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6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7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8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9.xml" ContentType="application/vnd.openxmlformats-officedocument.theme+xml"/>
  <Override PartName="/ppt/slideLayouts/slideLayout158.xml" ContentType="application/vnd.openxmlformats-officedocument.presentationml.slideLayout+xml"/>
  <Override PartName="/ppt/theme/theme10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11.xml" ContentType="application/vnd.openxmlformats-officedocument.theme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0" r:id="rId1"/>
    <p:sldMasterId id="2147483842" r:id="rId2"/>
    <p:sldMasterId id="2147483673" r:id="rId3"/>
    <p:sldMasterId id="2147483696" r:id="rId4"/>
    <p:sldMasterId id="2147483714" r:id="rId5"/>
    <p:sldMasterId id="2147483732" r:id="rId6"/>
    <p:sldMasterId id="2147483750" r:id="rId7"/>
    <p:sldMasterId id="2147483773" r:id="rId8"/>
    <p:sldMasterId id="2147483805" r:id="rId9"/>
    <p:sldMasterId id="2147483821" r:id="rId10"/>
    <p:sldMasterId id="2147483824" r:id="rId11"/>
    <p:sldMasterId id="2147483855" r:id="rId12"/>
  </p:sldMasterIdLst>
  <p:notesMasterIdLst>
    <p:notesMasterId r:id="rId102"/>
  </p:notesMasterIdLst>
  <p:sldIdLst>
    <p:sldId id="2147482711" r:id="rId13"/>
    <p:sldId id="2147482712" r:id="rId14"/>
    <p:sldId id="2147482693" r:id="rId15"/>
    <p:sldId id="257" r:id="rId16"/>
    <p:sldId id="2147482692" r:id="rId17"/>
    <p:sldId id="2147482523" r:id="rId18"/>
    <p:sldId id="2147482691" r:id="rId19"/>
    <p:sldId id="260" r:id="rId20"/>
    <p:sldId id="263" r:id="rId21"/>
    <p:sldId id="2147482508" r:id="rId22"/>
    <p:sldId id="2147482713" r:id="rId23"/>
    <p:sldId id="266" r:id="rId24"/>
    <p:sldId id="2147482714" r:id="rId25"/>
    <p:sldId id="2147482505" r:id="rId26"/>
    <p:sldId id="267" r:id="rId27"/>
    <p:sldId id="268" r:id="rId28"/>
    <p:sldId id="269" r:id="rId29"/>
    <p:sldId id="270" r:id="rId30"/>
    <p:sldId id="272" r:id="rId31"/>
    <p:sldId id="273" r:id="rId32"/>
    <p:sldId id="274" r:id="rId33"/>
    <p:sldId id="276" r:id="rId34"/>
    <p:sldId id="277" r:id="rId35"/>
    <p:sldId id="278" r:id="rId36"/>
    <p:sldId id="280" r:id="rId37"/>
    <p:sldId id="2147482708" r:id="rId38"/>
    <p:sldId id="282" r:id="rId39"/>
    <p:sldId id="2147482479" r:id="rId40"/>
    <p:sldId id="2134806559" r:id="rId41"/>
    <p:sldId id="2147482341" r:id="rId42"/>
    <p:sldId id="2147482480" r:id="rId43"/>
    <p:sldId id="2134806561" r:id="rId44"/>
    <p:sldId id="2147482343" r:id="rId45"/>
    <p:sldId id="2147482488" r:id="rId46"/>
    <p:sldId id="2134806506" r:id="rId47"/>
    <p:sldId id="2147482349" r:id="rId48"/>
    <p:sldId id="2147482483" r:id="rId49"/>
    <p:sldId id="2147482484" r:id="rId50"/>
    <p:sldId id="2134806566" r:id="rId51"/>
    <p:sldId id="2147482495" r:id="rId52"/>
    <p:sldId id="2147482496" r:id="rId53"/>
    <p:sldId id="2147482498" r:id="rId54"/>
    <p:sldId id="2147482357" r:id="rId55"/>
    <p:sldId id="2147482490" r:id="rId56"/>
    <p:sldId id="2134806562" r:id="rId57"/>
    <p:sldId id="2147482486" r:id="rId58"/>
    <p:sldId id="2147482493" r:id="rId59"/>
    <p:sldId id="2147482494" r:id="rId60"/>
    <p:sldId id="2147482481" r:id="rId61"/>
    <p:sldId id="2147482485" r:id="rId62"/>
    <p:sldId id="2147482345" r:id="rId63"/>
    <p:sldId id="2147482487" r:id="rId64"/>
    <p:sldId id="2147482346" r:id="rId65"/>
    <p:sldId id="2147482497" r:id="rId66"/>
    <p:sldId id="2134806493" r:id="rId67"/>
    <p:sldId id="2147482491" r:id="rId68"/>
    <p:sldId id="2147482705" r:id="rId69"/>
    <p:sldId id="303" r:id="rId70"/>
    <p:sldId id="304" r:id="rId71"/>
    <p:sldId id="305" r:id="rId72"/>
    <p:sldId id="306" r:id="rId73"/>
    <p:sldId id="307" r:id="rId74"/>
    <p:sldId id="310" r:id="rId75"/>
    <p:sldId id="2147482715" r:id="rId76"/>
    <p:sldId id="311" r:id="rId77"/>
    <p:sldId id="315" r:id="rId78"/>
    <p:sldId id="312" r:id="rId79"/>
    <p:sldId id="314" r:id="rId80"/>
    <p:sldId id="316" r:id="rId81"/>
    <p:sldId id="2147482702" r:id="rId82"/>
    <p:sldId id="319" r:id="rId83"/>
    <p:sldId id="320" r:id="rId84"/>
    <p:sldId id="322" r:id="rId85"/>
    <p:sldId id="323" r:id="rId86"/>
    <p:sldId id="324" r:id="rId87"/>
    <p:sldId id="325" r:id="rId88"/>
    <p:sldId id="327" r:id="rId89"/>
    <p:sldId id="328" r:id="rId90"/>
    <p:sldId id="329" r:id="rId91"/>
    <p:sldId id="330" r:id="rId92"/>
    <p:sldId id="331" r:id="rId93"/>
    <p:sldId id="332" r:id="rId94"/>
    <p:sldId id="333" r:id="rId95"/>
    <p:sldId id="2147482524" r:id="rId96"/>
    <p:sldId id="342" r:id="rId97"/>
    <p:sldId id="2147482499" r:id="rId98"/>
    <p:sldId id="339" r:id="rId99"/>
    <p:sldId id="2147482510" r:id="rId100"/>
    <p:sldId id="2147482522" r:id="rId101"/>
  </p:sldIdLst>
  <p:sldSz cx="9144000" cy="6858000" type="screen4x3"/>
  <p:notesSz cx="6858000" cy="9144000"/>
  <p:embeddedFontLst>
    <p:embeddedFont>
      <p:font typeface="Abadi" panose="020B0604020104020204" pitchFamily="34" charset="0"/>
      <p:regular r:id="rId103"/>
      <p:bold r:id="rId104"/>
      <p:italic r:id="rId105"/>
      <p:boldItalic r:id="rId106"/>
    </p:embeddedFont>
    <p:embeddedFont>
      <p:font typeface="Dosis" pitchFamily="2" charset="0"/>
      <p:regular r:id="rId107"/>
      <p:bold r:id="rId108"/>
    </p:embeddedFont>
    <p:embeddedFont>
      <p:font typeface="Dosis ExtraBold" pitchFamily="2" charset="0"/>
      <p:bold r:id="rId109"/>
    </p:embeddedFont>
    <p:embeddedFont>
      <p:font typeface="Dosis Medium" pitchFamily="2" charset="0"/>
      <p:regular r:id="rId110"/>
      <p:bold r:id="rId111"/>
    </p:embeddedFont>
    <p:embeddedFont>
      <p:font typeface="Dosis SemiBold" pitchFamily="2" charset="0"/>
      <p:regular r:id="rId112"/>
      <p:bold r:id="rId113"/>
    </p:embeddedFont>
    <p:embeddedFont>
      <p:font typeface="Microsoft Uighur" panose="02000000000000000000" pitchFamily="2" charset="-78"/>
      <p:regular r:id="rId114"/>
      <p:bold r:id="rId11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27" roundtripDataSignature="AMtx7mhi56uF0JpBCvUcdLaKW2e5PKxF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4D7C"/>
    <a:srgbClr val="00ACA4"/>
    <a:srgbClr val="414C79"/>
    <a:srgbClr val="424D7B"/>
    <a:srgbClr val="C6C6C6"/>
    <a:srgbClr val="00ABA3"/>
    <a:srgbClr val="14B3AB"/>
    <a:srgbClr val="E6E6E6"/>
    <a:srgbClr val="00AC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869" autoAdjust="0"/>
    <p:restoredTop sz="94660"/>
  </p:normalViewPr>
  <p:slideViewPr>
    <p:cSldViewPr snapToGrid="0">
      <p:cViewPr varScale="1">
        <p:scale>
          <a:sx n="71" d="100"/>
          <a:sy n="71" d="100"/>
        </p:scale>
        <p:origin x="790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font" Target="fonts/font10.fntdata"/><Relationship Id="rId16" Type="http://schemas.openxmlformats.org/officeDocument/2006/relationships/slide" Target="slides/slide4.xml"/><Relationship Id="rId107" Type="http://schemas.openxmlformats.org/officeDocument/2006/relationships/font" Target="fonts/font5.fntdata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notesMaster" Target="notesMasters/notesMaster1.xml"/><Relationship Id="rId12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font" Target="fonts/font11.fntdata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font" Target="fonts/font1.fntdata"/><Relationship Id="rId108" Type="http://schemas.openxmlformats.org/officeDocument/2006/relationships/font" Target="fonts/font6.fntdata"/><Relationship Id="rId129" Type="http://schemas.openxmlformats.org/officeDocument/2006/relationships/viewProps" Target="viewProps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font" Target="fonts/font12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3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font" Target="fonts/font7.fntdata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font" Target="fonts/font8.fntdata"/><Relationship Id="rId115" Type="http://schemas.openxmlformats.org/officeDocument/2006/relationships/font" Target="fonts/font13.fntdata"/><Relationship Id="rId131" Type="http://schemas.openxmlformats.org/officeDocument/2006/relationships/tableStyles" Target="tableStyles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font" Target="fonts/font9.fntdata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font" Target="fonts/font4.fntdata"/><Relationship Id="rId127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pPr algn="r"/>
            <a:fld id="{00000000-1234-1234-1234-123412341234}" type="slidenum">
              <a:rPr lang="fr-FR" sz="1200" smtClean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pPr algn="r"/>
              <a:t>‹N°›</a:t>
            </a:fld>
            <a:endParaRPr lang="fr-FR" sz="1200" dirty="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badi" panose="020B0604020202020204" pitchFamily="34" charset="0"/>
        <a:ea typeface="Abadi" panose="020B0604020202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154" name="Google Shape;1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22" name="Google Shape;142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39" name="Google Shape;14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77" name="Google Shape;14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95" name="Google Shape;14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12" name="Google Shape;151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47" name="Google Shape;154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65" name="Google Shape;156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582" name="Google Shape;158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6" name="Google Shape;161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17" name="Google Shape;161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0" name="Google Shape;1660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61" name="Google Shape;1661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27</a:t>
            </a:fld>
            <a:endParaRPr dirty="0"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237" name="Google Shape;123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1041E3-59EA-98C9-5670-5835778C9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DE3D9E1-45A3-F5D5-AEF5-69850B817E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D99F30-62F0-4CFE-C1D8-ED9B90B50F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A5BC9DD-0A9B-84A6-C9EB-1A40F64D4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>
                <a:cs typeface="Microsoft Uighur" panose="02000000000000000000" pitchFamily="2" charset="-78"/>
              </a:rPr>
              <a:t>44</a:t>
            </a:fld>
            <a:endParaRPr lang="fr-FR"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77276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47" name="Google Shape;2047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66" name="Google Shape;206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" name="Google Shape;2089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090" name="Google Shape;2090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Google Shape;2107;p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08" name="Google Shape;2108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126" name="Google Shape;2126;p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27" name="Google Shape;2127;p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62</a:t>
            </a:fld>
            <a:endParaRPr dirty="0"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80" name="Google Shape;2180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8">
          <a:extLst>
            <a:ext uri="{FF2B5EF4-FFF2-40B4-BE49-F238E27FC236}">
              <a16:creationId xmlns:a16="http://schemas.microsoft.com/office/drawing/2014/main" id="{BE0BE6F9-E5C2-A551-29C8-05B3BB56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9" name="Google Shape;2179;p55:notes">
            <a:extLst>
              <a:ext uri="{FF2B5EF4-FFF2-40B4-BE49-F238E27FC236}">
                <a16:creationId xmlns:a16="http://schemas.microsoft.com/office/drawing/2014/main" id="{BDBC1B57-41F3-747B-DD31-9577E44E195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180" name="Google Shape;2180;p55:notes">
            <a:extLst>
              <a:ext uri="{FF2B5EF4-FFF2-40B4-BE49-F238E27FC236}">
                <a16:creationId xmlns:a16="http://schemas.microsoft.com/office/drawing/2014/main" id="{FF6CE9AE-93DD-139E-952F-CA1C914BDD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505149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" name="Google Shape;2201;p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02" name="Google Shape;2202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7" name="Google Shape;2277;p6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78" name="Google Shape;2278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02" name="Google Shape;130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5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19" name="Google Shape;2219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8" name="Google Shape;2258;p5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59" name="Google Shape;2259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298" name="Google Shape;2298;p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" name="Google Shape;2365;p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366" name="Google Shape;2366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" name="Google Shape;2406;p6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407" name="Google Shape;2407;p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" name="Google Shape;2458;p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459" name="Google Shape;2459;p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4" name="Google Shape;2484;p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485" name="Google Shape;2485;p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0" name="Google Shape;2510;p6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11" name="Google Shape;2511;p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" name="Google Shape;2529;p7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30" name="Google Shape;2530;p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" name="Google Shape;2570;p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71" name="Google Shape;2571;p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>
          <a:extLst>
            <a:ext uri="{FF2B5EF4-FFF2-40B4-BE49-F238E27FC236}">
              <a16:creationId xmlns:a16="http://schemas.microsoft.com/office/drawing/2014/main" id="{C4E4BDB4-233C-468B-2D81-CD0E796DE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8:notes">
            <a:extLst>
              <a:ext uri="{FF2B5EF4-FFF2-40B4-BE49-F238E27FC236}">
                <a16:creationId xmlns:a16="http://schemas.microsoft.com/office/drawing/2014/main" id="{1902631E-7B8F-64E4-514A-6AB481115B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02" name="Google Shape;1302;p8:notes">
            <a:extLst>
              <a:ext uri="{FF2B5EF4-FFF2-40B4-BE49-F238E27FC236}">
                <a16:creationId xmlns:a16="http://schemas.microsoft.com/office/drawing/2014/main" id="{9B976296-D123-189F-0A98-D47A37C89C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06168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7" name="Google Shape;2587;p7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588" name="Google Shape;2588;p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4" name="Google Shape;2604;p7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05" name="Google Shape;2605;p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" name="Google Shape;2621;p7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22" name="Google Shape;2622;p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8" name="Google Shape;2638;p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39" name="Google Shape;2639;p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655;p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56" name="Google Shape;2656;p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p7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673" name="Google Shape;2673;p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8">
          <a:extLst>
            <a:ext uri="{FF2B5EF4-FFF2-40B4-BE49-F238E27FC236}">
              <a16:creationId xmlns:a16="http://schemas.microsoft.com/office/drawing/2014/main" id="{495A5287-6A1C-F628-860B-F2BDE8134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" name="Google Shape;1659;p27:notes">
            <a:extLst>
              <a:ext uri="{FF2B5EF4-FFF2-40B4-BE49-F238E27FC236}">
                <a16:creationId xmlns:a16="http://schemas.microsoft.com/office/drawing/2014/main" id="{7EC85FE6-2A19-7446-DF60-21A875B2F40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0" name="Google Shape;1660;p27:notes">
            <a:extLst>
              <a:ext uri="{FF2B5EF4-FFF2-40B4-BE49-F238E27FC236}">
                <a16:creationId xmlns:a16="http://schemas.microsoft.com/office/drawing/2014/main" id="{46281943-097D-C060-F2EF-CB528938E2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661" name="Google Shape;1661;p27:notes">
            <a:extLst>
              <a:ext uri="{FF2B5EF4-FFF2-40B4-BE49-F238E27FC236}">
                <a16:creationId xmlns:a16="http://schemas.microsoft.com/office/drawing/2014/main" id="{887DE7BE-454F-5D23-A8CE-EFC05CF22801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ar-MA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Microsoft Uighur" panose="02000000000000000000" pitchFamily="2" charset="-78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85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Microsoft Uighur" panose="02000000000000000000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81685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4" name="Google Shape;2774;p8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2775" name="Google Shape;2775;p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12</a:t>
            </a:fld>
            <a:endParaRPr dirty="0">
              <a:cs typeface="Microsoft Uighur" panose="02000000000000000000" pitchFamily="2" charset="-7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58" name="Google Shape;135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9" name="Google Shape;135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13</a:t>
            </a:fld>
            <a:endParaRPr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8953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>
          <a:extLst>
            <a:ext uri="{FF2B5EF4-FFF2-40B4-BE49-F238E27FC236}">
              <a16:creationId xmlns:a16="http://schemas.microsoft.com/office/drawing/2014/main" id="{962E6E6D-95EC-CE18-C4C4-0A0C54258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11:notes">
            <a:extLst>
              <a:ext uri="{FF2B5EF4-FFF2-40B4-BE49-F238E27FC236}">
                <a16:creationId xmlns:a16="http://schemas.microsoft.com/office/drawing/2014/main" id="{D821DB0C-776D-56F9-14AF-657ED03DC46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358" name="Google Shape;1358;p11:notes">
            <a:extLst>
              <a:ext uri="{FF2B5EF4-FFF2-40B4-BE49-F238E27FC236}">
                <a16:creationId xmlns:a16="http://schemas.microsoft.com/office/drawing/2014/main" id="{9389C460-2889-F97F-6AAD-2F474DA603C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59" name="Google Shape;1359;p11:notes">
            <a:extLst>
              <a:ext uri="{FF2B5EF4-FFF2-40B4-BE49-F238E27FC236}">
                <a16:creationId xmlns:a16="http://schemas.microsoft.com/office/drawing/2014/main" id="{103174A0-2685-6357-DD2C-A00AA4F5222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ar-MA">
                <a:cs typeface="Microsoft Uighur" panose="02000000000000000000" pitchFamily="2" charset="-78"/>
              </a:rPr>
              <a:t>14</a:t>
            </a:fld>
            <a:endParaRPr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6911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376" name="Google Shape;137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icrosoft Uighur" panose="02000000000000000000" pitchFamily="2" charset="-78"/>
            </a:endParaRPr>
          </a:p>
        </p:txBody>
      </p:sp>
      <p:sp>
        <p:nvSpPr>
          <p:cNvPr id="1403" name="Google Shape;140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5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5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Layouts/_rels/slideLayout1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Layouts/_rels/slideLayout1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Layouts/_rels/slideLayout1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microsoft.com/office/2007/relationships/hdphoto" Target="../media/hdphoto4.wdp"/></Relationships>
</file>

<file path=ppt/slideLayouts/_rels/slideLayout1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5.wdp"/><Relationship Id="rId7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microsoft.com/office/2007/relationships/hdphoto" Target="../media/hdphoto7.wdp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21.png"/><Relationship Id="rId5" Type="http://schemas.microsoft.com/office/2007/relationships/hdphoto" Target="../media/hdphoto6.wdp"/><Relationship Id="rId4" Type="http://schemas.openxmlformats.org/officeDocument/2006/relationships/image" Target="../media/image20.png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2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1" name="Google Shape;141;p121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2" name="Google Shape;142;p12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3" name="Google Shape;143;p12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4" name="Google Shape;144;p12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15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4" name="Google Shape;744;p15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45" name="Google Shape;745;p15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15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8" name="Google Shape;748;p15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9" name="Google Shape;749;p15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15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15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53" name="Google Shape;753;p15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4" name="Google Shape;754;p15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15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5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58" name="Google Shape;758;p15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9" name="Google Shape;759;p15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5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5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3" name="Google Shape;763;p15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4" name="Google Shape;764;p15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5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5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68" name="Google Shape;768;p15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69" name="Google Shape;769;p15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15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2" name="Google Shape;772;p15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3" name="Google Shape;773;p15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4" name="Google Shape;774;p15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5" name="Google Shape;775;p15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6" name="Google Shape;776;p15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7" name="Google Shape;777;p15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8" name="Google Shape;778;p15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79" name="Google Shape;779;p15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80" name="Google Shape;780;p15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81" name="Google Shape;781;p15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82" name="Google Shape;782;p15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16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6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6" name="Google Shape;786;p16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7" name="Google Shape;787;p16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8" name="Google Shape;788;p16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89" name="Google Shape;789;p16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6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6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3" name="Google Shape;793;p16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4" name="Google Shape;794;p16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5" name="Google Shape;795;p16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96" name="Google Shape;796;p16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7" name="Google Shape;797;p16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8" name="Google Shape;798;p16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9" name="Google Shape;799;p16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0" name="Google Shape;800;p16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6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6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04" name="Google Shape;804;p16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05" name="Google Shape;805;p16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06" name="Google Shape;806;p16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7" name="Google Shape;807;p16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8" name="Google Shape;808;p16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09" name="Google Shape;809;p16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22"/>
          <p:cNvSpPr txBox="1">
            <a:spLocks noGrp="1"/>
          </p:cNvSpPr>
          <p:nvPr>
            <p:ph type="title"/>
          </p:nvPr>
        </p:nvSpPr>
        <p:spPr>
          <a:xfrm rot="5400000">
            <a:off x="4623594" y="2285207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7" name="Google Shape;147;p122"/>
          <p:cNvSpPr txBox="1">
            <a:spLocks noGrp="1"/>
          </p:cNvSpPr>
          <p:nvPr>
            <p:ph type="body" idx="1"/>
          </p:nvPr>
        </p:nvSpPr>
        <p:spPr>
          <a:xfrm rot="5400000">
            <a:off x="623094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48" name="Google Shape;148;p12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49" name="Google Shape;149;p12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50" name="Google Shape;150;p12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16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16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13" name="Google Shape;813;p16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14" name="Google Shape;814;p16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15" name="Google Shape;815;p16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16" name="Google Shape;816;p16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7" name="Google Shape;817;p16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8" name="Google Shape;818;p16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9" name="Google Shape;819;p16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0" name="Google Shape;820;p16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Google Shape;822;p1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6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24" name="Google Shape;824;p16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25" name="Google Shape;825;p16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26" name="Google Shape;826;p16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27" name="Google Shape;827;p16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8" name="Google Shape;828;p16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9" name="Google Shape;829;p16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0" name="Google Shape;830;p16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1" name="Google Shape;831;p16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32" name="Google Shape;832;p16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3" name="Google Shape;833;p16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p1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6" name="Google Shape;836;p16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37" name="Google Shape;837;p16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38" name="Google Shape;838;p16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39" name="Google Shape;839;p16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40" name="Google Shape;840;p16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41" name="Google Shape;841;p16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16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4" name="Google Shape;844;p16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45" name="Google Shape;845;p16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46" name="Google Shape;846;p16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47" name="Google Shape;847;p16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48" name="Google Shape;848;p16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49" name="Google Shape;849;p16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0" name="Google Shape;850;p16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1" name="Google Shape;851;p16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2" name="Google Shape;852;p16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3" name="Google Shape;853;p16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4" name="Google Shape;854;p16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p1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7" name="Google Shape;857;p16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58" name="Google Shape;858;p16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59" name="Google Shape;859;p16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60" name="Google Shape;860;p16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61" name="Google Shape;861;p16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62" name="Google Shape;862;p16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63" name="Google Shape;863;p16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64" name="Google Shape;864;p16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65" name="Google Shape;865;p16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66" name="Google Shape;866;p16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8" name="Google Shape;868;p1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0" name="Google Shape;870;p16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1" name="Google Shape;871;p16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2" name="Google Shape;872;p16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3" name="Google Shape;873;p16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4" name="Google Shape;874;p16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5" name="Google Shape;875;p16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6" name="Google Shape;876;p16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7" name="Google Shape;877;p16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878" name="Google Shape;878;p16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82" name="Google Shape;882;p16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83" name="Google Shape;883;p16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84" name="Google Shape;884;p16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85" name="Google Shape;885;p16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86" name="Google Shape;886;p16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7" name="Google Shape;887;p16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8" name="Google Shape;888;p16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9" name="Google Shape;889;p16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0" name="Google Shape;890;p16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1" name="Google Shape;891;p16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92" name="Google Shape;892;p16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93" name="Google Shape;893;p16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94" name="Google Shape;894;p16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895" name="Google Shape;895;p16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6" name="Google Shape;896;p16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7" name="Google Shape;897;p16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8" name="Google Shape;898;p16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9" name="Google Shape;899;p16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7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03" name="Google Shape;903;p17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p17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6" name="Google Shape;906;p171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07" name="Google Shape;907;p17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9" name="Google Shape;909;p17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0" name="Google Shape;910;p1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1" name="Google Shape;911;p1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7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17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4" name="Google Shape;914;p17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5" name="Google Shape;915;p17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6" name="Google Shape;916;p17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7" name="Google Shape;917;p17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18" name="Google Shape;918;p17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19" name="Google Shape;919;p17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63ACE24-BA98-A1EC-334E-C4366A2D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EC15851-FC9A-6BE1-F714-B2B0441D43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8AC69C-38BD-A1B1-2BCE-3A4131184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9E4A2E-DA37-57DF-75D5-26EEADAB2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80CEB54-7639-B4E5-0824-F35B19799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7584278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" name="Google Shape;921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22" name="Google Shape;922;p1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23" name="Google Shape;923;p173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24" name="Google Shape;924;p1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925" name="Google Shape;925;p1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173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27" name="Google Shape;927;p1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928" name="Google Shape;928;p173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929" name="Google Shape;929;p17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930" name="Google Shape;930;p173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31" name="Google Shape;931;p173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2" name="Google Shape;932;p173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3" name="Google Shape;933;p173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34" name="Google Shape;934;p173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5" name="Google Shape;935;p173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6" name="Google Shape;936;p173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7" name="Google Shape;937;p173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110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133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8" name="Google Shape;958;p133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59" name="Google Shape;959;p133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p13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3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3" name="Google Shape;963;p13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3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3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67" name="Google Shape;967;p13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8" name="Google Shape;968;p13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3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36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72" name="Google Shape;972;p136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3" name="Google Shape;973;p13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p13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3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7" name="Google Shape;977;p13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78" name="Google Shape;978;p13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p13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1" name="Google Shape;981;p13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82" name="Google Shape;982;p13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3" name="Google Shape;983;p13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5" name="Google Shape;985;p13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6" name="Google Shape;986;p139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7" name="Google Shape;987;p139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8" name="Google Shape;988;p139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89" name="Google Shape;989;p139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0" name="Google Shape;990;p139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1" name="Google Shape;991;p139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2" name="Google Shape;992;p139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3" name="Google Shape;993;p139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4" name="Google Shape;994;p139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995" name="Google Shape;995;p139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96" name="Google Shape;996;p139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4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4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0" name="Google Shape;1000;p14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1" name="Google Shape;1001;p14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2" name="Google Shape;1002;p14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3" name="Google Shape;1003;p14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FD7D03-318C-25FD-8530-474BCC57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F9E70F-4713-A9E3-2961-C80E0212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2136258-246D-57E8-AF37-33BDCF90E1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FF3D65A-1F07-771B-3FB7-EA0E72CB0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B919F9-3110-991A-BFE6-459A90F83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4119621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4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4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7" name="Google Shape;1007;p14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8" name="Google Shape;1008;p14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09" name="Google Shape;1009;p14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10" name="Google Shape;1010;p14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1" name="Google Shape;1011;p14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2" name="Google Shape;1012;p14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3" name="Google Shape;1013;p14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4" name="Google Shape;1014;p14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4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4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8" name="Google Shape;1018;p14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19" name="Google Shape;1019;p14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0" name="Google Shape;1020;p14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1" name="Google Shape;1021;p14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2" name="Google Shape;1022;p14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23" name="Google Shape;1023;p14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p14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143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7" name="Google Shape;1027;p143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8" name="Google Shape;1028;p143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29" name="Google Shape;1029;p143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0" name="Google Shape;1030;p143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1" name="Google Shape;1031;p143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2" name="Google Shape;1032;p143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3" name="Google Shape;1033;p143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4" name="Google Shape;1034;p143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14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44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8" name="Google Shape;1038;p144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39" name="Google Shape;1039;p144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0" name="Google Shape;1040;p144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1" name="Google Shape;1041;p144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2" name="Google Shape;1042;p144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3" name="Google Shape;1043;p144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4" name="Google Shape;1044;p144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5" name="Google Shape;1045;p144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46" name="Google Shape;1046;p144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7" name="Google Shape;1047;p14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14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145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1" name="Google Shape;1051;p145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2" name="Google Shape;1052;p145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3" name="Google Shape;1053;p145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4" name="Google Shape;1054;p145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5" name="Google Shape;1055;p145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14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46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59" name="Google Shape;1059;p146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60" name="Google Shape;1060;p146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61" name="Google Shape;1061;p146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62" name="Google Shape;1062;p146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63" name="Google Shape;1063;p146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4" name="Google Shape;1064;p146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5" name="Google Shape;1065;p146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6" name="Google Shape;1066;p146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7" name="Google Shape;1067;p146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68" name="Google Shape;1068;p146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4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147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72" name="Google Shape;1072;p147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73" name="Google Shape;1073;p147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74" name="Google Shape;1074;p147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75" name="Google Shape;1075;p147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76" name="Google Shape;1076;p147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77" name="Google Shape;1077;p147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78" name="Google Shape;1078;p147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79" name="Google Shape;1079;p147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80" name="Google Shape;1080;p14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14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4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84" name="Google Shape;1084;p14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85" name="Google Shape;1085;p14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86" name="Google Shape;1086;p14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87" name="Google Shape;1087;p14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88" name="Google Shape;1088;p14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89" name="Google Shape;1089;p14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90" name="Google Shape;1090;p14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91" name="Google Shape;1091;p14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092" name="Google Shape;1092;p14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14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5" name="Google Shape;1095;p14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96" name="Google Shape;1096;p14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97" name="Google Shape;1097;p14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98" name="Google Shape;1098;p14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99" name="Google Shape;1099;p14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0" name="Google Shape;1100;p149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1" name="Google Shape;1101;p149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2" name="Google Shape;1102;p149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3" name="Google Shape;1103;p149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4" name="Google Shape;1104;p149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05" name="Google Shape;1105;p149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6" name="Google Shape;1106;p149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7" name="Google Shape;1107;p149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8" name="Google Shape;1108;p149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109" name="Google Shape;1109;p149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0" name="Google Shape;1110;p149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1" name="Google Shape;1111;p149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2" name="Google Shape;1112;p149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13" name="Google Shape;1113;p149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1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" name="Google Shape;1115;p15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6" name="Google Shape;1116;p150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117" name="Google Shape;1117;p15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DAFAE2-187C-2384-4B86-430B125B2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6D141F-8F86-75C0-2628-B10B48DAD6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B19C45-4825-D0B1-525A-B48EE4447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25E333-C054-B106-0B7B-A9E6AE61F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C8FD1E-EC4D-AF09-BF7F-A822A1B6A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2251715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9" name="Google Shape;1119;p1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0" name="Google Shape;1120;p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1" name="Google Shape;1121;p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p151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3" name="Google Shape;1123;p151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4" name="Google Shape;1124;p151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25" name="Google Shape;1125;p151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6" name="Google Shape;1126;p151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27" name="Google Shape;1127;p151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28" name="Google Shape;1128;p151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29" name="Google Shape;1129;p151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Disposition personnalisée">
  <p:cSld name="15_Disposition personnalisée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1" name="Google Shape;1131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32" name="Google Shape;1132;p15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33" name="Google Shape;1133;p15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sz="4000"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34" name="Google Shape;1134;p1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757575"/>
            </a:solidFill>
            <a:prstDash val="solid"/>
            <a:round/>
            <a:headEnd type="none" w="sm" len="sm"/>
            <a:tailEnd type="none" w="sm" len="sm"/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135" name="Google Shape;1135;p1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p152"/>
          <p:cNvSpPr txBox="1"/>
          <p:nvPr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Présentation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7" name="Google Shape;1137;p1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p152"/>
          <p:cNvSpPr txBox="1"/>
          <p:nvPr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Exploitation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du</a:t>
            </a:r>
            <a:r>
              <a:rPr lang="ar-MA" sz="1600" dirty="0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Vocabulaire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39" name="Google Shape;1139;p15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  <a:noFill/>
          <a:ln>
            <a:noFill/>
          </a:ln>
        </p:spPr>
      </p:pic>
      <p:sp>
        <p:nvSpPr>
          <p:cNvPr id="1140" name="Google Shape;1140;p152"/>
          <p:cNvSpPr txBox="1"/>
          <p:nvPr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3.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Travail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sur</a:t>
            </a:r>
            <a:r>
              <a:rPr lang="ar-MA" sz="1600" dirty="0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 </a:t>
            </a:r>
            <a:r>
              <a:rPr lang="ar-MA" sz="1600" dirty="0" err="1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livret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41" name="Google Shape;1141;p152"/>
          <p:cNvSpPr>
            <a:spLocks noGrp="1"/>
          </p:cNvSpPr>
          <p:nvPr>
            <p:ph type="pic" idx="2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42" name="Google Shape;1142;p152"/>
          <p:cNvSpPr>
            <a:spLocks noGrp="1"/>
          </p:cNvSpPr>
          <p:nvPr>
            <p:ph type="pic" idx="3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43" name="Google Shape;1143;p152"/>
          <p:cNvSpPr>
            <a:spLocks noGrp="1"/>
          </p:cNvSpPr>
          <p:nvPr>
            <p:ph type="pic" idx="4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144" name="Google Shape;1144;p152"/>
          <p:cNvSpPr txBox="1">
            <a:spLocks noGrp="1"/>
          </p:cNvSpPr>
          <p:nvPr>
            <p:ph type="body" idx="1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5" name="Google Shape;1145;p152"/>
          <p:cNvSpPr txBox="1">
            <a:spLocks noGrp="1"/>
          </p:cNvSpPr>
          <p:nvPr>
            <p:ph type="body" idx="5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6" name="Google Shape;1146;p152"/>
          <p:cNvSpPr txBox="1">
            <a:spLocks noGrp="1"/>
          </p:cNvSpPr>
          <p:nvPr>
            <p:ph type="body" idx="6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30480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🙖"/>
              <a:defRPr sz="12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marL="914400" marR="0" lvl="1" indent="-298450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marL="1828800" marR="0" lvl="3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marL="2286000" marR="0" lvl="4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47" name="Google Shape;1147;p15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7044828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762076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02566921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62700662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Dosis ExtraBold" pitchFamily="2" charset="0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52885922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7249644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8616585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8461454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CFD005-2D07-00BC-E96A-64E2482B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70F1E95-A2F4-1D71-2379-31B5C9110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D9F52-A048-4F28-202F-9EEE5E0D9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AA36BBE-C4D3-8FB9-7B6B-C111BF114B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89E2360-FA03-1231-B4BF-1DDE9BE49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590453-1589-6688-3F82-435C6CDCE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6513858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6506605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246967" y="5597907"/>
            <a:ext cx="11801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437344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14968235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6004471" y="2150869"/>
            <a:ext cx="955711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7022263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66744500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3945916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7987290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 userDrawn="1">
  <p:cSld name="4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C559776-E585-4BFA-8D85-A42788EBC340}"/>
              </a:ext>
            </a:extLst>
          </p:cNvPr>
          <p:cNvSpPr/>
          <p:nvPr userDrawn="1"/>
        </p:nvSpPr>
        <p:spPr>
          <a:xfrm>
            <a:off x="1087120" y="1219200"/>
            <a:ext cx="6461760" cy="782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3283768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03686244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5243662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A70FE9-E546-9019-A10D-0D76DFD63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3AF698B-1EA5-88D2-D8DC-53D9904DC0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9468B39-1EC1-B244-DFC9-B47F3BC7F2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A0EB96C-4A07-AFC7-9EA0-EE2CCCFDC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6EB6D6F-314C-D967-1BC8-9797E880D4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3D001-B4A3-0F04-8979-3B4922775C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08D2C8-93A6-5CEA-6E31-F9A28EB55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AD3ED6E-DC0E-91BC-423F-EF1B6296F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18169521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4739423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70034738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0533900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8770819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52170771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90580333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1584141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028704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8585051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74780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0E061F-FCC1-AAEB-D2D3-CBF17F25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788EF9E-B2CD-6F63-649A-710DCE90C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FEA49BD-0760-F549-C40B-C68EE2330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B5627FD-5721-8933-C1F7-DEC868CD6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3051702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1246220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8366363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1017644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6885300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48291166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453251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e 35">
            <a:extLst>
              <a:ext uri="{FF2B5EF4-FFF2-40B4-BE49-F238E27FC236}">
                <a16:creationId xmlns:a16="http://schemas.microsoft.com/office/drawing/2014/main" id="{96DE3F4D-38EE-A1F1-E0BB-B82E7E7AE2F9}"/>
              </a:ext>
            </a:extLst>
          </p:cNvPr>
          <p:cNvGrpSpPr/>
          <p:nvPr userDrawn="1"/>
        </p:nvGrpSpPr>
        <p:grpSpPr>
          <a:xfrm>
            <a:off x="1748749" y="5597907"/>
            <a:ext cx="5368645" cy="1013653"/>
            <a:chOff x="1748749" y="1791236"/>
            <a:chExt cx="5368645" cy="1013653"/>
          </a:xfrm>
        </p:grpSpPr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5CCAC19C-6BC0-BD3C-C26B-FBD13E3DB19B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8" name="Rectangle : coins arrondis 37">
              <a:extLst>
                <a:ext uri="{FF2B5EF4-FFF2-40B4-BE49-F238E27FC236}">
                  <a16:creationId xmlns:a16="http://schemas.microsoft.com/office/drawing/2014/main" id="{5AC45941-DA73-B721-FF09-77E57BD98349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6BDEABDE-DF85-2C7F-016B-8BB6AEE8988A}"/>
              </a:ext>
            </a:extLst>
          </p:cNvPr>
          <p:cNvSpPr txBox="1"/>
          <p:nvPr userDrawn="1"/>
        </p:nvSpPr>
        <p:spPr>
          <a:xfrm>
            <a:off x="4438835" y="1719010"/>
            <a:ext cx="209022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5386036" y="3003923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- 02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5184181" y="5519606"/>
            <a:ext cx="1286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9315594-663F-76C6-60A7-A64669BD4407}"/>
              </a:ext>
            </a:extLst>
          </p:cNvPr>
          <p:cNvSpPr txBox="1"/>
          <p:nvPr userDrawn="1"/>
        </p:nvSpPr>
        <p:spPr>
          <a:xfrm>
            <a:off x="4119366" y="4268854"/>
            <a:ext cx="2371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- 03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8B7457-BEA6-4AC9-8BA0-D7C7D26C875C}"/>
              </a:ext>
            </a:extLst>
          </p:cNvPr>
          <p:cNvSpPr/>
          <p:nvPr userDrawn="1"/>
        </p:nvSpPr>
        <p:spPr>
          <a:xfrm>
            <a:off x="3870526" y="3275112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sz="1400" b="1" i="0" u="none" strike="noStrike" cap="none" dirty="0">
              <a:solidFill>
                <a:srgbClr val="757575"/>
              </a:solidFill>
              <a:latin typeface="Arial"/>
              <a:ea typeface="Arial"/>
              <a:cs typeface="Arial"/>
              <a:sym typeface="Arial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2975645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B9D0C19-AD16-B884-BDCD-EA6C89EDC6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82140" y="3685765"/>
            <a:ext cx="744182" cy="73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636041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987BA20-1C16-3A54-851F-6DEE2F14D5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64332F-2ED0-D719-9637-85A6859F8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1824DE-6FC9-7363-E175-5B24D41C4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8080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567142-CB7D-5617-B482-566215E2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2FBFD0-E9B6-053D-13B7-FE3E2920BC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5044A4-76B7-3C0E-9B64-C45E63A469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DD957D7-DB64-E7C4-E923-9E3D69B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92534C-D384-39E0-AC0C-3777A2010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83EB4BE-9439-36DC-5C36-CDCB274F0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6133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13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13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Microsoft Uighur" panose="02000000000000000000" pitchFamily="2" charset="-78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89" name="Google Shape;89;p1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0" name="Google Shape;90;p1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1" name="Google Shape;91;p1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1FCD3C-C0A0-B8DB-F48A-FCD9078C3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349CCFB-52A5-A9B9-9E32-857D8D434D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M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81C0AE1-0D51-641A-7352-47CC911FE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77279-A62F-CA69-0CDC-970B5EE2E9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4A77665-0243-3F04-51F0-0DAE4D965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B1D2A1-7D05-8E02-BA5B-7CCEDB6FB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17656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26239-9AC7-8D75-8184-BCCD7591C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BE9701-2EEC-79FE-DBF7-64673D9E88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731D0A6-F177-D8F8-AEC0-2C24329173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F9CE4AE-38F9-4B69-F710-C69E8D72F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EF7F9AD-C26F-03F3-D796-09532917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51997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AC831C23-AC16-6B8B-8F78-F0FB01C7AF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ECFDD3-AB7C-2568-1A40-693B666C57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1DE37B-492B-BEA5-1108-1F1C822C8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716E0AE4-2C29-4867-A4C1-37F26EF453DC}" type="datetimeFigureOut">
              <a:rPr lang="fr-MA" smtClean="0"/>
              <a:t>02/11/2025</a:t>
            </a:fld>
            <a:endParaRPr lang="fr-M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97BA3C0-7F2B-EC09-AEDD-39835CFE5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32ED2F-A24A-C821-0AA1-DBE42583B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09A9C12-1E28-4CBB-B132-D455C527BFF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616431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9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93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56" name="Google Shape;156;p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9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3" name="Google Shape;163;p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4" name="Google Shape;164;p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5" name="Google Shape;165;p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66" name="Google Shape;166;p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4"/>
          <p:cNvSpPr txBox="1"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70" name="Google Shape;170;p204"/>
          <p:cNvSpPr>
            <a:spLocks noGrp="1"/>
          </p:cNvSpPr>
          <p:nvPr>
            <p:ph type="media" idx="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0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0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4" name="Google Shape;174;p2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0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20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78" name="Google Shape;178;p20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9" name="Google Shape;179;p2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07"/>
          <p:cNvSpPr>
            <a:spLocks noGrp="1"/>
          </p:cNvSpPr>
          <p:nvPr>
            <p:ph type="pic" idx="2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83" name="Google Shape;183;p207"/>
          <p:cNvSpPr txBox="1">
            <a:spLocks noGrp="1"/>
          </p:cNvSpPr>
          <p:nvPr>
            <p:ph type="body" idx="1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5400"/>
              <a:buFont typeface="Arial"/>
              <a:buNone/>
              <a:defRPr sz="5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4" name="Google Shape;184;p20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contenu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14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94" name="Google Shape;94;p114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95" name="Google Shape;95;p1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6" name="Google Shape;96;p1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97" name="Google Shape;97;p1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20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8" name="Google Shape;188;p20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9" name="Google Shape;189;p20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209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3" name="Google Shape;193;p209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4" name="Google Shape;194;p20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g">
  <p:cSld name="8_Img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1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10"/>
          <p:cNvSpPr>
            <a:spLocks noGrp="1"/>
          </p:cNvSpPr>
          <p:nvPr>
            <p:ph type="pic" idx="2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8" name="Google Shape;198;p210"/>
          <p:cNvSpPr>
            <a:spLocks noGrp="1"/>
          </p:cNvSpPr>
          <p:nvPr>
            <p:ph type="pic" idx="3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99" name="Google Shape;199;p210"/>
          <p:cNvSpPr>
            <a:spLocks noGrp="1"/>
          </p:cNvSpPr>
          <p:nvPr>
            <p:ph type="pic" idx="4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0" name="Google Shape;200;p210"/>
          <p:cNvSpPr>
            <a:spLocks noGrp="1"/>
          </p:cNvSpPr>
          <p:nvPr>
            <p:ph type="pic" idx="5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1" name="Google Shape;201;p210"/>
          <p:cNvSpPr>
            <a:spLocks noGrp="1"/>
          </p:cNvSpPr>
          <p:nvPr>
            <p:ph type="pic" idx="6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2" name="Google Shape;202;p210"/>
          <p:cNvSpPr>
            <a:spLocks noGrp="1"/>
          </p:cNvSpPr>
          <p:nvPr>
            <p:ph type="pic" idx="7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3" name="Google Shape;203;p210"/>
          <p:cNvSpPr>
            <a:spLocks noGrp="1"/>
          </p:cNvSpPr>
          <p:nvPr>
            <p:ph type="pic" idx="8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4" name="Google Shape;204;p210"/>
          <p:cNvSpPr>
            <a:spLocks noGrp="1"/>
          </p:cNvSpPr>
          <p:nvPr>
            <p:ph type="pic" idx="9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5" name="Google Shape;205;p210"/>
          <p:cNvSpPr>
            <a:spLocks noGrp="1"/>
          </p:cNvSpPr>
          <p:nvPr>
            <p:ph type="pic" idx="13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06" name="Google Shape;206;p210"/>
          <p:cNvSpPr>
            <a:spLocks noGrp="1"/>
          </p:cNvSpPr>
          <p:nvPr>
            <p:ph type="media" idx="14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07" name="Google Shape;207;p210"/>
          <p:cNvSpPr>
            <a:spLocks noGrp="1"/>
          </p:cNvSpPr>
          <p:nvPr>
            <p:ph type="pic" idx="1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1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11" name="Google Shape;211;p21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12" name="Google Shape;212;p21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13" name="Google Shape;213;p21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14" name="Google Shape;214;p21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5" name="Google Shape;215;p21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6" name="Google Shape;216;p21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7" name="Google Shape;217;p21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18" name="Google Shape;218;p21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4 Vignt+Txt">
  <p:cSld name="5_Voc_Act_01_4 Vignt+Txt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12"/>
          <p:cNvSpPr>
            <a:spLocks noGrp="1"/>
          </p:cNvSpPr>
          <p:nvPr>
            <p:ph type="pic" idx="2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22" name="Google Shape;222;p212"/>
          <p:cNvSpPr>
            <a:spLocks noGrp="1"/>
          </p:cNvSpPr>
          <p:nvPr>
            <p:ph type="pic" idx="3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23" name="Google Shape;223;p212"/>
          <p:cNvSpPr>
            <a:spLocks noGrp="1"/>
          </p:cNvSpPr>
          <p:nvPr>
            <p:ph type="pic" idx="4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24" name="Google Shape;224;p212"/>
          <p:cNvSpPr>
            <a:spLocks noGrp="1"/>
          </p:cNvSpPr>
          <p:nvPr>
            <p:ph type="body" idx="1"/>
          </p:nvPr>
        </p:nvSpPr>
        <p:spPr>
          <a:xfrm>
            <a:off x="1479323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5" name="Google Shape;225;p212"/>
          <p:cNvSpPr>
            <a:spLocks noGrp="1"/>
          </p:cNvSpPr>
          <p:nvPr>
            <p:ph type="body" idx="5"/>
          </p:nvPr>
        </p:nvSpPr>
        <p:spPr>
          <a:xfrm>
            <a:off x="375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6" name="Google Shape;226;p212"/>
          <p:cNvSpPr>
            <a:spLocks noGrp="1"/>
          </p:cNvSpPr>
          <p:nvPr>
            <p:ph type="body" idx="6"/>
          </p:nvPr>
        </p:nvSpPr>
        <p:spPr>
          <a:xfrm>
            <a:off x="6039301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227" name="Google Shape;227;p21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Voc_Act_01_4 Vignt+Txt">
  <p:cSld name="6_Voc_Act_01_4 Vignt+T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213"/>
          <p:cNvSpPr>
            <a:spLocks noGrp="1"/>
          </p:cNvSpPr>
          <p:nvPr>
            <p:ph type="pic" idx="2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1" name="Google Shape;231;p213"/>
          <p:cNvSpPr>
            <a:spLocks noGrp="1"/>
          </p:cNvSpPr>
          <p:nvPr>
            <p:ph type="pic" idx="3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2" name="Google Shape;232;p213"/>
          <p:cNvSpPr>
            <a:spLocks noGrp="1"/>
          </p:cNvSpPr>
          <p:nvPr>
            <p:ph type="pic" idx="4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3" name="Google Shape;233;p213"/>
          <p:cNvSpPr>
            <a:spLocks noGrp="1"/>
          </p:cNvSpPr>
          <p:nvPr>
            <p:ph type="pic" idx="5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4" name="Google Shape;234;p213"/>
          <p:cNvSpPr>
            <a:spLocks noGrp="1"/>
          </p:cNvSpPr>
          <p:nvPr>
            <p:ph type="pic" idx="6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5" name="Google Shape;235;p213"/>
          <p:cNvSpPr>
            <a:spLocks noGrp="1"/>
          </p:cNvSpPr>
          <p:nvPr>
            <p:ph type="pic" idx="7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36" name="Google Shape;236;p213"/>
          <p:cNvSpPr>
            <a:spLocks noGrp="1"/>
          </p:cNvSpPr>
          <p:nvPr>
            <p:ph type="pic" idx="8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4 Vignt+Txt">
  <p:cSld name="4_Voc_Act_01_4 Vignt+Txt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214"/>
          <p:cNvSpPr>
            <a:spLocks noGrp="1"/>
          </p:cNvSpPr>
          <p:nvPr>
            <p:ph type="pic" idx="2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40" name="Google Shape;240;p214"/>
          <p:cNvSpPr>
            <a:spLocks noGrp="1"/>
          </p:cNvSpPr>
          <p:nvPr>
            <p:ph type="pic" idx="3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41" name="Google Shape;241;p214"/>
          <p:cNvSpPr>
            <a:spLocks noGrp="1"/>
          </p:cNvSpPr>
          <p:nvPr>
            <p:ph type="pic" idx="4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42" name="Google Shape;242;p214"/>
          <p:cNvSpPr>
            <a:spLocks noGrp="1"/>
          </p:cNvSpPr>
          <p:nvPr>
            <p:ph type="pic" idx="5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43" name="Google Shape;243;p214"/>
          <p:cNvSpPr>
            <a:spLocks noGrp="1"/>
          </p:cNvSpPr>
          <p:nvPr>
            <p:ph type="body" idx="1"/>
          </p:nvPr>
        </p:nvSpPr>
        <p:spPr>
          <a:xfrm>
            <a:off x="117628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4" name="Google Shape;244;p214"/>
          <p:cNvSpPr>
            <a:spLocks noGrp="1"/>
          </p:cNvSpPr>
          <p:nvPr>
            <p:ph type="body" idx="6"/>
          </p:nvPr>
        </p:nvSpPr>
        <p:spPr>
          <a:xfrm>
            <a:off x="287279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5" name="Google Shape;245;p214"/>
          <p:cNvSpPr>
            <a:spLocks noGrp="1"/>
          </p:cNvSpPr>
          <p:nvPr>
            <p:ph type="body" idx="7"/>
          </p:nvPr>
        </p:nvSpPr>
        <p:spPr>
          <a:xfrm>
            <a:off x="456931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6" name="Google Shape;246;p214"/>
          <p:cNvSpPr>
            <a:spLocks noGrp="1"/>
          </p:cNvSpPr>
          <p:nvPr>
            <p:ph type="body" idx="8"/>
          </p:nvPr>
        </p:nvSpPr>
        <p:spPr>
          <a:xfrm>
            <a:off x="626582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7" name="Google Shape;247;p214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4 Vignt+Txt">
  <p:cSld name="3_Voc_Act_01_4 Vignt+Txt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215"/>
          <p:cNvSpPr>
            <a:spLocks noGrp="1"/>
          </p:cNvSpPr>
          <p:nvPr>
            <p:ph type="pic" idx="2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1" name="Google Shape;251;p215"/>
          <p:cNvSpPr>
            <a:spLocks noGrp="1"/>
          </p:cNvSpPr>
          <p:nvPr>
            <p:ph type="pic" idx="3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2" name="Google Shape;252;p215"/>
          <p:cNvSpPr>
            <a:spLocks noGrp="1"/>
          </p:cNvSpPr>
          <p:nvPr>
            <p:ph type="pic" idx="4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3" name="Google Shape;253;p215"/>
          <p:cNvSpPr>
            <a:spLocks noGrp="1"/>
          </p:cNvSpPr>
          <p:nvPr>
            <p:ph type="pic" idx="5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4" name="Google Shape;254;p215"/>
          <p:cNvSpPr>
            <a:spLocks noGrp="1"/>
          </p:cNvSpPr>
          <p:nvPr>
            <p:ph type="body" idx="1"/>
          </p:nvPr>
        </p:nvSpPr>
        <p:spPr>
          <a:xfrm>
            <a:off x="35837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215"/>
          <p:cNvSpPr>
            <a:spLocks noGrp="1"/>
          </p:cNvSpPr>
          <p:nvPr>
            <p:ph type="body" idx="6"/>
          </p:nvPr>
        </p:nvSpPr>
        <p:spPr>
          <a:xfrm>
            <a:off x="205489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6" name="Google Shape;256;p215"/>
          <p:cNvSpPr>
            <a:spLocks noGrp="1"/>
          </p:cNvSpPr>
          <p:nvPr>
            <p:ph type="body" idx="7"/>
          </p:nvPr>
        </p:nvSpPr>
        <p:spPr>
          <a:xfrm>
            <a:off x="3751407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7" name="Google Shape;257;p215"/>
          <p:cNvSpPr>
            <a:spLocks noGrp="1"/>
          </p:cNvSpPr>
          <p:nvPr>
            <p:ph type="body" idx="8"/>
          </p:nvPr>
        </p:nvSpPr>
        <p:spPr>
          <a:xfrm>
            <a:off x="5447922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8" name="Google Shape;258;p215"/>
          <p:cNvSpPr>
            <a:spLocks noGrp="1"/>
          </p:cNvSpPr>
          <p:nvPr>
            <p:ph type="pic" idx="9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59" name="Google Shape;259;p215"/>
          <p:cNvSpPr>
            <a:spLocks noGrp="1"/>
          </p:cNvSpPr>
          <p:nvPr>
            <p:ph type="body" idx="13"/>
          </p:nvPr>
        </p:nvSpPr>
        <p:spPr>
          <a:xfrm>
            <a:off x="7144439" y="4680000"/>
            <a:ext cx="1620000" cy="3600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2000"/>
              <a:buFont typeface="Arial"/>
              <a:buNone/>
              <a:defRPr sz="20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0" name="Google Shape;260;p215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1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216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4" name="Google Shape;264;p216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5" name="Google Shape;265;p216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6" name="Google Shape;266;p216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7" name="Google Shape;267;p216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68" name="Google Shape;268;p216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217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2" name="Google Shape;272;p217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3" name="Google Shape;273;p217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4" name="Google Shape;274;p217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5" name="Google Shape;275;p217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6" name="Google Shape;276;p217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7" name="Google Shape;277;p217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8" name="Google Shape;278;p217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217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217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1" name="Google Shape;281;p217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de section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15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0" name="Google Shape;100;p115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1" name="Google Shape;101;p1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2" name="Google Shape;102;p1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3" name="Google Shape;103;p1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218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5" name="Google Shape;285;p218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6" name="Google Shape;286;p218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7" name="Google Shape;287;p218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8" name="Google Shape;288;p218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89" name="Google Shape;289;p218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0" name="Google Shape;290;p218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1" name="Google Shape;291;p218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2" name="Google Shape;292;p218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3" name="Google Shape;293;p21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Voc_Act_01_5 Vignt+Txt">
  <p:cSld name="5_Voc_Act_01_5 Vignt+T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21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7" name="Google Shape;297;p21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8" name="Google Shape;298;p21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299" name="Google Shape;299;p21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0" name="Google Shape;300;p21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1" name="Google Shape;301;p21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2" name="Google Shape;302;p21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3" name="Google Shape;303;p21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4" name="Google Shape;304;p21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05" name="Google Shape;305;p21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2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22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09" name="Google Shape;309;p22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10" name="Google Shape;310;p22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11" name="Google Shape;311;p22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12" name="Google Shape;312;p22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13" name="Google Shape;313;p22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4" name="Google Shape;314;p22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5" name="Google Shape;315;p22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6" name="Google Shape;316;p22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7" name="Google Shape;317;p22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8" name="Google Shape;318;p22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19" name="Google Shape;319;p22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20" name="Google Shape;320;p22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21" name="Google Shape;321;p22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22" name="Google Shape;322;p22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3" name="Google Shape;323;p22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4" name="Google Shape;324;p22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5" name="Google Shape;325;p22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6" name="Google Shape;326;p22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Disposition personnalisée">
  <p:cSld name="12_Disposition personnalisée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2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87156" y="2240177"/>
            <a:ext cx="6169687" cy="1188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7156" y="3667318"/>
            <a:ext cx="6169687" cy="12071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2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87156" y="5113317"/>
            <a:ext cx="6169687" cy="1201016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222"/>
          <p:cNvSpPr txBox="1"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600"/>
              <a:buFont typeface="Dosis"/>
              <a:buNone/>
              <a:defRPr b="1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222"/>
          <p:cNvSpPr txBox="1">
            <a:spLocks noGrp="1"/>
          </p:cNvSpPr>
          <p:nvPr>
            <p:ph type="body" idx="1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7" name="Google Shape;337;p222"/>
          <p:cNvSpPr>
            <a:spLocks noGrp="1"/>
          </p:cNvSpPr>
          <p:nvPr>
            <p:ph type="pic" idx="2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38" name="Google Shape;338;p222"/>
          <p:cNvSpPr txBox="1">
            <a:spLocks noGrp="1"/>
          </p:cNvSpPr>
          <p:nvPr>
            <p:ph type="body" idx="3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9" name="Google Shape;339;p222"/>
          <p:cNvSpPr>
            <a:spLocks noGrp="1"/>
          </p:cNvSpPr>
          <p:nvPr>
            <p:ph type="pic" idx="4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0" name="Google Shape;340;p222"/>
          <p:cNvSpPr txBox="1">
            <a:spLocks noGrp="1"/>
          </p:cNvSpPr>
          <p:nvPr>
            <p:ph type="body" idx="5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0480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⌖"/>
              <a:defRPr sz="12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marL="914400" marR="0" lvl="1" indent="-29845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2pPr>
            <a:lvl3pPr marL="1371600" marR="0" lvl="2" indent="-29527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sz="105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3pPr>
            <a:lvl4pPr marL="1828800" marR="0" lvl="3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4pPr>
            <a:lvl5pPr marL="2286000" marR="0" lvl="4" indent="-2921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rgbClr val="474F7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474F71"/>
                </a:solidFill>
                <a:latin typeface="Dosis Medium"/>
                <a:ea typeface="Dosis Medium"/>
                <a:cs typeface="Dosis Medium"/>
                <a:sym typeface="Dosis Medium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1" name="Google Shape;341;p222"/>
          <p:cNvSpPr>
            <a:spLocks noGrp="1"/>
          </p:cNvSpPr>
          <p:nvPr>
            <p:ph type="pic" idx="6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42" name="Google Shape;342;p22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position personnalisée">
  <p:cSld name="1_Disposition personnalisé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90"/>
          <p:cNvSpPr txBox="1"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  <a:defRPr sz="3600" b="1">
                <a:solidFill>
                  <a:srgbClr val="565F88"/>
                </a:solidFill>
                <a:latin typeface="Microsoft Uighur" panose="02000000000000000000" pitchFamily="2" charset="-78"/>
                <a:ea typeface="Microsoft Uighur" panose="02000000000000000000" pitchFamily="2" charset="-78"/>
                <a:cs typeface="Microsoft Uighur" panose="02000000000000000000" pitchFamily="2" charset="-78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8333307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Disposition personnalisée">
  <p:cSld name="6_Disposition personnalisée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9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47" name="Google Shape;347;p97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8" name="Google Shape;348;p97"/>
          <p:cNvSpPr>
            <a:spLocks noGrp="1"/>
          </p:cNvSpPr>
          <p:nvPr>
            <p:ph type="pic" idx="3"/>
          </p:nvPr>
        </p:nvSpPr>
        <p:spPr>
          <a:xfrm>
            <a:off x="3551984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49" name="Google Shape;349;p97"/>
          <p:cNvSpPr>
            <a:spLocks noGrp="1"/>
          </p:cNvSpPr>
          <p:nvPr>
            <p:ph type="pic" idx="4"/>
          </p:nvPr>
        </p:nvSpPr>
        <p:spPr>
          <a:xfrm>
            <a:off x="648510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0" name="Google Shape;350;p97"/>
          <p:cNvSpPr>
            <a:spLocks noGrp="1"/>
          </p:cNvSpPr>
          <p:nvPr>
            <p:ph type="pic" idx="5"/>
          </p:nvPr>
        </p:nvSpPr>
        <p:spPr>
          <a:xfrm>
            <a:off x="6455459" y="2085579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1" name="Google Shape;351;p97"/>
          <p:cNvSpPr>
            <a:spLocks noGrp="1"/>
          </p:cNvSpPr>
          <p:nvPr>
            <p:ph type="pic" idx="6"/>
          </p:nvPr>
        </p:nvSpPr>
        <p:spPr>
          <a:xfrm>
            <a:off x="3551984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2" name="Google Shape;352;p97"/>
          <p:cNvSpPr>
            <a:spLocks noGrp="1"/>
          </p:cNvSpPr>
          <p:nvPr>
            <p:ph type="pic" idx="7"/>
          </p:nvPr>
        </p:nvSpPr>
        <p:spPr>
          <a:xfrm>
            <a:off x="648510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53" name="Google Shape;353;p97"/>
          <p:cNvSpPr>
            <a:spLocks noGrp="1"/>
          </p:cNvSpPr>
          <p:nvPr>
            <p:ph type="pic" idx="8"/>
          </p:nvPr>
        </p:nvSpPr>
        <p:spPr>
          <a:xfrm>
            <a:off x="6455459" y="4176984"/>
            <a:ext cx="1814448" cy="18000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23"/>
          <p:cNvSpPr txBox="1"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7" name="Google Shape;367;p223"/>
          <p:cNvSpPr>
            <a:spLocks noGrp="1"/>
          </p:cNvSpPr>
          <p:nvPr>
            <p:ph type="pic" idx="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68" name="Google Shape;368;p223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2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1" name="Google Shape;371;p224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2" name="Google Shape;372;p224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5" name="Google Shape;375;p225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 preserve="1" userDrawn="1">
  <p:cSld name="3_Voc_Act_01__image title"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6" name="Google Shape;376;p225"/>
          <p:cNvSpPr txBox="1">
            <a:spLocks noGrp="1"/>
          </p:cNvSpPr>
          <p:nvPr>
            <p:ph type="body" idx="1"/>
          </p:nvPr>
        </p:nvSpPr>
        <p:spPr>
          <a:xfrm>
            <a:off x="736846" y="5371468"/>
            <a:ext cx="7670306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77" name="Google Shape;377;p22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EDA1437C-B6A2-8E9F-6A5F-C9245219EB0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91999" y="2026860"/>
            <a:ext cx="5760000" cy="30168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24143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06" name="Google Shape;106;p11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7" name="Google Shape;107;p116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08" name="Google Shape;108;p1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09" name="Google Shape;109;p1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0" name="Google Shape;110;p1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22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0" name="Google Shape;380;p226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81" name="Google Shape;381;p226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2" name="Google Shape;382;p22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27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5" name="Google Shape;385;p227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6" name="Google Shape;386;p227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87" name="Google Shape;387;p22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8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0" name="Google Shape;390;p22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391" name="Google Shape;391;p228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392" name="Google Shape;392;p22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29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95" name="Google Shape;395;p22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6" name="Google Shape;396;p22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7" name="Google Shape;397;p22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8" name="Google Shape;398;p22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99" name="Google Shape;399;p22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0" name="Google Shape;400;p22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1" name="Google Shape;401;p22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2" name="Google Shape;402;p22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3" name="Google Shape;403;p22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4" name="Google Shape;404;p22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05" name="Google Shape;405;p22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30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08" name="Google Shape;408;p23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09" name="Google Shape;409;p23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0" name="Google Shape;410;p23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1" name="Google Shape;411;p23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2" name="Google Shape;412;p23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31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15" name="Google Shape;415;p23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6" name="Google Shape;416;p23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7" name="Google Shape;417;p23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8" name="Google Shape;418;p23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19" name="Google Shape;419;p23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0" name="Google Shape;420;p23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1" name="Google Shape;421;p23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2" name="Google Shape;422;p23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23" name="Google Shape;423;p23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232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26" name="Google Shape;426;p23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7" name="Google Shape;427;p23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8" name="Google Shape;428;p23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29" name="Google Shape;429;p23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0" name="Google Shape;430;p23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233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3" name="Google Shape;433;p23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4" name="Google Shape;434;p23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5" name="Google Shape;435;p23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6" name="Google Shape;436;p23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7" name="Google Shape;437;p23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38" name="Google Shape;438;p23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39" name="Google Shape;439;p23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0" name="Google Shape;440;p23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1" name="Google Shape;441;p23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2" name="Google Shape;442;p23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43" name="Google Shape;443;p23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234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6" name="Google Shape;446;p23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7" name="Google Shape;447;p23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8" name="Google Shape;448;p23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49" name="Google Shape;449;p23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0" name="Google Shape;450;p23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1" name="Google Shape;451;p23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2" name="Google Shape;452;p23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3" name="Google Shape;453;p23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4" name="Google Shape;454;p23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5" name="Google Shape;455;p23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235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8" name="Google Shape;458;p23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59" name="Google Shape;459;p23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0" name="Google Shape;460;p23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1" name="Google Shape;461;p23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2" name="Google Shape;462;p23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3" name="Google Shape;463;p23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4" name="Google Shape;464;p23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5" name="Google Shape;465;p23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6" name="Google Shape;466;p23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7" name="Google Shape;467;p23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68" name="Google Shape;468;p23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69" name="Google Shape;469;p23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0" name="Google Shape;470;p23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1" name="Google Shape;471;p23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72" name="Google Shape;472;p23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3" name="Google Shape;473;p23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4" name="Google Shape;474;p23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5" name="Google Shape;475;p23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76" name="Google Shape;476;p23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17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13" name="Google Shape;113;p117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4" name="Google Shape;114;p117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5" name="Google Shape;115;p117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 dirty="0"/>
          </a:p>
        </p:txBody>
      </p:sp>
      <p:sp>
        <p:nvSpPr>
          <p:cNvPr id="116" name="Google Shape;116;p117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Microsoft Uighur" panose="02000000000000000000" pitchFamily="2" charset="-78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117" name="Google Shape;117;p1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8" name="Google Shape;118;p1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19" name="Google Shape;119;p1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65835648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9071480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008830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276937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5586443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1" name="Google Shape;481;p102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188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4" name="Google Shape;484;p188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5" name="Google Shape;485;p18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8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88" name="Google Shape;488;p189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89" name="Google Shape;489;p189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19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2" name="Google Shape;492;p190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3" name="Google Shape;493;p190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4" name="Google Shape;494;p190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9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97" name="Google Shape;497;p191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498" name="Google Shape;498;p191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499" name="Google Shape;499;p19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seul">
  <p:cSld name="Titre seul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1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2" name="Google Shape;122;p11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3" name="Google Shape;123;p11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24" name="Google Shape;124;p11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9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2" name="Google Shape;502;p192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3" name="Google Shape;503;p192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4" name="Google Shape;504;p19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9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07" name="Google Shape;507;p193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08" name="Google Shape;508;p193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509" name="Google Shape;509;p19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9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12" name="Google Shape;512;p194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3" name="Google Shape;513;p194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4" name="Google Shape;514;p194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5" name="Google Shape;515;p194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6" name="Google Shape;516;p194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7" name="Google Shape;517;p194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8" name="Google Shape;518;p194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19" name="Google Shape;519;p194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20" name="Google Shape;520;p194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21" name="Google Shape;521;p194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22" name="Google Shape;522;p19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9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5" name="Google Shape;525;p195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26" name="Google Shape;526;p195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27" name="Google Shape;527;p195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28" name="Google Shape;528;p195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29" name="Google Shape;529;p195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9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2" name="Google Shape;532;p196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33" name="Google Shape;533;p196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34" name="Google Shape;534;p196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35" name="Google Shape;535;p196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36" name="Google Shape;536;p196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7" name="Google Shape;537;p196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8" name="Google Shape;538;p196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39" name="Google Shape;539;p196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40" name="Google Shape;540;p196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19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3" name="Google Shape;543;p197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44" name="Google Shape;544;p197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45" name="Google Shape;545;p197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46" name="Google Shape;546;p197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47" name="Google Shape;547;p197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48" name="Google Shape;548;p197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9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51" name="Google Shape;551;p198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52" name="Google Shape;552;p198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53" name="Google Shape;553;p198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54" name="Google Shape;554;p198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55" name="Google Shape;555;p198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56" name="Google Shape;556;p198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7" name="Google Shape;557;p198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8" name="Google Shape;558;p198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59" name="Google Shape;559;p198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0" name="Google Shape;560;p198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61" name="Google Shape;561;p198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19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4" name="Google Shape;564;p199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65" name="Google Shape;565;p199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66" name="Google Shape;566;p199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67" name="Google Shape;567;p199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68" name="Google Shape;568;p199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69" name="Google Shape;569;p199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70" name="Google Shape;570;p199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71" name="Google Shape;571;p199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72" name="Google Shape;572;p199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73" name="Google Shape;573;p19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0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76" name="Google Shape;576;p200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77" name="Google Shape;577;p200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78" name="Google Shape;578;p200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79" name="Google Shape;579;p200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80" name="Google Shape;580;p200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81" name="Google Shape;581;p200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2" name="Google Shape;582;p200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3" name="Google Shape;583;p200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4" name="Google Shape;584;p200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5" name="Google Shape;585;p200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86" name="Google Shape;586;p200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87" name="Google Shape;587;p200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88" name="Google Shape;588;p200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89" name="Google Shape;589;p200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590" name="Google Shape;590;p200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1" name="Google Shape;591;p200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2" name="Google Shape;592;p200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3" name="Google Shape;593;p200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4" name="Google Shape;594;p200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2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7" name="Google Shape;597;p201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598" name="Google Shape;598;p201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 avec légende" type="objTx">
  <p:cSld name="OBJECT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27" name="Google Shape;127;p119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Microsoft Uighur" panose="02000000000000000000" pitchFamily="2" charset="-78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 dirty="0"/>
          </a:p>
        </p:txBody>
      </p:sp>
      <p:sp>
        <p:nvSpPr>
          <p:cNvPr id="128" name="Google Shape;128;p119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29" name="Google Shape;129;p11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0" name="Google Shape;130;p11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1" name="Google Shape;131;p11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p20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1" name="Google Shape;601;p202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02" name="Google Shape;602;p202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5" name="Google Shape;605;p203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06" name="Google Shape;606;p203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10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6A6A6"/>
              </a:buClr>
              <a:buSzPts val="1600"/>
              <a:buFont typeface="Calibri"/>
              <a:buNone/>
              <a:defRPr sz="1600">
                <a:solidFill>
                  <a:srgbClr val="A6A6A6"/>
                </a:solidFill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1" name="Google Shape;611;p10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Img">
  <p:cSld name="02_Voc_Act_01_Img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10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4" name="Google Shape;614;p105"/>
          <p:cNvSpPr>
            <a:spLocks noGrp="1"/>
          </p:cNvSpPr>
          <p:nvPr>
            <p:ph type="pic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15" name="Google Shape;615;p10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g">
  <p:cSld name="6_Img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0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18" name="Google Shape;618;p106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19" name="Google Shape;619;p106"/>
          <p:cNvSpPr>
            <a:spLocks noGrp="1"/>
          </p:cNvSpPr>
          <p:nvPr>
            <p:ph type="pic" idx="2"/>
          </p:nvPr>
        </p:nvSpPr>
        <p:spPr>
          <a:xfrm>
            <a:off x="360045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20" name="Google Shape;620;p10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Mascotte">
  <p:cSld name="02_Voc_Act_01_Mascotte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174"/>
          <p:cNvSpPr txBox="1">
            <a:spLocks noGrp="1"/>
          </p:cNvSpPr>
          <p:nvPr>
            <p:ph type="title"/>
          </p:nvPr>
        </p:nvSpPr>
        <p:spPr>
          <a:xfrm>
            <a:off x="670022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3" name="Google Shape;623;p174"/>
          <p:cNvSpPr txBox="1">
            <a:spLocks noGrp="1"/>
          </p:cNvSpPr>
          <p:nvPr>
            <p:ph type="body" idx="1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4" name="Google Shape;624;p174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Large Vidéo">
  <p:cSld name="02_Voc_Act_01_Large Vidéo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17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7" name="Google Shape;627;p175"/>
          <p:cNvSpPr>
            <a:spLocks noGrp="1"/>
          </p:cNvSpPr>
          <p:nvPr>
            <p:ph type="media" idx="2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28" name="Google Shape;628;p175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Vidéo title">
  <p:cSld name="02_Voc_Act_01__Vidéo title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17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1" name="Google Shape;631;p176"/>
          <p:cNvSpPr>
            <a:spLocks noGrp="1"/>
          </p:cNvSpPr>
          <p:nvPr>
            <p:ph type="media" idx="2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2" name="Google Shape;632;p176"/>
          <p:cNvSpPr txBox="1">
            <a:spLocks noGrp="1"/>
          </p:cNvSpPr>
          <p:nvPr>
            <p:ph type="body" idx="1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Arial"/>
              <a:buNone/>
              <a:defRPr sz="2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3" name="Google Shape;633;p17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Disposition personnalisée">
  <p:cSld name="3_Disposition personnalisé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7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6" name="Google Shape;636;p177"/>
          <p:cNvSpPr>
            <a:spLocks noGrp="1"/>
          </p:cNvSpPr>
          <p:nvPr>
            <p:ph type="pic" idx="2"/>
          </p:nvPr>
        </p:nvSpPr>
        <p:spPr>
          <a:xfrm>
            <a:off x="1672207" y="2160000"/>
            <a:ext cx="2899793" cy="2899793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637" name="Google Shape;637;p177"/>
          <p:cNvSpPr txBox="1">
            <a:spLocks noGrp="1"/>
          </p:cNvSpPr>
          <p:nvPr>
            <p:ph type="body" idx="1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38" name="Google Shape;638;p17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Media">
  <p:cSld name="4_Media"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178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1" name="Google Shape;641;p178"/>
          <p:cNvSpPr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2" name="Google Shape;642;p178"/>
          <p:cNvSpPr>
            <a:spLocks noGrp="1"/>
          </p:cNvSpPr>
          <p:nvPr>
            <p:ph type="media" idx="2"/>
          </p:nvPr>
        </p:nvSpPr>
        <p:spPr>
          <a:xfrm>
            <a:off x="3600000" y="2340000"/>
            <a:ext cx="468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43" name="Google Shape;643;p178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2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4" name="Google Shape;134;p120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135" name="Google Shape;135;p120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Microsoft Uighur" panose="02000000000000000000" pitchFamily="2" charset="-78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 dirty="0"/>
          </a:p>
        </p:txBody>
      </p:sp>
      <p:sp>
        <p:nvSpPr>
          <p:cNvPr id="136" name="Google Shape;136;p12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7" name="Google Shape;137;p12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fr-FR" dirty="0"/>
          </a:p>
        </p:txBody>
      </p:sp>
      <p:sp>
        <p:nvSpPr>
          <p:cNvPr id="138" name="Google Shape;138;p12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Disposition personnalisée">
  <p:cSld name="5_Disposition personnalisée"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7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46" name="Google Shape;646;p179"/>
          <p:cNvSpPr>
            <a:spLocks noGrp="1"/>
          </p:cNvSpPr>
          <p:nvPr>
            <p:ph type="pic" idx="2"/>
          </p:nvPr>
        </p:nvSpPr>
        <p:spPr>
          <a:xfrm>
            <a:off x="6899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47" name="Google Shape;647;p179"/>
          <p:cNvSpPr>
            <a:spLocks noGrp="1"/>
          </p:cNvSpPr>
          <p:nvPr>
            <p:ph type="pic" idx="3"/>
          </p:nvPr>
        </p:nvSpPr>
        <p:spPr>
          <a:xfrm>
            <a:off x="3551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48" name="Google Shape;648;p179"/>
          <p:cNvSpPr>
            <a:spLocks noGrp="1"/>
          </p:cNvSpPr>
          <p:nvPr>
            <p:ph type="pic" idx="4"/>
          </p:nvPr>
        </p:nvSpPr>
        <p:spPr>
          <a:xfrm>
            <a:off x="5225555" y="1661629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49" name="Google Shape;649;p179"/>
          <p:cNvSpPr>
            <a:spLocks noGrp="1"/>
          </p:cNvSpPr>
          <p:nvPr>
            <p:ph type="pic" idx="5"/>
          </p:nvPr>
        </p:nvSpPr>
        <p:spPr>
          <a:xfrm>
            <a:off x="6899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0" name="Google Shape;650;p179"/>
          <p:cNvSpPr>
            <a:spLocks noGrp="1"/>
          </p:cNvSpPr>
          <p:nvPr>
            <p:ph type="pic" idx="6"/>
          </p:nvPr>
        </p:nvSpPr>
        <p:spPr>
          <a:xfrm>
            <a:off x="3551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1" name="Google Shape;651;p179"/>
          <p:cNvSpPr>
            <a:spLocks noGrp="1"/>
          </p:cNvSpPr>
          <p:nvPr>
            <p:ph type="pic" idx="7"/>
          </p:nvPr>
        </p:nvSpPr>
        <p:spPr>
          <a:xfrm>
            <a:off x="5225555" y="329589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2" name="Google Shape;652;p179"/>
          <p:cNvSpPr>
            <a:spLocks noGrp="1"/>
          </p:cNvSpPr>
          <p:nvPr>
            <p:ph type="pic" idx="8"/>
          </p:nvPr>
        </p:nvSpPr>
        <p:spPr>
          <a:xfrm>
            <a:off x="6899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3" name="Google Shape;653;p179"/>
          <p:cNvSpPr>
            <a:spLocks noGrp="1"/>
          </p:cNvSpPr>
          <p:nvPr>
            <p:ph type="pic" idx="9"/>
          </p:nvPr>
        </p:nvSpPr>
        <p:spPr>
          <a:xfrm>
            <a:off x="3551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4" name="Google Shape;654;p179"/>
          <p:cNvSpPr>
            <a:spLocks noGrp="1"/>
          </p:cNvSpPr>
          <p:nvPr>
            <p:ph type="pic" idx="13"/>
          </p:nvPr>
        </p:nvSpPr>
        <p:spPr>
          <a:xfrm>
            <a:off x="5225555" y="4925888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55" name="Google Shape;655;p179"/>
          <p:cNvSpPr txBox="1">
            <a:spLocks noGrp="1"/>
          </p:cNvSpPr>
          <p:nvPr>
            <p:ph type="body" idx="1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8612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3143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00037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92925" algn="r" rtl="1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56" name="Google Shape;656;p179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">
  <p:cSld name="02_Voc_Act_01_4 Vig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8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59" name="Google Shape;659;p180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0" name="Google Shape;660;p180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1" name="Google Shape;661;p180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2" name="Google Shape;662;p180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3" name="Google Shape;663;p180"/>
          <p:cNvSpPr>
            <a:spLocks noGrp="1"/>
          </p:cNvSpPr>
          <p:nvPr>
            <p:ph type="pic" idx="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4 Vignt+Txt">
  <p:cSld name="02_Voc_Act_01_4 Vignt+Txt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8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6" name="Google Shape;666;p181"/>
          <p:cNvSpPr>
            <a:spLocks noGrp="1"/>
          </p:cNvSpPr>
          <p:nvPr>
            <p:ph type="pic" idx="2"/>
          </p:nvPr>
        </p:nvSpPr>
        <p:spPr>
          <a:xfrm>
            <a:off x="844356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7" name="Google Shape;667;p181"/>
          <p:cNvSpPr>
            <a:spLocks noGrp="1"/>
          </p:cNvSpPr>
          <p:nvPr>
            <p:ph type="pic" idx="3"/>
          </p:nvPr>
        </p:nvSpPr>
        <p:spPr>
          <a:xfrm>
            <a:off x="2832698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8" name="Google Shape;668;p181"/>
          <p:cNvSpPr>
            <a:spLocks noGrp="1"/>
          </p:cNvSpPr>
          <p:nvPr>
            <p:ph type="pic" idx="4"/>
          </p:nvPr>
        </p:nvSpPr>
        <p:spPr>
          <a:xfrm>
            <a:off x="4821040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69" name="Google Shape;669;p181"/>
          <p:cNvSpPr>
            <a:spLocks noGrp="1"/>
          </p:cNvSpPr>
          <p:nvPr>
            <p:ph type="pic" idx="5"/>
          </p:nvPr>
        </p:nvSpPr>
        <p:spPr>
          <a:xfrm>
            <a:off x="6809383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70" name="Google Shape;670;p181"/>
          <p:cNvSpPr>
            <a:spLocks noGrp="1"/>
          </p:cNvSpPr>
          <p:nvPr>
            <p:ph type="body" idx="1"/>
          </p:nvPr>
        </p:nvSpPr>
        <p:spPr>
          <a:xfrm>
            <a:off x="844355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1" name="Google Shape;671;p181"/>
          <p:cNvSpPr>
            <a:spLocks noGrp="1"/>
          </p:cNvSpPr>
          <p:nvPr>
            <p:ph type="body" idx="6"/>
          </p:nvPr>
        </p:nvSpPr>
        <p:spPr>
          <a:xfrm>
            <a:off x="2832697" y="4573417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2" name="Google Shape;672;p181"/>
          <p:cNvSpPr>
            <a:spLocks noGrp="1"/>
          </p:cNvSpPr>
          <p:nvPr>
            <p:ph type="body" idx="7"/>
          </p:nvPr>
        </p:nvSpPr>
        <p:spPr>
          <a:xfrm>
            <a:off x="48210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3" name="Google Shape;673;p181"/>
          <p:cNvSpPr>
            <a:spLocks noGrp="1"/>
          </p:cNvSpPr>
          <p:nvPr>
            <p:ph type="body" idx="8"/>
          </p:nvPr>
        </p:nvSpPr>
        <p:spPr>
          <a:xfrm>
            <a:off x="6809383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74" name="Google Shape;674;p181"/>
          <p:cNvSpPr>
            <a:spLocks noGrp="1"/>
          </p:cNvSpPr>
          <p:nvPr>
            <p:ph type="pic" idx="9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">
  <p:cSld name="02_Voc_Act_01_5 Vignt"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18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7" name="Google Shape;677;p182"/>
          <p:cNvSpPr>
            <a:spLocks noGrp="1"/>
          </p:cNvSpPr>
          <p:nvPr>
            <p:ph type="pic" idx="2"/>
          </p:nvPr>
        </p:nvSpPr>
        <p:spPr>
          <a:xfrm>
            <a:off x="453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78" name="Google Shape;678;p182"/>
          <p:cNvSpPr>
            <a:spLocks noGrp="1"/>
          </p:cNvSpPr>
          <p:nvPr>
            <p:ph type="pic" idx="3"/>
          </p:nvPr>
        </p:nvSpPr>
        <p:spPr>
          <a:xfrm>
            <a:off x="7149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79" name="Google Shape;679;p182"/>
          <p:cNvSpPr>
            <a:spLocks noGrp="1"/>
          </p:cNvSpPr>
          <p:nvPr>
            <p:ph type="pic" idx="4"/>
          </p:nvPr>
        </p:nvSpPr>
        <p:spPr>
          <a:xfrm>
            <a:off x="2127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80" name="Google Shape;680;p182"/>
          <p:cNvSpPr>
            <a:spLocks noGrp="1"/>
          </p:cNvSpPr>
          <p:nvPr>
            <p:ph type="pic" idx="5"/>
          </p:nvPr>
        </p:nvSpPr>
        <p:spPr>
          <a:xfrm>
            <a:off x="3801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81" name="Google Shape;681;p182"/>
          <p:cNvSpPr>
            <a:spLocks noGrp="1"/>
          </p:cNvSpPr>
          <p:nvPr>
            <p:ph type="pic" idx="6"/>
          </p:nvPr>
        </p:nvSpPr>
        <p:spPr>
          <a:xfrm>
            <a:off x="5475739" y="270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82" name="Google Shape;682;p182"/>
          <p:cNvSpPr>
            <a:spLocks noGrp="1"/>
          </p:cNvSpPr>
          <p:nvPr>
            <p:ph type="pic" idx="7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5 Vignt+Txt">
  <p:cSld name="02_Voc_Act_01_5 Vignt+T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8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85" name="Google Shape;685;p183"/>
          <p:cNvSpPr>
            <a:spLocks noGrp="1"/>
          </p:cNvSpPr>
          <p:nvPr>
            <p:ph type="pic" idx="2"/>
          </p:nvPr>
        </p:nvSpPr>
        <p:spPr>
          <a:xfrm>
            <a:off x="453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86" name="Google Shape;686;p183"/>
          <p:cNvSpPr>
            <a:spLocks noGrp="1"/>
          </p:cNvSpPr>
          <p:nvPr>
            <p:ph type="pic" idx="3"/>
          </p:nvPr>
        </p:nvSpPr>
        <p:spPr>
          <a:xfrm>
            <a:off x="7149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87" name="Google Shape;687;p183"/>
          <p:cNvSpPr>
            <a:spLocks noGrp="1"/>
          </p:cNvSpPr>
          <p:nvPr>
            <p:ph type="pic" idx="4"/>
          </p:nvPr>
        </p:nvSpPr>
        <p:spPr>
          <a:xfrm>
            <a:off x="2127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88" name="Google Shape;688;p183"/>
          <p:cNvSpPr>
            <a:spLocks noGrp="1"/>
          </p:cNvSpPr>
          <p:nvPr>
            <p:ph type="pic" idx="5"/>
          </p:nvPr>
        </p:nvSpPr>
        <p:spPr>
          <a:xfrm>
            <a:off x="3801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89" name="Google Shape;689;p183"/>
          <p:cNvSpPr>
            <a:spLocks noGrp="1"/>
          </p:cNvSpPr>
          <p:nvPr>
            <p:ph type="pic" idx="6"/>
          </p:nvPr>
        </p:nvSpPr>
        <p:spPr>
          <a:xfrm>
            <a:off x="5475739" y="2880000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90" name="Google Shape;690;p183"/>
          <p:cNvSpPr>
            <a:spLocks noGrp="1"/>
          </p:cNvSpPr>
          <p:nvPr>
            <p:ph type="body" idx="1"/>
          </p:nvPr>
        </p:nvSpPr>
        <p:spPr>
          <a:xfrm>
            <a:off x="453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1" name="Google Shape;691;p183"/>
          <p:cNvSpPr>
            <a:spLocks noGrp="1"/>
          </p:cNvSpPr>
          <p:nvPr>
            <p:ph type="body" idx="7"/>
          </p:nvPr>
        </p:nvSpPr>
        <p:spPr>
          <a:xfrm>
            <a:off x="2127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2" name="Google Shape;692;p183"/>
          <p:cNvSpPr>
            <a:spLocks noGrp="1"/>
          </p:cNvSpPr>
          <p:nvPr>
            <p:ph type="body" idx="8"/>
          </p:nvPr>
        </p:nvSpPr>
        <p:spPr>
          <a:xfrm>
            <a:off x="3801737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3" name="Google Shape;693;p183"/>
          <p:cNvSpPr>
            <a:spLocks noGrp="1"/>
          </p:cNvSpPr>
          <p:nvPr>
            <p:ph type="body" idx="9"/>
          </p:nvPr>
        </p:nvSpPr>
        <p:spPr>
          <a:xfrm>
            <a:off x="5475738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4" name="Google Shape;694;p183"/>
          <p:cNvSpPr>
            <a:spLocks noGrp="1"/>
          </p:cNvSpPr>
          <p:nvPr>
            <p:ph type="body" idx="13"/>
          </p:nvPr>
        </p:nvSpPr>
        <p:spPr>
          <a:xfrm>
            <a:off x="7149739" y="4572000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695" name="Google Shape;695;p183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5 Vignt+Txt">
  <p:cSld name="3_Voc_Act_01_5 Vignt+Txt"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84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8" name="Google Shape;698;p184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699" name="Google Shape;699;p184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0" name="Google Shape;700;p184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1" name="Google Shape;701;p184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2" name="Google Shape;702;p184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3" name="Google Shape;703;p184"/>
          <p:cNvSpPr>
            <a:spLocks noGrp="1"/>
          </p:cNvSpPr>
          <p:nvPr>
            <p:ph type="pic" idx="7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4" name="Google Shape;704;p184"/>
          <p:cNvSpPr>
            <a:spLocks noGrp="1"/>
          </p:cNvSpPr>
          <p:nvPr>
            <p:ph type="pic" idx="8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5" name="Google Shape;705;p184"/>
          <p:cNvSpPr>
            <a:spLocks noGrp="1"/>
          </p:cNvSpPr>
          <p:nvPr>
            <p:ph type="pic" idx="9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6" name="Google Shape;706;p184"/>
          <p:cNvSpPr>
            <a:spLocks noGrp="1"/>
          </p:cNvSpPr>
          <p:nvPr>
            <p:ph type="pic" idx="13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07" name="Google Shape;707;p184"/>
          <p:cNvSpPr>
            <a:spLocks noGrp="1"/>
          </p:cNvSpPr>
          <p:nvPr>
            <p:ph type="pic" idx="14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Voc_Act_01_5 Vignt+Txt">
  <p:cSld name="4_Voc_Act_01_5 Vignt+Txt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8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10" name="Google Shape;710;p185"/>
          <p:cNvSpPr>
            <a:spLocks noGrp="1"/>
          </p:cNvSpPr>
          <p:nvPr>
            <p:ph type="pic" idx="2"/>
          </p:nvPr>
        </p:nvSpPr>
        <p:spPr>
          <a:xfrm>
            <a:off x="453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11" name="Google Shape;711;p185"/>
          <p:cNvSpPr>
            <a:spLocks noGrp="1"/>
          </p:cNvSpPr>
          <p:nvPr>
            <p:ph type="pic" idx="3"/>
          </p:nvPr>
        </p:nvSpPr>
        <p:spPr>
          <a:xfrm>
            <a:off x="7149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12" name="Google Shape;712;p185"/>
          <p:cNvSpPr>
            <a:spLocks noGrp="1"/>
          </p:cNvSpPr>
          <p:nvPr>
            <p:ph type="pic" idx="4"/>
          </p:nvPr>
        </p:nvSpPr>
        <p:spPr>
          <a:xfrm>
            <a:off x="2127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13" name="Google Shape;713;p185"/>
          <p:cNvSpPr>
            <a:spLocks noGrp="1"/>
          </p:cNvSpPr>
          <p:nvPr>
            <p:ph type="pic" idx="5"/>
          </p:nvPr>
        </p:nvSpPr>
        <p:spPr>
          <a:xfrm>
            <a:off x="3801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14" name="Google Shape;714;p185"/>
          <p:cNvSpPr>
            <a:spLocks noGrp="1"/>
          </p:cNvSpPr>
          <p:nvPr>
            <p:ph type="pic" idx="6"/>
          </p:nvPr>
        </p:nvSpPr>
        <p:spPr>
          <a:xfrm>
            <a:off x="5475739" y="4130825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15" name="Google Shape;715;p185"/>
          <p:cNvSpPr>
            <a:spLocks noGrp="1"/>
          </p:cNvSpPr>
          <p:nvPr>
            <p:ph type="body" idx="1"/>
          </p:nvPr>
        </p:nvSpPr>
        <p:spPr>
          <a:xfrm>
            <a:off x="453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6" name="Google Shape;716;p185"/>
          <p:cNvSpPr>
            <a:spLocks noGrp="1"/>
          </p:cNvSpPr>
          <p:nvPr>
            <p:ph type="body" idx="7"/>
          </p:nvPr>
        </p:nvSpPr>
        <p:spPr>
          <a:xfrm>
            <a:off x="2127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7" name="Google Shape;717;p185"/>
          <p:cNvSpPr>
            <a:spLocks noGrp="1"/>
          </p:cNvSpPr>
          <p:nvPr>
            <p:ph type="body" idx="8"/>
          </p:nvPr>
        </p:nvSpPr>
        <p:spPr>
          <a:xfrm>
            <a:off x="3801737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8" name="Google Shape;718;p185"/>
          <p:cNvSpPr>
            <a:spLocks noGrp="1"/>
          </p:cNvSpPr>
          <p:nvPr>
            <p:ph type="body" idx="9"/>
          </p:nvPr>
        </p:nvSpPr>
        <p:spPr>
          <a:xfrm>
            <a:off x="5475738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19" name="Google Shape;719;p185"/>
          <p:cNvSpPr>
            <a:spLocks noGrp="1"/>
          </p:cNvSpPr>
          <p:nvPr>
            <p:ph type="body" idx="13"/>
          </p:nvPr>
        </p:nvSpPr>
        <p:spPr>
          <a:xfrm>
            <a:off x="7149739" y="5822825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0" name="Google Shape;720;p185"/>
          <p:cNvSpPr>
            <a:spLocks noGrp="1"/>
          </p:cNvSpPr>
          <p:nvPr>
            <p:ph type="pic" idx="14"/>
          </p:nvPr>
        </p:nvSpPr>
        <p:spPr>
          <a:xfrm>
            <a:off x="783971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21" name="Google Shape;721;p185"/>
          <p:cNvSpPr>
            <a:spLocks noGrp="1"/>
          </p:cNvSpPr>
          <p:nvPr>
            <p:ph type="pic" idx="15"/>
          </p:nvPr>
        </p:nvSpPr>
        <p:spPr>
          <a:xfrm>
            <a:off x="2772313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22" name="Google Shape;722;p185"/>
          <p:cNvSpPr>
            <a:spLocks noGrp="1"/>
          </p:cNvSpPr>
          <p:nvPr>
            <p:ph type="pic" idx="16"/>
          </p:nvPr>
        </p:nvSpPr>
        <p:spPr>
          <a:xfrm>
            <a:off x="4760655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23" name="Google Shape;723;p185"/>
          <p:cNvSpPr>
            <a:spLocks noGrp="1"/>
          </p:cNvSpPr>
          <p:nvPr>
            <p:ph type="pic" idx="17"/>
          </p:nvPr>
        </p:nvSpPr>
        <p:spPr>
          <a:xfrm>
            <a:off x="6748998" y="1968822"/>
            <a:ext cx="1490261" cy="149026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B5377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724" name="Google Shape;724;p185"/>
          <p:cNvSpPr>
            <a:spLocks noGrp="1"/>
          </p:cNvSpPr>
          <p:nvPr>
            <p:ph type="body" idx="18"/>
          </p:nvPr>
        </p:nvSpPr>
        <p:spPr>
          <a:xfrm>
            <a:off x="783970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5" name="Google Shape;725;p185"/>
          <p:cNvSpPr>
            <a:spLocks noGrp="1"/>
          </p:cNvSpPr>
          <p:nvPr>
            <p:ph type="body" idx="19"/>
          </p:nvPr>
        </p:nvSpPr>
        <p:spPr>
          <a:xfrm>
            <a:off x="2772312" y="3662239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6" name="Google Shape;726;p185"/>
          <p:cNvSpPr>
            <a:spLocks noGrp="1"/>
          </p:cNvSpPr>
          <p:nvPr>
            <p:ph type="body" idx="20"/>
          </p:nvPr>
        </p:nvSpPr>
        <p:spPr>
          <a:xfrm>
            <a:off x="4760654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7" name="Google Shape;727;p185"/>
          <p:cNvSpPr>
            <a:spLocks noGrp="1"/>
          </p:cNvSpPr>
          <p:nvPr>
            <p:ph type="body" idx="21"/>
          </p:nvPr>
        </p:nvSpPr>
        <p:spPr>
          <a:xfrm>
            <a:off x="6748998" y="3660822"/>
            <a:ext cx="1490261" cy="2855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marR="0" lvl="0" indent="-228600" algn="ct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rgbClr val="565F88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65F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None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9292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28" name="Google Shape;728;p185"/>
          <p:cNvSpPr>
            <a:spLocks noGrp="1"/>
          </p:cNvSpPr>
          <p:nvPr>
            <p:ph type="pic" idx="2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Vid">
  <p:cSld name="02_Voc_Act_01_Vid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8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1" name="Google Shape;731;p186"/>
          <p:cNvSpPr>
            <a:spLocks noGrp="1"/>
          </p:cNvSpPr>
          <p:nvPr>
            <p:ph type="media" idx="2"/>
          </p:nvPr>
        </p:nvSpPr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sz="1575" b="0" i="0" u="none" strike="noStrike" cap="none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sz="112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32" name="Google Shape;732;p186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Voc_Act_01_Img">
  <p:cSld name="3_Voc_Act_01_Img"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187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>
                <a:latin typeface="Microsoft Uighur" panose="02000000000000000000" pitchFamily="2" charset="-78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5" name="Google Shape;735;p187"/>
          <p:cNvSpPr>
            <a:spLocks noGrp="1"/>
          </p:cNvSpPr>
          <p:nvPr>
            <p:ph type="pic" idx="2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  <p:sp>
        <p:nvSpPr>
          <p:cNvPr id="736" name="Google Shape;736;p187"/>
          <p:cNvSpPr>
            <a:spLocks noGrp="1"/>
          </p:cNvSpPr>
          <p:nvPr>
            <p:ph type="pic" idx="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2_Voc_Act_01__Libre">
  <p:cSld name="02_Voc_Act_01__Libre"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10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108"/>
          <p:cNvSpPr>
            <a:spLocks noGrp="1"/>
          </p:cNvSpPr>
          <p:nvPr>
            <p:ph type="pic" idx="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5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image" Target="../media/image18.bin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theme" Target="../theme/theme11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6.xml"/><Relationship Id="rId1" Type="http://schemas.openxmlformats.org/officeDocument/2006/relationships/slideLayout" Target="../slideLayouts/slideLayout175.xml"/><Relationship Id="rId4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91.xml"/><Relationship Id="rId19" Type="http://schemas.openxmlformats.org/officeDocument/2006/relationships/image" Target="../media/image2.jpg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slideLayout" Target="../slideLayouts/slideLayout111.xml"/><Relationship Id="rId1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1.xml"/><Relationship Id="rId21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17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114.xml"/><Relationship Id="rId20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103.xml"/><Relationship Id="rId15" Type="http://schemas.openxmlformats.org/officeDocument/2006/relationships/slideLayout" Target="../slideLayouts/slideLayout113.xml"/><Relationship Id="rId23" Type="http://schemas.openxmlformats.org/officeDocument/2006/relationships/theme" Target="../theme/theme7.xml"/><Relationship Id="rId10" Type="http://schemas.openxmlformats.org/officeDocument/2006/relationships/slideLayout" Target="../slideLayouts/slideLayout108.xml"/><Relationship Id="rId19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Relationship Id="rId14" Type="http://schemas.openxmlformats.org/officeDocument/2006/relationships/slideLayout" Target="../slideLayouts/slideLayout112.xml"/><Relationship Id="rId22" Type="http://schemas.openxmlformats.org/officeDocument/2006/relationships/slideLayout" Target="../slideLayouts/slideLayout12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slideLayout" Target="../slideLayouts/slideLayout133.xml"/><Relationship Id="rId18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3.xml"/><Relationship Id="rId2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17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2.xml"/><Relationship Id="rId16" Type="http://schemas.openxmlformats.org/officeDocument/2006/relationships/slideLayout" Target="../slideLayouts/slideLayout136.xml"/><Relationship Id="rId20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24" Type="http://schemas.openxmlformats.org/officeDocument/2006/relationships/image" Target="../media/image2.jpg"/><Relationship Id="rId5" Type="http://schemas.openxmlformats.org/officeDocument/2006/relationships/slideLayout" Target="../slideLayouts/slideLayout125.xml"/><Relationship Id="rId15" Type="http://schemas.openxmlformats.org/officeDocument/2006/relationships/slideLayout" Target="../slideLayouts/slideLayout135.xml"/><Relationship Id="rId23" Type="http://schemas.openxmlformats.org/officeDocument/2006/relationships/theme" Target="../theme/theme8.xml"/><Relationship Id="rId10" Type="http://schemas.openxmlformats.org/officeDocument/2006/relationships/slideLayout" Target="../slideLayouts/slideLayout130.xml"/><Relationship Id="rId19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slideLayout" Target="../slideLayouts/slideLayout134.xml"/><Relationship Id="rId22" Type="http://schemas.openxmlformats.org/officeDocument/2006/relationships/slideLayout" Target="../slideLayouts/slideLayout1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45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44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10" Type="http://schemas.openxmlformats.org/officeDocument/2006/relationships/slideLayout" Target="../slideLayouts/slideLayout152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28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83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  <p:sldLayoutId id="2147483836" r:id="rId12"/>
    <p:sldLayoutId id="2147483837" r:id="rId13"/>
    <p:sldLayoutId id="2147483838" r:id="rId14"/>
    <p:sldLayoutId id="2147483839" r:id="rId15"/>
    <p:sldLayoutId id="2147483840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6" name="Google Shape;76;p8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7" name="Google Shape;77;p8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8" name="Google Shape;78;p8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fr-FR" dirty="0"/>
          </a:p>
        </p:txBody>
      </p:sp>
      <p:sp>
        <p:nvSpPr>
          <p:cNvPr id="79" name="Google Shape;79;p8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814800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282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3" r:id="rId1"/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5" r:id="rId21"/>
    <p:sldLayoutId id="214748385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96"/>
          <p:cNvSpPr txBox="1"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701" r:id="rId2"/>
    <p:sldLayoutId id="2147483702" r:id="rId3"/>
    <p:sldLayoutId id="2147483703" r:id="rId4"/>
    <p:sldLayoutId id="2147483797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98" r:id="rId16"/>
    <p:sldLayoutId id="2147483799" r:id="rId17"/>
    <p:sldLayoutId id="2147483800" r:id="rId18"/>
    <p:sldLayoutId id="2147483801" r:id="rId19"/>
    <p:sldLayoutId id="2147483823" r:id="rId20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10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3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badi" panose="020B0604020202020204" pitchFamily="34" charset="0"/>
          <a:ea typeface="Abadi" panose="020B0604020202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Google Shape;738;p10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  <p:sldLayoutId id="2147483771" r:id="rId21"/>
    <p:sldLayoutId id="2147483772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p10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 b="0" i="0" u="none" strike="noStrike" cap="none">
                <a:solidFill>
                  <a:srgbClr val="757575"/>
                </a:solidFill>
                <a:latin typeface="Dosis Medium"/>
                <a:ea typeface="Dosis Medium"/>
                <a:cs typeface="Dosis Medium"/>
                <a:sym typeface="Dosi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74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  <p:sldLayoutId id="2147483794" r:id="rId19"/>
    <p:sldLayoutId id="2147483795" r:id="rId20"/>
    <p:sldLayoutId id="2147483796" r:id="rId21"/>
    <p:sldLayoutId id="2147483804" r:id="rId2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348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9.gif"/><Relationship Id="rId12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3.png"/><Relationship Id="rId11" Type="http://schemas.openxmlformats.org/officeDocument/2006/relationships/image" Target="../media/image44.png"/><Relationship Id="rId5" Type="http://schemas.openxmlformats.org/officeDocument/2006/relationships/image" Target="../media/image52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55.png"/><Relationship Id="rId4" Type="http://schemas.openxmlformats.org/officeDocument/2006/relationships/image" Target="../media/image42.png"/><Relationship Id="rId9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3.png"/><Relationship Id="rId12" Type="http://schemas.openxmlformats.org/officeDocument/2006/relationships/image" Target="../media/image5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2.png"/><Relationship Id="rId11" Type="http://schemas.openxmlformats.org/officeDocument/2006/relationships/image" Target="../media/image56.png"/><Relationship Id="rId5" Type="http://schemas.openxmlformats.org/officeDocument/2006/relationships/image" Target="../media/image41.png"/><Relationship Id="rId10" Type="http://schemas.openxmlformats.org/officeDocument/2006/relationships/image" Target="../media/image29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8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1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1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1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64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6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11" Type="http://schemas.openxmlformats.org/officeDocument/2006/relationships/image" Target="../media/image62.jpg"/><Relationship Id="rId5" Type="http://schemas.openxmlformats.org/officeDocument/2006/relationships/image" Target="../media/image43.png"/><Relationship Id="rId10" Type="http://schemas.openxmlformats.org/officeDocument/2006/relationships/image" Target="../media/image61.jpg"/><Relationship Id="rId4" Type="http://schemas.openxmlformats.org/officeDocument/2006/relationships/image" Target="../media/image42.png"/><Relationship Id="rId9" Type="http://schemas.openxmlformats.org/officeDocument/2006/relationships/image" Target="../media/image60.jpg"/><Relationship Id="rId14" Type="http://schemas.openxmlformats.org/officeDocument/2006/relationships/image" Target="../media/image65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39.png"/><Relationship Id="rId7" Type="http://schemas.openxmlformats.org/officeDocument/2006/relationships/image" Target="../media/image70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67.png"/><Relationship Id="rId7" Type="http://schemas.openxmlformats.org/officeDocument/2006/relationships/image" Target="../media/image5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75.jp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12" Type="http://schemas.openxmlformats.org/officeDocument/2006/relationships/image" Target="../media/image7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3.png"/><Relationship Id="rId11" Type="http://schemas.openxmlformats.org/officeDocument/2006/relationships/image" Target="../media/image73.jpg"/><Relationship Id="rId5" Type="http://schemas.openxmlformats.org/officeDocument/2006/relationships/image" Target="../media/image42.png"/><Relationship Id="rId10" Type="http://schemas.openxmlformats.org/officeDocument/2006/relationships/image" Target="../media/image72.jpg"/><Relationship Id="rId4" Type="http://schemas.openxmlformats.org/officeDocument/2006/relationships/image" Target="../media/image41.png"/><Relationship Id="rId9" Type="http://schemas.openxmlformats.org/officeDocument/2006/relationships/image" Target="../media/image71.jpg"/><Relationship Id="rId14" Type="http://schemas.openxmlformats.org/officeDocument/2006/relationships/image" Target="../media/image76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g"/><Relationship Id="rId3" Type="http://schemas.openxmlformats.org/officeDocument/2006/relationships/image" Target="../media/image42.png"/><Relationship Id="rId7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62.xml"/><Relationship Id="rId7" Type="http://schemas.openxmlformats.org/officeDocument/2006/relationships/image" Target="../media/image42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5" Type="http://schemas.openxmlformats.org/officeDocument/2006/relationships/image" Target="../media/image54.png"/><Relationship Id="rId10" Type="http://schemas.openxmlformats.org/officeDocument/2006/relationships/image" Target="../media/image45.png"/><Relationship Id="rId4" Type="http://schemas.openxmlformats.org/officeDocument/2006/relationships/image" Target="../media/image83.png"/><Relationship Id="rId9" Type="http://schemas.openxmlformats.org/officeDocument/2006/relationships/image" Target="../media/image4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84.png"/><Relationship Id="rId4" Type="http://schemas.openxmlformats.org/officeDocument/2006/relationships/image" Target="../media/image4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9.xml"/><Relationship Id="rId7" Type="http://schemas.openxmlformats.org/officeDocument/2006/relationships/image" Target="../media/image4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41.png"/><Relationship Id="rId11" Type="http://schemas.openxmlformats.org/officeDocument/2006/relationships/image" Target="../media/image51.png"/><Relationship Id="rId5" Type="http://schemas.openxmlformats.org/officeDocument/2006/relationships/image" Target="../media/image85.png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21.xml"/><Relationship Id="rId9" Type="http://schemas.openxmlformats.org/officeDocument/2006/relationships/image" Target="../media/image44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82.jp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82.jp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82.jp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82.jp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3.png"/><Relationship Id="rId12" Type="http://schemas.openxmlformats.org/officeDocument/2006/relationships/image" Target="../media/image8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2.png"/><Relationship Id="rId11" Type="http://schemas.openxmlformats.org/officeDocument/2006/relationships/image" Target="../media/image29.gif"/><Relationship Id="rId5" Type="http://schemas.openxmlformats.org/officeDocument/2006/relationships/image" Target="../media/image41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45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82.jp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54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82.xml"/><Relationship Id="rId7" Type="http://schemas.openxmlformats.org/officeDocument/2006/relationships/image" Target="../media/image43.png"/><Relationship Id="rId12" Type="http://schemas.openxmlformats.org/officeDocument/2006/relationships/image" Target="../media/image29.gif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2.png"/><Relationship Id="rId11" Type="http://schemas.openxmlformats.org/officeDocument/2006/relationships/image" Target="../media/image86.png"/><Relationship Id="rId5" Type="http://schemas.openxmlformats.org/officeDocument/2006/relationships/image" Target="../media/image41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45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1.png"/><Relationship Id="rId9" Type="http://schemas.openxmlformats.org/officeDocument/2006/relationships/image" Target="../media/image45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4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88.png"/><Relationship Id="rId11" Type="http://schemas.openxmlformats.org/officeDocument/2006/relationships/image" Target="../media/image45.png"/><Relationship Id="rId5" Type="http://schemas.openxmlformats.org/officeDocument/2006/relationships/image" Target="../media/image51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34.xml"/><Relationship Id="rId9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99.xml"/><Relationship Id="rId7" Type="http://schemas.openxmlformats.org/officeDocument/2006/relationships/image" Target="../media/image41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88.png"/><Relationship Id="rId11" Type="http://schemas.openxmlformats.org/officeDocument/2006/relationships/image" Target="../media/image45.png"/><Relationship Id="rId5" Type="http://schemas.openxmlformats.org/officeDocument/2006/relationships/image" Target="../media/image54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43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8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90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91.png"/><Relationship Id="rId9" Type="http://schemas.openxmlformats.org/officeDocument/2006/relationships/image" Target="../media/image4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2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51.png"/><Relationship Id="rId9" Type="http://schemas.openxmlformats.org/officeDocument/2006/relationships/image" Target="../media/image45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29.gif"/><Relationship Id="rId3" Type="http://schemas.microsoft.com/office/2007/relationships/media" Target="../media/media2.mp4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3.xml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video" Target="../media/media2.mp4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9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9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9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4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94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4.jp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63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4.png"/><Relationship Id="rId11" Type="http://schemas.openxmlformats.org/officeDocument/2006/relationships/image" Target="../media/image62.jpg"/><Relationship Id="rId5" Type="http://schemas.openxmlformats.org/officeDocument/2006/relationships/image" Target="../media/image43.png"/><Relationship Id="rId10" Type="http://schemas.openxmlformats.org/officeDocument/2006/relationships/image" Target="../media/image61.jpg"/><Relationship Id="rId4" Type="http://schemas.openxmlformats.org/officeDocument/2006/relationships/image" Target="../media/image42.png"/><Relationship Id="rId9" Type="http://schemas.openxmlformats.org/officeDocument/2006/relationships/image" Target="../media/image60.jpg"/><Relationship Id="rId14" Type="http://schemas.openxmlformats.org/officeDocument/2006/relationships/image" Target="../media/image65.jp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2.png"/><Relationship Id="rId7" Type="http://schemas.openxmlformats.org/officeDocument/2006/relationships/image" Target="../media/image9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9" Type="http://schemas.openxmlformats.org/officeDocument/2006/relationships/image" Target="../media/image97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96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98.png"/><Relationship Id="rId9" Type="http://schemas.openxmlformats.org/officeDocument/2006/relationships/image" Target="../media/image4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5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29.gif"/><Relationship Id="rId4" Type="http://schemas.openxmlformats.org/officeDocument/2006/relationships/image" Target="../media/image99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 3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A489C60F-A192-5D88-E34F-934C2ACEC4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90" b="3278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65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>
          <a:extLst>
            <a:ext uri="{FF2B5EF4-FFF2-40B4-BE49-F238E27FC236}">
              <a16:creationId xmlns:a16="http://schemas.microsoft.com/office/drawing/2014/main" id="{187AF501-2813-8B07-68D4-73BB31A60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8">
            <a:extLst>
              <a:ext uri="{FF2B5EF4-FFF2-40B4-BE49-F238E27FC236}">
                <a16:creationId xmlns:a16="http://schemas.microsoft.com/office/drawing/2014/main" id="{3368B759-6B8B-F6F1-30AF-DDB972078F7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5239" y="744832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SzPct val="100000"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ضعوا اللوحة والكراسة في القمطر.</a:t>
            </a:r>
            <a:endParaRPr sz="2400" dirty="0">
              <a:cs typeface="+mn-cs"/>
            </a:endParaRPr>
          </a:p>
        </p:txBody>
      </p:sp>
      <p:pic>
        <p:nvPicPr>
          <p:cNvPr id="2" name="Espace réservé pour une image  18" descr="Une image contenant Bagages et sacs&#10;&#10;Le contenu généré par l’IA peut être incorrect.">
            <a:extLst>
              <a:ext uri="{FF2B5EF4-FFF2-40B4-BE49-F238E27FC236}">
                <a16:creationId xmlns:a16="http://schemas.microsoft.com/office/drawing/2014/main" id="{C82928C0-6F08-D5C7-B28C-619C5E946F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13499" y="655819"/>
            <a:ext cx="900000" cy="900000"/>
          </a:xfrm>
          <a:prstGeom prst="rect">
            <a:avLst/>
          </a:prstGeom>
        </p:spPr>
      </p:pic>
      <p:pic>
        <p:nvPicPr>
          <p:cNvPr id="12" name="Class AR_NV_02_1">
            <a:hlinkClick r:id="" action="ppaction://media"/>
            <a:extLst>
              <a:ext uri="{FF2B5EF4-FFF2-40B4-BE49-F238E27FC236}">
                <a16:creationId xmlns:a16="http://schemas.microsoft.com/office/drawing/2014/main" id="{F6DBB3A4-099A-AAF7-7280-94036412A8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72000" y="1896442"/>
            <a:ext cx="6399999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Image 1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F8F42C2-2105-04DE-BCA1-0B9D5B83B19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16" name="Google Shape;1243;p5">
            <a:extLst>
              <a:ext uri="{FF2B5EF4-FFF2-40B4-BE49-F238E27FC236}">
                <a16:creationId xmlns:a16="http://schemas.microsoft.com/office/drawing/2014/main" id="{8AE21A31-1973-2A15-8A69-900DF568409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4;p5">
            <a:extLst>
              <a:ext uri="{FF2B5EF4-FFF2-40B4-BE49-F238E27FC236}">
                <a16:creationId xmlns:a16="http://schemas.microsoft.com/office/drawing/2014/main" id="{AB39A9E8-48FC-5CA9-0041-BA6A32E3F401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245;p5">
            <a:extLst>
              <a:ext uri="{FF2B5EF4-FFF2-40B4-BE49-F238E27FC236}">
                <a16:creationId xmlns:a16="http://schemas.microsoft.com/office/drawing/2014/main" id="{26855AA2-1B66-6ED6-06B7-247601AF9DB9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246;p5">
            <a:extLst>
              <a:ext uri="{FF2B5EF4-FFF2-40B4-BE49-F238E27FC236}">
                <a16:creationId xmlns:a16="http://schemas.microsoft.com/office/drawing/2014/main" id="{3A964963-D49F-587F-7916-9D97808B599D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247;p5">
            <a:extLst>
              <a:ext uri="{FF2B5EF4-FFF2-40B4-BE49-F238E27FC236}">
                <a16:creationId xmlns:a16="http://schemas.microsoft.com/office/drawing/2014/main" id="{F11600D1-5F14-71B2-9E47-7F79609565B0}"/>
              </a:ext>
            </a:extLst>
          </p:cNvPr>
          <p:cNvPicPr preferRelativeResize="0"/>
          <p:nvPr/>
        </p:nvPicPr>
        <p:blipFill rotWithShape="1">
          <a:blip r:embed="rId12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1248;p5">
            <a:extLst>
              <a:ext uri="{FF2B5EF4-FFF2-40B4-BE49-F238E27FC236}">
                <a16:creationId xmlns:a16="http://schemas.microsoft.com/office/drawing/2014/main" id="{1C879E04-0F7B-D75A-C4D2-D0B34CDDF1C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49;p5">
            <a:extLst>
              <a:ext uri="{FF2B5EF4-FFF2-40B4-BE49-F238E27FC236}">
                <a16:creationId xmlns:a16="http://schemas.microsoft.com/office/drawing/2014/main" id="{86429DFE-D60F-38FA-9379-2FBC9A31D48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4" name="Google Shape;1250;p5">
            <a:extLst>
              <a:ext uri="{FF2B5EF4-FFF2-40B4-BE49-F238E27FC236}">
                <a16:creationId xmlns:a16="http://schemas.microsoft.com/office/drawing/2014/main" id="{D6725F81-38B7-E6CB-5D8C-68E968C7928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5" name="Google Shape;1251;p5">
            <a:extLst>
              <a:ext uri="{FF2B5EF4-FFF2-40B4-BE49-F238E27FC236}">
                <a16:creationId xmlns:a16="http://schemas.microsoft.com/office/drawing/2014/main" id="{BA56C9FC-E194-5103-FBE5-EAB58F61B6E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300A318A-B6B8-6F66-1F22-8833A715DA0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277581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106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3A39EE-E463-C4EC-177C-56939C860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3A3707F2-7659-B2B4-8B69-B1F90589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9E21C3FB-0161-CAAA-4290-3316A7F78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F379D0F1-E889-E743-A384-B202EF17EC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6E4CC220-F69C-1B74-0C2B-99DC720DFAB8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92801407-F006-B297-167D-2F06F5DD82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1B20473C-7944-A353-F427-94643F1EC28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F47510BC-F9C3-F849-A0A8-2FCE647E15E5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السلوك؛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نشيد «صديقي»/ إملاء</a:t>
            </a:r>
            <a:endParaRPr lang="ar-MA" sz="2800"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80563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استمعوا للنشيد</a:t>
            </a:r>
            <a:endParaRPr sz="2400" dirty="0"/>
          </a:p>
        </p:txBody>
      </p:sp>
      <p:pic>
        <p:nvPicPr>
          <p:cNvPr id="14" name="Google Shape;1243;p5">
            <a:extLst>
              <a:ext uri="{FF2B5EF4-FFF2-40B4-BE49-F238E27FC236}">
                <a16:creationId xmlns:a16="http://schemas.microsoft.com/office/drawing/2014/main" id="{7BFA1631-294A-67C7-E699-81C89F9B957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id="{D94EC788-5260-F683-F708-AF0A15961069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id="{BF6D981E-927F-16BD-6818-9DD701EE72E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B1C40754-53A7-A28B-A2EF-D4879C9E5F4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id="{363046E7-6D95-E502-9790-AB7DBBCF1CA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id="{A494C3A5-A107-572C-AB6F-6D4167082C2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id="{484805B4-8BDC-DEEA-AE24-2614C048A65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id="{2D11EC3C-0616-FC31-17DF-6D5BEFDE975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id="{B44A9570-C751-176F-029C-AA60178EC31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id="{6B855134-748B-22F6-A45C-ADB85BB9F0E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043DE43-273E-1A95-7FF5-367EF627BA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8677" y="6164264"/>
            <a:ext cx="540000" cy="540000"/>
          </a:xfrm>
          <a:prstGeom prst="rect">
            <a:avLst/>
          </a:prstGeom>
        </p:spPr>
      </p:pic>
      <p:pic>
        <p:nvPicPr>
          <p:cNvPr id="2" name="Espace réservé pour une image  2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8FFACE0-46DF-2FFE-C747-0054E5B1E8DF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24249" y="684000"/>
            <a:ext cx="797579" cy="79757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37791DF-7A77-7084-52CA-9000F2B6859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25973" y="2211265"/>
            <a:ext cx="6092054" cy="34816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أنشدوا</a:t>
            </a:r>
            <a:endParaRPr sz="2400" dirty="0"/>
          </a:p>
        </p:txBody>
      </p:sp>
      <p:pic>
        <p:nvPicPr>
          <p:cNvPr id="14" name="Google Shape;1243;p5">
            <a:extLst>
              <a:ext uri="{FF2B5EF4-FFF2-40B4-BE49-F238E27FC236}">
                <a16:creationId xmlns:a16="http://schemas.microsoft.com/office/drawing/2014/main" id="{7BFA1631-294A-67C7-E699-81C89F9B957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id="{D94EC788-5260-F683-F708-AF0A1596106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id="{BF6D981E-927F-16BD-6818-9DD701EE72E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B1C40754-53A7-A28B-A2EF-D4879C9E5F4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id="{363046E7-6D95-E502-9790-AB7DBBCF1CAF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249;p5">
            <a:extLst>
              <a:ext uri="{FF2B5EF4-FFF2-40B4-BE49-F238E27FC236}">
                <a16:creationId xmlns:a16="http://schemas.microsoft.com/office/drawing/2014/main" id="{484805B4-8BDC-DEEA-AE24-2614C048A65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id="{2D11EC3C-0616-FC31-17DF-6D5BEFDE975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id="{B44A9570-C751-176F-029C-AA60178EC31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id="{6B855134-748B-22F6-A45C-ADB85BB9F0E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" name="Image 2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3043DE43-273E-1A95-7FF5-367EF627BA8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8677" y="6164264"/>
            <a:ext cx="540000" cy="540000"/>
          </a:xfrm>
          <a:prstGeom prst="rect">
            <a:avLst/>
          </a:prstGeom>
        </p:spPr>
      </p:pic>
      <p:pic>
        <p:nvPicPr>
          <p:cNvPr id="26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B31E54AF-3869-836F-C2A7-C33FE6F5A7B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7959600" y="675784"/>
            <a:ext cx="792001" cy="792000"/>
          </a:xfrm>
          <a:prstGeom prst="rect">
            <a:avLst/>
          </a:prstGeom>
        </p:spPr>
      </p:pic>
      <p:sp>
        <p:nvSpPr>
          <p:cNvPr id="2" name="Google Shape;1248;p5">
            <a:extLst>
              <a:ext uri="{FF2B5EF4-FFF2-40B4-BE49-F238E27FC236}">
                <a16:creationId xmlns:a16="http://schemas.microsoft.com/office/drawing/2014/main" id="{1B84D23E-3878-A220-C883-A4352BD5152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FINALE - Nachid Sadiqi PART 02">
            <a:hlinkClick r:id="" action="ppaction://media"/>
            <a:extLst>
              <a:ext uri="{FF2B5EF4-FFF2-40B4-BE49-F238E27FC236}">
                <a16:creationId xmlns:a16="http://schemas.microsoft.com/office/drawing/2014/main" id="{69144339-7C39-D14B-CCA5-942AA91E15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21542" y="1907760"/>
            <a:ext cx="7226710" cy="391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006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>
          <a:extLst>
            <a:ext uri="{FF2B5EF4-FFF2-40B4-BE49-F238E27FC236}">
              <a16:creationId xmlns:a16="http://schemas.microsoft.com/office/drawing/2014/main" id="{51C30F7E-7F00-6D36-D26F-F047DCBD0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11">
            <a:extLst>
              <a:ext uri="{FF2B5EF4-FFF2-40B4-BE49-F238E27FC236}">
                <a16:creationId xmlns:a16="http://schemas.microsoft.com/office/drawing/2014/main" id="{8FE012C7-737F-5426-67B7-D0B57973C8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ننشد معا. رددوا معي</a:t>
            </a:r>
          </a:p>
        </p:txBody>
      </p:sp>
      <p:pic>
        <p:nvPicPr>
          <p:cNvPr id="12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8A525EC-C187-D4C4-93A6-75002DCFA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2B18430-D41D-FDC3-9418-6031D4607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116" y="2374315"/>
            <a:ext cx="7962987" cy="2807285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0C13BC60-44EE-7BD7-F456-AB084465A82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985BC37C-FEBE-1096-40B5-5033C1B1574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id="{45F66785-806D-F491-5A77-376839557ED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ED7740EB-1764-B89B-038D-C4B36B8B348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id="{1A79CD1B-DD42-2911-C085-FA00EBBA98FD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id="{48D7517B-9AB7-3910-2725-55485B066CB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id="{C92C93D9-4984-4D6A-08A8-FF7CAFD1E48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id="{B7EBFD8B-F931-73F1-AF09-545410BF73F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id="{291134C8-C79B-44B7-2761-5C4EBFFA580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id="{0AFB83CC-CDF6-3A2F-9D22-F124F1C8ADE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374576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1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خذوا ألواحكم سأملي عليكم كلمات</a:t>
            </a:r>
            <a:endParaRPr sz="2400" dirty="0"/>
          </a:p>
        </p:txBody>
      </p:sp>
      <p:pic>
        <p:nvPicPr>
          <p:cNvPr id="1379" name="Google Shape;1379;p12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5000"/>
          <a:stretch>
            <a:fillRect/>
          </a:stretch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Espace réservé pour une image  2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9C662D-924B-F448-17B2-309CA94D5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0DAAC139-0009-9518-1434-306C300E5B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9905C32B-F0BD-EB5A-C71D-8DE99A6F1A4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A10C7331-CDD6-D061-4A6B-DC556AC35C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5B53AEB4-96D6-ADB3-6656-5875C6AF5EC9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FB2FC73A-A90D-9F9E-A8AD-ACABDF560C4B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0013A091-1670-8C55-0036-F57BEA85EF3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E6AAC72D-CF63-6339-3216-6CFC16890CF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082492FA-4FB5-5E6B-4833-75C74ECE5D8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A0C06B09-DDC6-7D7B-E85C-7EB7B89CB91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C08240ED-356C-09A3-B8D9-3581507C932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3"/>
          <p:cNvSpPr/>
          <p:nvPr/>
        </p:nvSpPr>
        <p:spPr>
          <a:xfrm>
            <a:off x="5185850" y="2335635"/>
            <a:ext cx="2772000" cy="108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/>
            <a:r>
              <a:rPr lang="ar-MA" sz="6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شَقيقٌ</a:t>
            </a:r>
            <a:endParaRPr sz="6000" b="1" kern="120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406" name="Google Shape;1406;p13"/>
          <p:cNvSpPr/>
          <p:nvPr/>
        </p:nvSpPr>
        <p:spPr>
          <a:xfrm>
            <a:off x="3148448" y="4481616"/>
            <a:ext cx="2772000" cy="108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/>
            <a:r>
              <a:rPr lang="ar-MA" sz="6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صاحِبٌ</a:t>
            </a:r>
            <a:endParaRPr sz="6000" b="1" kern="120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  <a:p>
            <a:pPr algn="ctr" defTabSz="457200"/>
            <a:endParaRPr sz="6000" b="1" kern="1200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sp>
        <p:nvSpPr>
          <p:cNvPr id="1407" name="Google Shape;1407;p13"/>
          <p:cNvSpPr/>
          <p:nvPr/>
        </p:nvSpPr>
        <p:spPr>
          <a:xfrm>
            <a:off x="1111045" y="2390763"/>
            <a:ext cx="2772000" cy="1080000"/>
          </a:xfrm>
          <a:prstGeom prst="roundRect">
            <a:avLst/>
          </a:prstGeom>
          <a:solidFill>
            <a:srgbClr val="D6E9EA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 defTabSz="457200"/>
            <a:r>
              <a:rPr lang="ar-MA" sz="60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تُرْسِلُ</a:t>
            </a:r>
          </a:p>
        </p:txBody>
      </p:sp>
      <p:sp>
        <p:nvSpPr>
          <p:cNvPr id="1408" name="Google Shape;1408;p1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سأقرأ الكلمات أولا. من يقرأ ؟</a:t>
            </a:r>
            <a:endParaRPr sz="2400" dirty="0"/>
          </a:p>
        </p:txBody>
      </p:sp>
      <p:pic>
        <p:nvPicPr>
          <p:cNvPr id="1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9BDAAB8-4978-7A87-B38D-166F1E890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C80EE51B-9A7B-D4D6-F214-910AC3499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6CF68411-B361-7F3F-AD51-6621831B818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7FB2C031-13FC-DFFD-8E78-E22C013CB10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FD60CE55-286F-96ED-AB89-35424BFAB1C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DEB26863-19F2-DC3B-2A63-500A6CA401D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45506556-8F9D-0EFE-51E8-EEF0702D011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CA198D41-2851-C0C0-03A0-6EA6727976F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63FC6538-D5C2-11FA-71B2-9A3D56196A1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40DC5AA0-2D8F-94D1-0D03-2AB6235308A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2D4898E8-B12A-AE4C-FB05-4ED26ADB7EE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4" name="Google Shape;1424;p14"/>
          <p:cNvSpPr/>
          <p:nvPr/>
        </p:nvSpPr>
        <p:spPr>
          <a:xfrm>
            <a:off x="2052000" y="2497996"/>
            <a:ext cx="50400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dk2"/>
              </a:buClr>
              <a:buSzPts val="11500"/>
            </a:pPr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شَقيقٌ</a:t>
            </a:r>
            <a:endParaRPr sz="115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25" name="Google Shape;1425;p1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</a:t>
            </a:r>
            <a:endParaRPr sz="2400" dirty="0"/>
          </a:p>
        </p:txBody>
      </p:sp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3B8912D1-152E-0A2C-1584-3FAC321168A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EA171280-9D52-4CA8-1E32-A46989A5D46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1CEC2387-47CA-67F7-1FD4-5DB1E0A333F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FB010CD1-1202-FB42-636C-71909D4D16C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733469FE-DEB4-A3CC-A59D-784925DB29B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A8208239-E1AC-6F09-2F92-8AABEA34ED0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3961FF71-B9A9-ED4E-D1B2-DD29CB6C072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4BE9B281-E86D-5CB2-D548-2D1C997BC41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58DD796E-94B6-7C4D-E2BC-683C7368BC7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678A034C-9346-73D3-188B-07C129CC783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950FE14-AFE2-610B-7B38-91BE637BE49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ينطق الأستاذ الكلمة</a:t>
            </a:r>
            <a:endParaRPr sz="2400" dirty="0"/>
          </a:p>
        </p:txBody>
      </p:sp>
      <p:pic>
        <p:nvPicPr>
          <p:cNvPr id="1453" name="Google Shape;1453;p1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B403F013-D32D-EC8E-D618-E19C34D4FA3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39B4EF05-437B-1C13-279E-1C10B857C93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AC1A4728-DAC9-7860-BAA0-1E618025022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34BD9F6A-CB77-5119-10CC-8BDFF1E0C82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129E50F7-C913-B6D0-F8F3-C791F5EFE54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39BC675B-E88B-BDED-B70C-58FB93EC19B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6F14C530-15F1-CADD-5E93-E74201477B5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577F96E0-4EA7-0279-5DB6-D7FE27DBD1C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5A8F845D-E425-6E72-FF73-CF5702A2B77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58DBCF1B-ECC3-65DD-D3C1-B5C497A1103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C64FE49-22ED-3FCC-DAD7-53BF2F9D27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p1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 - صححوا</a:t>
            </a:r>
            <a:endParaRPr sz="2400" dirty="0"/>
          </a:p>
        </p:txBody>
      </p:sp>
      <p:pic>
        <p:nvPicPr>
          <p:cNvPr id="1480" name="Google Shape;1480;p17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492" name="Google Shape;1492;p17"/>
          <p:cNvSpPr/>
          <p:nvPr/>
        </p:nvSpPr>
        <p:spPr>
          <a:xfrm>
            <a:off x="3437748" y="3452189"/>
            <a:ext cx="2268503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60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شَقيقٌ</a:t>
            </a:r>
            <a:endParaRPr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145275CC-09A5-3CF0-E47B-52055517EB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60A4552C-B09E-493F-EDA8-865F096EF17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825233A2-877E-26DA-92F2-6C312AB163D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882EF394-7ADF-BA7E-C7FB-4C674339033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7875667D-5D98-D15C-D240-A727D225AB5B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7B19F214-C516-4720-0F62-1D1EDE07FBD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6DD72E7E-876C-B073-5065-9E044BD7840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8E127B9B-CAA1-D84D-1063-9A966EFB90A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5067539B-6071-98A7-5779-B5C9F9124DD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57F8AB80-78D7-A9A3-FD9A-0630FE8561E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F84241A-F19B-8F53-6E37-4E0FFB47ED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7D1D0-B935-CBE2-7CA4-9D5B14EAFB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>
            <a:extLst>
              <a:ext uri="{FF2B5EF4-FFF2-40B4-BE49-F238E27FC236}">
                <a16:creationId xmlns:a16="http://schemas.microsoft.com/office/drawing/2014/main" id="{315F985E-DD92-7278-4194-23AE56F6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52" y="1573804"/>
            <a:ext cx="8211696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272568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 </a:t>
            </a:r>
            <a:endParaRPr sz="2400" dirty="0"/>
          </a:p>
        </p:txBody>
      </p:sp>
      <p:sp>
        <p:nvSpPr>
          <p:cNvPr id="2" name="Google Shape;1424;p14">
            <a:extLst>
              <a:ext uri="{FF2B5EF4-FFF2-40B4-BE49-F238E27FC236}">
                <a16:creationId xmlns:a16="http://schemas.microsoft.com/office/drawing/2014/main" id="{69C15F6F-3F04-775F-616C-45324FF24E05}"/>
              </a:ext>
            </a:extLst>
          </p:cNvPr>
          <p:cNvSpPr/>
          <p:nvPr/>
        </p:nvSpPr>
        <p:spPr>
          <a:xfrm>
            <a:off x="2052000" y="2497996"/>
            <a:ext cx="5040000" cy="1862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rtl="1">
              <a:buClr>
                <a:schemeClr val="dk2"/>
              </a:buClr>
              <a:buSzPts val="11500"/>
            </a:pPr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تُرْسِلُ</a:t>
            </a:r>
            <a:endParaRPr sz="115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id="{8E4C8CCA-FEFB-1C60-B8E5-D8F70EFBF6C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id="{7E554ECA-EDC3-2B0C-1FE8-42C4D2669D1C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id="{F3F83002-5B91-A492-CC17-E2482D18756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7F2430E0-35D6-66AC-C6E4-5F4B43880E5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id="{290076BD-B447-2E09-60A0-00DAA3F1655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id="{8B600AA6-DE8F-6C96-0495-7ECB06113E9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id="{00177805-F555-9E94-2392-D10B345170C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id="{B1D023D3-F909-35B4-FB16-F7FEA37A241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id="{AF467DA2-C5A5-52AE-54BF-7AE49F689AD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id="{DEB8A089-174C-EFE4-B047-0A3ACC0FEE0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A23DDD-DD13-A470-4A79-702562D82B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p1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ينطق الأستاذ الكلمة</a:t>
            </a:r>
            <a:endParaRPr sz="2400" dirty="0"/>
          </a:p>
        </p:txBody>
      </p:sp>
      <p:pic>
        <p:nvPicPr>
          <p:cNvPr id="1526" name="Google Shape;1526;p1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2B4FD9E-2F82-0789-9787-ABD3F380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709052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DB15F0B1-CF28-2747-4EA5-4D1C3C96976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66AE3D35-282E-7523-6B5E-42121F6BBBB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A7A6CDDE-FE7C-68AD-31B9-2A69B1E5F57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C0832DA1-82B9-83A4-969E-5C9DE49F68E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F16BB6A3-0606-798B-4FBA-A42DED475448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6CF35AD3-5B92-8917-1B51-0A76593E11A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4C8E5058-AEC6-D475-C9E2-710D620437B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DCA8C772-665D-9A09-F14F-65D7AF6531A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E8185852-AB2C-07D4-F304-F7F38EC22F4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7B46AED5-336D-E53A-49AD-B6CA89D121D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9" name="Google Shape;1549;p21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الألواح. صححوا</a:t>
            </a:r>
            <a:endParaRPr sz="2400" dirty="0"/>
          </a:p>
        </p:txBody>
      </p:sp>
      <p:pic>
        <p:nvPicPr>
          <p:cNvPr id="1561" name="Google Shape;1561;p21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562" name="Google Shape;1562;p21"/>
          <p:cNvSpPr/>
          <p:nvPr/>
        </p:nvSpPr>
        <p:spPr>
          <a:xfrm>
            <a:off x="3090625" y="3452189"/>
            <a:ext cx="2962749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60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تُرْسِلُ</a:t>
            </a:r>
            <a:endParaRPr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id="{84DD942A-2A8C-63A4-4907-A7E02EC8CF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26E5F46B-599A-C80B-AEC4-6CD7ED15F8C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E9E2E710-373B-79B0-DA9D-B03EBF918A2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BDB4C5DD-C891-AEEF-4B71-C2E0271BE09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F4973621-CEC8-A6F2-D5D8-923C1C89120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F6D1446B-CC08-D859-F380-917645A45CA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599DA382-6E27-E462-9652-EAF159A6694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76B39818-8374-06C6-0776-EB3FA34BF44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735518F6-6E92-D2D1-25CB-92F3158A87A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466BBF80-7CE5-4ED9-C21A-94C55845748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9C5CB04-D49E-40E8-75A7-ACF36A2253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8" name="Google Shape;1568;p2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انظروا إلى الكلمة جيدا. </a:t>
            </a:r>
            <a:endParaRPr sz="24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8694E4D-4159-8468-8B21-BE73C9F3F53C}"/>
              </a:ext>
            </a:extLst>
          </p:cNvPr>
          <p:cNvSpPr txBox="1"/>
          <p:nvPr/>
        </p:nvSpPr>
        <p:spPr>
          <a:xfrm>
            <a:off x="2295832" y="2635912"/>
            <a:ext cx="4572000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MA" sz="115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صاحِبٌ</a:t>
            </a:r>
            <a:endParaRPr lang="fr-MA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id="{7C2379E7-B7FD-8D18-0233-FACA31FD67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4;p5">
            <a:extLst>
              <a:ext uri="{FF2B5EF4-FFF2-40B4-BE49-F238E27FC236}">
                <a16:creationId xmlns:a16="http://schemas.microsoft.com/office/drawing/2014/main" id="{7F97188D-0F40-9046-F431-CFB80C5EEE1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5;p5">
            <a:extLst>
              <a:ext uri="{FF2B5EF4-FFF2-40B4-BE49-F238E27FC236}">
                <a16:creationId xmlns:a16="http://schemas.microsoft.com/office/drawing/2014/main" id="{940FC693-E616-79E2-BBD7-12894137C3E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6;p5">
            <a:extLst>
              <a:ext uri="{FF2B5EF4-FFF2-40B4-BE49-F238E27FC236}">
                <a16:creationId xmlns:a16="http://schemas.microsoft.com/office/drawing/2014/main" id="{E0FE9A1A-3FC9-01AD-C30F-91E402CE51D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247;p5">
            <a:extLst>
              <a:ext uri="{FF2B5EF4-FFF2-40B4-BE49-F238E27FC236}">
                <a16:creationId xmlns:a16="http://schemas.microsoft.com/office/drawing/2014/main" id="{CEBE7918-506B-5270-6664-25CE30E5D11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248;p5">
            <a:extLst>
              <a:ext uri="{FF2B5EF4-FFF2-40B4-BE49-F238E27FC236}">
                <a16:creationId xmlns:a16="http://schemas.microsoft.com/office/drawing/2014/main" id="{8A5D3CF3-47B0-7F84-7BD5-D583478D328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49;p5">
            <a:extLst>
              <a:ext uri="{FF2B5EF4-FFF2-40B4-BE49-F238E27FC236}">
                <a16:creationId xmlns:a16="http://schemas.microsoft.com/office/drawing/2014/main" id="{61B8D1DB-1C32-2AD5-9E6F-528351FC4FE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0;p5">
            <a:extLst>
              <a:ext uri="{FF2B5EF4-FFF2-40B4-BE49-F238E27FC236}">
                <a16:creationId xmlns:a16="http://schemas.microsoft.com/office/drawing/2014/main" id="{C5596D9F-151C-8FA2-AE9D-300D451CB5C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1;p5">
            <a:extLst>
              <a:ext uri="{FF2B5EF4-FFF2-40B4-BE49-F238E27FC236}">
                <a16:creationId xmlns:a16="http://schemas.microsoft.com/office/drawing/2014/main" id="{8FF226B3-8093-9444-5E9C-0A429497A2F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3" name="Google Shape;1252;p5">
            <a:extLst>
              <a:ext uri="{FF2B5EF4-FFF2-40B4-BE49-F238E27FC236}">
                <a16:creationId xmlns:a16="http://schemas.microsoft.com/office/drawing/2014/main" id="{C8A6595C-A650-FA62-3B20-E9DDBE17412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048F9F6-96AF-4F10-8406-9BD13F6FF6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2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اكتبوا.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ينطق الأستاذ الكلمة</a:t>
            </a:r>
            <a:endParaRPr sz="2400" dirty="0"/>
          </a:p>
        </p:txBody>
      </p:sp>
      <p:pic>
        <p:nvPicPr>
          <p:cNvPr id="1596" name="Google Shape;1596;p2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F4ACF1C-E88B-F1E0-6AF1-4004E4EC6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1" name="Google Shape;1243;p5">
            <a:extLst>
              <a:ext uri="{FF2B5EF4-FFF2-40B4-BE49-F238E27FC236}">
                <a16:creationId xmlns:a16="http://schemas.microsoft.com/office/drawing/2014/main" id="{8C375515-6ACB-DBC2-AE33-D35ABFFEC23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82495D55-EC26-D694-958F-576868D71C5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1FC28BBE-9F7F-313C-A30C-A81AEE3CD92C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50A027B4-8DC5-A6F8-A351-E87E7F8DCEBE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F8333FBE-1B44-02A7-ABF1-96CCE0744DEE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EA47C16E-A6EC-6CD8-1058-7BB1CB6AD99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7770385A-F3D4-A332-3C8A-08FE417E53D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E68C4156-C097-721D-A0B6-7796E464807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78F610FB-4C64-231C-7BB6-6F5CF3518A1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B861ADE9-2D1B-C487-5B6C-BD49961074B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9" name="Google Shape;1619;p25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237662" y="1920227"/>
            <a:ext cx="6771555" cy="409004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1620" name="Google Shape;1620;p25"/>
          <p:cNvSpPr/>
          <p:nvPr/>
        </p:nvSpPr>
        <p:spPr>
          <a:xfrm>
            <a:off x="2496080" y="3429000"/>
            <a:ext cx="415184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algn="ctr" defTabSz="457200" rtl="1">
              <a:buClr>
                <a:schemeClr val="lt1"/>
              </a:buClr>
              <a:buSzPts val="13800"/>
            </a:pPr>
            <a:r>
              <a:rPr lang="ar-MA" sz="6000" b="1" kern="1200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صاحِبٌ</a:t>
            </a:r>
            <a:endParaRPr sz="6000" b="1" kern="1200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21" name="Google Shape;1621;p2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ارفعوا الألواح. صححوا</a:t>
            </a:r>
            <a:endParaRPr sz="2400" dirty="0"/>
          </a:p>
        </p:txBody>
      </p:sp>
      <p:pic>
        <p:nvPicPr>
          <p:cNvPr id="12" name="Google Shape;1243;p5">
            <a:extLst>
              <a:ext uri="{FF2B5EF4-FFF2-40B4-BE49-F238E27FC236}">
                <a16:creationId xmlns:a16="http://schemas.microsoft.com/office/drawing/2014/main" id="{0AB98222-05A0-033E-A83D-3F07FF092F1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44;p5">
            <a:extLst>
              <a:ext uri="{FF2B5EF4-FFF2-40B4-BE49-F238E27FC236}">
                <a16:creationId xmlns:a16="http://schemas.microsoft.com/office/drawing/2014/main" id="{1CEE5B1B-1857-D223-395F-4C7FD2829FF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245;p5">
            <a:extLst>
              <a:ext uri="{FF2B5EF4-FFF2-40B4-BE49-F238E27FC236}">
                <a16:creationId xmlns:a16="http://schemas.microsoft.com/office/drawing/2014/main" id="{44074384-EE24-AF99-6465-5AF16438F78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246;p5">
            <a:extLst>
              <a:ext uri="{FF2B5EF4-FFF2-40B4-BE49-F238E27FC236}">
                <a16:creationId xmlns:a16="http://schemas.microsoft.com/office/drawing/2014/main" id="{8C3BD81F-70F3-4C58-34D3-CB2E494B256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247;p5">
            <a:extLst>
              <a:ext uri="{FF2B5EF4-FFF2-40B4-BE49-F238E27FC236}">
                <a16:creationId xmlns:a16="http://schemas.microsoft.com/office/drawing/2014/main" id="{4EBFBA90-117D-C1AD-10EA-A41674D3132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248;p5">
            <a:extLst>
              <a:ext uri="{FF2B5EF4-FFF2-40B4-BE49-F238E27FC236}">
                <a16:creationId xmlns:a16="http://schemas.microsoft.com/office/drawing/2014/main" id="{D348E58B-34E3-9478-088B-D770F5503E1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249;p5">
            <a:extLst>
              <a:ext uri="{FF2B5EF4-FFF2-40B4-BE49-F238E27FC236}">
                <a16:creationId xmlns:a16="http://schemas.microsoft.com/office/drawing/2014/main" id="{3B352CF2-CDD7-3AB7-CEB2-5FC892D3ACA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250;p5">
            <a:extLst>
              <a:ext uri="{FF2B5EF4-FFF2-40B4-BE49-F238E27FC236}">
                <a16:creationId xmlns:a16="http://schemas.microsoft.com/office/drawing/2014/main" id="{3807EDF1-B90D-4B62-533F-20CB1F8E5AF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251;p5">
            <a:extLst>
              <a:ext uri="{FF2B5EF4-FFF2-40B4-BE49-F238E27FC236}">
                <a16:creationId xmlns:a16="http://schemas.microsoft.com/office/drawing/2014/main" id="{A69ED950-48F5-BD0F-A733-A4C7C847D25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2" name="Google Shape;1252;p5">
            <a:extLst>
              <a:ext uri="{FF2B5EF4-FFF2-40B4-BE49-F238E27FC236}">
                <a16:creationId xmlns:a16="http://schemas.microsoft.com/office/drawing/2014/main" id="{462B4552-E7B9-C26E-71D1-BE5416F3448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2193717-B094-EAB1-EB7D-9B71426705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B"/>
                </a:solidFill>
                <a:latin typeface="Dosis ExtraBold" pitchFamily="2" charset="0"/>
              </a:rPr>
              <a:t>معجم</a:t>
            </a:r>
            <a:endParaRPr lang="fr-MA" sz="4000" dirty="0"/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740312" y="3064320"/>
            <a:ext cx="5611093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</a:pPr>
            <a:r>
              <a:rPr lang="ar-MA" sz="3200" b="1" dirty="0">
                <a:cs typeface="Microsoft Uighur" panose="02000000000000000000" pitchFamily="2" charset="-78"/>
              </a:rPr>
              <a:t>مَوْهوبٌ – مُمْتَنٌّ – مُفاجَأَةٌ- نَظَّمَتْ-  مُنَشِّطُ الْحَفْلِ -أَهْدَتْ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4AF25F5-8D2E-13A3-B0E4-AADE614FEB6B}"/>
              </a:ext>
            </a:extLst>
          </p:cNvPr>
          <p:cNvSpPr txBox="1"/>
          <p:nvPr/>
        </p:nvSpPr>
        <p:spPr>
          <a:xfrm>
            <a:off x="6178116" y="1758213"/>
            <a:ext cx="864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2" name="Google Shape;87;p130">
            <a:extLst>
              <a:ext uri="{FF2B5EF4-FFF2-40B4-BE49-F238E27FC236}">
                <a16:creationId xmlns:a16="http://schemas.microsoft.com/office/drawing/2014/main" id="{E1274871-16A7-1938-2A6F-A8EDBA440F4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03017" y="1018536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0">
            <a:extLst>
              <a:ext uri="{FF2B5EF4-FFF2-40B4-BE49-F238E27FC236}">
                <a16:creationId xmlns:a16="http://schemas.microsoft.com/office/drawing/2014/main" id="{C9C39719-9398-BBF5-27E7-7AD3977F3E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7560" r="-7560"/>
          <a:stretch>
            <a:fillRect/>
          </a:stretch>
        </p:blipFill>
        <p:spPr>
          <a:xfrm>
            <a:off x="998734" y="1807373"/>
            <a:ext cx="540000" cy="54000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7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72" name="Google Shape;1672;p27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73" name="Google Shape;1673;p27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74" name="Google Shape;1674;p27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76" name="Google Shape;1676;p27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27"/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27"/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27"/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2">
            <a:extLst>
              <a:ext uri="{FF2B5EF4-FFF2-40B4-BE49-F238E27FC236}">
                <a16:creationId xmlns:a16="http://schemas.microsoft.com/office/drawing/2014/main" id="{447A4C2D-0080-BE7F-EBE2-467A30D60D68}"/>
              </a:ext>
            </a:extLst>
          </p:cNvPr>
          <p:cNvSpPr txBox="1">
            <a:spLocks/>
          </p:cNvSpPr>
          <p:nvPr/>
        </p:nvSpPr>
        <p:spPr>
          <a:xfrm>
            <a:off x="725239" y="7547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Calibri"/>
              <a:buNone/>
              <a:defRPr sz="1600" b="0" i="0" u="none" strike="noStrike" cap="none">
                <a:solidFill>
                  <a:srgbClr val="A5A5A5"/>
                </a:solidFill>
                <a:latin typeface="Arial" panose="020B0604020202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514337" rtl="0">
              <a:spcBef>
                <a:spcPct val="0"/>
              </a:spcBef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  <a:sym typeface="Dosis Medium"/>
              </a:rPr>
              <a:t>ستتعرفون على كلمات جديدة. لتكونوا قادرين على استخدامها  لإنتاج جمل  مفيدة.</a:t>
            </a:r>
            <a:endParaRPr lang="fr-US" sz="2400" b="1" dirty="0">
              <a:latin typeface="Microsoft Uighur" panose="02000000000000000000" pitchFamily="2" charset="-78"/>
              <a:cs typeface="Microsoft Uighur" panose="02000000000000000000" pitchFamily="2" charset="-78"/>
              <a:sym typeface="Dosis Medium"/>
            </a:endParaRPr>
          </a:p>
        </p:txBody>
      </p:sp>
      <p:pic>
        <p:nvPicPr>
          <p:cNvPr id="3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0DED6EE-4AF8-E666-EC02-9BA012FB0E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589592"/>
            <a:ext cx="792000" cy="792000"/>
          </a:xfrm>
          <a:prstGeom prst="rect">
            <a:avLst/>
          </a:prstGeom>
        </p:spPr>
      </p:pic>
      <p:sp>
        <p:nvSpPr>
          <p:cNvPr id="7" name="Google Shape;1252;p5">
            <a:extLst>
              <a:ext uri="{FF2B5EF4-FFF2-40B4-BE49-F238E27FC236}">
                <a16:creationId xmlns:a16="http://schemas.microsoft.com/office/drawing/2014/main" id="{684A135D-2223-B815-F746-F81C33804FB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 descr="Une image contenant dessin, dessin humoristique, habits, Visage humain&#10;&#10;Le contenu généré par l’IA peut être incorrect.">
            <a:extLst>
              <a:ext uri="{FF2B5EF4-FFF2-40B4-BE49-F238E27FC236}">
                <a16:creationId xmlns:a16="http://schemas.microsoft.com/office/drawing/2014/main" id="{4D7C589E-384A-4B9F-0F0A-BF7427CA8B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7160" y="2047165"/>
            <a:ext cx="2286045" cy="2006220"/>
          </a:xfrm>
          <a:prstGeom prst="rect">
            <a:avLst/>
          </a:prstGeom>
        </p:spPr>
      </p:pic>
      <p:pic>
        <p:nvPicPr>
          <p:cNvPr id="35" name="Image 34" descr="Une image contenant dessin, croquis, Dessin d’enfant, chaise&#10;&#10;Le contenu généré par l’IA peut être incorrect.">
            <a:extLst>
              <a:ext uri="{FF2B5EF4-FFF2-40B4-BE49-F238E27FC236}">
                <a16:creationId xmlns:a16="http://schemas.microsoft.com/office/drawing/2014/main" id="{9B84EF28-EB72-30C8-1293-E3F3452911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8479" y="2076518"/>
            <a:ext cx="2286045" cy="1947513"/>
          </a:xfrm>
          <a:prstGeom prst="rect">
            <a:avLst/>
          </a:prstGeom>
        </p:spPr>
      </p:pic>
      <p:pic>
        <p:nvPicPr>
          <p:cNvPr id="37" name="Image 36" descr="Une image contenant Dessin d’enfant, dessin humoristique, dessin, art&#10;&#10;Le contenu généré par l’IA peut être incorrect.">
            <a:extLst>
              <a:ext uri="{FF2B5EF4-FFF2-40B4-BE49-F238E27FC236}">
                <a16:creationId xmlns:a16="http://schemas.microsoft.com/office/drawing/2014/main" id="{62A9FD4E-F922-A6DC-6566-E10BFD01B3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6212" y="2077872"/>
            <a:ext cx="2240883" cy="2006220"/>
          </a:xfrm>
          <a:prstGeom prst="rect">
            <a:avLst/>
          </a:prstGeom>
        </p:spPr>
      </p:pic>
      <p:pic>
        <p:nvPicPr>
          <p:cNvPr id="39" name="Image 38" descr="Une image contenant dessin humoristique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D0B424BD-EC31-3D8E-A25C-36E63F7591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97160" y="4262188"/>
            <a:ext cx="2240883" cy="2006220"/>
          </a:xfrm>
          <a:prstGeom prst="rect">
            <a:avLst/>
          </a:prstGeom>
        </p:spPr>
      </p:pic>
      <p:pic>
        <p:nvPicPr>
          <p:cNvPr id="43" name="Image 42" descr="Une image contenant dessin, dessin humoristique, personne, Dessin d’enfant&#10;&#10;Le contenu généré par l’IA peut être incorrect.">
            <a:extLst>
              <a:ext uri="{FF2B5EF4-FFF2-40B4-BE49-F238E27FC236}">
                <a16:creationId xmlns:a16="http://schemas.microsoft.com/office/drawing/2014/main" id="{D32CCF0F-5C76-4BB1-1D5E-3D66BC4572B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37819" y="4262188"/>
            <a:ext cx="2240883" cy="2006220"/>
          </a:xfrm>
          <a:prstGeom prst="rect">
            <a:avLst/>
          </a:prstGeom>
        </p:spPr>
      </p:pic>
      <p:pic>
        <p:nvPicPr>
          <p:cNvPr id="45" name="Image 44" descr="Une image contenant garço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81444D50-5E68-9935-06C7-50398530024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6466" y="4291541"/>
            <a:ext cx="2210629" cy="19475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57C54-1EFE-65B4-FFC7-5F2D6F021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500A0D-FFC9-EAD6-B2B5-86A405005D4A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B7246F-0531-97CE-4677-5813D41E368E}"/>
              </a:ext>
            </a:extLst>
          </p:cNvPr>
          <p:cNvSpPr txBox="1"/>
          <p:nvPr/>
        </p:nvSpPr>
        <p:spPr>
          <a:xfrm>
            <a:off x="6366250" y="3401524"/>
            <a:ext cx="19893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مَوْهوبٌ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F64E382B-4F88-E1F7-142E-869C6FD0F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37" rtl="0">
              <a:spcBef>
                <a:spcPct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الكلمة الأولى هي موهوب – رددوا:  موهوب.</a:t>
            </a:r>
            <a:endParaRPr lang="fr-US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5C78F20-D78D-273D-9BA7-B30646320F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6" name="Google Shape;1671;p27">
            <a:extLst>
              <a:ext uri="{FF2B5EF4-FFF2-40B4-BE49-F238E27FC236}">
                <a16:creationId xmlns:a16="http://schemas.microsoft.com/office/drawing/2014/main" id="{A01D0097-EA55-621F-5463-FA7C5AEE0C8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1672;p27">
            <a:extLst>
              <a:ext uri="{FF2B5EF4-FFF2-40B4-BE49-F238E27FC236}">
                <a16:creationId xmlns:a16="http://schemas.microsoft.com/office/drawing/2014/main" id="{9EBBC065-C0C2-88B1-5751-0DC57035937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3;p27">
            <a:extLst>
              <a:ext uri="{FF2B5EF4-FFF2-40B4-BE49-F238E27FC236}">
                <a16:creationId xmlns:a16="http://schemas.microsoft.com/office/drawing/2014/main" id="{961F7317-0FAF-30B4-1593-64C98AC54B9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2A488B84-73D8-2BB8-E0DF-5F3898C97FF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06F55E99-0FF6-F6AC-91B6-84222E5BA47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7D7B697E-D3FF-60EE-4052-8AB661D3C42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1121E1D4-6CB7-55BE-280A-39832314459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F74D2ED7-DF04-DCBB-1E9D-DA2F7E1031D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C77562B6-FDAB-9B61-22B8-B4A79CEC71C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855BA019-3CC1-D86B-EE63-D64FC16B1C8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dessin, croquis, Dessin d’enfant, chaise&#10;&#10;Le contenu généré par l’IA peut être incorrect.">
            <a:extLst>
              <a:ext uri="{FF2B5EF4-FFF2-40B4-BE49-F238E27FC236}">
                <a16:creationId xmlns:a16="http://schemas.microsoft.com/office/drawing/2014/main" id="{D344B8B2-A2B6-4E29-CD9E-FCE601F584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459" y="2288996"/>
            <a:ext cx="3375710" cy="341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396105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7209B-34DF-2641-3AF1-B19A40EEB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>
            <a:extLst>
              <a:ext uri="{FF2B5EF4-FFF2-40B4-BE49-F238E27FC236}">
                <a16:creationId xmlns:a16="http://schemas.microsoft.com/office/drawing/2014/main" id="{D2A057FC-2114-0742-86F8-A81932AE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514337" rtl="0">
              <a:spcBef>
                <a:spcPct val="0"/>
              </a:spcBef>
              <a:defRPr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يفعل نبيل؟ كيف هي اللوحة التي رسم؟</a:t>
            </a:r>
            <a:endParaRPr lang="fr-US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E5459A7-2AA7-44A0-DB3A-43D2461914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2000"/>
            <a:ext cx="792000" cy="792000"/>
          </a:xfrm>
          <a:prstGeom prst="rect">
            <a:avLst/>
          </a:prstGeom>
        </p:spPr>
      </p:pic>
      <p:sp>
        <p:nvSpPr>
          <p:cNvPr id="11" name="Google Shape;1671;p27">
            <a:extLst>
              <a:ext uri="{FF2B5EF4-FFF2-40B4-BE49-F238E27FC236}">
                <a16:creationId xmlns:a16="http://schemas.microsoft.com/office/drawing/2014/main" id="{613E37B8-69AC-F42F-A60D-0F1E5B1A9BC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672;p27">
            <a:extLst>
              <a:ext uri="{FF2B5EF4-FFF2-40B4-BE49-F238E27FC236}">
                <a16:creationId xmlns:a16="http://schemas.microsoft.com/office/drawing/2014/main" id="{88C7085B-0CDD-EF13-E8C0-5AFA5502E5C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673;p27">
            <a:extLst>
              <a:ext uri="{FF2B5EF4-FFF2-40B4-BE49-F238E27FC236}">
                <a16:creationId xmlns:a16="http://schemas.microsoft.com/office/drawing/2014/main" id="{A5070A86-8BB6-B783-5E8B-5D54510F8EA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4;p27">
            <a:extLst>
              <a:ext uri="{FF2B5EF4-FFF2-40B4-BE49-F238E27FC236}">
                <a16:creationId xmlns:a16="http://schemas.microsoft.com/office/drawing/2014/main" id="{37FC0F19-57AB-0685-30AC-E8F1844D28C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Google Shape;1676;p27">
            <a:extLst>
              <a:ext uri="{FF2B5EF4-FFF2-40B4-BE49-F238E27FC236}">
                <a16:creationId xmlns:a16="http://schemas.microsoft.com/office/drawing/2014/main" id="{14014481-E173-13A5-5CF6-875D2CD6E62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77;p27">
            <a:extLst>
              <a:ext uri="{FF2B5EF4-FFF2-40B4-BE49-F238E27FC236}">
                <a16:creationId xmlns:a16="http://schemas.microsoft.com/office/drawing/2014/main" id="{46539F55-77F9-571C-9453-4F2606E37B9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8;p27">
            <a:extLst>
              <a:ext uri="{FF2B5EF4-FFF2-40B4-BE49-F238E27FC236}">
                <a16:creationId xmlns:a16="http://schemas.microsoft.com/office/drawing/2014/main" id="{DEB09505-BE56-7993-5D5E-6EB7521CD85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0420B38C-AA79-B2C6-DF10-2DE652E7187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529E9ABE-36A3-8B77-0C44-5196DF6BE87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4526F283-614E-E252-C377-3D3697D25407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dessin, croquis, Dessin d’enfant, chaise&#10;&#10;Le contenu généré par l’IA peut être incorrect.">
            <a:extLst>
              <a:ext uri="{FF2B5EF4-FFF2-40B4-BE49-F238E27FC236}">
                <a16:creationId xmlns:a16="http://schemas.microsoft.com/office/drawing/2014/main" id="{F7803177-6621-54EA-41A3-6C212D7970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621" y="2074460"/>
            <a:ext cx="3547108" cy="31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4485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7" name="Image 1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4675DDC-6865-4EC7-BD03-7BE98624CE1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2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EE261-92FB-769A-A7CC-F149B2C95C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A6CE89D3-7641-46D9-7DAA-047BE702C9D2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13" name="Titre 12">
            <a:extLst>
              <a:ext uri="{FF2B5EF4-FFF2-40B4-BE49-F238E27FC236}">
                <a16:creationId xmlns:a16="http://schemas.microsoft.com/office/drawing/2014/main" id="{E3DF0D9A-4C96-8242-8309-07090E584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يرسم نبيل لوحة رائعة. نبيل رسام موهوب. رددوا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37E9101-A051-EEC7-79C5-45C6084AC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2000"/>
            <a:ext cx="792000" cy="792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D221B4E-EC90-42E1-CCD7-BAFB60855BF5}"/>
              </a:ext>
            </a:extLst>
          </p:cNvPr>
          <p:cNvSpPr txBox="1"/>
          <p:nvPr/>
        </p:nvSpPr>
        <p:spPr>
          <a:xfrm>
            <a:off x="1324335" y="5230337"/>
            <a:ext cx="6712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نَبيلٌ رَسّامٌ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مَوْهوبٌ.</a:t>
            </a:r>
            <a:endParaRPr lang="fr-MA" sz="6000" b="1" dirty="0">
              <a:solidFill>
                <a:schemeClr val="tx2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Google Shape;1671;p27">
            <a:extLst>
              <a:ext uri="{FF2B5EF4-FFF2-40B4-BE49-F238E27FC236}">
                <a16:creationId xmlns:a16="http://schemas.microsoft.com/office/drawing/2014/main" id="{2306ED51-602C-21D1-8BE3-89E19411467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2;p27">
            <a:extLst>
              <a:ext uri="{FF2B5EF4-FFF2-40B4-BE49-F238E27FC236}">
                <a16:creationId xmlns:a16="http://schemas.microsoft.com/office/drawing/2014/main" id="{664AA211-4B06-1FB3-8293-F04615F0AC6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id="{96D50BBC-DB97-075F-95B2-8C3CA2A13CC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674;p27">
            <a:extLst>
              <a:ext uri="{FF2B5EF4-FFF2-40B4-BE49-F238E27FC236}">
                <a16:creationId xmlns:a16="http://schemas.microsoft.com/office/drawing/2014/main" id="{D5B2CEC7-912C-A38B-6870-F2A2DCED932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Google Shape;1676;p27">
            <a:extLst>
              <a:ext uri="{FF2B5EF4-FFF2-40B4-BE49-F238E27FC236}">
                <a16:creationId xmlns:a16="http://schemas.microsoft.com/office/drawing/2014/main" id="{BEE34196-9A76-D827-E06A-04D7637F63AE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7;p27">
            <a:extLst>
              <a:ext uri="{FF2B5EF4-FFF2-40B4-BE49-F238E27FC236}">
                <a16:creationId xmlns:a16="http://schemas.microsoft.com/office/drawing/2014/main" id="{6B8F64B2-BBD9-B49B-7DD5-5D1EAD053BD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8;p27">
            <a:extLst>
              <a:ext uri="{FF2B5EF4-FFF2-40B4-BE49-F238E27FC236}">
                <a16:creationId xmlns:a16="http://schemas.microsoft.com/office/drawing/2014/main" id="{A417D8ED-1933-C06D-2963-CA7859BE6CF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9;p27">
            <a:extLst>
              <a:ext uri="{FF2B5EF4-FFF2-40B4-BE49-F238E27FC236}">
                <a16:creationId xmlns:a16="http://schemas.microsoft.com/office/drawing/2014/main" id="{B296640A-EC63-35FE-7F62-C55F7963261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80;p27">
            <a:extLst>
              <a:ext uri="{FF2B5EF4-FFF2-40B4-BE49-F238E27FC236}">
                <a16:creationId xmlns:a16="http://schemas.microsoft.com/office/drawing/2014/main" id="{2D53B05B-9EB0-7F32-81AB-40C730DEB61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252;p5">
            <a:extLst>
              <a:ext uri="{FF2B5EF4-FFF2-40B4-BE49-F238E27FC236}">
                <a16:creationId xmlns:a16="http://schemas.microsoft.com/office/drawing/2014/main" id="{1D37E927-D3D2-BD6B-EC40-EC29BBE4CD8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dessin, croquis, Dessin d’enfant, chaise&#10;&#10;Le contenu généré par l’IA peut être incorrect.">
            <a:extLst>
              <a:ext uri="{FF2B5EF4-FFF2-40B4-BE49-F238E27FC236}">
                <a16:creationId xmlns:a16="http://schemas.microsoft.com/office/drawing/2014/main" id="{EC0C2F57-0CEF-D1FA-4C50-E2F7D82DF8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621" y="2074460"/>
            <a:ext cx="3547108" cy="316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81811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7631EF-15DA-9498-70CC-C3FCED1E95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46B217AA-B3BD-5668-2208-C27CABF65E60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8DF96CF-1119-BFE5-6AA5-14124265FB7E}"/>
              </a:ext>
            </a:extLst>
          </p:cNvPr>
          <p:cNvSpPr txBox="1"/>
          <p:nvPr/>
        </p:nvSpPr>
        <p:spPr>
          <a:xfrm>
            <a:off x="6245423" y="3401524"/>
            <a:ext cx="19895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مُمْتَنٌّ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11C284BD-CF5C-A4E9-73D7-7BF0F1A1F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الثانية هي  ممتن- رددوا  ممتن.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A6DBD17-493D-FB87-7460-BB1706520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2000"/>
            <a:ext cx="792000" cy="792000"/>
          </a:xfrm>
          <a:prstGeom prst="rect">
            <a:avLst/>
          </a:prstGeom>
        </p:spPr>
      </p:pic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C56948B0-BB1A-5AE2-6A55-941FDF8A90B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2;p27">
            <a:extLst>
              <a:ext uri="{FF2B5EF4-FFF2-40B4-BE49-F238E27FC236}">
                <a16:creationId xmlns:a16="http://schemas.microsoft.com/office/drawing/2014/main" id="{BE42F1C4-BBCB-6246-36B6-93660E9D182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id="{50E2BE1F-EAD3-5BF6-0CB8-9435070C13B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674;p27">
            <a:extLst>
              <a:ext uri="{FF2B5EF4-FFF2-40B4-BE49-F238E27FC236}">
                <a16:creationId xmlns:a16="http://schemas.microsoft.com/office/drawing/2014/main" id="{92FD65F9-E98C-0863-A022-C28BB77DF5C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Google Shape;1676;p27">
            <a:extLst>
              <a:ext uri="{FF2B5EF4-FFF2-40B4-BE49-F238E27FC236}">
                <a16:creationId xmlns:a16="http://schemas.microsoft.com/office/drawing/2014/main" id="{59059D5A-00F8-F677-CCA4-D30841BA83E1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7;p27">
            <a:extLst>
              <a:ext uri="{FF2B5EF4-FFF2-40B4-BE49-F238E27FC236}">
                <a16:creationId xmlns:a16="http://schemas.microsoft.com/office/drawing/2014/main" id="{BCF8C7D8-D596-925D-6E2D-AC25EBDF15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8;p27">
            <a:extLst>
              <a:ext uri="{FF2B5EF4-FFF2-40B4-BE49-F238E27FC236}">
                <a16:creationId xmlns:a16="http://schemas.microsoft.com/office/drawing/2014/main" id="{70AD7A90-D654-2DD1-CAC0-95A6858B5CE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79;p27">
            <a:extLst>
              <a:ext uri="{FF2B5EF4-FFF2-40B4-BE49-F238E27FC236}">
                <a16:creationId xmlns:a16="http://schemas.microsoft.com/office/drawing/2014/main" id="{3FE3A37F-9CEB-4D22-6EB4-708EC942625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1680;p27">
            <a:extLst>
              <a:ext uri="{FF2B5EF4-FFF2-40B4-BE49-F238E27FC236}">
                <a16:creationId xmlns:a16="http://schemas.microsoft.com/office/drawing/2014/main" id="{3A26A63A-595F-EEB3-1F74-351B0CCA089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252;p5">
            <a:extLst>
              <a:ext uri="{FF2B5EF4-FFF2-40B4-BE49-F238E27FC236}">
                <a16:creationId xmlns:a16="http://schemas.microsoft.com/office/drawing/2014/main" id="{29A54C45-6A36-2F91-6466-14042078D8C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dessin humoristique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FA2912FC-AF38-819D-3400-33A07A0706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8069" y="2403064"/>
            <a:ext cx="33801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2572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F24FA-92D9-760E-A5F1-E65EE054F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FE7D473-F2ED-744F-942A-A6D19C104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فعل نبيل عندما زاره الأصدقاء؟ 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80A3A36-68F4-E59C-B659-7B6ABB149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12000"/>
            <a:ext cx="792000" cy="792000"/>
          </a:xfrm>
          <a:prstGeom prst="rect">
            <a:avLst/>
          </a:prstGeom>
        </p:spPr>
      </p:pic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5300122C-A80E-1B57-2DA4-BF0C92F831C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672;p27">
            <a:extLst>
              <a:ext uri="{FF2B5EF4-FFF2-40B4-BE49-F238E27FC236}">
                <a16:creationId xmlns:a16="http://schemas.microsoft.com/office/drawing/2014/main" id="{F6E05C89-5C44-5D30-20CA-73F4792F4D1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673;p27">
            <a:extLst>
              <a:ext uri="{FF2B5EF4-FFF2-40B4-BE49-F238E27FC236}">
                <a16:creationId xmlns:a16="http://schemas.microsoft.com/office/drawing/2014/main" id="{B055C02D-34F1-8B1A-185D-FAD5E42C13B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7D882452-F216-6C73-6E6C-00C9E5EED4A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4295D3F2-7572-4081-152E-EDB7CAB1FB7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268FC4D1-4B0D-8C17-E90F-A776CC9341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4A3BB4D0-B5E5-B30A-02A1-0CF90BCF175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9B61DB92-DE02-78BA-DEC5-C4A248B9BDC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5260D862-2B9C-E128-4347-00A742FF8F90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239D3F4F-9307-FDE6-A48F-CC717CC33BB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dessin humoristique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471F8674-5A03-DF04-8DCD-2486339BCD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522" y="2068767"/>
            <a:ext cx="395224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038191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4C94E-5645-1973-7777-F71A17B3A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35A411A-A557-668E-FB58-5B719EDE0C55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FF286FC-8089-1244-AF27-DE08D2987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فرح كثيرا وشكرهم على زيارتهم له . نَبيلٌ مَمْتَنٌّ لِزِيارَةِ أَصْدِقائِهِ رددوا.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281C947-F1D2-697D-7C67-9A4DAE6134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6B42AEE-1CE5-A956-5EB5-0E8164B11B0C}"/>
              </a:ext>
            </a:extLst>
          </p:cNvPr>
          <p:cNvSpPr txBox="1"/>
          <p:nvPr/>
        </p:nvSpPr>
        <p:spPr>
          <a:xfrm>
            <a:off x="1036519" y="5277758"/>
            <a:ext cx="6338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نَبيل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ٌ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مَمْتَنٌّ 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لِزِيارَةِ أَصْدِقائِهِ.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3BEA813C-9F1F-0544-220F-AB206DE4516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672;p27">
            <a:extLst>
              <a:ext uri="{FF2B5EF4-FFF2-40B4-BE49-F238E27FC236}">
                <a16:creationId xmlns:a16="http://schemas.microsoft.com/office/drawing/2014/main" id="{7513199D-D91B-BDEA-2D71-A4C0DD38E5F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7767EDD7-ABE7-F891-34E3-5FE310FD82A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2DF53281-B4AF-B47E-F760-597CBC023E6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337D1207-BE09-7469-315B-4646550F6C1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38BFB692-BC64-9435-887B-18FFFCB6760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663C01F3-9FF5-03DB-2EB3-C9F663422B9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B3636C69-9DE0-3A3B-85F8-37C3241C899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D308FC9A-5431-5813-2FD4-DF1ADF90192B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F3E178C2-2C09-9CD9-9839-701FFA18A06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dessin humoristique, dessin, illustration, Visage humain&#10;&#10;Le contenu généré par l’IA peut être incorrect.">
            <a:extLst>
              <a:ext uri="{FF2B5EF4-FFF2-40B4-BE49-F238E27FC236}">
                <a16:creationId xmlns:a16="http://schemas.microsoft.com/office/drawing/2014/main" id="{9A88F195-8F4F-F115-AAC9-22AC6DCE7F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4522" y="2068767"/>
            <a:ext cx="3952242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85915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D848E-B20B-1C05-B91C-2B29F1D50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C535B8D-2396-F581-57E0-FA396212F9E1}"/>
              </a:ext>
            </a:extLst>
          </p:cNvPr>
          <p:cNvSpPr txBox="1"/>
          <p:nvPr/>
        </p:nvSpPr>
        <p:spPr>
          <a:xfrm>
            <a:off x="6328695" y="3255893"/>
            <a:ext cx="2172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rtl="1"/>
            <a:r>
              <a:rPr lang="ar-MA" sz="6000" dirty="0">
                <a:solidFill>
                  <a:schemeClr val="tx2"/>
                </a:solidFill>
              </a:rPr>
              <a:t> </a:t>
            </a:r>
            <a:r>
              <a:rPr lang="ar-MA" sz="6000" dirty="0">
                <a:solidFill>
                  <a:srgbClr val="002060"/>
                </a:solidFill>
              </a:rPr>
              <a:t>مُفاجَأَةٌ</a:t>
            </a:r>
            <a:endParaRPr lang="fr-MA" sz="6000" dirty="0">
              <a:solidFill>
                <a:srgbClr val="002060"/>
              </a:solidFill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6A1C0FA4-4382-B3EE-2E66-45397B3A7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التالية هي مفاجأةٌ- رددوا مفاجأة</a:t>
            </a:r>
            <a:endParaRPr lang="fr-US" sz="2400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F00D56A-5D15-323B-90F3-FE8D5E5DE64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7" name="Google Shape;1671;p27">
            <a:extLst>
              <a:ext uri="{FF2B5EF4-FFF2-40B4-BE49-F238E27FC236}">
                <a16:creationId xmlns:a16="http://schemas.microsoft.com/office/drawing/2014/main" id="{21160777-2632-A969-E981-EAB86E04147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672;p27">
            <a:extLst>
              <a:ext uri="{FF2B5EF4-FFF2-40B4-BE49-F238E27FC236}">
                <a16:creationId xmlns:a16="http://schemas.microsoft.com/office/drawing/2014/main" id="{A11D0F27-94AF-592D-CBEC-66F37DE23E4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FBBDB5F5-63E4-B9E7-062C-B59516181B5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3BE443F1-52A0-05EB-857D-C4074B1F4BB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CAD4588E-4130-87EE-9A07-1B9177C92744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8519230D-56D0-7D60-5EA1-C0E3A64C01C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12339ECC-9C3A-D1B5-E862-BE66A54F486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A0846A50-5053-CCC1-3F45-9F1E55000CF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8DD0E5C0-E6B0-DF7F-C82C-CBFA4BCC01D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3974B51C-6FED-849B-5645-CEBC0224B50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dessin, dessin humoristique, personne, Dessin d’enfant&#10;&#10;Le contenu généré par l’IA peut être incorrect.">
            <a:extLst>
              <a:ext uri="{FF2B5EF4-FFF2-40B4-BE49-F238E27FC236}">
                <a16:creationId xmlns:a16="http://schemas.microsoft.com/office/drawing/2014/main" id="{30B67274-B3E6-A07E-BE43-C9CB9F18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0617" y="2172929"/>
            <a:ext cx="3087893" cy="30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93190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2C650-E157-E781-B4ED-F06810B2A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EE3EF79F-2D68-C940-B10C-5A3E480B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هل كان الطفل يعرف ما أعده الأصدقاء له؟</a:t>
            </a: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DBC8B7C-F41E-4BEA-CB68-BD9EAA5D853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7" name="Google Shape;1671;p27">
            <a:extLst>
              <a:ext uri="{FF2B5EF4-FFF2-40B4-BE49-F238E27FC236}">
                <a16:creationId xmlns:a16="http://schemas.microsoft.com/office/drawing/2014/main" id="{865B3DDE-1D08-BCC4-EE89-ACF09692B93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672;p27">
            <a:extLst>
              <a:ext uri="{FF2B5EF4-FFF2-40B4-BE49-F238E27FC236}">
                <a16:creationId xmlns:a16="http://schemas.microsoft.com/office/drawing/2014/main" id="{63093D27-9A20-DC3C-6C03-C5559B0A4A9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673;p27">
            <a:extLst>
              <a:ext uri="{FF2B5EF4-FFF2-40B4-BE49-F238E27FC236}">
                <a16:creationId xmlns:a16="http://schemas.microsoft.com/office/drawing/2014/main" id="{33CBC5F2-4BA9-D3C4-EF37-740FD1629B1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4;p27">
            <a:extLst>
              <a:ext uri="{FF2B5EF4-FFF2-40B4-BE49-F238E27FC236}">
                <a16:creationId xmlns:a16="http://schemas.microsoft.com/office/drawing/2014/main" id="{90A69990-EE45-72E5-CA1C-CA9C138CDCE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1676;p27">
            <a:extLst>
              <a:ext uri="{FF2B5EF4-FFF2-40B4-BE49-F238E27FC236}">
                <a16:creationId xmlns:a16="http://schemas.microsoft.com/office/drawing/2014/main" id="{713F9236-97C6-868A-480D-833AD8D403D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7;p27">
            <a:extLst>
              <a:ext uri="{FF2B5EF4-FFF2-40B4-BE49-F238E27FC236}">
                <a16:creationId xmlns:a16="http://schemas.microsoft.com/office/drawing/2014/main" id="{3EE48B90-42C5-31AA-695A-C0AF2985618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8;p27">
            <a:extLst>
              <a:ext uri="{FF2B5EF4-FFF2-40B4-BE49-F238E27FC236}">
                <a16:creationId xmlns:a16="http://schemas.microsoft.com/office/drawing/2014/main" id="{9B4660D6-6C09-5CE2-A37D-0E9D07990D0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9;p27">
            <a:extLst>
              <a:ext uri="{FF2B5EF4-FFF2-40B4-BE49-F238E27FC236}">
                <a16:creationId xmlns:a16="http://schemas.microsoft.com/office/drawing/2014/main" id="{79475C1B-2C95-8615-918E-4155F25AF69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80;p27">
            <a:extLst>
              <a:ext uri="{FF2B5EF4-FFF2-40B4-BE49-F238E27FC236}">
                <a16:creationId xmlns:a16="http://schemas.microsoft.com/office/drawing/2014/main" id="{57DA1C05-B743-313E-4C9F-FD313728E8C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252;p5">
            <a:extLst>
              <a:ext uri="{FF2B5EF4-FFF2-40B4-BE49-F238E27FC236}">
                <a16:creationId xmlns:a16="http://schemas.microsoft.com/office/drawing/2014/main" id="{1CB21DBD-C528-52FF-4C83-E7F516CFDC3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dessin, dessin humoristique, personne, Dessin d’enfant&#10;&#10;Le contenu généré par l’IA peut être incorrect.">
            <a:extLst>
              <a:ext uri="{FF2B5EF4-FFF2-40B4-BE49-F238E27FC236}">
                <a16:creationId xmlns:a16="http://schemas.microsoft.com/office/drawing/2014/main" id="{A2353C6B-8CA5-5BEA-0DED-A25D81BF35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76345" y="2143431"/>
            <a:ext cx="3591384" cy="33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3068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5815C-2C51-9FE4-B95A-F0C693CFB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CFBA2C06-45A5-9D36-3BCE-AA84B926C3D9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02FE7C4-3B44-A347-95EF-D64AE2A96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لا،  لم يكن يعرف. فاجأه الأصدقاء بحفلة-  رددوا : حَضَّرَ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ﭐلْأَصْدِقاءُ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مُفاجَأَةً لِصَديقِهِمْ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5EDF61-3079-5ACF-A328-7E4D9814A3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2737A479-2882-9F66-CBEE-818D217241D8}"/>
              </a:ext>
            </a:extLst>
          </p:cNvPr>
          <p:cNvSpPr txBox="1"/>
          <p:nvPr/>
        </p:nvSpPr>
        <p:spPr>
          <a:xfrm>
            <a:off x="1424449" y="5554413"/>
            <a:ext cx="6338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حَضَّرَ ﭐلْأَصْدِقاءُ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مُفاجَأَةً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لِصَديقِهِمْ.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10F84AD0-E86C-6B31-3B59-AC61BD60576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672;p27">
            <a:extLst>
              <a:ext uri="{FF2B5EF4-FFF2-40B4-BE49-F238E27FC236}">
                <a16:creationId xmlns:a16="http://schemas.microsoft.com/office/drawing/2014/main" id="{9037B49A-FB7A-3725-FAEB-8A1A53785A4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3;p27">
            <a:extLst>
              <a:ext uri="{FF2B5EF4-FFF2-40B4-BE49-F238E27FC236}">
                <a16:creationId xmlns:a16="http://schemas.microsoft.com/office/drawing/2014/main" id="{EC1612CB-8BF8-6665-405A-981F073BBD5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076BFDB6-BD91-4826-FAC5-D4500E9CB03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22D04E47-D709-57CD-F138-D742B2F4D1FC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50751360-0040-A289-85BF-72C4FE50AB8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B14160EB-24AF-F851-B2DC-2363A0C9ECE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C055B693-D4F2-D97E-6BDD-E3A254909CA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C23FF399-AD9E-B7E5-180D-75AE382011C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A294752B-192D-9661-0BFD-D01FB498739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dessin, dessin humoristique, personne, Dessin d’enfant&#10;&#10;Le contenu généré par l’IA peut être incorrect.">
            <a:extLst>
              <a:ext uri="{FF2B5EF4-FFF2-40B4-BE49-F238E27FC236}">
                <a16:creationId xmlns:a16="http://schemas.microsoft.com/office/drawing/2014/main" id="{1F6F837C-E6F7-1397-87D8-47E5FA0782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9805" y="2015611"/>
            <a:ext cx="3591384" cy="339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901666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CAA72-5AA5-0BE3-9718-CCE1F510B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ACE4C268-9513-3E57-8E6C-5BCAE4725BC7}"/>
              </a:ext>
            </a:extLst>
          </p:cNvPr>
          <p:cNvSpPr txBox="1"/>
          <p:nvPr/>
        </p:nvSpPr>
        <p:spPr>
          <a:xfrm>
            <a:off x="5702114" y="3429000"/>
            <a:ext cx="1687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نَظَّمَتْ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1CFF4F4-0332-CF70-C3F9-7921ACEDC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هي نَظَّمَتْ-  رددوا نَظَّمَتْ.</a:t>
            </a:r>
            <a:endParaRPr lang="fr-US" sz="2400" dirty="0"/>
          </a:p>
        </p:txBody>
      </p:sp>
      <p:pic>
        <p:nvPicPr>
          <p:cNvPr id="20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25FA41-797C-4B39-4B65-D05642EA49C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9" name="Google Shape;1671;p27">
            <a:extLst>
              <a:ext uri="{FF2B5EF4-FFF2-40B4-BE49-F238E27FC236}">
                <a16:creationId xmlns:a16="http://schemas.microsoft.com/office/drawing/2014/main" id="{29585F42-3B58-1D0B-AAF4-F0FC412C311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672;p27">
            <a:extLst>
              <a:ext uri="{FF2B5EF4-FFF2-40B4-BE49-F238E27FC236}">
                <a16:creationId xmlns:a16="http://schemas.microsoft.com/office/drawing/2014/main" id="{FCE9C6CE-9A3E-9BFE-BDC6-A8D209593EE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673;p27">
            <a:extLst>
              <a:ext uri="{FF2B5EF4-FFF2-40B4-BE49-F238E27FC236}">
                <a16:creationId xmlns:a16="http://schemas.microsoft.com/office/drawing/2014/main" id="{27685E37-E0FC-49FD-F3A4-1C6ED81B7F8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4;p27">
            <a:extLst>
              <a:ext uri="{FF2B5EF4-FFF2-40B4-BE49-F238E27FC236}">
                <a16:creationId xmlns:a16="http://schemas.microsoft.com/office/drawing/2014/main" id="{2D39EFC2-9D13-1D5B-E37E-BC443BA6918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1676;p27">
            <a:extLst>
              <a:ext uri="{FF2B5EF4-FFF2-40B4-BE49-F238E27FC236}">
                <a16:creationId xmlns:a16="http://schemas.microsoft.com/office/drawing/2014/main" id="{B91178D1-5D43-2C3F-717A-1F6C2770A8B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A25E21EE-711C-A032-C6CA-25D31A17A8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41E367D2-A31D-8789-C8A5-41DA6BE0D11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9479D6F5-1610-AC86-7190-69D68DC008C2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4D844730-A56B-EF2B-E605-B1D63E3C07F2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7D8C8EC5-38EA-D5C2-50B1-BB3F10F961F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Dessin d’enfant, dessin humoristique, dessin, art&#10;&#10;Le contenu généré par l’IA peut être incorrect.">
            <a:extLst>
              <a:ext uri="{FF2B5EF4-FFF2-40B4-BE49-F238E27FC236}">
                <a16:creationId xmlns:a16="http://schemas.microsoft.com/office/drawing/2014/main" id="{7C65706B-3105-5AF2-3464-34135676B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3674" y="2438233"/>
            <a:ext cx="3088462" cy="31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49722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47FD8-4A18-83F3-6A16-553FB3F5A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7132FA8-41F7-4C84-DC07-A9C71EEDE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كانت خزانة الملابس؟ ماذا فعلت الطفلة؟</a:t>
            </a:r>
            <a:endParaRPr lang="fr-US" sz="2400" dirty="0"/>
          </a:p>
        </p:txBody>
      </p:sp>
      <p:pic>
        <p:nvPicPr>
          <p:cNvPr id="16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D67A51C-94F0-3D39-8E29-F6EE003744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sp>
        <p:nvSpPr>
          <p:cNvPr id="4" name="Google Shape;1671;p27">
            <a:extLst>
              <a:ext uri="{FF2B5EF4-FFF2-40B4-BE49-F238E27FC236}">
                <a16:creationId xmlns:a16="http://schemas.microsoft.com/office/drawing/2014/main" id="{9970C34E-3D9C-D657-B0FB-96427B1C03A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1672;p27">
            <a:extLst>
              <a:ext uri="{FF2B5EF4-FFF2-40B4-BE49-F238E27FC236}">
                <a16:creationId xmlns:a16="http://schemas.microsoft.com/office/drawing/2014/main" id="{9E7FE061-3BF3-CDD2-0D73-39F857D6C5B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673;p27">
            <a:extLst>
              <a:ext uri="{FF2B5EF4-FFF2-40B4-BE49-F238E27FC236}">
                <a16:creationId xmlns:a16="http://schemas.microsoft.com/office/drawing/2014/main" id="{D1E62805-2159-D0D7-C1D0-BA5B97CA1F2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4;p27">
            <a:extLst>
              <a:ext uri="{FF2B5EF4-FFF2-40B4-BE49-F238E27FC236}">
                <a16:creationId xmlns:a16="http://schemas.microsoft.com/office/drawing/2014/main" id="{427CC24E-EA08-73E3-FE2D-75AC4CB1668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4F30A590-78D3-E4F0-57E3-E20A54E68EF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740BFEF6-67A0-BD1D-F8C5-D089BA1A02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2AA06DCF-8716-E3C7-0092-801FB5B81B3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236CA0FD-B471-3A01-B694-5C5D5FC71A9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B3D60F5C-8BB0-C0BD-15E9-B89A72A4C49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2BDD63A9-969F-3E33-B6E0-C0ADF690F89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dessin, illustration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AE0D3A5-04C5-D26D-3FB6-E539E04DB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86654" y="2428568"/>
            <a:ext cx="3637165" cy="339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118559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383EA4-D2FF-BF3B-B475-2F2195F408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39BF930-DD67-174B-8FFA-557036D1C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نَظَّمَتِ ﭐلطِّفْلَةُ خِزانَةَ مَلابِسِها. رددوا نَظَّمَتِ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ﭐلطِّفْلَةُ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خِزانَةَ مَلابِسِها.</a:t>
            </a:r>
            <a:endParaRPr lang="fr-US" sz="2400" dirty="0"/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EC16CE3-E90D-6FF2-B983-C8B214B89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E56AF5F-7DD8-CDC7-8504-919AEDAB0169}"/>
              </a:ext>
            </a:extLst>
          </p:cNvPr>
          <p:cNvSpPr txBox="1"/>
          <p:nvPr/>
        </p:nvSpPr>
        <p:spPr>
          <a:xfrm>
            <a:off x="603827" y="5449897"/>
            <a:ext cx="82600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نَظَّمَتِ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ﭐلطِّفْلَةُ خِزانَةَ مَلابِسِها.  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Google Shape;1671;p27">
            <a:extLst>
              <a:ext uri="{FF2B5EF4-FFF2-40B4-BE49-F238E27FC236}">
                <a16:creationId xmlns:a16="http://schemas.microsoft.com/office/drawing/2014/main" id="{C8865A07-0010-176D-5C26-88E7D7CA085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1672;p27">
            <a:extLst>
              <a:ext uri="{FF2B5EF4-FFF2-40B4-BE49-F238E27FC236}">
                <a16:creationId xmlns:a16="http://schemas.microsoft.com/office/drawing/2014/main" id="{19697395-4BC6-17D7-5A35-D452AB536E1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id="{7D22FCBB-9277-6696-8DD3-6284C4738C2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674;p27">
            <a:extLst>
              <a:ext uri="{FF2B5EF4-FFF2-40B4-BE49-F238E27FC236}">
                <a16:creationId xmlns:a16="http://schemas.microsoft.com/office/drawing/2014/main" id="{2807A92B-F02F-2336-1E94-DC0A8806588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96E1CE01-976D-772A-B561-E410911FA07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36388288-A404-7A92-2479-07F7F87BBD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7E54BA05-469D-B0F3-CBD7-CA11C423CC02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6E91DA88-BEEF-B270-B8A5-C55959176F2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821047C4-DA0E-316B-3518-6DBB50450E4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4789BF28-4BFE-1228-0851-25A606C28DA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Dessin d’enfant, dessin humoristique, dessin, art&#10;&#10;Le contenu généré par l’IA peut être incorrect.">
            <a:extLst>
              <a:ext uri="{FF2B5EF4-FFF2-40B4-BE49-F238E27FC236}">
                <a16:creationId xmlns:a16="http://schemas.microsoft.com/office/drawing/2014/main" id="{6169E914-03A9-6E7C-C370-A3A4EAD20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79515" y="2133434"/>
            <a:ext cx="3088462" cy="315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60733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2"/>
          <p:cNvSpPr txBox="1"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Arial"/>
              <a:buNone/>
            </a:pPr>
            <a:r>
              <a:rPr lang="ar-MA" dirty="0"/>
              <a:t>تنظيم حصص الأسبوع التربوي</a:t>
            </a:r>
            <a:endParaRPr dirty="0"/>
          </a:p>
        </p:txBody>
      </p:sp>
      <p:pic>
        <p:nvPicPr>
          <p:cNvPr id="1157" name="Google Shape;1157;p2" descr="Une image contenant Rectangle, conception&#10;&#10;Le contenu généré par l’IA peut êtr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4683930" y="1910926"/>
            <a:ext cx="3831420" cy="13620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8" name="Google Shape;1158;p2"/>
          <p:cNvSpPr/>
          <p:nvPr/>
        </p:nvSpPr>
        <p:spPr>
          <a:xfrm>
            <a:off x="4864353" y="2380103"/>
            <a:ext cx="3420000" cy="792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أنشطة اعتيادية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معجم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الاستماع والتحدث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i="0" u="none" strike="noStrike" cap="none" dirty="0">
                <a:solidFill>
                  <a:srgbClr val="424D7B"/>
                </a:solidFill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الطلاقة: 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59" name="Google Shape;1159;p2"/>
          <p:cNvSpPr/>
          <p:nvPr/>
        </p:nvSpPr>
        <p:spPr>
          <a:xfrm>
            <a:off x="7024611" y="1910926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16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ea typeface="Dosis ExtraBold"/>
                <a:cs typeface="Microsoft Uighur" panose="02000000000000000000" pitchFamily="2" charset="-78"/>
                <a:sym typeface="Dosis ExtraBold"/>
              </a:rPr>
              <a:t>اليوم</a:t>
            </a:r>
            <a:r>
              <a:rPr lang="ar-MA" sz="1600" b="1" i="0" u="none" strike="noStrike" cap="none" dirty="0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1 - </a:t>
            </a:r>
            <a:endParaRPr sz="1600" b="1" i="0" u="none" strike="noStrike" cap="none" dirty="0">
              <a:solidFill>
                <a:srgbClr val="474F7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grpSp>
        <p:nvGrpSpPr>
          <p:cNvPr id="1160" name="Google Shape;1160;p2"/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161" name="Google Shape;1161;p2"/>
            <p:cNvSpPr/>
            <p:nvPr/>
          </p:nvSpPr>
          <p:spPr>
            <a:xfrm>
              <a:off x="4735350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2" name="Google Shape;1162;p2"/>
            <p:cNvSpPr/>
            <p:nvPr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3 -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163" name="Google Shape;1163;p2"/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164" name="Google Shape;1164;p2"/>
            <p:cNvSpPr/>
            <p:nvPr/>
          </p:nvSpPr>
          <p:spPr>
            <a:xfrm>
              <a:off x="628649" y="5275288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5" name="Google Shape;1165;p2"/>
            <p:cNvSpPr/>
            <p:nvPr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6 - </a:t>
              </a:r>
              <a:endParaRPr sz="18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166" name="Google Shape;1166;p2"/>
          <p:cNvGrpSpPr/>
          <p:nvPr/>
        </p:nvGrpSpPr>
        <p:grpSpPr>
          <a:xfrm flipH="1">
            <a:off x="4743896" y="3355870"/>
            <a:ext cx="3780000" cy="1567774"/>
            <a:chOff x="4735350" y="3482113"/>
            <a:chExt cx="3780000" cy="1332000"/>
          </a:xfrm>
        </p:grpSpPr>
        <p:sp>
          <p:nvSpPr>
            <p:cNvPr id="1167" name="Google Shape;1167;p2"/>
            <p:cNvSpPr/>
            <p:nvPr/>
          </p:nvSpPr>
          <p:spPr>
            <a:xfrm>
              <a:off x="4735350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68" name="Google Shape;1168;p2"/>
            <p:cNvSpPr/>
            <p:nvPr/>
          </p:nvSpPr>
          <p:spPr>
            <a:xfrm>
              <a:off x="4951350" y="3482113"/>
              <a:ext cx="1389003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</a:t>
              </a:r>
              <a:r>
                <a:rPr lang="fr-FR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2</a:t>
              </a:r>
              <a:r>
                <a:rPr lang="fr-FR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</a:t>
              </a: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 - </a:t>
              </a:r>
              <a:endParaRPr sz="1800" b="1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</p:grpSp>
      <p:grpSp>
        <p:nvGrpSpPr>
          <p:cNvPr id="1169" name="Google Shape;1169;p2"/>
          <p:cNvGrpSpPr/>
          <p:nvPr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1170" name="Google Shape;1170;p2"/>
            <p:cNvSpPr/>
            <p:nvPr/>
          </p:nvSpPr>
          <p:spPr>
            <a:xfrm>
              <a:off x="628649" y="3734113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1" name="Google Shape;1171;p2"/>
            <p:cNvSpPr/>
            <p:nvPr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5 -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172" name="Google Shape;1172;p2"/>
          <p:cNvSpPr/>
          <p:nvPr/>
        </p:nvSpPr>
        <p:spPr>
          <a:xfrm>
            <a:off x="808649" y="54779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9875" marR="0" lvl="0" indent="-269875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Révision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9875" marR="0" lvl="0" indent="-269875" algn="r" rtl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Lecture</a:t>
            </a:r>
            <a:r>
              <a:rPr lang="ar-MA" sz="1200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1200" b="0" i="0" u="none" strike="noStrike" cap="none" dirty="0" err="1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offerte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173" name="Google Shape;1173;p2"/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174" name="Google Shape;1174;p2"/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>
                <a:gd name="adj" fmla="val 16667"/>
              </a:avLst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 dirty="0">
                <a:solidFill>
                  <a:srgbClr val="FFFFFF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endParaRPr>
            </a:p>
          </p:txBody>
        </p:sp>
        <p:sp>
          <p:nvSpPr>
            <p:cNvPr id="1175" name="Google Shape;1175;p2"/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rgbClr val="AEABAB"/>
            </a:solidFill>
            <a:ln w="12700" cap="flat" cmpd="sng">
              <a:solidFill>
                <a:srgbClr val="757575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57575"/>
                </a:buClr>
                <a:buSzPts val="1800"/>
                <a:buFont typeface="Arial"/>
                <a:buNone/>
              </a:pPr>
              <a:r>
                <a:rPr lang="ar-MA" sz="1800" b="1" i="0" u="none" strike="noStrike" cap="none" dirty="0">
                  <a:solidFill>
                    <a:srgbClr val="757575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اليوم 4 - </a:t>
              </a:r>
              <a:endParaRPr dirty="0"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  <p:sp>
        <p:nvSpPr>
          <p:cNvPr id="1176" name="Google Shape;1176;p2"/>
          <p:cNvSpPr/>
          <p:nvPr/>
        </p:nvSpPr>
        <p:spPr>
          <a:xfrm>
            <a:off x="800611" y="2395288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: استثمار النص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الإنتاج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تمارين كتابية: البنيات اللغوية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7" name="Google Shape;1177;p2"/>
          <p:cNvSpPr/>
          <p:nvPr/>
        </p:nvSpPr>
        <p:spPr>
          <a:xfrm>
            <a:off x="800611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إعادة الإنتاج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قراءة: استخلاص العبرة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تعبير كتابي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 2/2 :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8" name="Google Shape;1178;p2"/>
          <p:cNvSpPr/>
          <p:nvPr/>
        </p:nvSpPr>
        <p:spPr>
          <a:xfrm>
            <a:off x="4909142" y="3936813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72000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عناصر الحكاية </a:t>
            </a:r>
            <a:endParaRPr lang="ar-MA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القراءة استراتيجية المفردات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خط ونقل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79" name="Google Shape;1179;p2"/>
          <p:cNvSpPr/>
          <p:nvPr/>
        </p:nvSpPr>
        <p:spPr>
          <a:xfrm>
            <a:off x="800611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الطلاقة: توليف ودعم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توليف ودعم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 إثرائية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80" name="Google Shape;1180;p2"/>
          <p:cNvSpPr/>
          <p:nvPr/>
        </p:nvSpPr>
        <p:spPr>
          <a:xfrm>
            <a:off x="4909142" y="5474576"/>
            <a:ext cx="3420000" cy="7920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أنشطة اعتيادية</a:t>
            </a:r>
            <a:endParaRPr lang="fr-FR" b="0" i="0" u="none" strike="noStrike" cap="none" dirty="0">
              <a:solidFill>
                <a:srgbClr val="75757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الاستماع والتحدث : البنية السردية / </a:t>
            </a:r>
            <a:r>
              <a:rPr lang="ar-MA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الوضعية التواصلية/</a:t>
            </a: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لعب الأدوار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قراءة: استراتيجية الفهم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marL="266700" marR="0" lvl="0" indent="-2667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lang="ar-MA" b="0" i="0" u="none" strike="noStrike" cap="none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إملاء ½: </a:t>
            </a:r>
            <a:endParaRPr sz="16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D5AA2-FEF4-7095-BFB5-CEE3563A80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FD6D30C8-61FE-ED8C-65DD-105313DF6136}"/>
              </a:ext>
            </a:extLst>
          </p:cNvPr>
          <p:cNvSpPr txBox="1"/>
          <p:nvPr/>
        </p:nvSpPr>
        <p:spPr>
          <a:xfrm>
            <a:off x="5319245" y="3498469"/>
            <a:ext cx="296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مُنَشِّطُ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ﭐلْحَفْلِ </a:t>
            </a:r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F3FAF26-724D-2334-7D0A-78182C5C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الموالية هي منشط الحفل. رددوا مُنَشِّطُ الْحَفْلِ</a:t>
            </a:r>
            <a:endParaRPr lang="fr-US" sz="2400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2946287-DF2B-C44D-82B3-0FA3BA19E8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F94C0362-272D-8EC8-630C-143453DCDAB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2;p27">
            <a:extLst>
              <a:ext uri="{FF2B5EF4-FFF2-40B4-BE49-F238E27FC236}">
                <a16:creationId xmlns:a16="http://schemas.microsoft.com/office/drawing/2014/main" id="{05CC770E-B2FF-94C1-1922-675797651B2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id="{522F3869-E57B-F083-BDB2-B26B0DF5A22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674;p27">
            <a:extLst>
              <a:ext uri="{FF2B5EF4-FFF2-40B4-BE49-F238E27FC236}">
                <a16:creationId xmlns:a16="http://schemas.microsoft.com/office/drawing/2014/main" id="{3F196209-700E-1D35-A7BC-98297B998B9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A792B60E-B531-15AC-5A9E-B26E980373A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0A439A9E-3FA9-238F-4D76-DEDB9BEA827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FDB2F729-16BA-3727-0F95-8963B90C537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C9962E88-605E-7882-5E10-8B3F2AC39AF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33AA318C-3C64-0B75-1D83-602FE960A0A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3C6884EB-2B1B-9E9F-30A5-F8220D64AC9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garço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1D420A56-6280-1D34-F10F-E54443F10E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8691" y="2359741"/>
            <a:ext cx="2964475" cy="302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0988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965E73-DABB-26DA-B112-6FA6A9559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DD5D069-4416-8C10-EC44-B6E73D2DA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>
              <a:defRPr/>
            </a:pP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قَدَّمَ مُنَشِّطُ ﭐلْحَفْلِ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ﭐلْفَنّانَ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 رددوا</a:t>
            </a:r>
            <a:b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39CDD51-583E-BB28-3BCA-AA8F80AD391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1E51D66-645E-8469-B977-34987BB40F9A}"/>
              </a:ext>
            </a:extLst>
          </p:cNvPr>
          <p:cNvSpPr txBox="1"/>
          <p:nvPr/>
        </p:nvSpPr>
        <p:spPr>
          <a:xfrm>
            <a:off x="1402608" y="5214319"/>
            <a:ext cx="6338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قَدَّمَ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مُنَشِّطُ ﭐلْحَفْلِ 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ﭐلْفَنّانَ.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8D59B47E-924B-B3DE-2D89-6B6741DD55BF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672;p27">
            <a:extLst>
              <a:ext uri="{FF2B5EF4-FFF2-40B4-BE49-F238E27FC236}">
                <a16:creationId xmlns:a16="http://schemas.microsoft.com/office/drawing/2014/main" id="{EC185D52-3310-EFF4-1F6B-D6D652C130F7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0D180A32-8406-FD40-3DD5-A2930289D48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4CB76B64-4659-9AD5-1E80-FA0EC4B8873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7A5EC004-C9AE-1855-1597-99CD6BF9960A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07497AD3-1AE8-3DBE-7F0A-11A830AAA04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8A30EFA5-3929-3D53-5001-16B17AD612C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C0798B6F-DF4F-64B0-6B4D-B2212F00E785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F7692CF5-91E1-9083-E84E-E2618BD6B68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2A735D0F-4EB4-4CB7-89E6-DCA853B8734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 descr="Une image contenant garçon, habits, dessi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E31C06A-FEDE-FCDA-3B4E-DAD267B276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7731" y="2094270"/>
            <a:ext cx="3481799" cy="3025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320134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A9CC5D-768F-DE5A-63AB-EE6DA8ED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F5988CD-51BC-DA64-E0A2-55A82775D69C}"/>
              </a:ext>
            </a:extLst>
          </p:cNvPr>
          <p:cNvSpPr txBox="1"/>
          <p:nvPr/>
        </p:nvSpPr>
        <p:spPr>
          <a:xfrm>
            <a:off x="5565946" y="3429000"/>
            <a:ext cx="20816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defRPr/>
            </a:pP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أَهْدَتْ</a:t>
            </a: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03711A30-C2FB-0F21-4ABE-B56045605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الكلمة الأخيرة هي أهدت - أهدت، رددوا؟</a:t>
            </a:r>
            <a:endParaRPr lang="fr-US" sz="2400" dirty="0"/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F743A96-5C7C-7B26-11FC-C09B3F60DD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E85125-85DB-BE87-57F6-27603CE8960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BF869E-DE0E-440F-BF59-F95811AA267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9D3053-7912-C6DE-5266-04C1F4612F94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01AB6C-AE16-8A29-D8D0-FF37B0B54BC6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62B794C-3101-62B7-A49A-CFC1AB03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FB3335E-5260-B220-E8B8-C2F474D8D5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8C17EEC-5646-A0DB-B8FD-A0776BF6E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0C72751-3AFD-416E-35A6-30722D6FD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2538D96-97FD-B444-4400-BD72A05BC5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9B2E030-439C-8E7F-3FEE-753B3003CBA2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7" name="Image 6" descr="Une image contenant dessin, dessin humoristique, habits, Visage humain&#10;&#10;Le contenu généré par l’IA peut être incorrect.">
            <a:extLst>
              <a:ext uri="{FF2B5EF4-FFF2-40B4-BE49-F238E27FC236}">
                <a16:creationId xmlns:a16="http://schemas.microsoft.com/office/drawing/2014/main" id="{69151A0F-81EC-15BC-A6A7-BDCB28AB1C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51374" y="2658357"/>
            <a:ext cx="3094484" cy="2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70165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52020F-D0E5-E5B0-5985-E0A60E300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id="{267C0EE6-F0A4-BA4F-AF56-618513316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7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أَهْدَتِ </a:t>
            </a:r>
            <a:r>
              <a:rPr lang="ar-MA" sz="27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ﭐلْأُمُّ</a:t>
            </a:r>
            <a:r>
              <a:rPr lang="ar-MA" sz="27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صَغيرَها هَدِيَّةً. رددوا</a:t>
            </a:r>
            <a:br>
              <a:rPr lang="fr-MA" sz="27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US" sz="27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BA0C8B-E2A0-D5B0-8459-26A227043E1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A8EEA3-72F0-93A1-90BD-C3BE0E0C4E73}"/>
              </a:ext>
            </a:extLst>
          </p:cNvPr>
          <p:cNvSpPr>
            <a:spLocks/>
          </p:cNvSpPr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استـماع وتحدث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DAEEA8F-25AA-25D0-F0C3-D210403A592B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7F8C59-BB03-F6A1-5D27-C02A929AE9B0}"/>
              </a:ext>
            </a:extLst>
          </p:cNvPr>
          <p:cNvSpPr>
            <a:spLocks/>
          </p:cNvSpPr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معــــــــــجم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525666E-81B5-D3D5-6CB6-AD7CFA7457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B58D412-11F7-8C6B-D7D8-C15CE6802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D7DD08A-6298-3265-5612-6C2271CB93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EDD51A2-4AEF-FA11-7BC2-ED766832DB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55F077A-5797-D3D2-390A-441C6C6237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7F3ABD-C70B-7D5A-4182-44638E01CD61}"/>
              </a:ext>
            </a:extLst>
          </p:cNvPr>
          <p:cNvSpPr>
            <a:spLocks/>
          </p:cNvSpPr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srgbClr val="565F88">
                  <a:alpha val="20000"/>
                </a:srgbClr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828E64-B7E7-BD06-D63A-597017B27539}"/>
              </a:ext>
            </a:extLst>
          </p:cNvPr>
          <p:cNvSpPr txBox="1"/>
          <p:nvPr/>
        </p:nvSpPr>
        <p:spPr>
          <a:xfrm>
            <a:off x="1281699" y="5172040"/>
            <a:ext cx="69467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أَهْدَتِ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ﭐلْأُمُّ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صَغيرَها هَدِيَّةً.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FF1FBCC-7872-E20D-2783-7FD10BFF2A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1" y="684213"/>
            <a:ext cx="839788" cy="839787"/>
          </a:xfrm>
          <a:prstGeom prst="rect">
            <a:avLst/>
          </a:prstGeom>
        </p:spPr>
      </p:pic>
      <p:pic>
        <p:nvPicPr>
          <p:cNvPr id="10" name="Image 9" descr="Une image contenant dessin, dessin humoristique, habits, Visage humain&#10;&#10;Le contenu généré par l’IA peut être incorrect.">
            <a:extLst>
              <a:ext uri="{FF2B5EF4-FFF2-40B4-BE49-F238E27FC236}">
                <a16:creationId xmlns:a16="http://schemas.microsoft.com/office/drawing/2014/main" id="{0F80AFCA-5BC1-C896-FF79-5D8EA945A7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7823" y="2219627"/>
            <a:ext cx="3094484" cy="279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58614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27122-CDE7-E0F9-8B73-DAB802386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CE2D877-A564-B507-5265-417059571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MA" sz="2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يقل الكلمة الموافقة لكل صورة أشير إليها؟</a:t>
            </a:r>
            <a:endParaRPr lang="fr-US" sz="24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70EFB81-33C6-1D64-2794-5F87F11487A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Google Shape;1671;p27">
            <a:extLst>
              <a:ext uri="{FF2B5EF4-FFF2-40B4-BE49-F238E27FC236}">
                <a16:creationId xmlns:a16="http://schemas.microsoft.com/office/drawing/2014/main" id="{5456DDD7-D089-24FF-47F1-5E34867A1D9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2;p27">
            <a:extLst>
              <a:ext uri="{FF2B5EF4-FFF2-40B4-BE49-F238E27FC236}">
                <a16:creationId xmlns:a16="http://schemas.microsoft.com/office/drawing/2014/main" id="{9A376B07-7D8F-3A43-81C8-51DBDF71FBB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673;p27">
            <a:extLst>
              <a:ext uri="{FF2B5EF4-FFF2-40B4-BE49-F238E27FC236}">
                <a16:creationId xmlns:a16="http://schemas.microsoft.com/office/drawing/2014/main" id="{7A532E9E-B79D-5AB0-0311-1369ADC1A42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Google Shape;1674;p27">
            <a:extLst>
              <a:ext uri="{FF2B5EF4-FFF2-40B4-BE49-F238E27FC236}">
                <a16:creationId xmlns:a16="http://schemas.microsoft.com/office/drawing/2014/main" id="{9B595109-75B0-C895-3BF7-133D4105AC1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2" name="Google Shape;1676;p27">
            <a:extLst>
              <a:ext uri="{FF2B5EF4-FFF2-40B4-BE49-F238E27FC236}">
                <a16:creationId xmlns:a16="http://schemas.microsoft.com/office/drawing/2014/main" id="{57B1CA89-23F0-BB12-D692-717352B7DB8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7;p27">
            <a:extLst>
              <a:ext uri="{FF2B5EF4-FFF2-40B4-BE49-F238E27FC236}">
                <a16:creationId xmlns:a16="http://schemas.microsoft.com/office/drawing/2014/main" id="{CCF255C8-927B-7D59-3781-A680D5FFA28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678;p27">
            <a:extLst>
              <a:ext uri="{FF2B5EF4-FFF2-40B4-BE49-F238E27FC236}">
                <a16:creationId xmlns:a16="http://schemas.microsoft.com/office/drawing/2014/main" id="{7C423D7A-EFE2-FCCF-3252-145E44E3706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1679;p27">
            <a:extLst>
              <a:ext uri="{FF2B5EF4-FFF2-40B4-BE49-F238E27FC236}">
                <a16:creationId xmlns:a16="http://schemas.microsoft.com/office/drawing/2014/main" id="{560A56D0-463A-BA00-9806-85CA59EB4AE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1680;p27">
            <a:extLst>
              <a:ext uri="{FF2B5EF4-FFF2-40B4-BE49-F238E27FC236}">
                <a16:creationId xmlns:a16="http://schemas.microsoft.com/office/drawing/2014/main" id="{1CC2AA9C-1640-3743-9A4F-D5CD179A15C2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252;p5">
            <a:extLst>
              <a:ext uri="{FF2B5EF4-FFF2-40B4-BE49-F238E27FC236}">
                <a16:creationId xmlns:a16="http://schemas.microsoft.com/office/drawing/2014/main" id="{F398EE34-4FD7-E671-5C19-5C804EFFA0D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40" name="Groupe 39">
            <a:extLst>
              <a:ext uri="{FF2B5EF4-FFF2-40B4-BE49-F238E27FC236}">
                <a16:creationId xmlns:a16="http://schemas.microsoft.com/office/drawing/2014/main" id="{2636DC8F-B4E4-F35F-1AFC-4BCC1897B572}"/>
              </a:ext>
            </a:extLst>
          </p:cNvPr>
          <p:cNvGrpSpPr/>
          <p:nvPr/>
        </p:nvGrpSpPr>
        <p:grpSpPr>
          <a:xfrm>
            <a:off x="725677" y="2100580"/>
            <a:ext cx="7501452" cy="3859553"/>
            <a:chOff x="725677" y="2100580"/>
            <a:chExt cx="7501452" cy="3859553"/>
          </a:xfrm>
        </p:grpSpPr>
        <p:pic>
          <p:nvPicPr>
            <p:cNvPr id="13" name="Image 12" descr="Une image contenant Dessin d’enfant, dessin humoristique, art&#10;&#10;Le contenu généré par l’IA peut être incorrect.">
              <a:extLst>
                <a:ext uri="{FF2B5EF4-FFF2-40B4-BE49-F238E27FC236}">
                  <a16:creationId xmlns:a16="http://schemas.microsoft.com/office/drawing/2014/main" id="{77DE64AF-742E-E7F7-F72C-7EF2839D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1316" y="2100580"/>
              <a:ext cx="1676861" cy="1692876"/>
            </a:xfrm>
            <a:prstGeom prst="rect">
              <a:avLst/>
            </a:prstGeom>
          </p:spPr>
        </p:pic>
        <p:pic>
          <p:nvPicPr>
            <p:cNvPr id="19" name="Image 18" descr="Une image contenant dessin humoristique, dessin, illustration, Visage humain&#10;&#10;Le contenu généré par l’IA peut être incorrect.">
              <a:extLst>
                <a:ext uri="{FF2B5EF4-FFF2-40B4-BE49-F238E27FC236}">
                  <a16:creationId xmlns:a16="http://schemas.microsoft.com/office/drawing/2014/main" id="{D99D00A6-9140-D0B8-6C33-7612842C1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5677" y="4044530"/>
              <a:ext cx="1708138" cy="1780902"/>
            </a:xfrm>
            <a:prstGeom prst="rect">
              <a:avLst/>
            </a:prstGeom>
          </p:spPr>
        </p:pic>
        <p:pic>
          <p:nvPicPr>
            <p:cNvPr id="33" name="Image 32" descr="Une image contenant dessin, habits, dessin humoristique, Visage humain&#10;&#10;Le contenu généré par l’IA peut être incorrect.">
              <a:extLst>
                <a:ext uri="{FF2B5EF4-FFF2-40B4-BE49-F238E27FC236}">
                  <a16:creationId xmlns:a16="http://schemas.microsoft.com/office/drawing/2014/main" id="{685B7450-BB63-F473-2A9A-226121120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25164" y="4044530"/>
              <a:ext cx="1706308" cy="1840879"/>
            </a:xfrm>
            <a:prstGeom prst="rect">
              <a:avLst/>
            </a:prstGeom>
          </p:spPr>
        </p:pic>
        <p:pic>
          <p:nvPicPr>
            <p:cNvPr id="35" name="Image 34" descr="Une image contenant dessin, Dessin d’enfant, chaise, Visage humain&#10;&#10;Le contenu généré par l’IA peut être incorrect.">
              <a:extLst>
                <a:ext uri="{FF2B5EF4-FFF2-40B4-BE49-F238E27FC236}">
                  <a16:creationId xmlns:a16="http://schemas.microsoft.com/office/drawing/2014/main" id="{04E4EE85-2B5F-507C-BF56-8A186DA28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16345" y="2124162"/>
              <a:ext cx="1706308" cy="1723397"/>
            </a:xfrm>
            <a:prstGeom prst="rect">
              <a:avLst/>
            </a:prstGeom>
          </p:spPr>
        </p:pic>
        <p:pic>
          <p:nvPicPr>
            <p:cNvPr id="37" name="Image 36" descr="Une image contenant garçon, habits, illustratio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63E17443-B8E7-8586-ACED-894254B0F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520821" y="2124162"/>
              <a:ext cx="1706308" cy="1831604"/>
            </a:xfrm>
            <a:prstGeom prst="rect">
              <a:avLst/>
            </a:prstGeom>
          </p:spPr>
        </p:pic>
        <p:pic>
          <p:nvPicPr>
            <p:cNvPr id="39" name="Image 38" descr="Une image contenant dessin humoristique, dessin, personne, habits&#10;&#10;Le contenu généré par l’IA peut être incorrect.">
              <a:extLst>
                <a:ext uri="{FF2B5EF4-FFF2-40B4-BE49-F238E27FC236}">
                  <a16:creationId xmlns:a16="http://schemas.microsoft.com/office/drawing/2014/main" id="{B9705E1C-1B20-6EF6-8DFE-1B68FE06E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522821" y="4111880"/>
              <a:ext cx="1704308" cy="18482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1974631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9AFA0-8226-3FEA-E3B0-7EA9518B7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340DF26F-A91D-E24D-BCAB-D69C2DC9C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 "ممتنة"؟</a:t>
            </a:r>
            <a:endParaRPr lang="fr-US" sz="2400" dirty="0"/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460AD08B-1D36-E7B2-8631-C753D910C6E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sp>
        <p:nvSpPr>
          <p:cNvPr id="16" name="Google Shape;1671;p27">
            <a:extLst>
              <a:ext uri="{FF2B5EF4-FFF2-40B4-BE49-F238E27FC236}">
                <a16:creationId xmlns:a16="http://schemas.microsoft.com/office/drawing/2014/main" id="{9E352388-A414-7A01-52D5-2C75F05E33D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2;p27">
            <a:extLst>
              <a:ext uri="{FF2B5EF4-FFF2-40B4-BE49-F238E27FC236}">
                <a16:creationId xmlns:a16="http://schemas.microsoft.com/office/drawing/2014/main" id="{7CEA86A8-DC2C-023A-24FA-87BBACBF0AA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id="{D652C651-10D5-765B-7A80-9B02A16A6A2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674;p27">
            <a:extLst>
              <a:ext uri="{FF2B5EF4-FFF2-40B4-BE49-F238E27FC236}">
                <a16:creationId xmlns:a16="http://schemas.microsoft.com/office/drawing/2014/main" id="{EBF4BCC0-3A95-5B14-2F97-864C2926DCB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6D8F4E31-BF05-A7B6-5CAE-23AD2BC2963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A5F8F366-5D0C-6BFA-199F-B0ADDE8BBE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3F1DB437-0595-D279-FF71-DF729E5214E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B1DD7416-6778-BF30-E623-645468344FF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EF2D94E2-8BD6-F8D1-67DD-7CCDB40003D7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7BA079E1-EE1E-A00A-AEF2-F0A022D1EC9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meubles, Visage humain, dessin humoristique, table&#10;&#10;Le contenu généré par l’IA peut être incorrect.">
            <a:extLst>
              <a:ext uri="{FF2B5EF4-FFF2-40B4-BE49-F238E27FC236}">
                <a16:creationId xmlns:a16="http://schemas.microsoft.com/office/drawing/2014/main" id="{AB951F61-4CBE-696A-77F5-D5ACEF2EB6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5849" y="2320412"/>
            <a:ext cx="3452302" cy="31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9748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C94AE9-8159-82CC-11B8-4BEACCAEEC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6251A2-8211-3E29-7AA0-282116C2C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يردد؟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8F20396-D161-5B5E-CA45-DB5B2A981383}"/>
              </a:ext>
            </a:extLst>
          </p:cNvPr>
          <p:cNvSpPr txBox="1"/>
          <p:nvPr/>
        </p:nvSpPr>
        <p:spPr>
          <a:xfrm>
            <a:off x="508000" y="5158337"/>
            <a:ext cx="75012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أَنا </a:t>
            </a:r>
            <a:r>
              <a:rPr lang="ar-MA" sz="6000" b="1" dirty="0">
                <a:solidFill>
                  <a:schemeClr val="accent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مُمْتَنَّةٌ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لَكَ لِأَنَّكَ أَعْطَيْتَني قَلَماً.</a:t>
            </a:r>
            <a:endParaRPr lang="fr-MA" sz="60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Google Shape;1671;p27">
            <a:extLst>
              <a:ext uri="{FF2B5EF4-FFF2-40B4-BE49-F238E27FC236}">
                <a16:creationId xmlns:a16="http://schemas.microsoft.com/office/drawing/2014/main" id="{614A1B70-A79E-0C5E-B8FA-E76F1CAF3CA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672;p27">
            <a:extLst>
              <a:ext uri="{FF2B5EF4-FFF2-40B4-BE49-F238E27FC236}">
                <a16:creationId xmlns:a16="http://schemas.microsoft.com/office/drawing/2014/main" id="{36B25E4C-9DB7-49CC-B0E7-3EAF8895D31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6A85DA24-C9D3-B97B-DB98-F2074543EF4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C02C559A-B5E0-EA94-A330-E3762A2C7F9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204D7B44-776F-9F0A-BBA6-0F11FA90B6F7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6F859B3E-7DAB-2D4F-D02F-5607764A66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BC24874B-D147-7D72-6315-A390FF3528DE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823E2484-856B-C39A-1986-49EE301300C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DDE56C9C-A767-929B-6ECD-F4A568E43D7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3D1E107D-2A23-0178-0240-EBAA18459DB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BD0531E-0EA1-6037-0DE5-1B2E04A48B7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79262"/>
            <a:ext cx="900113" cy="900112"/>
          </a:xfrm>
          <a:prstGeom prst="rect">
            <a:avLst/>
          </a:prstGeom>
        </p:spPr>
      </p:pic>
      <p:pic>
        <p:nvPicPr>
          <p:cNvPr id="3" name="Image 2" descr="Une image contenant meubles, Visage humain, dessin humoristique, table&#10;&#10;Le contenu généré par l’IA peut être incorrect.">
            <a:extLst>
              <a:ext uri="{FF2B5EF4-FFF2-40B4-BE49-F238E27FC236}">
                <a16:creationId xmlns:a16="http://schemas.microsoft.com/office/drawing/2014/main" id="{D91342BD-EC3E-1BA0-7364-E0E97A0900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15427" y="1961132"/>
            <a:ext cx="3452302" cy="3192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6528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54C1B0-EEF6-CD76-A14E-2F2203C37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8B4C58E-75B6-6C56-7849-E84075980F8E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206346E-699E-0B8D-5986-D89DA7E70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يعبر عن المشهد باستعمال "فاجأت"؟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E8EBC05-15B6-8AB9-DF10-13B929A18CB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6AADE3F7-B7DC-C821-CF8A-AF991BB14EA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672;p27">
            <a:extLst>
              <a:ext uri="{FF2B5EF4-FFF2-40B4-BE49-F238E27FC236}">
                <a16:creationId xmlns:a16="http://schemas.microsoft.com/office/drawing/2014/main" id="{EB7D2297-78F3-295E-E803-9F98BD57D61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38ADCBAF-7A35-A6CD-B800-554837291FF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4;p27">
            <a:extLst>
              <a:ext uri="{FF2B5EF4-FFF2-40B4-BE49-F238E27FC236}">
                <a16:creationId xmlns:a16="http://schemas.microsoft.com/office/drawing/2014/main" id="{2FA59CE0-4E03-45AF-26E1-8BCA23BFA67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1676;p27">
            <a:extLst>
              <a:ext uri="{FF2B5EF4-FFF2-40B4-BE49-F238E27FC236}">
                <a16:creationId xmlns:a16="http://schemas.microsoft.com/office/drawing/2014/main" id="{DE9295EB-E2AF-38FD-739D-7F217D0FB94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D0ADC42E-8255-0813-3695-1DE1407956D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1D1733B6-9F8B-5504-CA0B-4A40A6FD9B2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C554B080-6564-7C3C-038F-37F5F19075D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F03D4917-2450-EF51-ECC0-8ADC6D845BC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554E21FC-E84E-3214-8E9D-557F5F93FEA1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habits, personne, Visage humain, fille&#10;&#10;Le contenu généré par l’IA peut être incorrect.">
            <a:extLst>
              <a:ext uri="{FF2B5EF4-FFF2-40B4-BE49-F238E27FC236}">
                <a16:creationId xmlns:a16="http://schemas.microsoft.com/office/drawing/2014/main" id="{33B17C6C-D390-F9FC-14C0-F636055C64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3539" y="2290915"/>
            <a:ext cx="3663915" cy="326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689878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7C3CC-6B40-2E10-B8DF-21B080CF8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5864BB1-9B51-6DF3-309A-87E7209BB4C8}"/>
              </a:ext>
            </a:extLst>
          </p:cNvPr>
          <p:cNvSpPr/>
          <p:nvPr/>
        </p:nvSpPr>
        <p:spPr>
          <a:xfrm>
            <a:off x="4230209" y="4295944"/>
            <a:ext cx="177960" cy="242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569A431-72D4-6BDC-EC7A-FF39141AD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- فاجَأَتِ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ﭐلْمُعَلِّمَةُ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فَرَحَ بِتاجِ مُزَيَّنٍ.</a:t>
            </a:r>
            <a:b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52D500A-549C-EF26-41C4-4606CFB43CE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E8CE2D9-EB0E-2618-6409-BAA36265AFD5}"/>
              </a:ext>
            </a:extLst>
          </p:cNvPr>
          <p:cNvSpPr txBox="1"/>
          <p:nvPr/>
        </p:nvSpPr>
        <p:spPr>
          <a:xfrm>
            <a:off x="859109" y="5466570"/>
            <a:ext cx="78322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4800" b="1"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6000" dirty="0">
                <a:solidFill>
                  <a:schemeClr val="accent2"/>
                </a:solidFill>
                <a:ea typeface="Calibri" panose="020F0502020204030204" pitchFamily="34" charset="0"/>
              </a:rPr>
              <a:t>فاجَأَتِ</a:t>
            </a:r>
            <a:r>
              <a:rPr lang="ar-MA" sz="5400" dirty="0">
                <a:solidFill>
                  <a:srgbClr val="002060"/>
                </a:solidFill>
              </a:rPr>
              <a:t> </a:t>
            </a:r>
            <a:r>
              <a:rPr lang="ar-MA" sz="5400" dirty="0" err="1">
                <a:solidFill>
                  <a:srgbClr val="002060"/>
                </a:solidFill>
              </a:rPr>
              <a:t>ﭐلْمُعَلِّمَةُ</a:t>
            </a:r>
            <a:r>
              <a:rPr lang="ar-MA" sz="5400" dirty="0">
                <a:solidFill>
                  <a:srgbClr val="002060"/>
                </a:solidFill>
              </a:rPr>
              <a:t> فَرَحَ بِتاجِ مُزَيَّنٍ.</a:t>
            </a:r>
            <a:endParaRPr lang="fr-MA" sz="5400" dirty="0">
              <a:solidFill>
                <a:srgbClr val="002060"/>
              </a:solidFill>
            </a:endParaRPr>
          </a:p>
        </p:txBody>
      </p:sp>
      <p:sp>
        <p:nvSpPr>
          <p:cNvPr id="9" name="Google Shape;1671;p27">
            <a:extLst>
              <a:ext uri="{FF2B5EF4-FFF2-40B4-BE49-F238E27FC236}">
                <a16:creationId xmlns:a16="http://schemas.microsoft.com/office/drawing/2014/main" id="{A04BD940-9392-82CD-C3EA-2EA031EC1EA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672;p27">
            <a:extLst>
              <a:ext uri="{FF2B5EF4-FFF2-40B4-BE49-F238E27FC236}">
                <a16:creationId xmlns:a16="http://schemas.microsoft.com/office/drawing/2014/main" id="{B9ADB7BC-BC77-3939-E61D-4B8AE4E3D9B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6C37BB97-F369-0BC8-0A04-ADBF6299082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330E0667-68CE-06D7-3208-DF02E51B676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8C519D01-76E4-6DDA-B26A-1447BDF968C5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37E91445-9789-6F98-206A-C3C0D7E418F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B395B5FD-1C3C-97CF-C7FD-365E3A4FE12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E572E17C-19E1-A3E9-F238-56D917498E5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0495E61A-97FD-5553-A2B3-0F7CA586BD5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5EE45843-F7F9-CE4B-604D-2512E846431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habits, personne, Visage humain, fille&#10;&#10;Le contenu généré par l’IA peut être incorrect.">
            <a:extLst>
              <a:ext uri="{FF2B5EF4-FFF2-40B4-BE49-F238E27FC236}">
                <a16:creationId xmlns:a16="http://schemas.microsoft.com/office/drawing/2014/main" id="{CA5CB884-F90A-3580-FB77-E22EBB576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2849" y="2097505"/>
            <a:ext cx="3663915" cy="326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642962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7787A-C997-9A08-7099-6CEFA9C11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B84732-837B-0309-3454-71019A9B5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مستعملا  موهوب؟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F40C62C-631A-07C3-C9D1-6491DF0DB8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</p:spPr>
      </p:pic>
      <p:sp>
        <p:nvSpPr>
          <p:cNvPr id="16" name="Google Shape;1671;p27">
            <a:extLst>
              <a:ext uri="{FF2B5EF4-FFF2-40B4-BE49-F238E27FC236}">
                <a16:creationId xmlns:a16="http://schemas.microsoft.com/office/drawing/2014/main" id="{BEA633A1-4219-1362-982E-E6502FDC58A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2;p27">
            <a:extLst>
              <a:ext uri="{FF2B5EF4-FFF2-40B4-BE49-F238E27FC236}">
                <a16:creationId xmlns:a16="http://schemas.microsoft.com/office/drawing/2014/main" id="{81386FEA-CEC4-0F04-84C0-0565C69D957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id="{37B9CDF6-2819-2BDD-407D-1CA9682A9EA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674;p27">
            <a:extLst>
              <a:ext uri="{FF2B5EF4-FFF2-40B4-BE49-F238E27FC236}">
                <a16:creationId xmlns:a16="http://schemas.microsoft.com/office/drawing/2014/main" id="{2CD26F39-2FA8-63CC-41D0-222605CB845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B744CEC9-92C3-26E3-A418-7A4AC8F3650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3CD46B72-B93C-2140-984B-30160068697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6D3CCC95-6B34-7601-7962-1178F7DD333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B0CDBE2C-07FC-D889-D491-4AC4382C8B8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AC660D62-51DA-F082-E961-98A2FCC15EB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B37644DC-E415-8808-BC08-4602258D504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football, personne, ba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8133A88-AE23-CF64-D55D-18125AA3EC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042" y="2426781"/>
            <a:ext cx="3663915" cy="29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59629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77C855-3E94-F853-867A-B02BEEE952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8CC5A418-70C8-BCD7-6173-19ED92252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17" y="789099"/>
            <a:ext cx="7886700" cy="720000"/>
          </a:xfrm>
        </p:spPr>
        <p:txBody>
          <a:bodyPr/>
          <a:lstStyle/>
          <a:p>
            <a:r>
              <a:rPr lang="ar-MA" sz="4000" dirty="0"/>
              <a:t>هيكلة حصة اليوم</a:t>
            </a:r>
            <a:endParaRPr lang="fr-MA" sz="4000" dirty="0">
              <a:solidFill>
                <a:srgbClr val="424D7A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808F199-47E9-298E-E990-840A88B7D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387611"/>
            <a:ext cx="5488778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79637E10-A6BE-35D4-94AB-E96D6899E147}"/>
              </a:ext>
            </a:extLst>
          </p:cNvPr>
          <p:cNvSpPr txBox="1">
            <a:spLocks/>
          </p:cNvSpPr>
          <p:nvPr/>
        </p:nvSpPr>
        <p:spPr>
          <a:xfrm>
            <a:off x="2160599" y="1871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1600" b="1" dirty="0">
                <a:ea typeface="Dosis SemiBold"/>
                <a:cs typeface="Microsoft Uighur" panose="02000000000000000000" pitchFamily="2" charset="-78"/>
                <a:sym typeface="Dosis SemiBold"/>
              </a:rPr>
              <a:t>نشيد : «صديقي»</a:t>
            </a:r>
            <a:endParaRPr lang="ar-MA" sz="1600" dirty="0">
              <a:cs typeface="Microsoft Uighur" panose="02000000000000000000" pitchFamily="2" charset="-78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262F961-13AD-59D4-96AB-6E8B29C78BFC}"/>
              </a:ext>
            </a:extLst>
          </p:cNvPr>
          <p:cNvSpPr txBox="1"/>
          <p:nvPr/>
        </p:nvSpPr>
        <p:spPr>
          <a:xfrm>
            <a:off x="5233090" y="1532644"/>
            <a:ext cx="14061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DD2D4C0-C9F0-BD1D-B622-088D8B790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1599707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24750E1A-19B2-32F7-908F-638FFAE629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393318"/>
            <a:ext cx="468000" cy="468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AD73A6-CF60-B16F-7DD9-1575ABCA5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2653644"/>
            <a:ext cx="5472000" cy="1405870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8E471C0-3675-DD8A-C83A-068D36ACF7AC}"/>
              </a:ext>
            </a:extLst>
          </p:cNvPr>
          <p:cNvSpPr txBox="1">
            <a:spLocks/>
          </p:cNvSpPr>
          <p:nvPr/>
        </p:nvSpPr>
        <p:spPr>
          <a:xfrm>
            <a:off x="2102784" y="31540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موهوب – ممتن – مفاجأة – نظمت – منشط الحفل - أهدت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CAE4342-1885-380A-8CAC-B2BE8A665407}"/>
              </a:ext>
            </a:extLst>
          </p:cNvPr>
          <p:cNvSpPr txBox="1"/>
          <p:nvPr/>
        </p:nvSpPr>
        <p:spPr>
          <a:xfrm>
            <a:off x="5413299" y="2790288"/>
            <a:ext cx="1194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- 02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</a:t>
            </a:r>
          </a:p>
        </p:txBody>
      </p:sp>
      <p:pic>
        <p:nvPicPr>
          <p:cNvPr id="12" name="Image 1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631E3161-26E8-0F6B-A3CC-03AF9EB21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935168"/>
            <a:ext cx="5525521" cy="1405870"/>
          </a:xfrm>
          <a:prstGeom prst="rect">
            <a:avLst/>
          </a:prstGeom>
        </p:spPr>
      </p:pic>
      <p:sp>
        <p:nvSpPr>
          <p:cNvPr id="13" name="Espace réservé du texte 5">
            <a:extLst>
              <a:ext uri="{FF2B5EF4-FFF2-40B4-BE49-F238E27FC236}">
                <a16:creationId xmlns:a16="http://schemas.microsoft.com/office/drawing/2014/main" id="{128466EE-63AD-46EB-7958-FD3F8C049CB4}"/>
              </a:ext>
            </a:extLst>
          </p:cNvPr>
          <p:cNvSpPr txBox="1">
            <a:spLocks/>
          </p:cNvSpPr>
          <p:nvPr/>
        </p:nvSpPr>
        <p:spPr>
          <a:xfrm>
            <a:off x="2160599" y="442717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ورشة الاستماع (أنا أيضا موهوبة): التوقع والتحقق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51D9578-9EA7-A2B8-8AA1-1DEC836C1A44}"/>
              </a:ext>
            </a:extLst>
          </p:cNvPr>
          <p:cNvSpPr txBox="1"/>
          <p:nvPr/>
        </p:nvSpPr>
        <p:spPr>
          <a:xfrm>
            <a:off x="5792628" y="4102846"/>
            <a:ext cx="8101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8A0A6DFF-7F39-1A90-C827-F2E41D3CA68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28842" y="2830010"/>
            <a:ext cx="424748" cy="540000"/>
          </a:xfrm>
          <a:prstGeom prst="rect">
            <a:avLst/>
          </a:prstGeom>
        </p:spPr>
      </p:pic>
      <p:pic>
        <p:nvPicPr>
          <p:cNvPr id="27" name="Espace réservé pour une image  20">
            <a:extLst>
              <a:ext uri="{FF2B5EF4-FFF2-40B4-BE49-F238E27FC236}">
                <a16:creationId xmlns:a16="http://schemas.microsoft.com/office/drawing/2014/main" id="{60423F5C-4BF9-B5D0-D8C8-916D530623A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3940607"/>
            <a:ext cx="468000" cy="468000"/>
          </a:xfrm>
          <a:prstGeom prst="rect">
            <a:avLst/>
          </a:prstGeom>
        </p:spPr>
      </p:pic>
      <p:pic>
        <p:nvPicPr>
          <p:cNvPr id="9" name="Image 8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03AA56-50B8-065F-D9BA-CAD6CEC11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713" y="5230922"/>
            <a:ext cx="5525521" cy="1415180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209C787F-5920-F19F-12AD-A3BC0F7B02AD}"/>
              </a:ext>
            </a:extLst>
          </p:cNvPr>
          <p:cNvSpPr txBox="1">
            <a:spLocks/>
          </p:cNvSpPr>
          <p:nvPr/>
        </p:nvSpPr>
        <p:spPr>
          <a:xfrm>
            <a:off x="2218275" y="572292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266700" indent="-266700" algn="r" defTabSz="914400" rtl="1" eaLnBrk="1" latinLnBrk="0" hangingPunct="1">
              <a:buClr>
                <a:srgbClr val="424D7B"/>
              </a:buClr>
              <a:buSzPts val="1200"/>
              <a:buFont typeface="Noto Sans Symbols"/>
              <a:buChar char="●"/>
              <a:defRPr sz="1600" b="1" kern="1200">
                <a:solidFill>
                  <a:srgbClr val="424D7B"/>
                </a:solidFill>
                <a:latin typeface="Dosis SemiBold" pitchFamily="2" charset="0"/>
                <a:ea typeface="Dosis SemiBold"/>
                <a:cs typeface="+mn-cs"/>
              </a:defRPr>
            </a:lvl1pPr>
            <a:lvl2pPr marL="457200" indent="0" defTabSz="914400" eaLnBrk="1" latinLnBrk="0" hangingPunct="1"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defTabSz="91440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تنمية الطلاقة: قراءة كلمات بدقة + القراءة المشتركة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C74676B-272E-ABCF-30C7-4CE7181DC6E1}"/>
              </a:ext>
            </a:extLst>
          </p:cNvPr>
          <p:cNvSpPr txBox="1"/>
          <p:nvPr/>
        </p:nvSpPr>
        <p:spPr>
          <a:xfrm>
            <a:off x="5981553" y="5392733"/>
            <a:ext cx="694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>
              <a:defRPr/>
            </a:pPr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- 04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1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20">
            <a:extLst>
              <a:ext uri="{FF2B5EF4-FFF2-40B4-BE49-F238E27FC236}">
                <a16:creationId xmlns:a16="http://schemas.microsoft.com/office/drawing/2014/main" id="{AA747764-36E9-3500-B1F8-96409B6DA91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7560" r="-7560"/>
          <a:stretch>
            <a:fillRect/>
          </a:stretch>
        </p:blipFill>
        <p:spPr>
          <a:xfrm>
            <a:off x="1791098" y="5245018"/>
            <a:ext cx="468000" cy="468000"/>
          </a:xfrm>
          <a:prstGeom prst="rect">
            <a:avLst/>
          </a:prstGeom>
        </p:spPr>
      </p:pic>
      <p:pic>
        <p:nvPicPr>
          <p:cNvPr id="14" name="Google Shape;1234;p4">
            <a:extLst>
              <a:ext uri="{FF2B5EF4-FFF2-40B4-BE49-F238E27FC236}">
                <a16:creationId xmlns:a16="http://schemas.microsoft.com/office/drawing/2014/main" id="{2289F99C-F9EA-478A-A7BF-C3DA6F9AFA80}"/>
              </a:ext>
            </a:extLst>
          </p:cNvPr>
          <p:cNvPicPr preferRelativeResize="0"/>
          <p:nvPr/>
        </p:nvPicPr>
        <p:blipFill rotWithShape="1">
          <a:blip r:embed="rId6"/>
          <a:srcRect l="-7560" r="-7560"/>
          <a:stretch>
            <a:fillRect/>
          </a:stretch>
        </p:blipFill>
        <p:spPr>
          <a:xfrm>
            <a:off x="1719542" y="2730735"/>
            <a:ext cx="468000" cy="4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EC456FB-C1E2-5BE8-A1CA-1E4A0029C11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724214" y="4156647"/>
            <a:ext cx="536339" cy="54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3FA216C-8FD9-FA34-E656-68E6574A40E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816563" y="5414415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0133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1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3" grpId="0"/>
      <p:bldP spid="5" grpId="0"/>
      <p:bldP spid="13" grpId="0"/>
      <p:bldP spid="15" grpId="0"/>
      <p:bldP spid="10" grpId="0"/>
      <p:bldP spid="1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D8263-7D2D-CEBC-AD25-2F14A214D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7A255A-5E97-22E9-8170-E4860F017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- يسدد اللاعب  الموهب الكرة بمهارة.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DF263BB-2F69-7CA9-5428-EFE63793B945}"/>
              </a:ext>
            </a:extLst>
          </p:cNvPr>
          <p:cNvSpPr txBox="1"/>
          <p:nvPr/>
        </p:nvSpPr>
        <p:spPr>
          <a:xfrm>
            <a:off x="112322" y="5287896"/>
            <a:ext cx="8711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يُسَدِّدُ </a:t>
            </a:r>
            <a:r>
              <a:rPr lang="ar-MA" sz="60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ﭐللّاعِبُ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chemeClr val="accent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ﭐلْمَوْهوب</a:t>
            </a:r>
            <a:r>
              <a:rPr lang="ar-MA" sz="60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ُ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6000" b="1" dirty="0" err="1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ﭐلْكُرَةَ</a:t>
            </a:r>
            <a:r>
              <a:rPr lang="ar-MA" sz="60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بِمَهارَةٍ.</a:t>
            </a:r>
            <a:r>
              <a:rPr lang="ar-MA" sz="6000" b="1" dirty="0">
                <a:solidFill>
                  <a:schemeClr val="tx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MA" sz="6000" b="1" dirty="0">
              <a:solidFill>
                <a:schemeClr val="tx2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7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4F5996C-0A74-9B22-32CF-763AAE031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554441"/>
            <a:ext cx="900000" cy="900000"/>
          </a:xfrm>
          <a:prstGeom prst="rect">
            <a:avLst/>
          </a:prstGeom>
        </p:spPr>
      </p:pic>
      <p:sp>
        <p:nvSpPr>
          <p:cNvPr id="16" name="Google Shape;1671;p27">
            <a:extLst>
              <a:ext uri="{FF2B5EF4-FFF2-40B4-BE49-F238E27FC236}">
                <a16:creationId xmlns:a16="http://schemas.microsoft.com/office/drawing/2014/main" id="{5404B915-94C4-1785-F8CC-BE699E5E33C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2;p27">
            <a:extLst>
              <a:ext uri="{FF2B5EF4-FFF2-40B4-BE49-F238E27FC236}">
                <a16:creationId xmlns:a16="http://schemas.microsoft.com/office/drawing/2014/main" id="{495D30BA-E984-FBCE-4271-04A77A16754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3;p27">
            <a:extLst>
              <a:ext uri="{FF2B5EF4-FFF2-40B4-BE49-F238E27FC236}">
                <a16:creationId xmlns:a16="http://schemas.microsoft.com/office/drawing/2014/main" id="{9351F846-F21C-8527-BAD4-51B4744DA95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Google Shape;1674;p27">
            <a:extLst>
              <a:ext uri="{FF2B5EF4-FFF2-40B4-BE49-F238E27FC236}">
                <a16:creationId xmlns:a16="http://schemas.microsoft.com/office/drawing/2014/main" id="{33AC5D9F-3B67-557A-7670-0995BD4BF6D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1" name="Google Shape;1676;p27">
            <a:extLst>
              <a:ext uri="{FF2B5EF4-FFF2-40B4-BE49-F238E27FC236}">
                <a16:creationId xmlns:a16="http://schemas.microsoft.com/office/drawing/2014/main" id="{75E4267D-D114-FE73-8FEE-33F60F571D7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7;p27">
            <a:extLst>
              <a:ext uri="{FF2B5EF4-FFF2-40B4-BE49-F238E27FC236}">
                <a16:creationId xmlns:a16="http://schemas.microsoft.com/office/drawing/2014/main" id="{98944A5F-8B61-70A2-EC98-49210F9F15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8;p27">
            <a:extLst>
              <a:ext uri="{FF2B5EF4-FFF2-40B4-BE49-F238E27FC236}">
                <a16:creationId xmlns:a16="http://schemas.microsoft.com/office/drawing/2014/main" id="{7F5B2550-83EB-B902-8781-D7CE60E2FFF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79;p27">
            <a:extLst>
              <a:ext uri="{FF2B5EF4-FFF2-40B4-BE49-F238E27FC236}">
                <a16:creationId xmlns:a16="http://schemas.microsoft.com/office/drawing/2014/main" id="{3E99ED06-53F0-E36B-6EBB-F7A393DDE32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680;p27">
            <a:extLst>
              <a:ext uri="{FF2B5EF4-FFF2-40B4-BE49-F238E27FC236}">
                <a16:creationId xmlns:a16="http://schemas.microsoft.com/office/drawing/2014/main" id="{FC20120C-9C36-6FD6-6E92-CBDA7A8CE3AF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52;p5">
            <a:extLst>
              <a:ext uri="{FF2B5EF4-FFF2-40B4-BE49-F238E27FC236}">
                <a16:creationId xmlns:a16="http://schemas.microsoft.com/office/drawing/2014/main" id="{57824CE4-1C49-31C5-49B8-9D830CD9E69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football, personne, balle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454FACE-DBF1-A3AE-6997-EC53DD8585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2849" y="2102316"/>
            <a:ext cx="3663915" cy="2951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124531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017C13-3624-5B9C-D231-E70D5CB2C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0BE6175-90AC-B44E-9BC5-528768C50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 "نظم"؟</a:t>
            </a:r>
            <a:endParaRPr lang="fr-US" sz="2400" dirty="0"/>
          </a:p>
        </p:txBody>
      </p:sp>
      <p:pic>
        <p:nvPicPr>
          <p:cNvPr id="16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10E2D48-7BBF-41F4-92B9-081A4ECC84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70183" y="612000"/>
            <a:ext cx="900000" cy="900000"/>
          </a:xfrm>
          <a:prstGeom prst="rect">
            <a:avLst/>
          </a:prstGeom>
        </p:spPr>
      </p:pic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9E6518F0-2A50-4F5E-AC35-68832E61BDD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672;p27">
            <a:extLst>
              <a:ext uri="{FF2B5EF4-FFF2-40B4-BE49-F238E27FC236}">
                <a16:creationId xmlns:a16="http://schemas.microsoft.com/office/drawing/2014/main" id="{3D5C5F4E-6526-955C-1C83-22E7D9886D5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3;p27">
            <a:extLst>
              <a:ext uri="{FF2B5EF4-FFF2-40B4-BE49-F238E27FC236}">
                <a16:creationId xmlns:a16="http://schemas.microsoft.com/office/drawing/2014/main" id="{500DBB2A-42FC-107B-57B8-8B4E19ABD90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9A346B95-20E6-697F-0F48-8DBAAD5623C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E83D3C81-5C6F-BF5F-1829-6E1CA16423F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13947B41-5F77-D460-7FD5-848E4F5E7BE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737B9B53-2FCE-1E64-15A2-7E4CB8F3F563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CB3AB7B5-4EEF-6FAB-7BDD-A1930B9AAF98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A0423CD8-706A-61EC-A286-2E50FC5CB033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263C121A-239A-A85E-6F7A-4D4C64F653E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6" name="Image 5" descr="Une image contenant meubles, table, dessin humoristique, bureau&#10;&#10;Le contenu généré par l’IA peut être incorrect.">
            <a:extLst>
              <a:ext uri="{FF2B5EF4-FFF2-40B4-BE49-F238E27FC236}">
                <a16:creationId xmlns:a16="http://schemas.microsoft.com/office/drawing/2014/main" id="{02E19A94-3FAE-9C1B-6DA9-269A44554A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5994" y="2377620"/>
            <a:ext cx="3663915" cy="278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0035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E56F2C-C7E0-1FBE-A7C6-29F9169200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2C3F06F-7CD6-B59F-A232-CE7F8A4AD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نَظَّمَ حُسامٌ أَدَواتِهِ </a:t>
            </a:r>
            <a:r>
              <a:rPr lang="ar-MA" sz="2400" b="1" dirty="0" err="1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ﭐلْمَدْرَسِيَّةَ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رددوا</a:t>
            </a:r>
            <a:b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7638185-9A11-CDD0-8E36-ACF33FF5DED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5FCE9E68-B1C9-703B-ACFF-89036EC29C30}"/>
              </a:ext>
            </a:extLst>
          </p:cNvPr>
          <p:cNvSpPr txBox="1"/>
          <p:nvPr/>
        </p:nvSpPr>
        <p:spPr>
          <a:xfrm>
            <a:off x="2104091" y="5368815"/>
            <a:ext cx="493581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6000" b="1" dirty="0">
                <a:solidFill>
                  <a:schemeClr val="accent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نَظَّمَ 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حُسامٌ أَدَواتِهِ 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لْمَدْرَسِيَّةَ.</a:t>
            </a:r>
            <a:endParaRPr lang="fr-MA" sz="48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9" name="Google Shape;1671;p27">
            <a:extLst>
              <a:ext uri="{FF2B5EF4-FFF2-40B4-BE49-F238E27FC236}">
                <a16:creationId xmlns:a16="http://schemas.microsoft.com/office/drawing/2014/main" id="{FE0138F7-3FA0-3E00-8517-6DC0C3912D9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Google Shape;1672;p27">
            <a:extLst>
              <a:ext uri="{FF2B5EF4-FFF2-40B4-BE49-F238E27FC236}">
                <a16:creationId xmlns:a16="http://schemas.microsoft.com/office/drawing/2014/main" id="{F0B5911A-0105-C4D3-2D00-FD91068B211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11EE8086-0FB8-EB58-329D-E2C0EB192A4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02A4F42E-9E6E-ADFF-E59E-33E0E05C6F7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442A5670-17CA-0657-0399-28E8465DEDA9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BEFFA6FE-CB1F-0A61-0CA8-011701B9FC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5589157E-119E-7329-39B6-E78C7A83836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4426C946-7837-7206-5E0C-1B87ED490EF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8D32F4BD-57E6-333A-482D-6AA8CB6C36F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38E655D1-DCC0-04DE-C467-4F5587604382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meubles, table, dessin humoristique, bureau&#10;&#10;Le contenu généré par l’IA peut être incorrect.">
            <a:extLst>
              <a:ext uri="{FF2B5EF4-FFF2-40B4-BE49-F238E27FC236}">
                <a16:creationId xmlns:a16="http://schemas.microsoft.com/office/drawing/2014/main" id="{3A60EAB8-4EDF-EDA6-991E-3C793C14F8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3539" y="2121982"/>
            <a:ext cx="3663915" cy="278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42179"/>
      </p:ext>
    </p:extLst>
  </p:cSld>
  <p:clrMapOvr>
    <a:masterClrMapping/>
  </p:clrMapOvr>
  <p:transition spd="slow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5E7E83-CC5F-61D4-B17E-3D7A25BFF0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C07D7D-0E7A-B94C-AFE8-69AB03EE8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يعبر عن المشهد باستعمال" منشط الحفل"؟</a:t>
            </a:r>
            <a:endParaRPr lang="fr-US" sz="2400" dirty="0"/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C25B793-2DDD-25D7-44AD-C6444654498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05640B26-BDF4-342D-F0C0-B7C24BCA712A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672;p27">
            <a:extLst>
              <a:ext uri="{FF2B5EF4-FFF2-40B4-BE49-F238E27FC236}">
                <a16:creationId xmlns:a16="http://schemas.microsoft.com/office/drawing/2014/main" id="{E27FF550-5BD1-65C5-8C35-BADAA0AFA6E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3;p27">
            <a:extLst>
              <a:ext uri="{FF2B5EF4-FFF2-40B4-BE49-F238E27FC236}">
                <a16:creationId xmlns:a16="http://schemas.microsoft.com/office/drawing/2014/main" id="{C5A96254-D80D-08C3-D49F-34499ADC1A7B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DEC1C025-91CD-9288-86F2-F2654E0C401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19051A5D-C1E7-557C-FB90-0C034AE91D9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216429AD-9FDC-6309-C27D-0DDAF70AEC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C241632C-462B-D852-2C37-B1E47463FD61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53AD1483-7D58-769D-38A2-096111B6ED2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58ED59AA-B957-BEE0-89F5-8B09B140122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80BEC106-F1AE-AB12-9538-B2E172414D5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habits, dessin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2BF38C43-4A66-5E09-1DF9-CDC97A7FA3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780" y="2222090"/>
            <a:ext cx="3663915" cy="32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56435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C7E3D4-79E3-6657-F704-23F97FD5DD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0CC1771-12D6-40BB-ED74-0E825EF0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رددوا – يقدم منشط الحفل جائزة في حفلة مدرسية.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8" name="Espace réservé pour une image  17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A259768-236F-5C7E-05AF-750E4444031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A2A75D9-7814-3DBA-EF2C-C71CDEB630F7}"/>
              </a:ext>
            </a:extLst>
          </p:cNvPr>
          <p:cNvSpPr txBox="1"/>
          <p:nvPr/>
        </p:nvSpPr>
        <p:spPr>
          <a:xfrm>
            <a:off x="503208" y="5453163"/>
            <a:ext cx="81375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defRPr/>
            </a:pP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يُقَدِّمُ </a:t>
            </a:r>
            <a:r>
              <a:rPr lang="ar-MA" sz="6000" b="1" dirty="0">
                <a:solidFill>
                  <a:schemeClr val="accent2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مُنَشِّطُ ﭐلْحَفْلِ </a:t>
            </a:r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جائِزَةً في حَفْلَةٍ مَدْرَسِيَّةٍ. </a:t>
            </a:r>
            <a:endParaRPr lang="fr-MA" sz="4800" b="1" dirty="0">
              <a:solidFill>
                <a:srgbClr val="00206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Google Shape;1671;p27">
            <a:extLst>
              <a:ext uri="{FF2B5EF4-FFF2-40B4-BE49-F238E27FC236}">
                <a16:creationId xmlns:a16="http://schemas.microsoft.com/office/drawing/2014/main" id="{1F2EF400-5EBC-08B2-4B99-7AA1A420EEA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Google Shape;1672;p27">
            <a:extLst>
              <a:ext uri="{FF2B5EF4-FFF2-40B4-BE49-F238E27FC236}">
                <a16:creationId xmlns:a16="http://schemas.microsoft.com/office/drawing/2014/main" id="{4CA5D6FA-3726-C129-0762-460273A6329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D6359CA2-1D06-7CEA-541C-C1CEFC97850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ADC80A95-73BC-7DE5-D224-FB5E4FF236A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FCAB6C94-A887-9F9D-34D5-C37FC5901F7F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87C9E1D6-DCBA-F177-7CAE-C647A7CAEE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E16567A2-AB0A-239E-A10B-C6F5867DB14E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8CAC621C-0EDA-157A-5E1E-6D777440BC44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8CBCAB68-44D7-726A-FEB1-67AC5914081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7AF544E9-2C64-BA14-39F1-83B1DC6B726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habits, dessin, garço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9B58CF43-8C2F-8EC3-41BC-E5A0A4CD1F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64780" y="2074266"/>
            <a:ext cx="3663915" cy="327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7129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92E6D-E538-BF67-EBEC-304359864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CCF1306-EB77-ED5C-C412-91D71D25F1F8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88D4702D-0A49-4641-BD57-6E35581B3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ستعبرون عن المشهد مستعملين كلمات  المعجم.</a:t>
            </a:r>
            <a:endParaRPr lang="fr-US" sz="2400" dirty="0"/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1EE5DD6-5E47-9677-7119-9ACB05C49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2" name="Google Shape;1671;p27">
            <a:extLst>
              <a:ext uri="{FF2B5EF4-FFF2-40B4-BE49-F238E27FC236}">
                <a16:creationId xmlns:a16="http://schemas.microsoft.com/office/drawing/2014/main" id="{FF4F701F-D26F-B705-D024-633AC064C0A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4" name="Google Shape;1672;p27">
            <a:extLst>
              <a:ext uri="{FF2B5EF4-FFF2-40B4-BE49-F238E27FC236}">
                <a16:creationId xmlns:a16="http://schemas.microsoft.com/office/drawing/2014/main" id="{A6C005B6-CA52-791C-833B-63B2CD62FC8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673;p27">
            <a:extLst>
              <a:ext uri="{FF2B5EF4-FFF2-40B4-BE49-F238E27FC236}">
                <a16:creationId xmlns:a16="http://schemas.microsoft.com/office/drawing/2014/main" id="{06B06102-36EB-BC8A-7C71-0CBB57D3EA3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4;p27">
            <a:extLst>
              <a:ext uri="{FF2B5EF4-FFF2-40B4-BE49-F238E27FC236}">
                <a16:creationId xmlns:a16="http://schemas.microsoft.com/office/drawing/2014/main" id="{1544D13A-AC64-E204-E15F-6DCB25C4F92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9" name="Google Shape;1676;p27">
            <a:extLst>
              <a:ext uri="{FF2B5EF4-FFF2-40B4-BE49-F238E27FC236}">
                <a16:creationId xmlns:a16="http://schemas.microsoft.com/office/drawing/2014/main" id="{D0D5F0B1-C1F4-D187-DACB-0B302E3DF47B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7;p27">
            <a:extLst>
              <a:ext uri="{FF2B5EF4-FFF2-40B4-BE49-F238E27FC236}">
                <a16:creationId xmlns:a16="http://schemas.microsoft.com/office/drawing/2014/main" id="{E1A6B38D-EE48-C856-2C8F-FF9ABA67063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8;p27">
            <a:extLst>
              <a:ext uri="{FF2B5EF4-FFF2-40B4-BE49-F238E27FC236}">
                <a16:creationId xmlns:a16="http://schemas.microsoft.com/office/drawing/2014/main" id="{D771F484-4683-ED88-1908-A37B530B41A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9;p27">
            <a:extLst>
              <a:ext uri="{FF2B5EF4-FFF2-40B4-BE49-F238E27FC236}">
                <a16:creationId xmlns:a16="http://schemas.microsoft.com/office/drawing/2014/main" id="{5F0F2162-6DEE-6176-85FA-9E5D9FAEE92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80;p27">
            <a:extLst>
              <a:ext uri="{FF2B5EF4-FFF2-40B4-BE49-F238E27FC236}">
                <a16:creationId xmlns:a16="http://schemas.microsoft.com/office/drawing/2014/main" id="{6C266F6D-DC30-C72A-FABE-450E83D48CD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1252;p5">
            <a:extLst>
              <a:ext uri="{FF2B5EF4-FFF2-40B4-BE49-F238E27FC236}">
                <a16:creationId xmlns:a16="http://schemas.microsoft.com/office/drawing/2014/main" id="{2C1F206D-8B32-7FE1-627B-BB2BF063249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Image 2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59F50DAD-9DCB-F678-4BB7-AA50CB3103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2460" y="2045110"/>
            <a:ext cx="5419080" cy="356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295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CFE6A-CAE8-F9F9-CD73-08F94DB19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7B2214F-452D-BF91-9121-C2FF56180810}"/>
              </a:ext>
            </a:extLst>
          </p:cNvPr>
          <p:cNvSpPr/>
          <p:nvPr/>
        </p:nvSpPr>
        <p:spPr>
          <a:xfrm>
            <a:off x="990420" y="4614612"/>
            <a:ext cx="1542560" cy="15882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9" name="Titre 8">
            <a:extLst>
              <a:ext uri="{FF2B5EF4-FFF2-40B4-BE49-F238E27FC236}">
                <a16:creationId xmlns:a16="http://schemas.microsoft.com/office/drawing/2014/main" id="{37992E85-CFFA-D94B-2778-6CD1516B4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ar-MA" sz="16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endParaRPr lang="fr-US" dirty="0"/>
          </a:p>
        </p:txBody>
      </p:sp>
      <p:pic>
        <p:nvPicPr>
          <p:cNvPr id="5" name="WhatsApp Video 2025-11-01 at 21.55.09">
            <a:hlinkClick r:id="" action="ppaction://media"/>
            <a:extLst>
              <a:ext uri="{FF2B5EF4-FFF2-40B4-BE49-F238E27FC236}">
                <a16:creationId xmlns:a16="http://schemas.microsoft.com/office/drawing/2014/main" id="{6963ED54-A34F-3B8D-F30D-0D1BFDDAC05E}"/>
              </a:ext>
            </a:extLst>
          </p:cNvPr>
          <p:cNvPicPr>
            <a:picLocks noGrp="1" noChangeAspect="1"/>
          </p:cNvPicPr>
          <p:nvPr>
            <p:ph type="media"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2271" y="1532471"/>
            <a:ext cx="6019799" cy="4887851"/>
          </a:xfrm>
        </p:spPr>
      </p:pic>
      <p:sp>
        <p:nvSpPr>
          <p:cNvPr id="2" name="Espace réservé pour une image  1">
            <a:extLst>
              <a:ext uri="{FF2B5EF4-FFF2-40B4-BE49-F238E27FC236}">
                <a16:creationId xmlns:a16="http://schemas.microsoft.com/office/drawing/2014/main" id="{BD75A04C-F224-F5FB-AE2D-9A13975B81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6" name="Titre 8">
            <a:extLst>
              <a:ext uri="{FF2B5EF4-FFF2-40B4-BE49-F238E27FC236}">
                <a16:creationId xmlns:a16="http://schemas.microsoft.com/office/drawing/2014/main" id="{422D101C-FC52-B974-4F88-FD4422563599}"/>
              </a:ext>
            </a:extLst>
          </p:cNvPr>
          <p:cNvSpPr txBox="1">
            <a:spLocks/>
          </p:cNvSpPr>
          <p:nvPr/>
        </p:nvSpPr>
        <p:spPr>
          <a:xfrm>
            <a:off x="648510" y="760966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51433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>
                <a:solidFill>
                  <a:prstClr val="white">
                    <a:lumMod val="6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 rtl="0"/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من يعبر بجمل موظفا كلمات المعجم؟</a:t>
            </a:r>
            <a:endParaRPr lang="fr-US" sz="2400" b="1" dirty="0">
              <a:solidFill>
                <a:srgbClr val="A5A5A5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673A0695-A7B4-B664-1D69-12233096FF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8" name="Google Shape;1671;p27">
            <a:extLst>
              <a:ext uri="{FF2B5EF4-FFF2-40B4-BE49-F238E27FC236}">
                <a16:creationId xmlns:a16="http://schemas.microsoft.com/office/drawing/2014/main" id="{88D6974D-9868-58FE-C6E0-2CCBF52109B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1672;p27">
            <a:extLst>
              <a:ext uri="{FF2B5EF4-FFF2-40B4-BE49-F238E27FC236}">
                <a16:creationId xmlns:a16="http://schemas.microsoft.com/office/drawing/2014/main" id="{FDDD5EBD-97E8-87CA-CA5F-02ED2B32C9C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8" name="Google Shape;1673;p27">
            <a:extLst>
              <a:ext uri="{FF2B5EF4-FFF2-40B4-BE49-F238E27FC236}">
                <a16:creationId xmlns:a16="http://schemas.microsoft.com/office/drawing/2014/main" id="{33CB0B57-78A8-7412-79CC-CF6DA86C5C8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Google Shape;1674;p27">
            <a:extLst>
              <a:ext uri="{FF2B5EF4-FFF2-40B4-BE49-F238E27FC236}">
                <a16:creationId xmlns:a16="http://schemas.microsoft.com/office/drawing/2014/main" id="{6E72CE31-90DA-B6B2-E174-FB1E9361A6A6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1676;p27">
            <a:extLst>
              <a:ext uri="{FF2B5EF4-FFF2-40B4-BE49-F238E27FC236}">
                <a16:creationId xmlns:a16="http://schemas.microsoft.com/office/drawing/2014/main" id="{E74FE3ED-476E-2A5D-8E9D-947E4160782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7;p27">
            <a:extLst>
              <a:ext uri="{FF2B5EF4-FFF2-40B4-BE49-F238E27FC236}">
                <a16:creationId xmlns:a16="http://schemas.microsoft.com/office/drawing/2014/main" id="{853ECDDA-BC87-2619-4F22-1208AFB9E16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8;p27">
            <a:extLst>
              <a:ext uri="{FF2B5EF4-FFF2-40B4-BE49-F238E27FC236}">
                <a16:creationId xmlns:a16="http://schemas.microsoft.com/office/drawing/2014/main" id="{2CE90468-5606-2BBA-7B93-569E3F8404D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79;p27">
            <a:extLst>
              <a:ext uri="{FF2B5EF4-FFF2-40B4-BE49-F238E27FC236}">
                <a16:creationId xmlns:a16="http://schemas.microsoft.com/office/drawing/2014/main" id="{15583D64-FCC8-CC5C-3E6A-F54E72C015F4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680;p27">
            <a:extLst>
              <a:ext uri="{FF2B5EF4-FFF2-40B4-BE49-F238E27FC236}">
                <a16:creationId xmlns:a16="http://schemas.microsoft.com/office/drawing/2014/main" id="{3A5DAF66-8C5A-02E3-946F-8E40426ABD04}"/>
              </a:ext>
            </a:extLst>
          </p:cNvPr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252;p5">
            <a:extLst>
              <a:ext uri="{FF2B5EF4-FFF2-40B4-BE49-F238E27FC236}">
                <a16:creationId xmlns:a16="http://schemas.microsoft.com/office/drawing/2014/main" id="{80B19FAF-95BC-C980-B68D-161255F19C2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392583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5C8FD-8A45-FA37-9EAB-5A4E9DD7E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1A3979C3-D8EB-84F0-FD65-621F369589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10" name="Titre 3">
            <a:extLst>
              <a:ext uri="{FF2B5EF4-FFF2-40B4-BE49-F238E27FC236}">
                <a16:creationId xmlns:a16="http://schemas.microsoft.com/office/drawing/2014/main" id="{95B05E15-C569-A7F1-0540-C39C73F08231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استماع وتحدث 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0ED4AF47-8B98-B047-469F-EAFB487702EF}"/>
              </a:ext>
            </a:extLst>
          </p:cNvPr>
          <p:cNvSpPr txBox="1">
            <a:spLocks/>
          </p:cNvSpPr>
          <p:nvPr/>
        </p:nvSpPr>
        <p:spPr>
          <a:xfrm>
            <a:off x="2664352" y="3159000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ورشة الاستماع (أنا أيضا موهوبة): التوقع والتحقق</a:t>
            </a:r>
          </a:p>
        </p:txBody>
      </p:sp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D5667342-9693-1322-9874-472A421BBF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560" r="-7560"/>
          <a:stretch>
            <a:fillRect/>
          </a:stretch>
        </p:blipFill>
        <p:spPr>
          <a:xfrm>
            <a:off x="977895" y="1754694"/>
            <a:ext cx="540000" cy="54000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F5C6CD46-F773-6FA8-F41A-437652E68D23}"/>
              </a:ext>
            </a:extLst>
          </p:cNvPr>
          <p:cNvSpPr txBox="1"/>
          <p:nvPr/>
        </p:nvSpPr>
        <p:spPr>
          <a:xfrm>
            <a:off x="5161932" y="1771950"/>
            <a:ext cx="19369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استماع وتحدث </a:t>
            </a:r>
          </a:p>
        </p:txBody>
      </p:sp>
      <p:pic>
        <p:nvPicPr>
          <p:cNvPr id="2" name="Google Shape;2060;p48">
            <a:extLst>
              <a:ext uri="{FF2B5EF4-FFF2-40B4-BE49-F238E27FC236}">
                <a16:creationId xmlns:a16="http://schemas.microsoft.com/office/drawing/2014/main" id="{D8D959CE-8F4B-ED9F-C852-191FBF074CE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93418" y="956399"/>
            <a:ext cx="432000" cy="4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36;p47">
            <a:extLst>
              <a:ext uri="{FF2B5EF4-FFF2-40B4-BE49-F238E27FC236}">
                <a16:creationId xmlns:a16="http://schemas.microsoft.com/office/drawing/2014/main" id="{4CB98DF9-2B39-6449-D6E2-3E2F5734BE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43231" y="2024694"/>
            <a:ext cx="612000" cy="72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15485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Google Shape;2051;p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b="1" dirty="0">
                <a:solidFill>
                  <a:srgbClr val="A5A5A5"/>
                </a:solidFill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سنتعرف الآن  على الحكاية التي سندرسها هذا الأسبوع.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عنوان حكايتنا هو : أَنا أَيْضاً مَوْهوبَةٌ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WhatsApp Video 2025-11-01 at 23.05.37">
            <a:hlinkClick r:id="" action="ppaction://media"/>
            <a:extLst>
              <a:ext uri="{FF2B5EF4-FFF2-40B4-BE49-F238E27FC236}">
                <a16:creationId xmlns:a16="http://schemas.microsoft.com/office/drawing/2014/main" id="{D7489D2A-4DF6-D0C8-3CDF-3F520E76E8B5}"/>
              </a:ext>
            </a:extLst>
          </p:cNvPr>
          <p:cNvPicPr>
            <a:picLocks noGrp="1" noChangeAspect="1"/>
          </p:cNvPicPr>
          <p:nvPr>
            <p:ph type="media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7771" y="2008094"/>
            <a:ext cx="7202228" cy="4052047"/>
          </a:xfrm>
        </p:spPr>
      </p:pic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51D0455A-E708-7C2D-FD3D-CEA96225DF44}"/>
              </a:ext>
            </a:extLst>
          </p:cNvPr>
          <p:cNvSpPr>
            <a:spLocks noGrp="1"/>
          </p:cNvSpPr>
          <p:nvPr>
            <p:ph type="pic" idx="3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053" name="Google Shape;2053;p48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54" name="Google Shape;2054;p48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55" name="Google Shape;2055;p48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56" name="Google Shape;2056;p48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057" name="Google Shape;2057;p48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58" name="Google Shape;2058;p48"/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48"/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p4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1" name="Google Shape;2061;p48"/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2" name="Google Shape;2062;p48"/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EFCB029-87AB-2736-095D-8011D12E49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p4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 العنوان؟  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BEBAA83-0E48-0020-568D-ADEE7366EA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1E4991E7-506E-278B-CE73-A5BEBAFDE496}"/>
              </a:ext>
            </a:extLst>
          </p:cNvPr>
          <p:cNvSpPr txBox="1"/>
          <p:nvPr/>
        </p:nvSpPr>
        <p:spPr>
          <a:xfrm>
            <a:off x="2473683" y="3283499"/>
            <a:ext cx="41695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أَيْضاً مَوْهوبَةٌ</a:t>
            </a:r>
          </a:p>
        </p:txBody>
      </p:sp>
      <p:sp>
        <p:nvSpPr>
          <p:cNvPr id="10" name="Google Shape;2053;p48">
            <a:extLst>
              <a:ext uri="{FF2B5EF4-FFF2-40B4-BE49-F238E27FC236}">
                <a16:creationId xmlns:a16="http://schemas.microsoft.com/office/drawing/2014/main" id="{414384EA-66EA-0569-05C5-5074843AAF9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2054;p48">
            <a:extLst>
              <a:ext uri="{FF2B5EF4-FFF2-40B4-BE49-F238E27FC236}">
                <a16:creationId xmlns:a16="http://schemas.microsoft.com/office/drawing/2014/main" id="{32199B8F-CC57-EAC8-73C7-8F1824B6943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2055;p48">
            <a:extLst>
              <a:ext uri="{FF2B5EF4-FFF2-40B4-BE49-F238E27FC236}">
                <a16:creationId xmlns:a16="http://schemas.microsoft.com/office/drawing/2014/main" id="{4BC37E0B-66E4-047C-BAE8-5CDBEC3248E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056;p48">
            <a:extLst>
              <a:ext uri="{FF2B5EF4-FFF2-40B4-BE49-F238E27FC236}">
                <a16:creationId xmlns:a16="http://schemas.microsoft.com/office/drawing/2014/main" id="{E199E68F-F8D5-38AE-B4BF-72F44A283F1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Google Shape;2057;p48">
            <a:extLst>
              <a:ext uri="{FF2B5EF4-FFF2-40B4-BE49-F238E27FC236}">
                <a16:creationId xmlns:a16="http://schemas.microsoft.com/office/drawing/2014/main" id="{A8880989-2046-3C54-E2F6-957529F65F7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Google Shape;2058;p48">
            <a:extLst>
              <a:ext uri="{FF2B5EF4-FFF2-40B4-BE49-F238E27FC236}">
                <a16:creationId xmlns:a16="http://schemas.microsoft.com/office/drawing/2014/main" id="{76940A87-82F4-BC1C-334D-25E7D801940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59;p48">
            <a:extLst>
              <a:ext uri="{FF2B5EF4-FFF2-40B4-BE49-F238E27FC236}">
                <a16:creationId xmlns:a16="http://schemas.microsoft.com/office/drawing/2014/main" id="{6BA59367-2576-E6DC-156F-61ED479B87E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0;p48">
            <a:extLst>
              <a:ext uri="{FF2B5EF4-FFF2-40B4-BE49-F238E27FC236}">
                <a16:creationId xmlns:a16="http://schemas.microsoft.com/office/drawing/2014/main" id="{233D2849-5DE5-8596-584C-D232532AC9BD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1;p48">
            <a:extLst>
              <a:ext uri="{FF2B5EF4-FFF2-40B4-BE49-F238E27FC236}">
                <a16:creationId xmlns:a16="http://schemas.microsoft.com/office/drawing/2014/main" id="{B7420B53-94A9-DE87-04BF-0BFA10615C61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62;p48">
            <a:extLst>
              <a:ext uri="{FF2B5EF4-FFF2-40B4-BE49-F238E27FC236}">
                <a16:creationId xmlns:a16="http://schemas.microsoft.com/office/drawing/2014/main" id="{C5A11C88-DE15-AFFD-9D23-A332B9D9C54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1E4A35CD-8B9E-97DD-3601-C6DAB7AE25BF}"/>
              </a:ext>
            </a:extLst>
          </p:cNvPr>
          <p:cNvSpPr txBox="1">
            <a:spLocks/>
          </p:cNvSpPr>
          <p:nvPr/>
        </p:nvSpPr>
        <p:spPr>
          <a:xfrm>
            <a:off x="628650" y="962235"/>
            <a:ext cx="7886700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Microsoft Himalaya" panose="01010100010101010101" pitchFamily="2" charset="0"/>
                <a:cs typeface="Microsoft Uighur" panose="02000000000000000000" pitchFamily="2" charset="-78"/>
              </a:rPr>
              <a:t>عند نهاية الحصة</a:t>
            </a:r>
            <a:endParaRPr kumimoji="0" lang="fr-MA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Microsoft Himalaya" panose="01010100010101010101" pitchFamily="2" charset="0"/>
              <a:cs typeface="Microsoft Uighur" panose="02000000000000000000" pitchFamily="2" charset="-7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12C9C9-AC02-18BA-33E7-43AE84D53258}"/>
              </a:ext>
            </a:extLst>
          </p:cNvPr>
          <p:cNvSpPr txBox="1"/>
          <p:nvPr/>
        </p:nvSpPr>
        <p:spPr>
          <a:xfrm>
            <a:off x="1549400" y="1649377"/>
            <a:ext cx="6045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% 80 من المتعلمين </a:t>
            </a:r>
            <a:r>
              <a:rPr kumimoji="0" lang="ar-MA" sz="2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على: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311FCD84-7BAA-DECC-FFF7-33F128ABC00E}"/>
              </a:ext>
            </a:extLst>
          </p:cNvPr>
          <p:cNvGrpSpPr/>
          <p:nvPr/>
        </p:nvGrpSpPr>
        <p:grpSpPr>
          <a:xfrm>
            <a:off x="1044903" y="2330936"/>
            <a:ext cx="7054194" cy="890781"/>
            <a:chOff x="1331545" y="2851205"/>
            <a:chExt cx="6696000" cy="89078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AB6F730-2E70-F5B4-A1BA-D946A22A5C4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FF7FEA-AA34-A4A5-6118-0AD93FC4EBED}"/>
                </a:ext>
              </a:extLst>
            </p:cNvPr>
            <p:cNvSpPr/>
            <p:nvPr/>
          </p:nvSpPr>
          <p:spPr>
            <a:xfrm>
              <a:off x="1479176" y="3205638"/>
              <a:ext cx="478715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r" rtl="1">
                <a:buFont typeface="Arial" panose="020B0604020202020204" pitchFamily="34" charset="0"/>
                <a:buChar char="•"/>
              </a:pPr>
              <a:r>
                <a:rPr lang="ar-MA" sz="2400" b="1" dirty="0">
                  <a:solidFill>
                    <a:srgbClr val="424D7C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كلمات المعجم وتوظيفها في إنتاج جمل</a:t>
              </a:r>
            </a:p>
          </p:txBody>
        </p:sp>
      </p:grpSp>
      <p:pic>
        <p:nvPicPr>
          <p:cNvPr id="8" name="Image 7">
            <a:extLst>
              <a:ext uri="{FF2B5EF4-FFF2-40B4-BE49-F238E27FC236}">
                <a16:creationId xmlns:a16="http://schemas.microsoft.com/office/drawing/2014/main" id="{5D38A43F-9369-4551-8703-F002A0767993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3621401"/>
            <a:ext cx="7054194" cy="89078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70BDCC-192E-2842-E8E4-2676574FE67F}"/>
              </a:ext>
            </a:extLst>
          </p:cNvPr>
          <p:cNvSpPr/>
          <p:nvPr/>
        </p:nvSpPr>
        <p:spPr>
          <a:xfrm>
            <a:off x="782426" y="3992721"/>
            <a:ext cx="54889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فهم المعنى العام للحكاية من خلال التوقع والتحقق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3B3FA20-944A-5967-5337-7CDF9090AA89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044903" y="4990523"/>
            <a:ext cx="7054194" cy="8907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BAB47-B4D1-6F32-E662-4F19966B82DB}"/>
              </a:ext>
            </a:extLst>
          </p:cNvPr>
          <p:cNvSpPr/>
          <p:nvPr/>
        </p:nvSpPr>
        <p:spPr>
          <a:xfrm>
            <a:off x="1651819" y="5296775"/>
            <a:ext cx="48343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r" rtl="1">
              <a:buFont typeface="Arial" panose="020B0604020202020204" pitchFamily="34" charset="0"/>
              <a:buChar char="•"/>
            </a:pPr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  الكلمات البصرية وفقرات  القراءة المشتركة بطلاقة</a:t>
            </a:r>
          </a:p>
        </p:txBody>
      </p:sp>
    </p:spTree>
    <p:extLst>
      <p:ext uri="{BB962C8B-B14F-4D97-AF65-F5344CB8AC3E}">
        <p14:creationId xmlns:p14="http://schemas.microsoft.com/office/powerpoint/2010/main" val="3688265557"/>
      </p:ext>
    </p:extLst>
  </p:cSld>
  <p:clrMapOvr>
    <a:masterClrMapping/>
  </p:clrMapOvr>
  <p:transition spd="slow">
    <p:fad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2" name="Google Shape;2092;p5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قبل أن نستمع للحكاية. سنتوقع عم ستتحدث هذه الحكاية.  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9910308-576A-3433-0AD7-295281FDE1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7" name="Google Shape;2053;p48">
            <a:extLst>
              <a:ext uri="{FF2B5EF4-FFF2-40B4-BE49-F238E27FC236}">
                <a16:creationId xmlns:a16="http://schemas.microsoft.com/office/drawing/2014/main" id="{904431E4-6EB1-6905-C588-70E8A7720E44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2054;p48">
            <a:extLst>
              <a:ext uri="{FF2B5EF4-FFF2-40B4-BE49-F238E27FC236}">
                <a16:creationId xmlns:a16="http://schemas.microsoft.com/office/drawing/2014/main" id="{B5170D25-F078-2C5A-979A-B43034E74191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2055;p48">
            <a:extLst>
              <a:ext uri="{FF2B5EF4-FFF2-40B4-BE49-F238E27FC236}">
                <a16:creationId xmlns:a16="http://schemas.microsoft.com/office/drawing/2014/main" id="{FD7A1147-C4DB-A93D-DB6A-BCE30436772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Google Shape;2056;p48">
            <a:extLst>
              <a:ext uri="{FF2B5EF4-FFF2-40B4-BE49-F238E27FC236}">
                <a16:creationId xmlns:a16="http://schemas.microsoft.com/office/drawing/2014/main" id="{30BC1320-DCFF-6A7C-6225-ED2B12D3894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Google Shape;2057;p48">
            <a:extLst>
              <a:ext uri="{FF2B5EF4-FFF2-40B4-BE49-F238E27FC236}">
                <a16:creationId xmlns:a16="http://schemas.microsoft.com/office/drawing/2014/main" id="{0EF7850B-CE12-6890-A8D1-11B5EC2C3CD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2058;p48">
            <a:extLst>
              <a:ext uri="{FF2B5EF4-FFF2-40B4-BE49-F238E27FC236}">
                <a16:creationId xmlns:a16="http://schemas.microsoft.com/office/drawing/2014/main" id="{C9D9A428-3622-311A-B3FC-22A12922A21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59;p48">
            <a:extLst>
              <a:ext uri="{FF2B5EF4-FFF2-40B4-BE49-F238E27FC236}">
                <a16:creationId xmlns:a16="http://schemas.microsoft.com/office/drawing/2014/main" id="{D04F8D0A-A927-2BC6-BA14-CC87B361713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60;p48">
            <a:extLst>
              <a:ext uri="{FF2B5EF4-FFF2-40B4-BE49-F238E27FC236}">
                <a16:creationId xmlns:a16="http://schemas.microsoft.com/office/drawing/2014/main" id="{8B55CAD2-1694-7DC3-AA47-62214C28B5A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61;p48">
            <a:extLst>
              <a:ext uri="{FF2B5EF4-FFF2-40B4-BE49-F238E27FC236}">
                <a16:creationId xmlns:a16="http://schemas.microsoft.com/office/drawing/2014/main" id="{347C0034-1492-2E1B-EE92-17B25C7C129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62;p48">
            <a:extLst>
              <a:ext uri="{FF2B5EF4-FFF2-40B4-BE49-F238E27FC236}">
                <a16:creationId xmlns:a16="http://schemas.microsoft.com/office/drawing/2014/main" id="{083B644B-68A5-14C7-9403-F9C4FAB4B98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48556B6-9E08-2A6F-E6B0-7C32AA7DBC08}"/>
              </a:ext>
            </a:extLst>
          </p:cNvPr>
          <p:cNvSpPr txBox="1"/>
          <p:nvPr/>
        </p:nvSpPr>
        <p:spPr>
          <a:xfrm>
            <a:off x="2843089" y="1704227"/>
            <a:ext cx="330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أَيْضاً مَوْهوبَةٌ</a:t>
            </a:r>
          </a:p>
        </p:txBody>
      </p:sp>
      <p:pic>
        <p:nvPicPr>
          <p:cNvPr id="4" name="Image 3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01A4AFAE-7FA3-6D58-0990-AE51E196E0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233" y="2696953"/>
            <a:ext cx="5194579" cy="34933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51"/>
          <p:cNvSpPr txBox="1">
            <a:spLocks noGrp="1"/>
          </p:cNvSpPr>
          <p:nvPr>
            <p:ph type="title"/>
          </p:nvPr>
        </p:nvSpPr>
        <p:spPr>
          <a:xfrm>
            <a:off x="610859" y="753517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العنوان وانظروا إلى الصورة جيدا. ماذا تتوقعون؟ عم ستتحدث الحكاية؟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00D6A2D-2FC5-744F-70A5-4119469B1BEE}"/>
              </a:ext>
            </a:extLst>
          </p:cNvPr>
          <p:cNvSpPr txBox="1"/>
          <p:nvPr/>
        </p:nvSpPr>
        <p:spPr>
          <a:xfrm>
            <a:off x="2843089" y="1704227"/>
            <a:ext cx="330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أَيْضاً مَوْهوبَةٌ</a:t>
            </a:r>
          </a:p>
        </p:txBody>
      </p:sp>
      <p:pic>
        <p:nvPicPr>
          <p:cNvPr id="10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6FE8CC7-E409-0146-292A-C236D0711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3517"/>
            <a:ext cx="792000" cy="792000"/>
          </a:xfrm>
          <a:prstGeom prst="rect">
            <a:avLst/>
          </a:prstGeom>
        </p:spPr>
      </p:pic>
      <p:sp>
        <p:nvSpPr>
          <p:cNvPr id="2" name="Google Shape;2053;p48">
            <a:extLst>
              <a:ext uri="{FF2B5EF4-FFF2-40B4-BE49-F238E27FC236}">
                <a16:creationId xmlns:a16="http://schemas.microsoft.com/office/drawing/2014/main" id="{9AE7D58D-BD59-2525-B575-A9A3AA687B7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" name="Google Shape;2054;p48">
            <a:extLst>
              <a:ext uri="{FF2B5EF4-FFF2-40B4-BE49-F238E27FC236}">
                <a16:creationId xmlns:a16="http://schemas.microsoft.com/office/drawing/2014/main" id="{7867A90B-C577-12EC-CF96-E62F7CE4437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2055;p48">
            <a:extLst>
              <a:ext uri="{FF2B5EF4-FFF2-40B4-BE49-F238E27FC236}">
                <a16:creationId xmlns:a16="http://schemas.microsoft.com/office/drawing/2014/main" id="{3B2263A6-C5C6-77D4-7636-CF4811F507E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Google Shape;2056;p48">
            <a:extLst>
              <a:ext uri="{FF2B5EF4-FFF2-40B4-BE49-F238E27FC236}">
                <a16:creationId xmlns:a16="http://schemas.microsoft.com/office/drawing/2014/main" id="{5D92C522-5C00-D834-FDE5-7639FB79EC55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057;p48">
            <a:extLst>
              <a:ext uri="{FF2B5EF4-FFF2-40B4-BE49-F238E27FC236}">
                <a16:creationId xmlns:a16="http://schemas.microsoft.com/office/drawing/2014/main" id="{77FB5F86-C867-C614-58EF-45185B8281B6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Google Shape;2058;p48">
            <a:extLst>
              <a:ext uri="{FF2B5EF4-FFF2-40B4-BE49-F238E27FC236}">
                <a16:creationId xmlns:a16="http://schemas.microsoft.com/office/drawing/2014/main" id="{33AC8EEF-AD80-3531-199F-805039C4A8F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59;p48">
            <a:extLst>
              <a:ext uri="{FF2B5EF4-FFF2-40B4-BE49-F238E27FC236}">
                <a16:creationId xmlns:a16="http://schemas.microsoft.com/office/drawing/2014/main" id="{8F54CEA2-55E0-A6D4-FB49-9DFE3664B6E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60;p48">
            <a:extLst>
              <a:ext uri="{FF2B5EF4-FFF2-40B4-BE49-F238E27FC236}">
                <a16:creationId xmlns:a16="http://schemas.microsoft.com/office/drawing/2014/main" id="{901D6C6B-B79A-CEB7-CFFF-511BFF306EF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1;p48">
            <a:extLst>
              <a:ext uri="{FF2B5EF4-FFF2-40B4-BE49-F238E27FC236}">
                <a16:creationId xmlns:a16="http://schemas.microsoft.com/office/drawing/2014/main" id="{6AAFA77F-7EE3-A676-2428-260474B07EE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2;p48">
            <a:extLst>
              <a:ext uri="{FF2B5EF4-FFF2-40B4-BE49-F238E27FC236}">
                <a16:creationId xmlns:a16="http://schemas.microsoft.com/office/drawing/2014/main" id="{C5E0E5F4-CE06-1D82-2E86-130E5D7996B1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4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E516EDB2-8F94-4DE2-E9A2-6AD970B6EE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233" y="2696953"/>
            <a:ext cx="5194579" cy="34933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p52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  <a:buSzPts val="1400"/>
            </a:pPr>
            <a:r>
              <a:rPr lang="ar-MA" sz="2400" b="1" dirty="0">
                <a:solidFill>
                  <a:srgbClr val="A5A5A5"/>
                </a:solidFill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يقول توقعه؟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4CAB177-8B49-10E9-5151-41682D1D317C}"/>
              </a:ext>
            </a:extLst>
          </p:cNvPr>
          <p:cNvSpPr txBox="1"/>
          <p:nvPr/>
        </p:nvSpPr>
        <p:spPr>
          <a:xfrm>
            <a:off x="2770753" y="1613180"/>
            <a:ext cx="330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أَيْضاً مَوْهوبَةٌ</a:t>
            </a:r>
          </a:p>
        </p:txBody>
      </p:sp>
      <p:pic>
        <p:nvPicPr>
          <p:cNvPr id="9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DAA4C6F-E197-FFAB-1DDB-64F9AAF8D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6613" y="612000"/>
            <a:ext cx="900000" cy="900000"/>
          </a:xfrm>
          <a:prstGeom prst="rect">
            <a:avLst/>
          </a:prstGeom>
        </p:spPr>
      </p:pic>
      <p:sp>
        <p:nvSpPr>
          <p:cNvPr id="2" name="Google Shape;2053;p48">
            <a:extLst>
              <a:ext uri="{FF2B5EF4-FFF2-40B4-BE49-F238E27FC236}">
                <a16:creationId xmlns:a16="http://schemas.microsoft.com/office/drawing/2014/main" id="{CFED1E7E-8DF6-E453-973D-51265C9DDDFD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2054;p48">
            <a:extLst>
              <a:ext uri="{FF2B5EF4-FFF2-40B4-BE49-F238E27FC236}">
                <a16:creationId xmlns:a16="http://schemas.microsoft.com/office/drawing/2014/main" id="{57647CAD-E828-9E4E-60FC-0EDF282C9B4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2055;p48">
            <a:extLst>
              <a:ext uri="{FF2B5EF4-FFF2-40B4-BE49-F238E27FC236}">
                <a16:creationId xmlns:a16="http://schemas.microsoft.com/office/drawing/2014/main" id="{B8D0A9A1-6AB5-4BD2-3D95-6924521B37D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Google Shape;2056;p48">
            <a:extLst>
              <a:ext uri="{FF2B5EF4-FFF2-40B4-BE49-F238E27FC236}">
                <a16:creationId xmlns:a16="http://schemas.microsoft.com/office/drawing/2014/main" id="{D1AF009F-061B-D3A8-ABD8-FF788F8E27D4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057;p48">
            <a:extLst>
              <a:ext uri="{FF2B5EF4-FFF2-40B4-BE49-F238E27FC236}">
                <a16:creationId xmlns:a16="http://schemas.microsoft.com/office/drawing/2014/main" id="{B37D89EC-C0EA-A550-7668-735F3F8C77F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4" name="Google Shape;2058;p48">
            <a:extLst>
              <a:ext uri="{FF2B5EF4-FFF2-40B4-BE49-F238E27FC236}">
                <a16:creationId xmlns:a16="http://schemas.microsoft.com/office/drawing/2014/main" id="{56D62E19-78AA-E73A-A851-011C46642F4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59;p48">
            <a:extLst>
              <a:ext uri="{FF2B5EF4-FFF2-40B4-BE49-F238E27FC236}">
                <a16:creationId xmlns:a16="http://schemas.microsoft.com/office/drawing/2014/main" id="{E5371EE6-671E-2826-6ECA-736F51B353F8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60;p48">
            <a:extLst>
              <a:ext uri="{FF2B5EF4-FFF2-40B4-BE49-F238E27FC236}">
                <a16:creationId xmlns:a16="http://schemas.microsoft.com/office/drawing/2014/main" id="{F27BC89D-DE0E-87B5-D103-BA3B5E750C4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1;p48">
            <a:extLst>
              <a:ext uri="{FF2B5EF4-FFF2-40B4-BE49-F238E27FC236}">
                <a16:creationId xmlns:a16="http://schemas.microsoft.com/office/drawing/2014/main" id="{F06800C3-43E5-CE6A-55AF-694D09B83C9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2;p48">
            <a:extLst>
              <a:ext uri="{FF2B5EF4-FFF2-40B4-BE49-F238E27FC236}">
                <a16:creationId xmlns:a16="http://schemas.microsoft.com/office/drawing/2014/main" id="{D79FD545-6C0A-278B-4764-CE659C213740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3413C593-CE52-9097-93B0-011BE3C5B2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233" y="2696953"/>
            <a:ext cx="5194579" cy="34933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55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سنستمع الآن للحكاية للتحقق من توقعاتنا. أنصتوا جيدا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Google Shape;2053;p48">
            <a:extLst>
              <a:ext uri="{FF2B5EF4-FFF2-40B4-BE49-F238E27FC236}">
                <a16:creationId xmlns:a16="http://schemas.microsoft.com/office/drawing/2014/main" id="{159EC618-1ECE-8698-ECCA-D2D9232E0570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2054;p48">
            <a:extLst>
              <a:ext uri="{FF2B5EF4-FFF2-40B4-BE49-F238E27FC236}">
                <a16:creationId xmlns:a16="http://schemas.microsoft.com/office/drawing/2014/main" id="{C3C34969-0481-3451-756D-A93490ED4C1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2055;p48">
            <a:extLst>
              <a:ext uri="{FF2B5EF4-FFF2-40B4-BE49-F238E27FC236}">
                <a16:creationId xmlns:a16="http://schemas.microsoft.com/office/drawing/2014/main" id="{756FC8C4-72C9-1C57-BCC0-FE45624D0E2A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056;p48">
            <a:extLst>
              <a:ext uri="{FF2B5EF4-FFF2-40B4-BE49-F238E27FC236}">
                <a16:creationId xmlns:a16="http://schemas.microsoft.com/office/drawing/2014/main" id="{A08BB370-A66E-11BD-1BA2-FD26B084EEDE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Google Shape;2057;p48">
            <a:extLst>
              <a:ext uri="{FF2B5EF4-FFF2-40B4-BE49-F238E27FC236}">
                <a16:creationId xmlns:a16="http://schemas.microsoft.com/office/drawing/2014/main" id="{57247CA7-D928-4BBC-F67C-3990669335E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Google Shape;2058;p48">
            <a:extLst>
              <a:ext uri="{FF2B5EF4-FFF2-40B4-BE49-F238E27FC236}">
                <a16:creationId xmlns:a16="http://schemas.microsoft.com/office/drawing/2014/main" id="{4FD68C58-A640-6D37-BB20-C2F629001736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59;p48">
            <a:extLst>
              <a:ext uri="{FF2B5EF4-FFF2-40B4-BE49-F238E27FC236}">
                <a16:creationId xmlns:a16="http://schemas.microsoft.com/office/drawing/2014/main" id="{254208FD-E228-C529-736D-8FF5DCF11C4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0;p48">
            <a:extLst>
              <a:ext uri="{FF2B5EF4-FFF2-40B4-BE49-F238E27FC236}">
                <a16:creationId xmlns:a16="http://schemas.microsoft.com/office/drawing/2014/main" id="{18BE608F-D616-5BAB-8C15-B796A67C798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61;p48">
            <a:extLst>
              <a:ext uri="{FF2B5EF4-FFF2-40B4-BE49-F238E27FC236}">
                <a16:creationId xmlns:a16="http://schemas.microsoft.com/office/drawing/2014/main" id="{07E1980B-301D-8C6E-5A9E-C7A43B5ECB8A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62;p48">
            <a:extLst>
              <a:ext uri="{FF2B5EF4-FFF2-40B4-BE49-F238E27FC236}">
                <a16:creationId xmlns:a16="http://schemas.microsoft.com/office/drawing/2014/main" id="{0C3B7A21-9DC5-6D25-7961-1C900740202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1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6071E5C3-766F-DCD2-6E66-1A589192971A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6074" y="756000"/>
            <a:ext cx="718685" cy="7186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B311444-9FB4-5DE2-35FB-916A4FA37365}"/>
              </a:ext>
            </a:extLst>
          </p:cNvPr>
          <p:cNvSpPr txBox="1"/>
          <p:nvPr/>
        </p:nvSpPr>
        <p:spPr>
          <a:xfrm>
            <a:off x="2920976" y="1613180"/>
            <a:ext cx="3302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أَنا أَيْضاً مَوْهوبَةٌ</a:t>
            </a:r>
          </a:p>
        </p:txBody>
      </p:sp>
      <p:pic>
        <p:nvPicPr>
          <p:cNvPr id="2" name="Image 1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547C0750-9143-59C5-72C9-19034DB16E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5233" y="2696953"/>
            <a:ext cx="5194579" cy="34933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1">
          <a:extLst>
            <a:ext uri="{FF2B5EF4-FFF2-40B4-BE49-F238E27FC236}">
              <a16:creationId xmlns:a16="http://schemas.microsoft.com/office/drawing/2014/main" id="{0E233E67-5FA5-086F-8C10-E4E3647CA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p55">
            <a:extLst>
              <a:ext uri="{FF2B5EF4-FFF2-40B4-BE49-F238E27FC236}">
                <a16:creationId xmlns:a16="http://schemas.microsoft.com/office/drawing/2014/main" id="{FA3F6255-88C1-B9D2-EBA7-892ED1AD9F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عرض فيديو حكاية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أنا أَيْضاً مَوْهوبَةٌ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7" name="Google Shape;2053;p48">
            <a:extLst>
              <a:ext uri="{FF2B5EF4-FFF2-40B4-BE49-F238E27FC236}">
                <a16:creationId xmlns:a16="http://schemas.microsoft.com/office/drawing/2014/main" id="{8CEC94B5-6F2D-0B1D-7CD3-38B5D210684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1" name="Google Shape;2054;p48">
            <a:extLst>
              <a:ext uri="{FF2B5EF4-FFF2-40B4-BE49-F238E27FC236}">
                <a16:creationId xmlns:a16="http://schemas.microsoft.com/office/drawing/2014/main" id="{E42E76D5-978E-A97A-21B8-9DE522C9EB3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2055;p48">
            <a:extLst>
              <a:ext uri="{FF2B5EF4-FFF2-40B4-BE49-F238E27FC236}">
                <a16:creationId xmlns:a16="http://schemas.microsoft.com/office/drawing/2014/main" id="{8BD6AA32-5724-F9FD-4300-DF2DB689AED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056;p48">
            <a:extLst>
              <a:ext uri="{FF2B5EF4-FFF2-40B4-BE49-F238E27FC236}">
                <a16:creationId xmlns:a16="http://schemas.microsoft.com/office/drawing/2014/main" id="{70A6DAC3-32F1-1316-DFE7-C8EC96C9F5D1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Google Shape;2057;p48">
            <a:extLst>
              <a:ext uri="{FF2B5EF4-FFF2-40B4-BE49-F238E27FC236}">
                <a16:creationId xmlns:a16="http://schemas.microsoft.com/office/drawing/2014/main" id="{1E2BB5E6-D75B-1A14-393F-12F83504DEC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Google Shape;2058;p48">
            <a:extLst>
              <a:ext uri="{FF2B5EF4-FFF2-40B4-BE49-F238E27FC236}">
                <a16:creationId xmlns:a16="http://schemas.microsoft.com/office/drawing/2014/main" id="{200B972A-70F5-FE87-4A72-7860FE4855B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59;p48">
            <a:extLst>
              <a:ext uri="{FF2B5EF4-FFF2-40B4-BE49-F238E27FC236}">
                <a16:creationId xmlns:a16="http://schemas.microsoft.com/office/drawing/2014/main" id="{7FD82ACC-1A56-4DBA-AB19-93932C4511EC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0;p48">
            <a:extLst>
              <a:ext uri="{FF2B5EF4-FFF2-40B4-BE49-F238E27FC236}">
                <a16:creationId xmlns:a16="http://schemas.microsoft.com/office/drawing/2014/main" id="{1F83959D-1C76-D70C-66CF-1262C63B38E5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61;p48">
            <a:extLst>
              <a:ext uri="{FF2B5EF4-FFF2-40B4-BE49-F238E27FC236}">
                <a16:creationId xmlns:a16="http://schemas.microsoft.com/office/drawing/2014/main" id="{1A092841-6EB7-4626-1508-A31EC1ADCF17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62;p48">
            <a:extLst>
              <a:ext uri="{FF2B5EF4-FFF2-40B4-BE49-F238E27FC236}">
                <a16:creationId xmlns:a16="http://schemas.microsoft.com/office/drawing/2014/main" id="{5EAF0D1A-622A-AAD2-246F-4A485976E5E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283B96E4-91E9-31BB-BB49-11A244735ECC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22" name="Image 2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750EE20-C141-ED17-1529-9603A240D43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8069" y="6096189"/>
            <a:ext cx="540000" cy="540000"/>
          </a:xfrm>
          <a:prstGeom prst="rect">
            <a:avLst/>
          </a:prstGeom>
        </p:spPr>
      </p:pic>
      <p:pic>
        <p:nvPicPr>
          <p:cNvPr id="23" name="FINALE -  أَنا أَيْضاً موهوبة V1 DONE-720p-251025 (1)">
            <a:hlinkClick r:id="" action="ppaction://media"/>
            <a:extLst>
              <a:ext uri="{FF2B5EF4-FFF2-40B4-BE49-F238E27FC236}">
                <a16:creationId xmlns:a16="http://schemas.microsoft.com/office/drawing/2014/main" id="{354C154D-5528-6F7C-D79C-113EE8DBC4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31903" y="2199190"/>
            <a:ext cx="6080193" cy="343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621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48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4" name="Google Shape;2204;p56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كان توقعه قريبا لمضمون الحكاية؟  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E1CD495-0C6E-D266-CED0-75F1051C8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7" name="Google Shape;2053;p48">
            <a:extLst>
              <a:ext uri="{FF2B5EF4-FFF2-40B4-BE49-F238E27FC236}">
                <a16:creationId xmlns:a16="http://schemas.microsoft.com/office/drawing/2014/main" id="{E2A946D4-7D4B-2700-5DA8-B2A11BBF5292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8" name="Google Shape;2054;p48">
            <a:extLst>
              <a:ext uri="{FF2B5EF4-FFF2-40B4-BE49-F238E27FC236}">
                <a16:creationId xmlns:a16="http://schemas.microsoft.com/office/drawing/2014/main" id="{1FE45E08-24C1-E263-3104-0E388AC40728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2055;p48">
            <a:extLst>
              <a:ext uri="{FF2B5EF4-FFF2-40B4-BE49-F238E27FC236}">
                <a16:creationId xmlns:a16="http://schemas.microsoft.com/office/drawing/2014/main" id="{8506AB41-9239-D42C-2010-E4B97D706B7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Google Shape;2056;p48">
            <a:extLst>
              <a:ext uri="{FF2B5EF4-FFF2-40B4-BE49-F238E27FC236}">
                <a16:creationId xmlns:a16="http://schemas.microsoft.com/office/drawing/2014/main" id="{A9F430E7-AB1A-1233-A60E-8B6BE5A3B0F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Google Shape;2057;p48">
            <a:extLst>
              <a:ext uri="{FF2B5EF4-FFF2-40B4-BE49-F238E27FC236}">
                <a16:creationId xmlns:a16="http://schemas.microsoft.com/office/drawing/2014/main" id="{3B7D2819-6253-E9B0-5AE0-7D6FF67D0BB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2058;p48">
            <a:extLst>
              <a:ext uri="{FF2B5EF4-FFF2-40B4-BE49-F238E27FC236}">
                <a16:creationId xmlns:a16="http://schemas.microsoft.com/office/drawing/2014/main" id="{31A6A547-1F98-2CDC-936A-E308EF0B706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59;p48">
            <a:extLst>
              <a:ext uri="{FF2B5EF4-FFF2-40B4-BE49-F238E27FC236}">
                <a16:creationId xmlns:a16="http://schemas.microsoft.com/office/drawing/2014/main" id="{924AD810-2AAA-FB15-7785-97FD8F76235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60;p48">
            <a:extLst>
              <a:ext uri="{FF2B5EF4-FFF2-40B4-BE49-F238E27FC236}">
                <a16:creationId xmlns:a16="http://schemas.microsoft.com/office/drawing/2014/main" id="{A62CE014-00FD-15FB-FF80-A824D15F18E9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61;p48">
            <a:extLst>
              <a:ext uri="{FF2B5EF4-FFF2-40B4-BE49-F238E27FC236}">
                <a16:creationId xmlns:a16="http://schemas.microsoft.com/office/drawing/2014/main" id="{DC7D539C-B6EB-B2FB-91D5-DC54C7413AB8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2;p48">
            <a:extLst>
              <a:ext uri="{FF2B5EF4-FFF2-40B4-BE49-F238E27FC236}">
                <a16:creationId xmlns:a16="http://schemas.microsoft.com/office/drawing/2014/main" id="{1173B869-8656-0B29-3CA3-1E125F67BF8C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2" descr="Une image contenant personne, habits, anniversaire, Visage humain&#10;&#10;Le contenu généré par l’IA peut être incorrect.">
            <a:extLst>
              <a:ext uri="{FF2B5EF4-FFF2-40B4-BE49-F238E27FC236}">
                <a16:creationId xmlns:a16="http://schemas.microsoft.com/office/drawing/2014/main" id="{6092AA94-A573-A64B-A474-41A26D0AA0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6654" y="2362656"/>
            <a:ext cx="5194579" cy="349333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" name="Google Shape;2280;p60"/>
          <p:cNvSpPr/>
          <p:nvPr/>
        </p:nvSpPr>
        <p:spPr>
          <a:xfrm>
            <a:off x="1028069" y="3099443"/>
            <a:ext cx="1071120" cy="816429"/>
          </a:xfrm>
          <a:prstGeom prst="roundRect">
            <a:avLst>
              <a:gd name="adj" fmla="val 16667"/>
            </a:avLst>
          </a:prstGeom>
          <a:solidFill>
            <a:srgbClr val="C4E0B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ar-MA" sz="4800" b="0" i="0" u="none" strike="noStrike" cap="none" dirty="0">
                <a:solidFill>
                  <a:srgbClr val="0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نَعَمْ</a:t>
            </a:r>
            <a:endParaRPr sz="1400" b="0" i="0" u="none" strike="noStrike" cap="none" dirty="0">
              <a:solidFill>
                <a:srgbClr val="000000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sp>
        <p:nvSpPr>
          <p:cNvPr id="2283" name="Google Shape;2283;p60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هل توقعت من خلال الصورة أن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موهبة ياقوت هي التنظيم والتنشيط؟ 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اكتبوا في اللوحة: نعم أو لا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1B50D0EF-2215-14F6-A873-7EFD677D3B4A}"/>
              </a:ext>
            </a:extLst>
          </p:cNvPr>
          <p:cNvSpPr/>
          <p:nvPr/>
        </p:nvSpPr>
        <p:spPr>
          <a:xfrm>
            <a:off x="1028069" y="4038963"/>
            <a:ext cx="1071120" cy="816429"/>
          </a:xfrm>
          <a:prstGeom prst="roundRect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Arial"/>
              </a:rPr>
              <a:t>لا</a:t>
            </a: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6FD7087-4A96-CD3F-7659-1643CC19A8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8753" y="2339667"/>
            <a:ext cx="5853134" cy="3299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Google Shape;2054;p48">
            <a:extLst>
              <a:ext uri="{FF2B5EF4-FFF2-40B4-BE49-F238E27FC236}">
                <a16:creationId xmlns:a16="http://schemas.microsoft.com/office/drawing/2014/main" id="{203BFED2-6B64-DA93-7C5C-5E3BE925560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Google Shape;2055;p48">
            <a:extLst>
              <a:ext uri="{FF2B5EF4-FFF2-40B4-BE49-F238E27FC236}">
                <a16:creationId xmlns:a16="http://schemas.microsoft.com/office/drawing/2014/main" id="{049EDD35-ED86-6A3F-ACF9-FD4B9461EF25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056;p48">
            <a:extLst>
              <a:ext uri="{FF2B5EF4-FFF2-40B4-BE49-F238E27FC236}">
                <a16:creationId xmlns:a16="http://schemas.microsoft.com/office/drawing/2014/main" id="{901BBAC2-FCBC-5434-8204-73E02B93673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Google Shape;2057;p48">
            <a:extLst>
              <a:ext uri="{FF2B5EF4-FFF2-40B4-BE49-F238E27FC236}">
                <a16:creationId xmlns:a16="http://schemas.microsoft.com/office/drawing/2014/main" id="{30154115-309C-24D0-8FDF-42C8974BA0A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5" name="Google Shape;2058;p48">
            <a:extLst>
              <a:ext uri="{FF2B5EF4-FFF2-40B4-BE49-F238E27FC236}">
                <a16:creationId xmlns:a16="http://schemas.microsoft.com/office/drawing/2014/main" id="{6A376C88-692E-FEE9-42FE-24675FF9CF17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59;p48">
            <a:extLst>
              <a:ext uri="{FF2B5EF4-FFF2-40B4-BE49-F238E27FC236}">
                <a16:creationId xmlns:a16="http://schemas.microsoft.com/office/drawing/2014/main" id="{ACA9BC77-B17D-DEC7-5549-5F11EB67FD9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0;p48">
            <a:extLst>
              <a:ext uri="{FF2B5EF4-FFF2-40B4-BE49-F238E27FC236}">
                <a16:creationId xmlns:a16="http://schemas.microsoft.com/office/drawing/2014/main" id="{C9471500-83C0-74F7-AA8D-685525AEFBF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61;p48">
            <a:extLst>
              <a:ext uri="{FF2B5EF4-FFF2-40B4-BE49-F238E27FC236}">
                <a16:creationId xmlns:a16="http://schemas.microsoft.com/office/drawing/2014/main" id="{F105D537-EFE4-6F35-52DF-9D24E3EDF64A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62;p48">
            <a:extLst>
              <a:ext uri="{FF2B5EF4-FFF2-40B4-BE49-F238E27FC236}">
                <a16:creationId xmlns:a16="http://schemas.microsoft.com/office/drawing/2014/main" id="{2841AE7D-628C-55E7-94F4-002A817DBEB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FEE82F38-5DA1-D028-474E-D12F2A997439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420ADB0-82CB-9E3A-4832-85AA8C616C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2.22222E-6 L 0.25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0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Google Shape;2227;p57"/>
          <p:cNvSpPr txBox="1">
            <a:spLocks noGrp="1"/>
          </p:cNvSpPr>
          <p:nvPr>
            <p:ph type="title"/>
          </p:nvPr>
        </p:nvSpPr>
        <p:spPr>
          <a:xfrm>
            <a:off x="725239" y="802976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سنعيد الاستماع للحكاية. أنصتوا بانتباه، عدوا بأصابعكم كم مرة  تسمعون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" فرح"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Google Shape;2053;p48">
            <a:extLst>
              <a:ext uri="{FF2B5EF4-FFF2-40B4-BE49-F238E27FC236}">
                <a16:creationId xmlns:a16="http://schemas.microsoft.com/office/drawing/2014/main" id="{1F53EEF7-2755-A861-3A20-9A3E99B7767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Google Shape;2054;p48">
            <a:extLst>
              <a:ext uri="{FF2B5EF4-FFF2-40B4-BE49-F238E27FC236}">
                <a16:creationId xmlns:a16="http://schemas.microsoft.com/office/drawing/2014/main" id="{DA097401-31DB-6F9B-3D03-1D302D3969FA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Google Shape;2055;p48">
            <a:extLst>
              <a:ext uri="{FF2B5EF4-FFF2-40B4-BE49-F238E27FC236}">
                <a16:creationId xmlns:a16="http://schemas.microsoft.com/office/drawing/2014/main" id="{C4A629C2-4F26-AEB7-13CC-478F123FBC3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Google Shape;2056;p48">
            <a:extLst>
              <a:ext uri="{FF2B5EF4-FFF2-40B4-BE49-F238E27FC236}">
                <a16:creationId xmlns:a16="http://schemas.microsoft.com/office/drawing/2014/main" id="{AFFFE049-6439-D2CC-DC7D-01D03B92686C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Google Shape;2057;p48">
            <a:extLst>
              <a:ext uri="{FF2B5EF4-FFF2-40B4-BE49-F238E27FC236}">
                <a16:creationId xmlns:a16="http://schemas.microsoft.com/office/drawing/2014/main" id="{A858DCF6-C1E8-297B-96ED-13CDD37BFE8C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7" name="Google Shape;2058;p48">
            <a:extLst>
              <a:ext uri="{FF2B5EF4-FFF2-40B4-BE49-F238E27FC236}">
                <a16:creationId xmlns:a16="http://schemas.microsoft.com/office/drawing/2014/main" id="{BD4B5649-CEFE-C707-1259-83A2AECF5A2C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059;p48">
            <a:extLst>
              <a:ext uri="{FF2B5EF4-FFF2-40B4-BE49-F238E27FC236}">
                <a16:creationId xmlns:a16="http://schemas.microsoft.com/office/drawing/2014/main" id="{ED79714E-D41B-031A-65EA-D360A4AB4063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60;p48">
            <a:extLst>
              <a:ext uri="{FF2B5EF4-FFF2-40B4-BE49-F238E27FC236}">
                <a16:creationId xmlns:a16="http://schemas.microsoft.com/office/drawing/2014/main" id="{C2C3AC0A-F4CD-8120-C369-C5DEACFB635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61;p48">
            <a:extLst>
              <a:ext uri="{FF2B5EF4-FFF2-40B4-BE49-F238E27FC236}">
                <a16:creationId xmlns:a16="http://schemas.microsoft.com/office/drawing/2014/main" id="{244F6654-C71C-FF79-6B3E-2B7FB222179A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62;p48">
            <a:extLst>
              <a:ext uri="{FF2B5EF4-FFF2-40B4-BE49-F238E27FC236}">
                <a16:creationId xmlns:a16="http://schemas.microsoft.com/office/drawing/2014/main" id="{8277DF68-505C-8B55-E1D1-35E9A6BE3270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Espace réservé pour une image  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F3565270-5470-980D-36E7-341C7B150592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7960105" y="719856"/>
            <a:ext cx="828000" cy="828000"/>
          </a:xfrm>
          <a:prstGeom prst="rect">
            <a:avLst/>
          </a:prstGeom>
        </p:spPr>
      </p:pic>
      <p:pic>
        <p:nvPicPr>
          <p:cNvPr id="4" name="FINALE -  أَنا أَيْضاً موهوبة V1 DONE-720p-251025 (1)">
            <a:hlinkClick r:id="" action="ppaction://media"/>
            <a:extLst>
              <a:ext uri="{FF2B5EF4-FFF2-40B4-BE49-F238E27FC236}">
                <a16:creationId xmlns:a16="http://schemas.microsoft.com/office/drawing/2014/main" id="{D031074C-90A2-CC2C-2A7F-CD98618AFD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31903" y="2199190"/>
            <a:ext cx="6080193" cy="3431169"/>
          </a:xfrm>
          <a:prstGeom prst="rect">
            <a:avLst/>
          </a:prstGeom>
        </p:spPr>
      </p:pic>
      <p:pic>
        <p:nvPicPr>
          <p:cNvPr id="5" name="Image 4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235A5D9E-DBBF-B0A4-8A3D-0AADEE4EB3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25239" y="6055024"/>
            <a:ext cx="540000" cy="540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486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" name="Google Shape;2262;p59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تكرر اسم " فرح" 5 مرات.</a:t>
            </a:r>
            <a:b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263" name="Google Shape;2263;p59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l="-25000" r="-24999"/>
          <a:stretch/>
        </p:blipFill>
        <p:spPr>
          <a:xfrm>
            <a:off x="1872000" y="2160000"/>
            <a:ext cx="5400000" cy="360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2275" name="Google Shape;2275;p59"/>
          <p:cNvSpPr txBox="1"/>
          <p:nvPr/>
        </p:nvSpPr>
        <p:spPr>
          <a:xfrm>
            <a:off x="3121624" y="3186708"/>
            <a:ext cx="29007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9600" b="1" dirty="0">
                <a:solidFill>
                  <a:schemeClr val="lt1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5</a:t>
            </a:r>
            <a:endParaRPr sz="9600" b="1" dirty="0">
              <a:solidFill>
                <a:schemeClr val="lt1"/>
              </a:solidFill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2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B6931E07-72D4-56AE-A940-F8F5E97871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sp>
        <p:nvSpPr>
          <p:cNvPr id="8" name="Google Shape;2054;p48">
            <a:extLst>
              <a:ext uri="{FF2B5EF4-FFF2-40B4-BE49-F238E27FC236}">
                <a16:creationId xmlns:a16="http://schemas.microsoft.com/office/drawing/2014/main" id="{B648C517-6E5E-B0E0-921A-502653F65F5D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9" name="Google Shape;2055;p48">
            <a:extLst>
              <a:ext uri="{FF2B5EF4-FFF2-40B4-BE49-F238E27FC236}">
                <a16:creationId xmlns:a16="http://schemas.microsoft.com/office/drawing/2014/main" id="{FCB2D396-33EA-B55F-1D86-AE2CF9E008D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Google Shape;2056;p48">
            <a:extLst>
              <a:ext uri="{FF2B5EF4-FFF2-40B4-BE49-F238E27FC236}">
                <a16:creationId xmlns:a16="http://schemas.microsoft.com/office/drawing/2014/main" id="{1D59A117-7327-7C78-56B4-1F603F55E7DB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Google Shape;2057;p48">
            <a:extLst>
              <a:ext uri="{FF2B5EF4-FFF2-40B4-BE49-F238E27FC236}">
                <a16:creationId xmlns:a16="http://schemas.microsoft.com/office/drawing/2014/main" id="{7A21E7E7-49BA-CEF6-660D-C50A7D6547D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2" name="Google Shape;2058;p48">
            <a:extLst>
              <a:ext uri="{FF2B5EF4-FFF2-40B4-BE49-F238E27FC236}">
                <a16:creationId xmlns:a16="http://schemas.microsoft.com/office/drawing/2014/main" id="{16108083-2A9B-27BA-A2E1-E373B20E8859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2059;p48">
            <a:extLst>
              <a:ext uri="{FF2B5EF4-FFF2-40B4-BE49-F238E27FC236}">
                <a16:creationId xmlns:a16="http://schemas.microsoft.com/office/drawing/2014/main" id="{1B40B255-995A-C700-1969-89065F89858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60;p48">
            <a:extLst>
              <a:ext uri="{FF2B5EF4-FFF2-40B4-BE49-F238E27FC236}">
                <a16:creationId xmlns:a16="http://schemas.microsoft.com/office/drawing/2014/main" id="{B1B8D918-B697-7E92-F70B-D3E382285F1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61;p48">
            <a:extLst>
              <a:ext uri="{FF2B5EF4-FFF2-40B4-BE49-F238E27FC236}">
                <a16:creationId xmlns:a16="http://schemas.microsoft.com/office/drawing/2014/main" id="{B6E89892-B015-30F5-EB6A-1AA350AD1AE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62;p48">
            <a:extLst>
              <a:ext uri="{FF2B5EF4-FFF2-40B4-BE49-F238E27FC236}">
                <a16:creationId xmlns:a16="http://schemas.microsoft.com/office/drawing/2014/main" id="{CDB589B5-8D8E-EFE7-7178-45E1725D0629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9D14B93C-808C-9023-2BED-A2A4810EB32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1" name="Google Shape;2301;p61"/>
          <p:cNvSpPr/>
          <p:nvPr/>
        </p:nvSpPr>
        <p:spPr>
          <a:xfrm>
            <a:off x="7435718" y="4110566"/>
            <a:ext cx="500400" cy="50136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dirty="0">
                <a:solidFill>
                  <a:schemeClr val="lt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rPr>
              <a:t>1</a:t>
            </a:r>
            <a:endParaRPr sz="1800" b="1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Calibri"/>
              <a:sym typeface="Calibri"/>
            </a:endParaRPr>
          </a:p>
        </p:txBody>
      </p:sp>
      <p:sp>
        <p:nvSpPr>
          <p:cNvPr id="2302" name="Google Shape;2302;p61"/>
          <p:cNvSpPr/>
          <p:nvPr/>
        </p:nvSpPr>
        <p:spPr>
          <a:xfrm>
            <a:off x="5878758" y="4094773"/>
            <a:ext cx="500400" cy="50136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dirty="0">
                <a:solidFill>
                  <a:schemeClr val="lt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rPr>
              <a:t>2</a:t>
            </a:r>
            <a:endParaRPr sz="1800" b="1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Calibri"/>
              <a:sym typeface="Calibri"/>
            </a:endParaRPr>
          </a:p>
        </p:txBody>
      </p:sp>
      <p:sp>
        <p:nvSpPr>
          <p:cNvPr id="2303" name="Google Shape;2303;p61"/>
          <p:cNvSpPr/>
          <p:nvPr/>
        </p:nvSpPr>
        <p:spPr>
          <a:xfrm>
            <a:off x="4321799" y="4110566"/>
            <a:ext cx="500400" cy="50136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dirty="0">
                <a:solidFill>
                  <a:schemeClr val="lt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rPr>
              <a:t>3</a:t>
            </a:r>
            <a:endParaRPr sz="1800" b="1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Calibri"/>
              <a:sym typeface="Calibri"/>
            </a:endParaRPr>
          </a:p>
        </p:txBody>
      </p:sp>
      <p:sp>
        <p:nvSpPr>
          <p:cNvPr id="2304" name="Google Shape;2304;p61"/>
          <p:cNvSpPr/>
          <p:nvPr/>
        </p:nvSpPr>
        <p:spPr>
          <a:xfrm>
            <a:off x="2764840" y="4094773"/>
            <a:ext cx="500400" cy="50136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dirty="0">
                <a:solidFill>
                  <a:schemeClr val="lt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rPr>
              <a:t>4</a:t>
            </a:r>
            <a:endParaRPr sz="1800" b="1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Calibri"/>
              <a:sym typeface="Calibri"/>
            </a:endParaRPr>
          </a:p>
        </p:txBody>
      </p:sp>
      <p:sp>
        <p:nvSpPr>
          <p:cNvPr id="2305" name="Google Shape;2305;p61"/>
          <p:cNvSpPr/>
          <p:nvPr/>
        </p:nvSpPr>
        <p:spPr>
          <a:xfrm>
            <a:off x="1207881" y="4110566"/>
            <a:ext cx="500400" cy="501363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MA" sz="2400" b="1" dirty="0">
                <a:solidFill>
                  <a:schemeClr val="lt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rPr>
              <a:t>5</a:t>
            </a:r>
            <a:endParaRPr sz="1800" b="1" dirty="0">
              <a:solidFill>
                <a:schemeClr val="lt1"/>
              </a:solidFill>
              <a:latin typeface="Microsoft Uighur" panose="02000000000000000000" pitchFamily="2" charset="-78"/>
              <a:ea typeface="Calibri"/>
              <a:cs typeface="Calibri"/>
              <a:sym typeface="Calibri"/>
            </a:endParaRPr>
          </a:p>
        </p:txBody>
      </p:sp>
      <p:sp>
        <p:nvSpPr>
          <p:cNvPr id="2306" name="Google Shape;2306;p61"/>
          <p:cNvSpPr txBox="1">
            <a:spLocks noGrp="1"/>
          </p:cNvSpPr>
          <p:nvPr>
            <p:ph type="title"/>
          </p:nvPr>
        </p:nvSpPr>
        <p:spPr>
          <a:xfrm>
            <a:off x="610859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اكتبوا على اللوحة رقم الشخصية التي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نظمت الحفلة.</a:t>
            </a:r>
            <a:br>
              <a:rPr lang="f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ياقوت هي التي نظمت الحفلة. صححوا.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418D305-BFC7-44BB-83B6-D3723D8A4C94}"/>
              </a:ext>
            </a:extLst>
          </p:cNvPr>
          <p:cNvSpPr/>
          <p:nvPr/>
        </p:nvSpPr>
        <p:spPr>
          <a:xfrm>
            <a:off x="781491" y="3429001"/>
            <a:ext cx="1353181" cy="56803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فَرَحٌ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A98E456D-4EEE-4F4A-8D26-AE2D76D19956}"/>
              </a:ext>
            </a:extLst>
          </p:cNvPr>
          <p:cNvSpPr/>
          <p:nvPr/>
        </p:nvSpPr>
        <p:spPr>
          <a:xfrm>
            <a:off x="2338450" y="3429001"/>
            <a:ext cx="1353181" cy="56803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نَبيلَ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EDA710F7-DC16-45E7-9C7E-A4CA502E5318}"/>
              </a:ext>
            </a:extLst>
          </p:cNvPr>
          <p:cNvSpPr/>
          <p:nvPr/>
        </p:nvSpPr>
        <p:spPr>
          <a:xfrm>
            <a:off x="3895409" y="3429001"/>
            <a:ext cx="1353181" cy="56803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الْمُعَلِّمَةُ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7C28C15C-8CF1-4F6F-B962-C57C0CBA96B6}"/>
              </a:ext>
            </a:extLst>
          </p:cNvPr>
          <p:cNvSpPr/>
          <p:nvPr/>
        </p:nvSpPr>
        <p:spPr>
          <a:xfrm>
            <a:off x="5452368" y="3429001"/>
            <a:ext cx="1353181" cy="56803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إيادُ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00776C05-5FC8-4840-9CA5-29913F931A65}"/>
              </a:ext>
            </a:extLst>
          </p:cNvPr>
          <p:cNvSpPr/>
          <p:nvPr/>
        </p:nvSpPr>
        <p:spPr>
          <a:xfrm>
            <a:off x="7009328" y="3429001"/>
            <a:ext cx="1353181" cy="568038"/>
          </a:xfrm>
          <a:prstGeom prst="round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360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ياقوتُ</a:t>
            </a:r>
            <a:endParaRPr lang="fr-FR" sz="3600" dirty="0">
              <a:solidFill>
                <a:srgbClr val="424D7B"/>
              </a:solidFill>
              <a:latin typeface="Microsoft Uighur" panose="02000000000000000000" pitchFamily="2" charset="-78"/>
            </a:endParaRPr>
          </a:p>
        </p:txBody>
      </p:sp>
      <p:sp>
        <p:nvSpPr>
          <p:cNvPr id="9" name="Google Shape;2054;p48">
            <a:extLst>
              <a:ext uri="{FF2B5EF4-FFF2-40B4-BE49-F238E27FC236}">
                <a16:creationId xmlns:a16="http://schemas.microsoft.com/office/drawing/2014/main" id="{8D83A483-175E-2B82-5A82-361CFF07BBC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</a:t>
            </a:r>
            <a:r>
              <a:rPr lang="ar-MA" sz="16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وتحدث</a:t>
            </a:r>
            <a:endParaRPr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Google Shape;2055;p48">
            <a:extLst>
              <a:ext uri="{FF2B5EF4-FFF2-40B4-BE49-F238E27FC236}">
                <a16:creationId xmlns:a16="http://schemas.microsoft.com/office/drawing/2014/main" id="{EF8B98B1-A36D-5C6B-25BA-82B4BF7C06FF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1"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Google Shape;2056;p48">
            <a:extLst>
              <a:ext uri="{FF2B5EF4-FFF2-40B4-BE49-F238E27FC236}">
                <a16:creationId xmlns:a16="http://schemas.microsoft.com/office/drawing/2014/main" id="{2D97DAEB-32BC-AF98-7307-4E45470DFBB0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16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Google Shape;2057;p48">
            <a:extLst>
              <a:ext uri="{FF2B5EF4-FFF2-40B4-BE49-F238E27FC236}">
                <a16:creationId xmlns:a16="http://schemas.microsoft.com/office/drawing/2014/main" id="{24EB3E46-8747-14CA-6704-EF8A39BEAE3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3" name="Google Shape;2058;p48">
            <a:extLst>
              <a:ext uri="{FF2B5EF4-FFF2-40B4-BE49-F238E27FC236}">
                <a16:creationId xmlns:a16="http://schemas.microsoft.com/office/drawing/2014/main" id="{1F053F39-FBA2-D1CD-54BE-1FEC3855571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059;p48">
            <a:extLst>
              <a:ext uri="{FF2B5EF4-FFF2-40B4-BE49-F238E27FC236}">
                <a16:creationId xmlns:a16="http://schemas.microsoft.com/office/drawing/2014/main" id="{4B9F1535-0727-4CA7-FAB3-A3300A3B1786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060;p48">
            <a:extLst>
              <a:ext uri="{FF2B5EF4-FFF2-40B4-BE49-F238E27FC236}">
                <a16:creationId xmlns:a16="http://schemas.microsoft.com/office/drawing/2014/main" id="{E80E6D7D-19DB-A306-E25F-46C0BF677AF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061;p48">
            <a:extLst>
              <a:ext uri="{FF2B5EF4-FFF2-40B4-BE49-F238E27FC236}">
                <a16:creationId xmlns:a16="http://schemas.microsoft.com/office/drawing/2014/main" id="{FD6E9322-DBAD-BDAC-A747-6AA1556A4C67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62;p48">
            <a:extLst>
              <a:ext uri="{FF2B5EF4-FFF2-40B4-BE49-F238E27FC236}">
                <a16:creationId xmlns:a16="http://schemas.microsoft.com/office/drawing/2014/main" id="{D90580E4-E181-4E8A-CBD5-6AE3F169367D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053;p48">
            <a:extLst>
              <a:ext uri="{FF2B5EF4-FFF2-40B4-BE49-F238E27FC236}">
                <a16:creationId xmlns:a16="http://schemas.microsoft.com/office/drawing/2014/main" id="{F32EF965-490F-F7A0-ABD2-41D7A78AF8F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Google Shape;2263;p59">
            <a:extLst>
              <a:ext uri="{FF2B5EF4-FFF2-40B4-BE49-F238E27FC236}">
                <a16:creationId xmlns:a16="http://schemas.microsoft.com/office/drawing/2014/main" id="{09C92A4A-236B-1196-CD9E-4AC326557C43}"/>
              </a:ext>
            </a:extLst>
          </p:cNvPr>
          <p:cNvPicPr preferRelativeResize="0">
            <a:picLocks noGrp="1"/>
          </p:cNvPicPr>
          <p:nvPr>
            <p:ph type="pic" idx="2"/>
          </p:nvPr>
        </p:nvPicPr>
        <p:blipFill rotWithShape="1">
          <a:blip r:embed="rId8">
            <a:alphaModFix/>
          </a:blip>
          <a:srcRect l="-25000" r="-24999"/>
          <a:stretch/>
        </p:blipFill>
        <p:spPr>
          <a:xfrm>
            <a:off x="7685918" y="708144"/>
            <a:ext cx="1353181" cy="859399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" dur="2000" fill="hold"/>
                                        <p:tgtEl>
                                          <p:spTgt spid="2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2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2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2F2F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01" grpId="0" animBg="1"/>
      <p:bldP spid="2302" grpId="0" animBg="1"/>
      <p:bldP spid="2303" grpId="0" animBg="1"/>
      <p:bldP spid="2304" grpId="0" animBg="1"/>
      <p:bldP spid="230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9342" y="92415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743" y="1781573"/>
            <a:ext cx="540000" cy="540000"/>
          </a:xfrm>
          <a:prstGeom prst="rect">
            <a:avLst/>
          </a:prstGeom>
        </p:spPr>
      </p:pic>
      <p:sp>
        <p:nvSpPr>
          <p:cNvPr id="2" name="Espace réservé du texte 5">
            <a:extLst>
              <a:ext uri="{FF2B5EF4-FFF2-40B4-BE49-F238E27FC236}">
                <a16:creationId xmlns:a16="http://schemas.microsoft.com/office/drawing/2014/main" id="{19021CE8-B426-1E28-FAD6-7D6E5EA79420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الترحيب وتدبير السلوك؛</a:t>
            </a:r>
          </a:p>
          <a:p>
            <a:pPr lvl="0" algn="r" rtl="1">
              <a:spcBef>
                <a:spcPts val="0"/>
              </a:spcBef>
              <a:buClr>
                <a:srgbClr val="424D7B"/>
              </a:buClr>
              <a:buSzPts val="1200"/>
              <a:buFont typeface="Noto Sans Symbols"/>
              <a:buChar char="●"/>
            </a:pPr>
            <a:r>
              <a:rPr lang="ar-MA" sz="2800" b="1" dirty="0">
                <a:ea typeface="Dosis SemiBold"/>
                <a:cs typeface="Microsoft Uighur" panose="02000000000000000000" pitchFamily="2" charset="-78"/>
                <a:sym typeface="Dosis SemiBold"/>
              </a:rPr>
              <a:t>الأنشطة الاعتيادية: نشيد «صديقي» /إملاء</a:t>
            </a:r>
            <a:endParaRPr lang="ar-MA" sz="2800" dirty="0"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1CF985-FD44-284B-1EF4-455AC5E64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BD78FFDB-B479-91B6-318E-6F279EADD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EF3FC7D3-16E7-32AB-47D1-DFBED1F02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71F05B45-4F3B-4AC0-FD76-415805DB6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/>
          <a:lstStyle/>
          <a:p>
            <a:r>
              <a:rPr lang="ar-MA" dirty="0">
                <a:solidFill>
                  <a:srgbClr val="424D7B"/>
                </a:solidFill>
              </a:rPr>
              <a:t>قراءة</a:t>
            </a:r>
            <a:endParaRPr lang="fr-MA" dirty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1C85B691-E8E6-CBFE-8F93-727DFAC3558A}"/>
              </a:ext>
            </a:extLst>
          </p:cNvPr>
          <p:cNvSpPr txBox="1">
            <a:spLocks/>
          </p:cNvSpPr>
          <p:nvPr/>
        </p:nvSpPr>
        <p:spPr>
          <a:xfrm>
            <a:off x="2994450" y="3158999"/>
            <a:ext cx="4237971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تنمية الطلاقة: قراءة كلمات بدقة + القراءة المشتركة</a:t>
            </a:r>
          </a:p>
        </p:txBody>
      </p:sp>
      <p:pic>
        <p:nvPicPr>
          <p:cNvPr id="6" name="Espace réservé pour une image  20">
            <a:extLst>
              <a:ext uri="{FF2B5EF4-FFF2-40B4-BE49-F238E27FC236}">
                <a16:creationId xmlns:a16="http://schemas.microsoft.com/office/drawing/2014/main" id="{AED3BA7B-63D1-DAEB-A7B7-16C6E10F85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903951" y="1756564"/>
            <a:ext cx="54000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CBC60C81-D7D7-2EAD-6045-0B3B679B5792}"/>
              </a:ext>
            </a:extLst>
          </p:cNvPr>
          <p:cNvSpPr txBox="1"/>
          <p:nvPr/>
        </p:nvSpPr>
        <p:spPr>
          <a:xfrm>
            <a:off x="6110745" y="1754386"/>
            <a:ext cx="978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Google Shape;2403;p64">
            <a:extLst>
              <a:ext uri="{FF2B5EF4-FFF2-40B4-BE49-F238E27FC236}">
                <a16:creationId xmlns:a16="http://schemas.microsoft.com/office/drawing/2014/main" id="{5FA5CE26-EAA5-8D6A-BCFA-52A878B13CB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13435" y="955420"/>
            <a:ext cx="432000" cy="43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43310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2393;p6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ستتدربون على قراءة كلمات بدقة وسرعة. 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2396" name="Google Shape;2396;p64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97" name="Google Shape;2397;p64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98" name="Google Shape;2398;p64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99" name="Google Shape;2399;p64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400" name="Google Shape;2400;p64"/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1" name="Google Shape;2401;p64"/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2" name="Google Shape;2402;p64"/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3" name="Google Shape;2403;p6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4" name="Google Shape;2404;p64"/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F2D60F90-DE67-7BF2-0C4B-4B0A1349479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27" name="Google Shape;2053;p48">
            <a:extLst>
              <a:ext uri="{FF2B5EF4-FFF2-40B4-BE49-F238E27FC236}">
                <a16:creationId xmlns:a16="http://schemas.microsoft.com/office/drawing/2014/main" id="{C30D5B1E-5648-C11B-465E-71AC363BD2E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74CF6C15-BCE4-51C5-F4A1-21B27AEB8088}"/>
              </a:ext>
            </a:extLst>
          </p:cNvPr>
          <p:cNvGrpSpPr/>
          <p:nvPr/>
        </p:nvGrpSpPr>
        <p:grpSpPr>
          <a:xfrm>
            <a:off x="991889" y="2083098"/>
            <a:ext cx="7193873" cy="4090902"/>
            <a:chOff x="1152977" y="1487317"/>
            <a:chExt cx="6585431" cy="324381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763DB39F-2180-CA8B-086F-DCE8AB8BEF70}"/>
                </a:ext>
              </a:extLst>
            </p:cNvPr>
            <p:cNvSpPr/>
            <p:nvPr/>
          </p:nvSpPr>
          <p:spPr>
            <a:xfrm>
              <a:off x="5707692" y="1493543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تَنْظيمٌ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CB6BE306-DFBE-4F8D-43F8-0A868FB71FFD}"/>
                </a:ext>
              </a:extLst>
            </p:cNvPr>
            <p:cNvSpPr/>
            <p:nvPr/>
          </p:nvSpPr>
          <p:spPr>
            <a:xfrm>
              <a:off x="3463624" y="1518027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تَنْشيطُ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1" name="Rectangle : coins arrondis 30">
              <a:extLst>
                <a:ext uri="{FF2B5EF4-FFF2-40B4-BE49-F238E27FC236}">
                  <a16:creationId xmlns:a16="http://schemas.microsoft.com/office/drawing/2014/main" id="{21FBC818-7605-1D03-B290-54D242E8913A}"/>
                </a:ext>
              </a:extLst>
            </p:cNvPr>
            <p:cNvSpPr/>
            <p:nvPr/>
          </p:nvSpPr>
          <p:spPr>
            <a:xfrm>
              <a:off x="1169974" y="1487317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قِسْمٌ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id="{1AC5300A-7855-CC07-9439-2F630A01C754}"/>
                </a:ext>
              </a:extLst>
            </p:cNvPr>
            <p:cNvSpPr/>
            <p:nvPr/>
          </p:nvSpPr>
          <p:spPr>
            <a:xfrm>
              <a:off x="5757274" y="2674801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سَبّورَةٌ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3" name="Rectangle : coins arrondis 32">
              <a:extLst>
                <a:ext uri="{FF2B5EF4-FFF2-40B4-BE49-F238E27FC236}">
                  <a16:creationId xmlns:a16="http://schemas.microsoft.com/office/drawing/2014/main" id="{BE771B7E-3061-9B8E-68F8-4F4E64BDDFB0}"/>
                </a:ext>
              </a:extLst>
            </p:cNvPr>
            <p:cNvSpPr/>
            <p:nvPr/>
          </p:nvSpPr>
          <p:spPr>
            <a:xfrm>
              <a:off x="3463624" y="2674801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صَرّافَةٌ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4" name="Rectangle : coins arrondis 33">
              <a:extLst>
                <a:ext uri="{FF2B5EF4-FFF2-40B4-BE49-F238E27FC236}">
                  <a16:creationId xmlns:a16="http://schemas.microsoft.com/office/drawing/2014/main" id="{EA410F7C-C1E5-B5E5-71AB-80E37F785051}"/>
                </a:ext>
              </a:extLst>
            </p:cNvPr>
            <p:cNvSpPr/>
            <p:nvPr/>
          </p:nvSpPr>
          <p:spPr>
            <a:xfrm>
              <a:off x="1169974" y="2689086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سَيّارَةٌ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id="{5F54095D-2E76-D056-13D6-EF3314BE1D7E}"/>
                </a:ext>
              </a:extLst>
            </p:cNvPr>
            <p:cNvSpPr/>
            <p:nvPr/>
          </p:nvSpPr>
          <p:spPr>
            <a:xfrm>
              <a:off x="5757274" y="3822538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مُطْرِبٌ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6" name="Rectangle : coins arrondis 35">
              <a:extLst>
                <a:ext uri="{FF2B5EF4-FFF2-40B4-BE49-F238E27FC236}">
                  <a16:creationId xmlns:a16="http://schemas.microsoft.com/office/drawing/2014/main" id="{79929EF7-EB09-23DA-13CF-9E9DBCCF4A3F}"/>
                </a:ext>
              </a:extLst>
            </p:cNvPr>
            <p:cNvSpPr/>
            <p:nvPr/>
          </p:nvSpPr>
          <p:spPr>
            <a:xfrm>
              <a:off x="3463624" y="3822538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صَداقَةٌ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37" name="Rectangle : coins arrondis 36">
              <a:extLst>
                <a:ext uri="{FF2B5EF4-FFF2-40B4-BE49-F238E27FC236}">
                  <a16:creationId xmlns:a16="http://schemas.microsoft.com/office/drawing/2014/main" id="{761F39E2-BC49-EFC8-DE56-09B2B03EBC97}"/>
                </a:ext>
              </a:extLst>
            </p:cNvPr>
            <p:cNvSpPr/>
            <p:nvPr/>
          </p:nvSpPr>
          <p:spPr>
            <a:xfrm>
              <a:off x="1152977" y="3778390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هَدِيَّةٌ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9" name="Google Shape;2419;p6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أنصتوا جيدا سأقرأ الكلمات. وستقرؤون كما فعلت.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02BBB0E-EBBE-5449-250C-ABEB4619C33A}"/>
              </a:ext>
            </a:extLst>
          </p:cNvPr>
          <p:cNvGrpSpPr/>
          <p:nvPr/>
        </p:nvGrpSpPr>
        <p:grpSpPr>
          <a:xfrm>
            <a:off x="991889" y="2083098"/>
            <a:ext cx="7193873" cy="4090902"/>
            <a:chOff x="1152977" y="1487317"/>
            <a:chExt cx="6585431" cy="324381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BA5D6B1A-90FD-DD7D-CC24-D25296FBD141}"/>
                </a:ext>
              </a:extLst>
            </p:cNvPr>
            <p:cNvSpPr/>
            <p:nvPr/>
          </p:nvSpPr>
          <p:spPr>
            <a:xfrm>
              <a:off x="5707692" y="1493543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تَنْظيمٌ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4" name="Rectangle : coins arrondis 3">
              <a:extLst>
                <a:ext uri="{FF2B5EF4-FFF2-40B4-BE49-F238E27FC236}">
                  <a16:creationId xmlns:a16="http://schemas.microsoft.com/office/drawing/2014/main" id="{09A351FD-BF96-023F-5E4F-DF4F2F7DEDEE}"/>
                </a:ext>
              </a:extLst>
            </p:cNvPr>
            <p:cNvSpPr/>
            <p:nvPr/>
          </p:nvSpPr>
          <p:spPr>
            <a:xfrm>
              <a:off x="3463624" y="1518027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تَنْشيطُ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id="{4B0A288C-8F12-1483-9A2C-D6D393D81B49}"/>
                </a:ext>
              </a:extLst>
            </p:cNvPr>
            <p:cNvSpPr/>
            <p:nvPr/>
          </p:nvSpPr>
          <p:spPr>
            <a:xfrm>
              <a:off x="1169974" y="1487317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قِسْمٌ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E691BD8E-AA36-A0A8-54BF-1D884A434642}"/>
                </a:ext>
              </a:extLst>
            </p:cNvPr>
            <p:cNvSpPr/>
            <p:nvPr/>
          </p:nvSpPr>
          <p:spPr>
            <a:xfrm>
              <a:off x="5757274" y="2674801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سَبّورَةٌ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5ABE5A14-F6FE-1683-FF2E-ABA6B4D394C8}"/>
                </a:ext>
              </a:extLst>
            </p:cNvPr>
            <p:cNvSpPr/>
            <p:nvPr/>
          </p:nvSpPr>
          <p:spPr>
            <a:xfrm>
              <a:off x="3463624" y="2674801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صَرّافَةٌ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id="{70977375-A392-FDC2-37F1-8966456A85A7}"/>
                </a:ext>
              </a:extLst>
            </p:cNvPr>
            <p:cNvSpPr/>
            <p:nvPr/>
          </p:nvSpPr>
          <p:spPr>
            <a:xfrm>
              <a:off x="1169974" y="2689086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سَيّارَةٌ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id="{92489F4B-FD93-1BB5-9B40-ACECF1FC0370}"/>
                </a:ext>
              </a:extLst>
            </p:cNvPr>
            <p:cNvSpPr/>
            <p:nvPr/>
          </p:nvSpPr>
          <p:spPr>
            <a:xfrm>
              <a:off x="5757274" y="3822538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مُطْرِبٌ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9E082A3D-018A-96E6-0F83-556365C5CC30}"/>
                </a:ext>
              </a:extLst>
            </p:cNvPr>
            <p:cNvSpPr/>
            <p:nvPr/>
          </p:nvSpPr>
          <p:spPr>
            <a:xfrm>
              <a:off x="3463624" y="3822538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صَداقَةٌ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50C16B6C-5AFA-686C-CD7E-A18BB038E4B2}"/>
                </a:ext>
              </a:extLst>
            </p:cNvPr>
            <p:cNvSpPr/>
            <p:nvPr/>
          </p:nvSpPr>
          <p:spPr>
            <a:xfrm>
              <a:off x="1152977" y="3778390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هَدِيَّةٌ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pic>
        <p:nvPicPr>
          <p:cNvPr id="12" name="Espace réservé pour une image 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3A3566E-1841-94DC-D27A-9F7E6E74D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pic>
        <p:nvPicPr>
          <p:cNvPr id="15" name="timer_30sec">
            <a:hlinkClick r:id="" action="ppaction://media"/>
            <a:extLst>
              <a:ext uri="{FF2B5EF4-FFF2-40B4-BE49-F238E27FC236}">
                <a16:creationId xmlns:a16="http://schemas.microsoft.com/office/drawing/2014/main" id="{1B473067-6C58-A0D5-9FFF-068E0CA4B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053" y="1435117"/>
            <a:ext cx="648000" cy="648000"/>
          </a:xfrm>
          <a:prstGeom prst="rect">
            <a:avLst/>
          </a:prstGeom>
        </p:spPr>
      </p:pic>
      <p:sp>
        <p:nvSpPr>
          <p:cNvPr id="21" name="Google Shape;2396;p64">
            <a:extLst>
              <a:ext uri="{FF2B5EF4-FFF2-40B4-BE49-F238E27FC236}">
                <a16:creationId xmlns:a16="http://schemas.microsoft.com/office/drawing/2014/main" id="{F674A9C6-DA56-1A2D-E743-006038D02A4F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Google Shape;2397;p64">
            <a:extLst>
              <a:ext uri="{FF2B5EF4-FFF2-40B4-BE49-F238E27FC236}">
                <a16:creationId xmlns:a16="http://schemas.microsoft.com/office/drawing/2014/main" id="{12C4F050-C157-AFD0-FAD9-B81F36555F1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3" name="Google Shape;2398;p64">
            <a:extLst>
              <a:ext uri="{FF2B5EF4-FFF2-40B4-BE49-F238E27FC236}">
                <a16:creationId xmlns:a16="http://schemas.microsoft.com/office/drawing/2014/main" id="{55FA1D14-928A-DA65-4BE0-86B128727558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4" name="Google Shape;2399;p64">
            <a:extLst>
              <a:ext uri="{FF2B5EF4-FFF2-40B4-BE49-F238E27FC236}">
                <a16:creationId xmlns:a16="http://schemas.microsoft.com/office/drawing/2014/main" id="{A99206EF-775B-5B1D-AE8C-3D591BED7D08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5" name="Google Shape;2400;p64">
            <a:extLst>
              <a:ext uri="{FF2B5EF4-FFF2-40B4-BE49-F238E27FC236}">
                <a16:creationId xmlns:a16="http://schemas.microsoft.com/office/drawing/2014/main" id="{C8A00B42-17B3-4312-036B-19EA38C38C2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401;p64">
            <a:extLst>
              <a:ext uri="{FF2B5EF4-FFF2-40B4-BE49-F238E27FC236}">
                <a16:creationId xmlns:a16="http://schemas.microsoft.com/office/drawing/2014/main" id="{5E9B083C-5F7B-AD7E-29B9-8B4EE9DF16C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402;p64">
            <a:extLst>
              <a:ext uri="{FF2B5EF4-FFF2-40B4-BE49-F238E27FC236}">
                <a16:creationId xmlns:a16="http://schemas.microsoft.com/office/drawing/2014/main" id="{A78390EC-5344-97C4-128C-57AB5F432325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403;p64">
            <a:extLst>
              <a:ext uri="{FF2B5EF4-FFF2-40B4-BE49-F238E27FC236}">
                <a16:creationId xmlns:a16="http://schemas.microsoft.com/office/drawing/2014/main" id="{47DCB701-D411-3808-DBC7-7E92253921C7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404;p64">
            <a:extLst>
              <a:ext uri="{FF2B5EF4-FFF2-40B4-BE49-F238E27FC236}">
                <a16:creationId xmlns:a16="http://schemas.microsoft.com/office/drawing/2014/main" id="{CE963F4A-0C18-17E2-8536-6F8484DE8D14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053;p48">
            <a:extLst>
              <a:ext uri="{FF2B5EF4-FFF2-40B4-BE49-F238E27FC236}">
                <a16:creationId xmlns:a16="http://schemas.microsoft.com/office/drawing/2014/main" id="{EB64AD6C-F82F-37F8-20F9-4E3149649D6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1" name="Google Shape;2471;p6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يقوم للسبورة لقراءة الكلمات؟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911CF4A7-14BF-1BA3-1EB3-A66FDB711B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9B6403A9-8F10-9C0F-F138-6755FDB7E293}"/>
              </a:ext>
            </a:extLst>
          </p:cNvPr>
          <p:cNvGrpSpPr/>
          <p:nvPr/>
        </p:nvGrpSpPr>
        <p:grpSpPr>
          <a:xfrm>
            <a:off x="991889" y="2083098"/>
            <a:ext cx="7193873" cy="4090902"/>
            <a:chOff x="1152977" y="1487317"/>
            <a:chExt cx="6585431" cy="324381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9E3FB91E-0C76-0206-8FBB-AF3630813112}"/>
                </a:ext>
              </a:extLst>
            </p:cNvPr>
            <p:cNvSpPr/>
            <p:nvPr/>
          </p:nvSpPr>
          <p:spPr>
            <a:xfrm>
              <a:off x="5707692" y="1493543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تَنْظيمٌ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2" name="Rectangle : coins arrondis 21">
              <a:extLst>
                <a:ext uri="{FF2B5EF4-FFF2-40B4-BE49-F238E27FC236}">
                  <a16:creationId xmlns:a16="http://schemas.microsoft.com/office/drawing/2014/main" id="{ABDDE962-3FDE-1684-DC5A-13B9721DDB77}"/>
                </a:ext>
              </a:extLst>
            </p:cNvPr>
            <p:cNvSpPr/>
            <p:nvPr/>
          </p:nvSpPr>
          <p:spPr>
            <a:xfrm>
              <a:off x="3463624" y="1518027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تَنْشيطُ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3" name="Rectangle : coins arrondis 22">
              <a:extLst>
                <a:ext uri="{FF2B5EF4-FFF2-40B4-BE49-F238E27FC236}">
                  <a16:creationId xmlns:a16="http://schemas.microsoft.com/office/drawing/2014/main" id="{D219158B-D17A-3622-6E3B-A05883EBE54A}"/>
                </a:ext>
              </a:extLst>
            </p:cNvPr>
            <p:cNvSpPr/>
            <p:nvPr/>
          </p:nvSpPr>
          <p:spPr>
            <a:xfrm>
              <a:off x="1169974" y="1487317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قِسْمٌ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63242B5C-1146-BB75-727A-C14E95E01B05}"/>
                </a:ext>
              </a:extLst>
            </p:cNvPr>
            <p:cNvSpPr/>
            <p:nvPr/>
          </p:nvSpPr>
          <p:spPr>
            <a:xfrm>
              <a:off x="5757274" y="2674801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سَبّورَةٌ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44F6AC8B-A4AB-CB9D-2062-74CBF2A2C398}"/>
                </a:ext>
              </a:extLst>
            </p:cNvPr>
            <p:cNvSpPr/>
            <p:nvPr/>
          </p:nvSpPr>
          <p:spPr>
            <a:xfrm>
              <a:off x="3463624" y="2674801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صَرّافَةٌ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6" name="Rectangle : coins arrondis 25">
              <a:extLst>
                <a:ext uri="{FF2B5EF4-FFF2-40B4-BE49-F238E27FC236}">
                  <a16:creationId xmlns:a16="http://schemas.microsoft.com/office/drawing/2014/main" id="{E48A0EB7-9AA2-5E25-E79D-72B7BE5406EE}"/>
                </a:ext>
              </a:extLst>
            </p:cNvPr>
            <p:cNvSpPr/>
            <p:nvPr/>
          </p:nvSpPr>
          <p:spPr>
            <a:xfrm>
              <a:off x="1169974" y="2689086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سَيّارَةٌ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D056D473-DB42-DBB9-FEC4-75FA098E6015}"/>
                </a:ext>
              </a:extLst>
            </p:cNvPr>
            <p:cNvSpPr/>
            <p:nvPr/>
          </p:nvSpPr>
          <p:spPr>
            <a:xfrm>
              <a:off x="5757274" y="3822538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مُطْرِبٌ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17E0DD76-B257-E193-B46D-146931621F82}"/>
                </a:ext>
              </a:extLst>
            </p:cNvPr>
            <p:cNvSpPr/>
            <p:nvPr/>
          </p:nvSpPr>
          <p:spPr>
            <a:xfrm>
              <a:off x="3463624" y="3822538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صَداقَةٌ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E4BFC887-6B2A-A21F-C43A-A22997358DA4}"/>
                </a:ext>
              </a:extLst>
            </p:cNvPr>
            <p:cNvSpPr/>
            <p:nvPr/>
          </p:nvSpPr>
          <p:spPr>
            <a:xfrm>
              <a:off x="1152977" y="3778390"/>
              <a:ext cx="1981134" cy="908592"/>
            </a:xfrm>
            <a:prstGeom prst="roundRect">
              <a:avLst/>
            </a:prstGeom>
            <a:solidFill>
              <a:srgbClr val="D6E9EA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algn="ctr" defTabSz="457200"/>
              <a:r>
                <a:rPr lang="ar-MA" sz="5400" b="1" kern="1200" dirty="0">
                  <a:solidFill>
                    <a:srgbClr val="424D7B"/>
                  </a:solidFill>
                  <a:latin typeface="Microsoft Uighur" panose="02000000000000000000" pitchFamily="2" charset="-78"/>
                  <a:ea typeface="Calibri"/>
                  <a:cs typeface="Microsoft Uighur" panose="02000000000000000000" pitchFamily="2" charset="-78"/>
                </a:rPr>
                <a:t>هَدِيَّةٌ</a:t>
              </a:r>
              <a:endParaRPr lang="fr-MA" sz="5400" b="1" kern="1200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endParaRPr>
            </a:p>
          </p:txBody>
        </p:sp>
      </p:grpSp>
      <p:pic>
        <p:nvPicPr>
          <p:cNvPr id="30" name="timer_30sec">
            <a:hlinkClick r:id="" action="ppaction://media"/>
            <a:extLst>
              <a:ext uri="{FF2B5EF4-FFF2-40B4-BE49-F238E27FC236}">
                <a16:creationId xmlns:a16="http://schemas.microsoft.com/office/drawing/2014/main" id="{17509528-B712-510D-6E3F-1D3A00567A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3053" y="1435117"/>
            <a:ext cx="648000" cy="648000"/>
          </a:xfrm>
          <a:prstGeom prst="rect">
            <a:avLst/>
          </a:prstGeom>
        </p:spPr>
      </p:pic>
      <p:sp>
        <p:nvSpPr>
          <p:cNvPr id="32" name="Google Shape;2396;p64">
            <a:extLst>
              <a:ext uri="{FF2B5EF4-FFF2-40B4-BE49-F238E27FC236}">
                <a16:creationId xmlns:a16="http://schemas.microsoft.com/office/drawing/2014/main" id="{E0DFA806-1D59-51D6-06D9-735C7A480C09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3" name="Google Shape;2397;p64">
            <a:extLst>
              <a:ext uri="{FF2B5EF4-FFF2-40B4-BE49-F238E27FC236}">
                <a16:creationId xmlns:a16="http://schemas.microsoft.com/office/drawing/2014/main" id="{0696FEDA-91A4-AEE4-0F14-2E3F0A9624A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4" name="Google Shape;2398;p64">
            <a:extLst>
              <a:ext uri="{FF2B5EF4-FFF2-40B4-BE49-F238E27FC236}">
                <a16:creationId xmlns:a16="http://schemas.microsoft.com/office/drawing/2014/main" id="{04C526EB-3F61-A226-4F4A-627CD428E8E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5" name="Google Shape;2399;p64">
            <a:extLst>
              <a:ext uri="{FF2B5EF4-FFF2-40B4-BE49-F238E27FC236}">
                <a16:creationId xmlns:a16="http://schemas.microsoft.com/office/drawing/2014/main" id="{DBDFFFF4-7D6E-FD28-24CF-F2D0C72486BD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6" name="Google Shape;2400;p64">
            <a:extLst>
              <a:ext uri="{FF2B5EF4-FFF2-40B4-BE49-F238E27FC236}">
                <a16:creationId xmlns:a16="http://schemas.microsoft.com/office/drawing/2014/main" id="{87F0B783-3582-442E-E1B5-3D485356CE8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2401;p64">
            <a:extLst>
              <a:ext uri="{FF2B5EF4-FFF2-40B4-BE49-F238E27FC236}">
                <a16:creationId xmlns:a16="http://schemas.microsoft.com/office/drawing/2014/main" id="{D5550CB7-EE1F-8C61-C6BD-B759E2093E36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2402;p64">
            <a:extLst>
              <a:ext uri="{FF2B5EF4-FFF2-40B4-BE49-F238E27FC236}">
                <a16:creationId xmlns:a16="http://schemas.microsoft.com/office/drawing/2014/main" id="{1054A362-01B0-E2BD-BD27-46044AE8BAE6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2403;p64">
            <a:extLst>
              <a:ext uri="{FF2B5EF4-FFF2-40B4-BE49-F238E27FC236}">
                <a16:creationId xmlns:a16="http://schemas.microsoft.com/office/drawing/2014/main" id="{2154F068-A3A1-DAFA-01FB-0332EF47C910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2404;p64">
            <a:extLst>
              <a:ext uri="{FF2B5EF4-FFF2-40B4-BE49-F238E27FC236}">
                <a16:creationId xmlns:a16="http://schemas.microsoft.com/office/drawing/2014/main" id="{0F81053B-ECED-F48D-D07D-2FE725EFB812}"/>
              </a:ext>
            </a:extLst>
          </p:cNvPr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53;p48">
            <a:extLst>
              <a:ext uri="{FF2B5EF4-FFF2-40B4-BE49-F238E27FC236}">
                <a16:creationId xmlns:a16="http://schemas.microsoft.com/office/drawing/2014/main" id="{359AFD17-8273-0EE4-A8B4-FC0DDF0EF23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afterEffect">
                                  <p:stCondLst>
                                    <p:cond delay="30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249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7" name="Google Shape;2497;p68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كل تلميذ يقرأ لزميله</a:t>
            </a:r>
            <a:r>
              <a:rPr lang="fr-FR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سطرا. معكم دقيقتان 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9CF8C991-84AE-0785-925F-BC5520929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573" y="2244765"/>
            <a:ext cx="8268854" cy="3181794"/>
          </a:xfrm>
          <a:prstGeom prst="rect">
            <a:avLst/>
          </a:prstGeom>
        </p:spPr>
      </p:pic>
      <p:sp>
        <p:nvSpPr>
          <p:cNvPr id="9" name="Google Shape;2396;p64">
            <a:extLst>
              <a:ext uri="{FF2B5EF4-FFF2-40B4-BE49-F238E27FC236}">
                <a16:creationId xmlns:a16="http://schemas.microsoft.com/office/drawing/2014/main" id="{BA9E9E90-8672-CAEF-8345-8CF861DC678C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Google Shape;2397;p64">
            <a:extLst>
              <a:ext uri="{FF2B5EF4-FFF2-40B4-BE49-F238E27FC236}">
                <a16:creationId xmlns:a16="http://schemas.microsoft.com/office/drawing/2014/main" id="{3E6E8A1C-D54A-7BBC-3636-B2B61221F80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Google Shape;2398;p64">
            <a:extLst>
              <a:ext uri="{FF2B5EF4-FFF2-40B4-BE49-F238E27FC236}">
                <a16:creationId xmlns:a16="http://schemas.microsoft.com/office/drawing/2014/main" id="{97EC9EEF-3738-637E-118D-2B3BF380EFAD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Google Shape;2399;p64">
            <a:extLst>
              <a:ext uri="{FF2B5EF4-FFF2-40B4-BE49-F238E27FC236}">
                <a16:creationId xmlns:a16="http://schemas.microsoft.com/office/drawing/2014/main" id="{CD3A56FF-388B-4F75-85AF-F03210ECE0C9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2400;p64">
            <a:extLst>
              <a:ext uri="{FF2B5EF4-FFF2-40B4-BE49-F238E27FC236}">
                <a16:creationId xmlns:a16="http://schemas.microsoft.com/office/drawing/2014/main" id="{530329D5-78F1-65F2-000A-D3A361F29004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401;p64">
            <a:extLst>
              <a:ext uri="{FF2B5EF4-FFF2-40B4-BE49-F238E27FC236}">
                <a16:creationId xmlns:a16="http://schemas.microsoft.com/office/drawing/2014/main" id="{9D05DC28-20CA-DD8D-F8F6-7788239C168F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402;p64">
            <a:extLst>
              <a:ext uri="{FF2B5EF4-FFF2-40B4-BE49-F238E27FC236}">
                <a16:creationId xmlns:a16="http://schemas.microsoft.com/office/drawing/2014/main" id="{D023D728-7D74-87CA-72AC-8DD304AD2A21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03;p64">
            <a:extLst>
              <a:ext uri="{FF2B5EF4-FFF2-40B4-BE49-F238E27FC236}">
                <a16:creationId xmlns:a16="http://schemas.microsoft.com/office/drawing/2014/main" id="{BBA7FBA8-F121-41D4-E129-4F18EE8E4F8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404;p64">
            <a:extLst>
              <a:ext uri="{FF2B5EF4-FFF2-40B4-BE49-F238E27FC236}">
                <a16:creationId xmlns:a16="http://schemas.microsoft.com/office/drawing/2014/main" id="{91ED40D9-F276-D098-B2AE-A5808ADDAA5D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3C1B7EE2-8908-C237-A6A4-5CD1DA519D5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8A83DC66-DCA3-5E72-54E4-A780C5FB400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Google Shape;2516;p69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والآن ستتدربون على قراءة  فقرات باسترسال.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1DA777B-D735-5BAA-0FF3-7DA03662F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66000"/>
            <a:ext cx="792000" cy="7920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DC56075-0258-BB02-516B-80D63AC949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569" y="2469689"/>
            <a:ext cx="6977648" cy="3371726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Google Shape;2396;p64">
            <a:extLst>
              <a:ext uri="{FF2B5EF4-FFF2-40B4-BE49-F238E27FC236}">
                <a16:creationId xmlns:a16="http://schemas.microsoft.com/office/drawing/2014/main" id="{6A48344F-EFC5-1E6D-C53E-59FF18EECFB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Google Shape;2397;p64">
            <a:extLst>
              <a:ext uri="{FF2B5EF4-FFF2-40B4-BE49-F238E27FC236}">
                <a16:creationId xmlns:a16="http://schemas.microsoft.com/office/drawing/2014/main" id="{DACE03C1-0672-35FE-A55E-DD68AAC22136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Google Shape;2398;p64">
            <a:extLst>
              <a:ext uri="{FF2B5EF4-FFF2-40B4-BE49-F238E27FC236}">
                <a16:creationId xmlns:a16="http://schemas.microsoft.com/office/drawing/2014/main" id="{7211B35C-F448-6CC0-FCC7-224750B370C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399;p64">
            <a:extLst>
              <a:ext uri="{FF2B5EF4-FFF2-40B4-BE49-F238E27FC236}">
                <a16:creationId xmlns:a16="http://schemas.microsoft.com/office/drawing/2014/main" id="{F75B17AB-C9B7-12E2-7839-CE5D21F9E67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Google Shape;2400;p64">
            <a:extLst>
              <a:ext uri="{FF2B5EF4-FFF2-40B4-BE49-F238E27FC236}">
                <a16:creationId xmlns:a16="http://schemas.microsoft.com/office/drawing/2014/main" id="{A59315EC-A8C7-D4B2-3FC1-F489F93B671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401;p64">
            <a:extLst>
              <a:ext uri="{FF2B5EF4-FFF2-40B4-BE49-F238E27FC236}">
                <a16:creationId xmlns:a16="http://schemas.microsoft.com/office/drawing/2014/main" id="{2CEC7A9E-B6CC-C67E-F5CC-D1614B21F35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02;p64">
            <a:extLst>
              <a:ext uri="{FF2B5EF4-FFF2-40B4-BE49-F238E27FC236}">
                <a16:creationId xmlns:a16="http://schemas.microsoft.com/office/drawing/2014/main" id="{E74B9BC5-ECB4-F84D-2652-04A55B48DE7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403;p64">
            <a:extLst>
              <a:ext uri="{FF2B5EF4-FFF2-40B4-BE49-F238E27FC236}">
                <a16:creationId xmlns:a16="http://schemas.microsoft.com/office/drawing/2014/main" id="{C6896D12-4C93-1BA1-1C47-7D8425D0A350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04;p64">
            <a:extLst>
              <a:ext uri="{FF2B5EF4-FFF2-40B4-BE49-F238E27FC236}">
                <a16:creationId xmlns:a16="http://schemas.microsoft.com/office/drawing/2014/main" id="{AA37A78B-7309-18B8-4FCD-75E434682639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07F2672A-0D48-842C-4E0B-5E2C11CDF32C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3" name="Google Shape;2533;p70"/>
          <p:cNvSpPr/>
          <p:nvPr/>
        </p:nvSpPr>
        <p:spPr>
          <a:xfrm>
            <a:off x="913151" y="2719782"/>
            <a:ext cx="7235101" cy="1418436"/>
          </a:xfrm>
          <a:prstGeom prst="roundRect">
            <a:avLst>
              <a:gd name="adj" fmla="val 2225"/>
            </a:avLst>
          </a:prstGeom>
          <a:noFill/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r>
              <a:rPr lang="fr-MA" sz="88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endParaRPr lang="ar-MA" sz="88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ctr" rtl="1"/>
            <a:r>
              <a:rPr lang="fr-MA" sz="8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كُلّ</a:t>
            </a:r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ُ</a:t>
            </a:r>
            <a:r>
              <a:rPr lang="f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ط</a:t>
            </a:r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ِ</a:t>
            </a:r>
            <a:r>
              <a:rPr lang="f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ف</a:t>
            </a:r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ْ</a:t>
            </a:r>
            <a:r>
              <a:rPr lang="f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ل</a:t>
            </a:r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ٍ</a:t>
            </a:r>
            <a:r>
              <a:rPr lang="f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lang="fr-MA" sz="8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مُمَيّ</a:t>
            </a:r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َــزٌ  </a:t>
            </a:r>
            <a:r>
              <a:rPr lang="f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.</a:t>
            </a:r>
            <a:r>
              <a:rPr lang="ar-MA" sz="8800" b="1" dirty="0">
                <a:solidFill>
                  <a:srgbClr val="424D7B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 </a:t>
            </a:r>
          </a:p>
          <a:p>
            <a:pPr algn="ctr" rtl="1"/>
            <a:endParaRPr sz="8800" b="1" dirty="0">
              <a:solidFill>
                <a:srgbClr val="424D7B"/>
              </a:solidFill>
              <a:latin typeface="Microsoft Uighur" panose="02000000000000000000" pitchFamily="2" charset="-78"/>
              <a:ea typeface="Calibri"/>
              <a:cs typeface="Microsoft Uighur" panose="02000000000000000000" pitchFamily="2" charset="-78"/>
            </a:endParaRPr>
          </a:p>
        </p:txBody>
      </p:sp>
      <p:cxnSp>
        <p:nvCxnSpPr>
          <p:cNvPr id="2534" name="Google Shape;2534;p70"/>
          <p:cNvCxnSpPr>
            <a:cxnSpLocks/>
          </p:cNvCxnSpPr>
          <p:nvPr/>
        </p:nvCxnSpPr>
        <p:spPr>
          <a:xfrm flipH="1">
            <a:off x="3742977" y="4348157"/>
            <a:ext cx="3159748" cy="0"/>
          </a:xfrm>
          <a:prstGeom prst="straightConnector1">
            <a:avLst/>
          </a:prstGeom>
          <a:noFill/>
          <a:ln w="57150" cap="flat" cmpd="sng">
            <a:solidFill>
              <a:srgbClr val="00ABA3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2535" name="Google Shape;2535;p70"/>
          <p:cNvPicPr preferRelativeResize="0"/>
          <p:nvPr/>
        </p:nvPicPr>
        <p:blipFill rotWithShape="1">
          <a:blip r:embed="rId3">
            <a:clrChange>
              <a:clrFrom>
                <a:srgbClr val="202020"/>
              </a:clrFrom>
              <a:clrTo>
                <a:srgbClr val="202020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5063566" y="4367550"/>
            <a:ext cx="895291" cy="956626"/>
          </a:xfrm>
          <a:prstGeom prst="rect">
            <a:avLst/>
          </a:prstGeom>
          <a:noFill/>
          <a:ln>
            <a:noFill/>
          </a:ln>
        </p:spPr>
      </p:pic>
      <p:sp>
        <p:nvSpPr>
          <p:cNvPr id="2537" name="Google Shape;2537;p70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انتبهوا  كيف أقرأ باسترسال. السهم يذكرني بأن أواصل القراءة.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20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F2AE8F3-DBA6-B23C-B054-205021ACE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9" name="Google Shape;2396;p64">
            <a:extLst>
              <a:ext uri="{FF2B5EF4-FFF2-40B4-BE49-F238E27FC236}">
                <a16:creationId xmlns:a16="http://schemas.microsoft.com/office/drawing/2014/main" id="{1ED5BEE7-6C18-D6D4-3EEE-19737BB4FF7E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Google Shape;2397;p64">
            <a:extLst>
              <a:ext uri="{FF2B5EF4-FFF2-40B4-BE49-F238E27FC236}">
                <a16:creationId xmlns:a16="http://schemas.microsoft.com/office/drawing/2014/main" id="{7AD221AE-C07C-5267-4999-0E957D622CF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1" name="Google Shape;2398;p64">
            <a:extLst>
              <a:ext uri="{FF2B5EF4-FFF2-40B4-BE49-F238E27FC236}">
                <a16:creationId xmlns:a16="http://schemas.microsoft.com/office/drawing/2014/main" id="{BA5B6B7C-2649-D541-D0A6-CB815C1AA96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2" name="Google Shape;2399;p64">
            <a:extLst>
              <a:ext uri="{FF2B5EF4-FFF2-40B4-BE49-F238E27FC236}">
                <a16:creationId xmlns:a16="http://schemas.microsoft.com/office/drawing/2014/main" id="{3695B044-B243-2672-28CC-300AD73DA68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Google Shape;2400;p64">
            <a:extLst>
              <a:ext uri="{FF2B5EF4-FFF2-40B4-BE49-F238E27FC236}">
                <a16:creationId xmlns:a16="http://schemas.microsoft.com/office/drawing/2014/main" id="{CD0C80C9-2DA4-D1E9-8EB6-2A40B1A7541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401;p64">
            <a:extLst>
              <a:ext uri="{FF2B5EF4-FFF2-40B4-BE49-F238E27FC236}">
                <a16:creationId xmlns:a16="http://schemas.microsoft.com/office/drawing/2014/main" id="{C680CF3C-A76C-8AB9-889F-D9977CBBC17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402;p64">
            <a:extLst>
              <a:ext uri="{FF2B5EF4-FFF2-40B4-BE49-F238E27FC236}">
                <a16:creationId xmlns:a16="http://schemas.microsoft.com/office/drawing/2014/main" id="{9AF51B10-CAC6-DD76-1D44-7C8E176E62C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03;p64">
            <a:extLst>
              <a:ext uri="{FF2B5EF4-FFF2-40B4-BE49-F238E27FC236}">
                <a16:creationId xmlns:a16="http://schemas.microsoft.com/office/drawing/2014/main" id="{F651B27A-52C2-AA08-435A-9B454C6648E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404;p64">
            <a:extLst>
              <a:ext uri="{FF2B5EF4-FFF2-40B4-BE49-F238E27FC236}">
                <a16:creationId xmlns:a16="http://schemas.microsoft.com/office/drawing/2014/main" id="{A140584C-1B0A-A0F4-D51C-9AFEF4BE5E2E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EF6A3D95-5ABE-F950-4B95-66F2005CD6CE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8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05556E-6 -1.11111E-6 L -0.03663 0.03033 C -0.04427 0.03727 -0.05573 0.04144 -0.06788 0.04144 C -0.0816 0.04144 -0.09254 0.03727 -0.1 0.03033 L -0.13716 -1.11111E-6 " pathEditMode="relative" rAng="5400000" ptsTypes="AAAAA">
                                      <p:cBhvr>
                                        <p:cTn id="6" dur="2000" fill="hold"/>
                                        <p:tgtEl>
                                          <p:spTgt spid="25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58" y="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2000"/>
                                        <p:tgtEl>
                                          <p:spTgt spid="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4" name="Google Shape;2574;p72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الآن سأقرأ الفقرة باسترسال. سأعين من يقرأ مثلي.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06435D4D-968A-4810-A426-13A8E3B9A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3CF69A08-2EE4-D326-010C-F9581796BF37}"/>
              </a:ext>
            </a:extLst>
          </p:cNvPr>
          <p:cNvSpPr txBox="1"/>
          <p:nvPr/>
        </p:nvSpPr>
        <p:spPr>
          <a:xfrm>
            <a:off x="2289160" y="2152894"/>
            <a:ext cx="47372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مُمَيّ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َــزٌ  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هو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هَذا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يَعْشَقُ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ﭐلرَّس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وَهَذ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تَبْرَعُ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ﭐلْعَز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وَهَؤُلاء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مَهَرَةٌ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لر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ِّ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ياض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لِكُلّ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مِنّا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شَيْءٌ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يُمَيّزُهُ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غَيْرِ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4" name="Google Shape;2396;p64">
            <a:extLst>
              <a:ext uri="{FF2B5EF4-FFF2-40B4-BE49-F238E27FC236}">
                <a16:creationId xmlns:a16="http://schemas.microsoft.com/office/drawing/2014/main" id="{85B2CAF5-98DD-728A-092C-F023DC5AAFF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Google Shape;2397;p64">
            <a:extLst>
              <a:ext uri="{FF2B5EF4-FFF2-40B4-BE49-F238E27FC236}">
                <a16:creationId xmlns:a16="http://schemas.microsoft.com/office/drawing/2014/main" id="{41D0D95A-9639-C7B8-05AD-B13B38CA8583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Google Shape;2398;p64">
            <a:extLst>
              <a:ext uri="{FF2B5EF4-FFF2-40B4-BE49-F238E27FC236}">
                <a16:creationId xmlns:a16="http://schemas.microsoft.com/office/drawing/2014/main" id="{00CE29F1-B405-7A6D-72C2-8E2AB346B68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Google Shape;2399;p64">
            <a:extLst>
              <a:ext uri="{FF2B5EF4-FFF2-40B4-BE49-F238E27FC236}">
                <a16:creationId xmlns:a16="http://schemas.microsoft.com/office/drawing/2014/main" id="{7A82D13E-1C9B-D2AD-83B6-3773FFB52330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Google Shape;2400;p64">
            <a:extLst>
              <a:ext uri="{FF2B5EF4-FFF2-40B4-BE49-F238E27FC236}">
                <a16:creationId xmlns:a16="http://schemas.microsoft.com/office/drawing/2014/main" id="{DA62F379-0871-3B0D-7519-65B178E50C7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01;p64">
            <a:extLst>
              <a:ext uri="{FF2B5EF4-FFF2-40B4-BE49-F238E27FC236}">
                <a16:creationId xmlns:a16="http://schemas.microsoft.com/office/drawing/2014/main" id="{A1BC702C-030D-95B3-A1D1-698735B31B6D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402;p64">
            <a:extLst>
              <a:ext uri="{FF2B5EF4-FFF2-40B4-BE49-F238E27FC236}">
                <a16:creationId xmlns:a16="http://schemas.microsoft.com/office/drawing/2014/main" id="{1A90E84E-0C13-105A-E02F-28BADA50794D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403;p64">
            <a:extLst>
              <a:ext uri="{FF2B5EF4-FFF2-40B4-BE49-F238E27FC236}">
                <a16:creationId xmlns:a16="http://schemas.microsoft.com/office/drawing/2014/main" id="{EE5C9EFB-F94C-4473-7ECD-1F57FCBC787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404;p64">
            <a:extLst>
              <a:ext uri="{FF2B5EF4-FFF2-40B4-BE49-F238E27FC236}">
                <a16:creationId xmlns:a16="http://schemas.microsoft.com/office/drawing/2014/main" id="{EB3095EB-820B-54EC-7F4D-8656753A3B1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830EA09B-165B-F606-757D-045BBB37A43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1" name="Google Shape;2591;p73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الآن نقرأ معا باسترسال.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089EE09-A051-9B21-E4B4-F801E599C2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14" name="Google Shape;2396;p64">
            <a:extLst>
              <a:ext uri="{FF2B5EF4-FFF2-40B4-BE49-F238E27FC236}">
                <a16:creationId xmlns:a16="http://schemas.microsoft.com/office/drawing/2014/main" id="{D37B33D9-6E42-4E71-C25A-DDCD0C11C50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Google Shape;2397;p64">
            <a:extLst>
              <a:ext uri="{FF2B5EF4-FFF2-40B4-BE49-F238E27FC236}">
                <a16:creationId xmlns:a16="http://schemas.microsoft.com/office/drawing/2014/main" id="{AA444353-B763-DBCE-74FD-3F547475D2FE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Google Shape;2398;p64">
            <a:extLst>
              <a:ext uri="{FF2B5EF4-FFF2-40B4-BE49-F238E27FC236}">
                <a16:creationId xmlns:a16="http://schemas.microsoft.com/office/drawing/2014/main" id="{0FFB2E64-D343-3FC2-1E59-62EDDD6F9E5A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Google Shape;2399;p64">
            <a:extLst>
              <a:ext uri="{FF2B5EF4-FFF2-40B4-BE49-F238E27FC236}">
                <a16:creationId xmlns:a16="http://schemas.microsoft.com/office/drawing/2014/main" id="{55F7B082-2651-F44A-D585-34A0C24A925A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Google Shape;2400;p64">
            <a:extLst>
              <a:ext uri="{FF2B5EF4-FFF2-40B4-BE49-F238E27FC236}">
                <a16:creationId xmlns:a16="http://schemas.microsoft.com/office/drawing/2014/main" id="{C99AD246-08E0-5061-BDEE-A899440A7E2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01;p64">
            <a:extLst>
              <a:ext uri="{FF2B5EF4-FFF2-40B4-BE49-F238E27FC236}">
                <a16:creationId xmlns:a16="http://schemas.microsoft.com/office/drawing/2014/main" id="{DBCFB85F-DAB5-BEF0-88F2-713ECD49C207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402;p64">
            <a:extLst>
              <a:ext uri="{FF2B5EF4-FFF2-40B4-BE49-F238E27FC236}">
                <a16:creationId xmlns:a16="http://schemas.microsoft.com/office/drawing/2014/main" id="{9964FD77-BDA7-79B3-1D16-C2DE144721F6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403;p64">
            <a:extLst>
              <a:ext uri="{FF2B5EF4-FFF2-40B4-BE49-F238E27FC236}">
                <a16:creationId xmlns:a16="http://schemas.microsoft.com/office/drawing/2014/main" id="{37ED6E7B-872E-6521-E274-87C248406FC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404;p64">
            <a:extLst>
              <a:ext uri="{FF2B5EF4-FFF2-40B4-BE49-F238E27FC236}">
                <a16:creationId xmlns:a16="http://schemas.microsoft.com/office/drawing/2014/main" id="{AAC14243-D791-9AF4-15CA-59A593DDF5E5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ZoneTexte 22">
            <a:extLst>
              <a:ext uri="{FF2B5EF4-FFF2-40B4-BE49-F238E27FC236}">
                <a16:creationId xmlns:a16="http://schemas.microsoft.com/office/drawing/2014/main" id="{5C443270-DD69-5DEB-3335-5B4DFBE165B3}"/>
              </a:ext>
            </a:extLst>
          </p:cNvPr>
          <p:cNvSpPr txBox="1"/>
          <p:nvPr/>
        </p:nvSpPr>
        <p:spPr>
          <a:xfrm>
            <a:off x="2289160" y="2152894"/>
            <a:ext cx="47372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مُمَيّ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َــزٌ  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هو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هَذا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يَعْشَقُ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ﭐلرَّس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وَهَذ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تَبْرَعُ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ﭐلْعَز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وَهَؤُلاء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مَهَرَةٌ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لر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ِّ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ياض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لِكُلّ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مِنّا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شَيْءٌ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يُمَيّزُهُ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غَيْرِ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645599A7-5F0A-6330-30EE-722BAAF2C723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8" name="Google Shape;2608;p7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يقرأ؟ سيقرأ زميلكم وترددون بعده.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2F36338-42E7-4CB9-3485-F2B9148D01BF}"/>
              </a:ext>
            </a:extLst>
          </p:cNvPr>
          <p:cNvSpPr txBox="1"/>
          <p:nvPr/>
        </p:nvSpPr>
        <p:spPr>
          <a:xfrm>
            <a:off x="2289160" y="2152894"/>
            <a:ext cx="47372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مُمَيّ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َــزٌ  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هو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هَذا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يَعْشَقُ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ﭐلرَّس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وَهَذ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تَبْرَعُ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ﭐلْعَز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وَهَؤُلاء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مَهَرَةٌ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لر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ِّ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ياض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لِكُلّ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مِنّا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شَيْءٌ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يُمَيّزُهُ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غَيْرِ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6" name="Google Shape;2396;p64">
            <a:extLst>
              <a:ext uri="{FF2B5EF4-FFF2-40B4-BE49-F238E27FC236}">
                <a16:creationId xmlns:a16="http://schemas.microsoft.com/office/drawing/2014/main" id="{C808DEC2-BE5D-EAF3-69F2-EF9FCB52B0C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Google Shape;2397;p64">
            <a:extLst>
              <a:ext uri="{FF2B5EF4-FFF2-40B4-BE49-F238E27FC236}">
                <a16:creationId xmlns:a16="http://schemas.microsoft.com/office/drawing/2014/main" id="{F4BA5993-96D8-E3EB-F556-3C009C85F05D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8" name="Google Shape;2398;p64">
            <a:extLst>
              <a:ext uri="{FF2B5EF4-FFF2-40B4-BE49-F238E27FC236}">
                <a16:creationId xmlns:a16="http://schemas.microsoft.com/office/drawing/2014/main" id="{2FF9C9F6-4605-CEA3-02F5-67FB2BB2761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9" name="Google Shape;2399;p64">
            <a:extLst>
              <a:ext uri="{FF2B5EF4-FFF2-40B4-BE49-F238E27FC236}">
                <a16:creationId xmlns:a16="http://schemas.microsoft.com/office/drawing/2014/main" id="{C14E13EE-89AD-A536-80AD-EDEDF89B7694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0" name="Google Shape;2400;p64">
            <a:extLst>
              <a:ext uri="{FF2B5EF4-FFF2-40B4-BE49-F238E27FC236}">
                <a16:creationId xmlns:a16="http://schemas.microsoft.com/office/drawing/2014/main" id="{4EF762E4-FCF2-87DC-9F14-88C8477C0D98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401;p64">
            <a:extLst>
              <a:ext uri="{FF2B5EF4-FFF2-40B4-BE49-F238E27FC236}">
                <a16:creationId xmlns:a16="http://schemas.microsoft.com/office/drawing/2014/main" id="{B690F63C-22DC-0017-DC7D-F61C2AD4917D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402;p64">
            <a:extLst>
              <a:ext uri="{FF2B5EF4-FFF2-40B4-BE49-F238E27FC236}">
                <a16:creationId xmlns:a16="http://schemas.microsoft.com/office/drawing/2014/main" id="{20D57B98-2ED1-B8D9-309E-1504EE65051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403;p64">
            <a:extLst>
              <a:ext uri="{FF2B5EF4-FFF2-40B4-BE49-F238E27FC236}">
                <a16:creationId xmlns:a16="http://schemas.microsoft.com/office/drawing/2014/main" id="{ED98366A-89F4-1CC2-E49F-11ACE903C68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04;p64">
            <a:extLst>
              <a:ext uri="{FF2B5EF4-FFF2-40B4-BE49-F238E27FC236}">
                <a16:creationId xmlns:a16="http://schemas.microsoft.com/office/drawing/2014/main" id="{5A6E937C-35BD-0E74-4CBE-9CCA6CA52F06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53;p48">
            <a:extLst>
              <a:ext uri="{FF2B5EF4-FFF2-40B4-BE49-F238E27FC236}">
                <a16:creationId xmlns:a16="http://schemas.microsoft.com/office/drawing/2014/main" id="{A22FCBF0-62BD-D93D-B9A9-F0FCC5D46718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1A458CF9-39FA-B2D6-155E-AC5A39269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مرحبا بكم . سننطلق في حصة اللغة العربية .</a:t>
            </a:r>
            <a:endParaRPr sz="2400" dirty="0"/>
          </a:p>
        </p:txBody>
      </p:sp>
      <p:pic>
        <p:nvPicPr>
          <p:cNvPr id="1243" name="Google Shape;124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4" name="Google Shape;1244;p5"/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5" name="Google Shape;1245;p5"/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6" name="Google Shape;1246;p5"/>
          <p:cNvPicPr preferRelativeResize="0"/>
          <p:nvPr/>
        </p:nvPicPr>
        <p:blipFill rotWithShape="1">
          <a:blip r:embed="rId10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7" name="Google Shape;1247;p5"/>
          <p:cNvPicPr preferRelativeResize="0"/>
          <p:nvPr/>
        </p:nvPicPr>
        <p:blipFill rotWithShape="1">
          <a:blip r:embed="rId11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5"/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افتتاح الحصة</a:t>
            </a:r>
            <a:endParaRPr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49" name="Google Shape;1249;p5"/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50" name="Google Shape;1250;p5"/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51" name="Google Shape;1251;p5"/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52" name="Google Shape;1252;p5"/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habits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3948DF1E-08A5-55A4-6C1B-62FC740D2D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EC680751-B077-ADC0-6157-E9E1BA08AD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  <p:pic>
        <p:nvPicPr>
          <p:cNvPr id="9" name="Nada-Wave">
            <a:hlinkClick r:id="" action="ppaction://media"/>
            <a:extLst>
              <a:ext uri="{FF2B5EF4-FFF2-40B4-BE49-F238E27FC236}">
                <a16:creationId xmlns:a16="http://schemas.microsoft.com/office/drawing/2014/main" id="{FB93A712-A3C5-7E51-9732-90E35CD4CC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b="746"/>
          <a:stretch>
            <a:fillRect/>
          </a:stretch>
        </p:blipFill>
        <p:spPr>
          <a:xfrm>
            <a:off x="4572000" y="2088681"/>
            <a:ext cx="2329640" cy="3692687"/>
          </a:xfrm>
          <a:prstGeom prst="rect">
            <a:avLst/>
          </a:prstGeom>
        </p:spPr>
      </p:pic>
      <p:pic>
        <p:nvPicPr>
          <p:cNvPr id="10" name="majd_wave">
            <a:hlinkClick r:id="" action="ppaction://media"/>
            <a:extLst>
              <a:ext uri="{FF2B5EF4-FFF2-40B4-BE49-F238E27FC236}">
                <a16:creationId xmlns:a16="http://schemas.microsoft.com/office/drawing/2014/main" id="{E0E7D2FB-179D-0893-20BD-00E72D1278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rcRect b="1909"/>
          <a:stretch>
            <a:fillRect/>
          </a:stretch>
        </p:blipFill>
        <p:spPr>
          <a:xfrm>
            <a:off x="2351137" y="2051155"/>
            <a:ext cx="2139091" cy="373021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58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5" name="Google Shape;2625;p75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اقرؤوا جماعة 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1D94BE0-0EE5-3CD2-E54A-E96CF232ACC7}"/>
              </a:ext>
            </a:extLst>
          </p:cNvPr>
          <p:cNvSpPr txBox="1"/>
          <p:nvPr/>
        </p:nvSpPr>
        <p:spPr>
          <a:xfrm>
            <a:off x="2289160" y="2152894"/>
            <a:ext cx="4737221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مُمَيّ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َــزٌ  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</a:t>
            </a: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كُلُّ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ط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هو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ٌ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هَذا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يَعْشَقُ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ﭐلرَّس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وَهَذ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تَبْرَعُ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ﭐلْعَز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ْ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وَهَؤُلاء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مَهَرَةٌ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في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ﭐ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لر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ِّ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ياض</a:t>
            </a:r>
            <a:r>
              <a:rPr lang="a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f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ة</a:t>
            </a:r>
            <a:r>
              <a:rPr lang="ar-MA" sz="4400" b="1" dirty="0">
                <a:solidFill>
                  <a:srgbClr val="00ACA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  <a:p>
            <a:pPr algn="r" rtl="1"/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لِكُلّ</a:t>
            </a:r>
            <a:r>
              <a:rPr lang="a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مِنّا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شَيْءٌ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يُمَيّزُهُ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عَنْ</a:t>
            </a:r>
            <a:r>
              <a:rPr lang="fr-MA" sz="4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غَيْرِ</a:t>
            </a:r>
            <a:r>
              <a:rPr lang="f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ه</a:t>
            </a:r>
            <a:r>
              <a:rPr lang="fr-MA" sz="4400" b="1" dirty="0" err="1"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fr-MA" sz="44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</p:txBody>
      </p:sp>
      <p:sp>
        <p:nvSpPr>
          <p:cNvPr id="14" name="Google Shape;2396;p64">
            <a:extLst>
              <a:ext uri="{FF2B5EF4-FFF2-40B4-BE49-F238E27FC236}">
                <a16:creationId xmlns:a16="http://schemas.microsoft.com/office/drawing/2014/main" id="{41D58926-E221-7C6B-B8DD-744F4C0263D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5" name="Google Shape;2397;p64">
            <a:extLst>
              <a:ext uri="{FF2B5EF4-FFF2-40B4-BE49-F238E27FC236}">
                <a16:creationId xmlns:a16="http://schemas.microsoft.com/office/drawing/2014/main" id="{22417E1A-0DC3-C7FC-FB1B-B146BA3952F4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6" name="Google Shape;2398;p64">
            <a:extLst>
              <a:ext uri="{FF2B5EF4-FFF2-40B4-BE49-F238E27FC236}">
                <a16:creationId xmlns:a16="http://schemas.microsoft.com/office/drawing/2014/main" id="{A74422A9-D0A4-241C-E6A3-B66F327A2BD7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7" name="Google Shape;2399;p64">
            <a:extLst>
              <a:ext uri="{FF2B5EF4-FFF2-40B4-BE49-F238E27FC236}">
                <a16:creationId xmlns:a16="http://schemas.microsoft.com/office/drawing/2014/main" id="{14166631-CF6B-5D79-5107-77CCC36F8DFE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8" name="Google Shape;2400;p64">
            <a:extLst>
              <a:ext uri="{FF2B5EF4-FFF2-40B4-BE49-F238E27FC236}">
                <a16:creationId xmlns:a16="http://schemas.microsoft.com/office/drawing/2014/main" id="{5ECBCCFE-B086-9F87-A321-696110A3F240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01;p64">
            <a:extLst>
              <a:ext uri="{FF2B5EF4-FFF2-40B4-BE49-F238E27FC236}">
                <a16:creationId xmlns:a16="http://schemas.microsoft.com/office/drawing/2014/main" id="{B62F5753-326C-2F4F-BA64-03CAD8A13AEA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402;p64">
            <a:extLst>
              <a:ext uri="{FF2B5EF4-FFF2-40B4-BE49-F238E27FC236}">
                <a16:creationId xmlns:a16="http://schemas.microsoft.com/office/drawing/2014/main" id="{2014F717-3119-F029-8CCF-04EB4C5E44A4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403;p64">
            <a:extLst>
              <a:ext uri="{FF2B5EF4-FFF2-40B4-BE49-F238E27FC236}">
                <a16:creationId xmlns:a16="http://schemas.microsoft.com/office/drawing/2014/main" id="{6344E574-E6CE-5E4E-55D9-0AD5C290488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404;p64">
            <a:extLst>
              <a:ext uri="{FF2B5EF4-FFF2-40B4-BE49-F238E27FC236}">
                <a16:creationId xmlns:a16="http://schemas.microsoft.com/office/drawing/2014/main" id="{78006FF9-FB2F-0CDD-C5EE-C7487343A735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53;p48">
            <a:extLst>
              <a:ext uri="{FF2B5EF4-FFF2-40B4-BE49-F238E27FC236}">
                <a16:creationId xmlns:a16="http://schemas.microsoft.com/office/drawing/2014/main" id="{322EEDA8-9DFF-8C4E-3404-92F64C1F666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2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CA1DC13-49B3-CB9D-D71C-3AAEF8AAE33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2" name="Google Shape;2642;p76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خذوا كراساتكم ص 21  - اقرؤوا الفقرة الثانية قراءة هامسة – سأمر لأستمع لقراءاتكم.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8" name="Google Shape;2396;p64">
            <a:extLst>
              <a:ext uri="{FF2B5EF4-FFF2-40B4-BE49-F238E27FC236}">
                <a16:creationId xmlns:a16="http://schemas.microsoft.com/office/drawing/2014/main" id="{9256725D-9A46-3C5A-8696-9745EF1614C2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9" name="Google Shape;2397;p64">
            <a:extLst>
              <a:ext uri="{FF2B5EF4-FFF2-40B4-BE49-F238E27FC236}">
                <a16:creationId xmlns:a16="http://schemas.microsoft.com/office/drawing/2014/main" id="{B9F1DD6C-679A-A8FE-AA57-0D521844FDC1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Google Shape;2398;p64">
            <a:extLst>
              <a:ext uri="{FF2B5EF4-FFF2-40B4-BE49-F238E27FC236}">
                <a16:creationId xmlns:a16="http://schemas.microsoft.com/office/drawing/2014/main" id="{0D1B6F14-ED03-BD10-F75B-41A71D5EAB0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399;p64">
            <a:extLst>
              <a:ext uri="{FF2B5EF4-FFF2-40B4-BE49-F238E27FC236}">
                <a16:creationId xmlns:a16="http://schemas.microsoft.com/office/drawing/2014/main" id="{9DDCC831-4DCB-67E7-AB03-ABBD556B6F7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4" name="Google Shape;2400;p64">
            <a:extLst>
              <a:ext uri="{FF2B5EF4-FFF2-40B4-BE49-F238E27FC236}">
                <a16:creationId xmlns:a16="http://schemas.microsoft.com/office/drawing/2014/main" id="{29EA7954-7DAD-F424-35E8-A7AB4F4D1D12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2401;p64">
            <a:extLst>
              <a:ext uri="{FF2B5EF4-FFF2-40B4-BE49-F238E27FC236}">
                <a16:creationId xmlns:a16="http://schemas.microsoft.com/office/drawing/2014/main" id="{94DD74EA-B373-723A-4167-E48F6C081215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02;p64">
            <a:extLst>
              <a:ext uri="{FF2B5EF4-FFF2-40B4-BE49-F238E27FC236}">
                <a16:creationId xmlns:a16="http://schemas.microsoft.com/office/drawing/2014/main" id="{5F313F5B-9899-FDFB-140D-DB3C955B1175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403;p64">
            <a:extLst>
              <a:ext uri="{FF2B5EF4-FFF2-40B4-BE49-F238E27FC236}">
                <a16:creationId xmlns:a16="http://schemas.microsoft.com/office/drawing/2014/main" id="{6BF39743-C894-C685-8590-918C031CEF7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04;p64">
            <a:extLst>
              <a:ext uri="{FF2B5EF4-FFF2-40B4-BE49-F238E27FC236}">
                <a16:creationId xmlns:a16="http://schemas.microsoft.com/office/drawing/2014/main" id="{220E29FD-30E4-BE61-5DF1-1007DA59F929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053;p48">
            <a:extLst>
              <a:ext uri="{FF2B5EF4-FFF2-40B4-BE49-F238E27FC236}">
                <a16:creationId xmlns:a16="http://schemas.microsoft.com/office/drawing/2014/main" id="{24783D93-0C85-D205-A4F5-E79A37C13D2B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7D22C0D0-7EF6-4648-4A1A-BEBB28179C4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826625" y="509609"/>
            <a:ext cx="1104782" cy="1104782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id="{4AA8A5D7-B41E-CF98-9346-EB3877D753B1}"/>
              </a:ext>
            </a:extLst>
          </p:cNvPr>
          <p:cNvGrpSpPr/>
          <p:nvPr/>
        </p:nvGrpSpPr>
        <p:grpSpPr>
          <a:xfrm>
            <a:off x="2857856" y="1567489"/>
            <a:ext cx="3428287" cy="5153773"/>
            <a:chOff x="2857856" y="1567489"/>
            <a:chExt cx="3428287" cy="5153773"/>
          </a:xfrm>
        </p:grpSpPr>
        <p:pic>
          <p:nvPicPr>
            <p:cNvPr id="5" name="Image 4" descr="Une image contenant texte, capture d’écran, écriture manuscrite, Police&#10;&#10;Le contenu généré par l’IA peut être incorrect.">
              <a:extLst>
                <a:ext uri="{FF2B5EF4-FFF2-40B4-BE49-F238E27FC236}">
                  <a16:creationId xmlns:a16="http://schemas.microsoft.com/office/drawing/2014/main" id="{253DDE6D-9D7D-DEF9-6838-45EC7A504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57856" y="1567489"/>
              <a:ext cx="3428287" cy="5153773"/>
            </a:xfrm>
            <a:prstGeom prst="rect">
              <a:avLst/>
            </a:prstGeom>
          </p:spPr>
        </p:pic>
        <p:sp>
          <p:nvSpPr>
            <p:cNvPr id="6" name="Rectangle : coins arrondis 5">
              <a:extLst>
                <a:ext uri="{FF2B5EF4-FFF2-40B4-BE49-F238E27FC236}">
                  <a16:creationId xmlns:a16="http://schemas.microsoft.com/office/drawing/2014/main" id="{CA4D5289-616D-D8B3-3600-4B3F394CD1FB}"/>
                </a:ext>
              </a:extLst>
            </p:cNvPr>
            <p:cNvSpPr/>
            <p:nvPr/>
          </p:nvSpPr>
          <p:spPr>
            <a:xfrm>
              <a:off x="3176568" y="3289333"/>
              <a:ext cx="1395431" cy="1363031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>
                <a:latin typeface="Microsoft Uighur" panose="02000000000000000000" pitchFamily="2" charset="-78"/>
              </a:endParaRPr>
            </a:p>
          </p:txBody>
        </p:sp>
      </p:grpSp>
    </p:spTree>
  </p:cSld>
  <p:clrMapOvr>
    <a:masterClrMapping/>
  </p:clrMapOvr>
  <p:transition spd="slow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9" name="Google Shape;2659;p77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في ثنائيات - كل واحد منكم يقرأ سطرا لزميله.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5" descr="Une image contenant dessin humoristique, Dessin animé, sourire, Animation&#10;&#10;Le contenu généré par l’IA peut être incorrect.">
            <a:extLst>
              <a:ext uri="{FF2B5EF4-FFF2-40B4-BE49-F238E27FC236}">
                <a16:creationId xmlns:a16="http://schemas.microsoft.com/office/drawing/2014/main" id="{6E7924A4-45E4-DEE4-7E36-004B76ED5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9" name="Google Shape;2396;p64">
            <a:extLst>
              <a:ext uri="{FF2B5EF4-FFF2-40B4-BE49-F238E27FC236}">
                <a16:creationId xmlns:a16="http://schemas.microsoft.com/office/drawing/2014/main" id="{F3401EF4-C07B-7576-8DD0-B2438EC07B80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Google Shape;2397;p64">
            <a:extLst>
              <a:ext uri="{FF2B5EF4-FFF2-40B4-BE49-F238E27FC236}">
                <a16:creationId xmlns:a16="http://schemas.microsoft.com/office/drawing/2014/main" id="{3F3F3C16-3457-B92F-2FA3-AB4919367FC7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398;p64">
            <a:extLst>
              <a:ext uri="{FF2B5EF4-FFF2-40B4-BE49-F238E27FC236}">
                <a16:creationId xmlns:a16="http://schemas.microsoft.com/office/drawing/2014/main" id="{1E08B328-5AF0-83A1-84F5-586908F5E413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Google Shape;2399;p64">
            <a:extLst>
              <a:ext uri="{FF2B5EF4-FFF2-40B4-BE49-F238E27FC236}">
                <a16:creationId xmlns:a16="http://schemas.microsoft.com/office/drawing/2014/main" id="{98D382B3-B8EA-1A58-2D9B-CEA235C29395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Google Shape;2400;p64">
            <a:extLst>
              <a:ext uri="{FF2B5EF4-FFF2-40B4-BE49-F238E27FC236}">
                <a16:creationId xmlns:a16="http://schemas.microsoft.com/office/drawing/2014/main" id="{3021B43F-4624-2C8F-C763-12D7AB2CB508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01;p64">
            <a:extLst>
              <a:ext uri="{FF2B5EF4-FFF2-40B4-BE49-F238E27FC236}">
                <a16:creationId xmlns:a16="http://schemas.microsoft.com/office/drawing/2014/main" id="{56D90B12-C71B-2375-91C7-DF085E48D49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402;p64">
            <a:extLst>
              <a:ext uri="{FF2B5EF4-FFF2-40B4-BE49-F238E27FC236}">
                <a16:creationId xmlns:a16="http://schemas.microsoft.com/office/drawing/2014/main" id="{AD5B637C-6452-BB05-C3D1-5B74434F17F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03;p64">
            <a:extLst>
              <a:ext uri="{FF2B5EF4-FFF2-40B4-BE49-F238E27FC236}">
                <a16:creationId xmlns:a16="http://schemas.microsoft.com/office/drawing/2014/main" id="{2307B9D8-E02C-AAA8-357D-91E7DDD041A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04;p64">
            <a:extLst>
              <a:ext uri="{FF2B5EF4-FFF2-40B4-BE49-F238E27FC236}">
                <a16:creationId xmlns:a16="http://schemas.microsoft.com/office/drawing/2014/main" id="{348D1F0F-5EE2-4120-47DF-2B55B00C2EA8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C7632A58-E404-F1E7-0439-5C0688828467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Image 4" descr="Une image contenant texte, capture d’écran, écriture manuscrite, Police&#10;&#10;Le contenu généré par l’IA peut être incorrect.">
            <a:extLst>
              <a:ext uri="{FF2B5EF4-FFF2-40B4-BE49-F238E27FC236}">
                <a16:creationId xmlns:a16="http://schemas.microsoft.com/office/drawing/2014/main" id="{032E7912-B8AB-E6BF-8AAA-D8BDEF78FA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856" y="1567489"/>
            <a:ext cx="3428287" cy="5153773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BE0CD8C-4994-7671-4E4C-6BF5640FACAC}"/>
              </a:ext>
            </a:extLst>
          </p:cNvPr>
          <p:cNvSpPr/>
          <p:nvPr/>
        </p:nvSpPr>
        <p:spPr>
          <a:xfrm>
            <a:off x="3176568" y="3289333"/>
            <a:ext cx="1395431" cy="136303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6" name="Google Shape;2676;p78"/>
          <p:cNvSpPr txBox="1">
            <a:spLocks noGrp="1"/>
          </p:cNvSpPr>
          <p:nvPr>
            <p:ph type="title"/>
          </p:nvPr>
        </p:nvSpPr>
        <p:spPr>
          <a:xfrm>
            <a:off x="652037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من يقرأ؟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6A32CAC-2A64-EFA0-3127-1A0BA05A0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9" name="Google Shape;2396;p64">
            <a:extLst>
              <a:ext uri="{FF2B5EF4-FFF2-40B4-BE49-F238E27FC236}">
                <a16:creationId xmlns:a16="http://schemas.microsoft.com/office/drawing/2014/main" id="{F97A98C1-C34B-3833-1146-6E66129B3893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Google Shape;2397;p64">
            <a:extLst>
              <a:ext uri="{FF2B5EF4-FFF2-40B4-BE49-F238E27FC236}">
                <a16:creationId xmlns:a16="http://schemas.microsoft.com/office/drawing/2014/main" id="{59DC481A-C128-2C1B-4E5D-E51C12C0A0A0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</a:t>
            </a:r>
            <a:r>
              <a:rPr lang="ar-MA" sz="16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الحــصة</a:t>
            </a:r>
            <a:endParaRPr sz="16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398;p64">
            <a:extLst>
              <a:ext uri="{FF2B5EF4-FFF2-40B4-BE49-F238E27FC236}">
                <a16:creationId xmlns:a16="http://schemas.microsoft.com/office/drawing/2014/main" id="{F8A441BE-9A9C-1801-9A6E-3D520196354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4" name="Google Shape;2399;p64">
            <a:extLst>
              <a:ext uri="{FF2B5EF4-FFF2-40B4-BE49-F238E27FC236}">
                <a16:creationId xmlns:a16="http://schemas.microsoft.com/office/drawing/2014/main" id="{0ABB6B3F-F558-7AB7-B624-49C4ADEEBD6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قراءة</a:t>
            </a:r>
            <a:endParaRPr sz="20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Google Shape;2400;p64">
            <a:extLst>
              <a:ext uri="{FF2B5EF4-FFF2-40B4-BE49-F238E27FC236}">
                <a16:creationId xmlns:a16="http://schemas.microsoft.com/office/drawing/2014/main" id="{FC2B33CF-A331-DF19-CD80-9B45A12F120F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2401;p64">
            <a:extLst>
              <a:ext uri="{FF2B5EF4-FFF2-40B4-BE49-F238E27FC236}">
                <a16:creationId xmlns:a16="http://schemas.microsoft.com/office/drawing/2014/main" id="{35F2B84E-040E-5479-60C9-67EC6B0B48EA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402;p64">
            <a:extLst>
              <a:ext uri="{FF2B5EF4-FFF2-40B4-BE49-F238E27FC236}">
                <a16:creationId xmlns:a16="http://schemas.microsoft.com/office/drawing/2014/main" id="{C2940462-3DF1-4845-D6D9-135B5D6BD97E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403;p64">
            <a:extLst>
              <a:ext uri="{FF2B5EF4-FFF2-40B4-BE49-F238E27FC236}">
                <a16:creationId xmlns:a16="http://schemas.microsoft.com/office/drawing/2014/main" id="{7B295593-5941-3B72-A5EE-3B25B20EA1C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404;p64">
            <a:extLst>
              <a:ext uri="{FF2B5EF4-FFF2-40B4-BE49-F238E27FC236}">
                <a16:creationId xmlns:a16="http://schemas.microsoft.com/office/drawing/2014/main" id="{BD060CF2-5D13-4A91-894E-A153B17AF71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024F2373-9DDF-9DE8-B281-B746971E2E4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texte, capture d’écran, écriture manuscrite, Police&#10;&#10;Le contenu généré par l’IA peut être incorrect.">
            <a:extLst>
              <a:ext uri="{FF2B5EF4-FFF2-40B4-BE49-F238E27FC236}">
                <a16:creationId xmlns:a16="http://schemas.microsoft.com/office/drawing/2014/main" id="{2DFC6224-2CD5-7B1D-4D01-248A35CC02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61095" y="1567489"/>
            <a:ext cx="3428287" cy="5153773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534CA38-A91C-FD83-0113-2DDD7081648C}"/>
              </a:ext>
            </a:extLst>
          </p:cNvPr>
          <p:cNvSpPr/>
          <p:nvPr/>
        </p:nvSpPr>
        <p:spPr>
          <a:xfrm>
            <a:off x="3379807" y="3289333"/>
            <a:ext cx="1395431" cy="136303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latin typeface="Microsoft Uighur" panose="02000000000000000000" pitchFamily="2" charset="-78"/>
            </a:endParaRPr>
          </a:p>
        </p:txBody>
      </p:sp>
    </p:spTree>
  </p:cSld>
  <p:clrMapOvr>
    <a:masterClrMapping/>
  </p:clrMapOvr>
  <p:transition spd="slow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2AEC28-4F07-75AC-8AA7-B3FC431F1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832E0D-875F-B20D-A9DB-77EC73F07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760" y="1657671"/>
            <a:ext cx="7886700" cy="720000"/>
          </a:xfrm>
        </p:spPr>
        <p:txBody>
          <a:bodyPr>
            <a:normAutofit/>
          </a:bodyPr>
          <a:lstStyle/>
          <a:p>
            <a:r>
              <a:rPr lang="ar-MA" sz="4400" dirty="0">
                <a:cs typeface="Microsoft Uighur" panose="02000000000000000000" pitchFamily="2" charset="-78"/>
              </a:rPr>
              <a:t> </a:t>
            </a:r>
            <a:r>
              <a:rPr lang="ar-MA" sz="4400" dirty="0">
                <a:solidFill>
                  <a:srgbClr val="424D7B"/>
                </a:solidFill>
                <a:cs typeface="Microsoft Uighur" panose="02000000000000000000" pitchFamily="2" charset="-78"/>
              </a:rPr>
              <a:t>اختتام الحصة </a:t>
            </a:r>
            <a:endParaRPr lang="fr-MA" sz="4400" dirty="0">
              <a:cs typeface="+mn-cs"/>
            </a:endParaRPr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42DBFE99-210A-D185-CA4C-BE4A23111FB0}"/>
              </a:ext>
            </a:extLst>
          </p:cNvPr>
          <p:cNvSpPr txBox="1">
            <a:spLocks/>
          </p:cNvSpPr>
          <p:nvPr/>
        </p:nvSpPr>
        <p:spPr>
          <a:xfrm>
            <a:off x="1819656" y="3701351"/>
            <a:ext cx="5459544" cy="8595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ماذا تعلمتم؟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1200"/>
              <a:buFont typeface="Noto Sans Symbols"/>
              <a:buChar char="●"/>
              <a:tabLst/>
              <a:defRPr/>
            </a:pP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واجباتكم المنزلية</a:t>
            </a:r>
            <a:r>
              <a:rPr kumimoji="0" lang="ar-MA" sz="4000" b="1" i="0" u="none" strike="noStrike" kern="0" cap="none" spc="0" normalizeH="0" baseline="0" noProof="0" dirty="0">
                <a:ln>
                  <a:noFill/>
                </a:ln>
                <a:solidFill>
                  <a:srgbClr val="DDF1EC"/>
                </a:solidFill>
                <a:effectLst/>
                <a:uLnTx/>
                <a:uFillTx/>
                <a:latin typeface="Microsoft Uighur" panose="02000000000000000000" pitchFamily="2" charset="-78"/>
                <a:ea typeface="Dosis SemiBold"/>
                <a:cs typeface="Microsoft Uighur" panose="02000000000000000000" pitchFamily="2" charset="-78"/>
                <a:sym typeface="Dosis SemiBold"/>
              </a:rPr>
              <a:t>. </a:t>
            </a:r>
          </a:p>
        </p:txBody>
      </p:sp>
      <p:sp>
        <p:nvSpPr>
          <p:cNvPr id="6" name="Forme libre : forme 5">
            <a:extLst>
              <a:ext uri="{FF2B5EF4-FFF2-40B4-BE49-F238E27FC236}">
                <a16:creationId xmlns:a16="http://schemas.microsoft.com/office/drawing/2014/main" id="{B9B976A2-4F56-96B0-91F8-0E213E3C1642}"/>
              </a:ext>
            </a:extLst>
          </p:cNvPr>
          <p:cNvSpPr/>
          <p:nvPr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 dirty="0">
              <a:ln>
                <a:noFill/>
              </a:ln>
              <a:solidFill>
                <a:srgbClr val="CAF2F4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14EE3A44-1A22-9692-A59D-748383BC8E5E}"/>
              </a:ext>
            </a:extLst>
          </p:cNvPr>
          <p:cNvSpPr/>
          <p:nvPr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F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4" name="Google Shape;1680;p27">
            <a:extLst>
              <a:ext uri="{FF2B5EF4-FFF2-40B4-BE49-F238E27FC236}">
                <a16:creationId xmlns:a16="http://schemas.microsoft.com/office/drawing/2014/main" id="{EABC7152-FCF8-A6D9-07D8-205E55A5E4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806" y="1837671"/>
            <a:ext cx="360000" cy="36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25146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>
          <a:extLst>
            <a:ext uri="{FF2B5EF4-FFF2-40B4-BE49-F238E27FC236}">
              <a16:creationId xmlns:a16="http://schemas.microsoft.com/office/drawing/2014/main" id="{B552DC37-CEB2-D675-1850-F13567B9AF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5420AB7-170E-468F-19F1-E4991D19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Dosis Medium"/>
              </a:rPr>
              <a:t>من يذكرنا بكلمات المعجم التي درسناها اليوم؟</a:t>
            </a:r>
            <a:endParaRPr lang="fr-MA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Dosis Medium"/>
            </a:endParaRPr>
          </a:p>
        </p:txBody>
      </p:sp>
      <p:sp>
        <p:nvSpPr>
          <p:cNvPr id="1673" name="Google Shape;1673;p27">
            <a:extLst>
              <a:ext uri="{FF2B5EF4-FFF2-40B4-BE49-F238E27FC236}">
                <a16:creationId xmlns:a16="http://schemas.microsoft.com/office/drawing/2014/main" id="{53F99834-FDD7-4788-35D7-B9CB8EB3050C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676" name="Google Shape;1676;p27">
            <a:extLst>
              <a:ext uri="{FF2B5EF4-FFF2-40B4-BE49-F238E27FC236}">
                <a16:creationId xmlns:a16="http://schemas.microsoft.com/office/drawing/2014/main" id="{A6A2FA5B-0994-0E48-9B92-5D74E5744F73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7" name="Google Shape;1677;p27">
            <a:extLst>
              <a:ext uri="{FF2B5EF4-FFF2-40B4-BE49-F238E27FC236}">
                <a16:creationId xmlns:a16="http://schemas.microsoft.com/office/drawing/2014/main" id="{7D5F4AB5-4ED1-2E17-C354-FE01A33999D1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8" name="Google Shape;1678;p27">
            <a:extLst>
              <a:ext uri="{FF2B5EF4-FFF2-40B4-BE49-F238E27FC236}">
                <a16:creationId xmlns:a16="http://schemas.microsoft.com/office/drawing/2014/main" id="{810AFE1A-EB43-74C4-28FB-68241DEF2A20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9" name="Google Shape;1679;p27">
            <a:extLst>
              <a:ext uri="{FF2B5EF4-FFF2-40B4-BE49-F238E27FC236}">
                <a16:creationId xmlns:a16="http://schemas.microsoft.com/office/drawing/2014/main" id="{528976E3-7B7B-6FE1-A8F0-BA2D77218E69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0" name="Google Shape;1680;p27">
            <a:extLst>
              <a:ext uri="{FF2B5EF4-FFF2-40B4-BE49-F238E27FC236}">
                <a16:creationId xmlns:a16="http://schemas.microsoft.com/office/drawing/2014/main" id="{1F5E6BD5-03B7-2590-7117-A79B4109401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DF015975-C9AD-1EA9-7B13-9F548A449B8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  <p:sp>
        <p:nvSpPr>
          <p:cNvPr id="6" name="Google Shape;2425;p65">
            <a:extLst>
              <a:ext uri="{FF2B5EF4-FFF2-40B4-BE49-F238E27FC236}">
                <a16:creationId xmlns:a16="http://schemas.microsoft.com/office/drawing/2014/main" id="{2A187F16-22F2-65F5-0151-63619817872B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Google Shape;2396;p64">
            <a:extLst>
              <a:ext uri="{FF2B5EF4-FFF2-40B4-BE49-F238E27FC236}">
                <a16:creationId xmlns:a16="http://schemas.microsoft.com/office/drawing/2014/main" id="{F11A8338-91B0-1302-4288-57A6E0ABFDBB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3" name="Google Shape;2398;p64">
            <a:extLst>
              <a:ext uri="{FF2B5EF4-FFF2-40B4-BE49-F238E27FC236}">
                <a16:creationId xmlns:a16="http://schemas.microsoft.com/office/drawing/2014/main" id="{63FCD1A9-7C18-9CF7-1555-8CADF4BE807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F5401EA1-8067-2053-7FAD-B9329DE33545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50F18C19-3BBC-6F18-3114-B49AC7C124A9}"/>
              </a:ext>
            </a:extLst>
          </p:cNvPr>
          <p:cNvGrpSpPr/>
          <p:nvPr/>
        </p:nvGrpSpPr>
        <p:grpSpPr>
          <a:xfrm>
            <a:off x="1209432" y="1968507"/>
            <a:ext cx="6725136" cy="4221243"/>
            <a:chOff x="836212" y="2047165"/>
            <a:chExt cx="7546993" cy="4221243"/>
          </a:xfrm>
        </p:grpSpPr>
        <p:pic>
          <p:nvPicPr>
            <p:cNvPr id="4" name="Image 3" descr="Une image contenant dessin, dessin humoristique, habits, Visage humain&#10;&#10;Le contenu généré par l’IA peut être incorrect.">
              <a:extLst>
                <a:ext uri="{FF2B5EF4-FFF2-40B4-BE49-F238E27FC236}">
                  <a16:creationId xmlns:a16="http://schemas.microsoft.com/office/drawing/2014/main" id="{A3A7C5D4-515F-5CF3-B23C-6EBF23D16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097160" y="2047165"/>
              <a:ext cx="2286045" cy="2006220"/>
            </a:xfrm>
            <a:prstGeom prst="rect">
              <a:avLst/>
            </a:prstGeom>
          </p:spPr>
        </p:pic>
        <p:pic>
          <p:nvPicPr>
            <p:cNvPr id="5" name="Image 4" descr="Une image contenant dessin, croquis, Dessin d’enfant, chaise&#10;&#10;Le contenu généré par l’IA peut être incorrect.">
              <a:extLst>
                <a:ext uri="{FF2B5EF4-FFF2-40B4-BE49-F238E27FC236}">
                  <a16:creationId xmlns:a16="http://schemas.microsoft.com/office/drawing/2014/main" id="{A2F7571F-ECA1-E501-A183-C2E0B1B9A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448479" y="2076518"/>
              <a:ext cx="2286045" cy="1947513"/>
            </a:xfrm>
            <a:prstGeom prst="rect">
              <a:avLst/>
            </a:prstGeom>
          </p:spPr>
        </p:pic>
        <p:pic>
          <p:nvPicPr>
            <p:cNvPr id="7" name="Image 6" descr="Une image contenant Dessin d’enfant, dessin humoristique, dessin, art&#10;&#10;Le contenu généré par l’IA peut être incorrect.">
              <a:extLst>
                <a:ext uri="{FF2B5EF4-FFF2-40B4-BE49-F238E27FC236}">
                  <a16:creationId xmlns:a16="http://schemas.microsoft.com/office/drawing/2014/main" id="{9A057A9D-DB6D-8E6C-B213-BB2FBF408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36212" y="2077872"/>
              <a:ext cx="2240883" cy="2006220"/>
            </a:xfrm>
            <a:prstGeom prst="rect">
              <a:avLst/>
            </a:prstGeom>
          </p:spPr>
        </p:pic>
        <p:pic>
          <p:nvPicPr>
            <p:cNvPr id="9" name="Image 8" descr="Une image contenant dessin humoristique, dessin, illustration, Visage humain&#10;&#10;Le contenu généré par l’IA peut être incorrect.">
              <a:extLst>
                <a:ext uri="{FF2B5EF4-FFF2-40B4-BE49-F238E27FC236}">
                  <a16:creationId xmlns:a16="http://schemas.microsoft.com/office/drawing/2014/main" id="{46BD1246-3292-5F69-4451-A69DFF095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097160" y="4262188"/>
              <a:ext cx="2240883" cy="2006220"/>
            </a:xfrm>
            <a:prstGeom prst="rect">
              <a:avLst/>
            </a:prstGeom>
          </p:spPr>
        </p:pic>
        <p:pic>
          <p:nvPicPr>
            <p:cNvPr id="11" name="Image 10" descr="Une image contenant dessin, dessin humoristique, personne, Dessin d’enfant&#10;&#10;Le contenu généré par l’IA peut être incorrect.">
              <a:extLst>
                <a:ext uri="{FF2B5EF4-FFF2-40B4-BE49-F238E27FC236}">
                  <a16:creationId xmlns:a16="http://schemas.microsoft.com/office/drawing/2014/main" id="{A43C1C90-BAE8-E96F-6226-7EFF50BCC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537819" y="4262188"/>
              <a:ext cx="2240883" cy="2006220"/>
            </a:xfrm>
            <a:prstGeom prst="rect">
              <a:avLst/>
            </a:prstGeom>
          </p:spPr>
        </p:pic>
        <p:pic>
          <p:nvPicPr>
            <p:cNvPr id="12" name="Image 11" descr="Une image contenant garçon, habits, dessin, dessin humoristique&#10;&#10;Le contenu généré par l’IA peut être incorrect.">
              <a:extLst>
                <a:ext uri="{FF2B5EF4-FFF2-40B4-BE49-F238E27FC236}">
                  <a16:creationId xmlns:a16="http://schemas.microsoft.com/office/drawing/2014/main" id="{F5B54B79-F7AE-D3CF-D411-DABF4CD60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866466" y="4291541"/>
              <a:ext cx="2210629" cy="1947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7756867"/>
      </p:ext>
    </p:extLst>
  </p:cSld>
  <p:clrMapOvr>
    <a:masterClrMapping/>
  </p:clrMapOvr>
  <p:transition spd="slow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819CA-4A5B-8FB5-58EE-5AD70A7D4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BEBFD8-C8AA-5F2F-B1A3-878B3F34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المنزل، أجيبوا عن السؤال 2 ص 20.</a:t>
            </a: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 ارسموا علامة أمام المطلوب. </a:t>
            </a:r>
            <a:endParaRPr lang="fr-US"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grpSp>
        <p:nvGrpSpPr>
          <p:cNvPr id="4" name="Google Shape;2778;p84">
            <a:extLst>
              <a:ext uri="{FF2B5EF4-FFF2-40B4-BE49-F238E27FC236}">
                <a16:creationId xmlns:a16="http://schemas.microsoft.com/office/drawing/2014/main" id="{541B7385-BACF-3D0D-2D60-9AAADCD50D0F}"/>
              </a:ext>
            </a:extLst>
          </p:cNvPr>
          <p:cNvGrpSpPr/>
          <p:nvPr/>
        </p:nvGrpSpPr>
        <p:grpSpPr>
          <a:xfrm>
            <a:off x="6081718" y="4221715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8" name="Google Shape;2779;p84">
              <a:extLst>
                <a:ext uri="{FF2B5EF4-FFF2-40B4-BE49-F238E27FC236}">
                  <a16:creationId xmlns:a16="http://schemas.microsoft.com/office/drawing/2014/main" id="{A8FFCDF1-9FA0-FDEA-4220-CACBF65F4159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780;p84">
              <a:extLst>
                <a:ext uri="{FF2B5EF4-FFF2-40B4-BE49-F238E27FC236}">
                  <a16:creationId xmlns:a16="http://schemas.microsoft.com/office/drawing/2014/main" id="{27AFFB56-D38B-2600-DA50-D9236C5ED2AF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" name="Google Shape;1673;p27">
            <a:extLst>
              <a:ext uri="{FF2B5EF4-FFF2-40B4-BE49-F238E27FC236}">
                <a16:creationId xmlns:a16="http://schemas.microsoft.com/office/drawing/2014/main" id="{4A1BA860-333B-D6F4-113F-36B48F425208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4" name="Google Shape;1676;p27">
            <a:extLst>
              <a:ext uri="{FF2B5EF4-FFF2-40B4-BE49-F238E27FC236}">
                <a16:creationId xmlns:a16="http://schemas.microsoft.com/office/drawing/2014/main" id="{01884361-6A31-219C-739F-32CE890E2960}"/>
              </a:ext>
            </a:extLst>
          </p:cNvPr>
          <p:cNvPicPr preferRelativeResize="0"/>
          <p:nvPr/>
        </p:nvPicPr>
        <p:blipFill rotWithShape="1">
          <a:blip r:embed="rId2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677;p27">
            <a:extLst>
              <a:ext uri="{FF2B5EF4-FFF2-40B4-BE49-F238E27FC236}">
                <a16:creationId xmlns:a16="http://schemas.microsoft.com/office/drawing/2014/main" id="{1FFFDA45-A364-64D4-B96F-253AF3EE7E67}"/>
              </a:ext>
            </a:extLst>
          </p:cNvPr>
          <p:cNvPicPr preferRelativeResize="0"/>
          <p:nvPr/>
        </p:nvPicPr>
        <p:blipFill rotWithShape="1">
          <a:blip r:embed="rId3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8;p27">
            <a:extLst>
              <a:ext uri="{FF2B5EF4-FFF2-40B4-BE49-F238E27FC236}">
                <a16:creationId xmlns:a16="http://schemas.microsoft.com/office/drawing/2014/main" id="{DF9E4033-DC5B-6446-8074-DABDB809E103}"/>
              </a:ext>
            </a:extLst>
          </p:cNvPr>
          <p:cNvPicPr preferRelativeResize="0"/>
          <p:nvPr/>
        </p:nvPicPr>
        <p:blipFill rotWithShape="1">
          <a:blip r:embed="rId4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79;p27">
            <a:extLst>
              <a:ext uri="{FF2B5EF4-FFF2-40B4-BE49-F238E27FC236}">
                <a16:creationId xmlns:a16="http://schemas.microsoft.com/office/drawing/2014/main" id="{220F604A-6A98-AFEE-3A67-6FF39DA8F9B6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680;p27">
            <a:extLst>
              <a:ext uri="{FF2B5EF4-FFF2-40B4-BE49-F238E27FC236}">
                <a16:creationId xmlns:a16="http://schemas.microsoft.com/office/drawing/2014/main" id="{76E967E6-8BD4-2F9A-A702-DD9669B75ED8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25;p65">
            <a:extLst>
              <a:ext uri="{FF2B5EF4-FFF2-40B4-BE49-F238E27FC236}">
                <a16:creationId xmlns:a16="http://schemas.microsoft.com/office/drawing/2014/main" id="{BA73B05E-C4C7-1EE8-3E74-CABB2A9D967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Google Shape;2396;p64">
            <a:extLst>
              <a:ext uri="{FF2B5EF4-FFF2-40B4-BE49-F238E27FC236}">
                <a16:creationId xmlns:a16="http://schemas.microsoft.com/office/drawing/2014/main" id="{35DADA52-EDC9-0BCF-46C4-C821372D6D36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7" name="Google Shape;2398;p64">
            <a:extLst>
              <a:ext uri="{FF2B5EF4-FFF2-40B4-BE49-F238E27FC236}">
                <a16:creationId xmlns:a16="http://schemas.microsoft.com/office/drawing/2014/main" id="{90E9D9D8-31E7-6426-D510-80BACC0C3EBF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" name="Google Shape;2053;p48">
            <a:extLst>
              <a:ext uri="{FF2B5EF4-FFF2-40B4-BE49-F238E27FC236}">
                <a16:creationId xmlns:a16="http://schemas.microsoft.com/office/drawing/2014/main" id="{E56F7E17-1076-7A22-F52D-4858475B1B5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5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AAFE2F18-6113-9B76-C126-3B7ABF7E2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069" y="1476000"/>
            <a:ext cx="792000" cy="792000"/>
          </a:xfrm>
          <a:prstGeom prst="rect">
            <a:avLst/>
          </a:prstGeom>
        </p:spPr>
      </p:pic>
      <p:pic>
        <p:nvPicPr>
          <p:cNvPr id="11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14E495-D7E3-81E7-8308-4C174C73C93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9" name="Image 8" descr="Une image contenant texte, capture d’écran, dessin humoristique, Visage humain&#10;&#10;Le contenu généré par l’IA peut être incorrect.">
            <a:extLst>
              <a:ext uri="{FF2B5EF4-FFF2-40B4-BE49-F238E27FC236}">
                <a16:creationId xmlns:a16="http://schemas.microsoft.com/office/drawing/2014/main" id="{6F395CE5-6ACB-50C0-1A6B-14A7E09306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1257" y="1584325"/>
            <a:ext cx="3094944" cy="498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59632"/>
      </p:ext>
    </p:extLst>
  </p:cSld>
  <p:clrMapOvr>
    <a:masterClrMapping/>
  </p:clrMapOvr>
  <p:transition spd="slow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1" name="Google Shape;2781;p84"/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Clr>
                <a:srgbClr val="A5A5A5"/>
              </a:buClr>
            </a:pPr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تدربوا على قراءة الفقرتين باسترسال ص 21. - ارسموا علامة أمام المطلوب </a:t>
            </a:r>
            <a:endParaRPr sz="2400" b="1" dirty="0">
              <a:solidFill>
                <a:schemeClr val="bg1">
                  <a:lumMod val="65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19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7D408515-152E-D132-D5BC-9AB9CF812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8069" y="1411130"/>
            <a:ext cx="792000" cy="792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12365B1-B2A5-F0A6-0C3E-1F8EA5EC24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6551" y="2203130"/>
            <a:ext cx="5913632" cy="3170195"/>
          </a:xfrm>
          <a:prstGeom prst="rect">
            <a:avLst/>
          </a:prstGeom>
        </p:spPr>
      </p:pic>
      <p:grpSp>
        <p:nvGrpSpPr>
          <p:cNvPr id="13" name="Google Shape;2778;p84">
            <a:extLst>
              <a:ext uri="{FF2B5EF4-FFF2-40B4-BE49-F238E27FC236}">
                <a16:creationId xmlns:a16="http://schemas.microsoft.com/office/drawing/2014/main" id="{9AF5381C-02EB-6D7D-785B-00333ACEE656}"/>
              </a:ext>
            </a:extLst>
          </p:cNvPr>
          <p:cNvGrpSpPr/>
          <p:nvPr/>
        </p:nvGrpSpPr>
        <p:grpSpPr>
          <a:xfrm>
            <a:off x="7189550" y="2330742"/>
            <a:ext cx="386011" cy="490540"/>
            <a:chOff x="6599825" y="3545249"/>
            <a:chExt cx="1844485" cy="1888130"/>
          </a:xfrm>
          <a:solidFill>
            <a:srgbClr val="00B050"/>
          </a:solidFill>
        </p:grpSpPr>
        <p:sp>
          <p:nvSpPr>
            <p:cNvPr id="15" name="Google Shape;2779;p84">
              <a:extLst>
                <a:ext uri="{FF2B5EF4-FFF2-40B4-BE49-F238E27FC236}">
                  <a16:creationId xmlns:a16="http://schemas.microsoft.com/office/drawing/2014/main" id="{AA6080E9-CE29-0388-2235-5DF7BD7EE8C5}"/>
                </a:ext>
              </a:extLst>
            </p:cNvPr>
            <p:cNvSpPr/>
            <p:nvPr/>
          </p:nvSpPr>
          <p:spPr>
            <a:xfrm>
              <a:off x="6599825" y="3545249"/>
              <a:ext cx="1844485" cy="1547877"/>
            </a:xfrm>
            <a:custGeom>
              <a:avLst/>
              <a:gdLst/>
              <a:ahLst/>
              <a:cxnLst/>
              <a:rect l="l" t="t" r="r" b="b"/>
              <a:pathLst>
                <a:path w="1473026" h="1236152" extrusionOk="0">
                  <a:moveTo>
                    <a:pt x="1432509" y="496942"/>
                  </a:moveTo>
                  <a:cubicBezTo>
                    <a:pt x="1568492" y="307755"/>
                    <a:pt x="1329231" y="-158874"/>
                    <a:pt x="1199821" y="54880"/>
                  </a:cubicBezTo>
                  <a:cubicBezTo>
                    <a:pt x="929889" y="500698"/>
                    <a:pt x="533833" y="955435"/>
                    <a:pt x="116338" y="1158079"/>
                  </a:cubicBezTo>
                  <a:cubicBezTo>
                    <a:pt x="22292" y="1203772"/>
                    <a:pt x="-129339" y="1262453"/>
                    <a:pt x="210384" y="1223332"/>
                  </a:cubicBezTo>
                  <a:cubicBezTo>
                    <a:pt x="659488" y="1171693"/>
                    <a:pt x="1335960" y="631517"/>
                    <a:pt x="1432509" y="49694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780;p84">
              <a:extLst>
                <a:ext uri="{FF2B5EF4-FFF2-40B4-BE49-F238E27FC236}">
                  <a16:creationId xmlns:a16="http://schemas.microsoft.com/office/drawing/2014/main" id="{F46CEEC7-EABC-69D2-F393-BD740BE136C5}"/>
                </a:ext>
              </a:extLst>
            </p:cNvPr>
            <p:cNvSpPr/>
            <p:nvPr/>
          </p:nvSpPr>
          <p:spPr>
            <a:xfrm>
              <a:off x="6609337" y="3664709"/>
              <a:ext cx="1647804" cy="1768670"/>
            </a:xfrm>
            <a:custGeom>
              <a:avLst/>
              <a:gdLst/>
              <a:ahLst/>
              <a:cxnLst/>
              <a:rect l="l" t="t" r="r" b="b"/>
              <a:pathLst>
                <a:path w="1315954" h="1412480" extrusionOk="0">
                  <a:moveTo>
                    <a:pt x="485707" y="31461"/>
                  </a:moveTo>
                  <a:cubicBezTo>
                    <a:pt x="287914" y="-91534"/>
                    <a:pt x="-161815" y="177928"/>
                    <a:pt x="60076" y="292943"/>
                  </a:cubicBezTo>
                  <a:cubicBezTo>
                    <a:pt x="522794" y="532673"/>
                    <a:pt x="1002725" y="897590"/>
                    <a:pt x="1232754" y="1300844"/>
                  </a:cubicBezTo>
                  <a:cubicBezTo>
                    <a:pt x="1284549" y="1391760"/>
                    <a:pt x="1353245" y="1539010"/>
                    <a:pt x="1291591" y="1202573"/>
                  </a:cubicBezTo>
                  <a:cubicBezTo>
                    <a:pt x="1210220" y="758008"/>
                    <a:pt x="626385" y="118778"/>
                    <a:pt x="485707" y="314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Microsoft Uighur" panose="02000000000000000000" pitchFamily="2" charset="-78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" name="Google Shape;1673;p27">
            <a:extLst>
              <a:ext uri="{FF2B5EF4-FFF2-40B4-BE49-F238E27FC236}">
                <a16:creationId xmlns:a16="http://schemas.microsoft.com/office/drawing/2014/main" id="{196E9BCA-0B95-F4AB-58F3-2BD1664470C2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  <a:tabLst/>
              <a:defRPr/>
            </a:pPr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18" name="Google Shape;1676;p27">
            <a:extLst>
              <a:ext uri="{FF2B5EF4-FFF2-40B4-BE49-F238E27FC236}">
                <a16:creationId xmlns:a16="http://schemas.microsoft.com/office/drawing/2014/main" id="{CE66C59D-533F-7142-E63D-9FEE0F45423B}"/>
              </a:ext>
            </a:extLst>
          </p:cNvPr>
          <p:cNvPicPr preferRelativeResize="0"/>
          <p:nvPr/>
        </p:nvPicPr>
        <p:blipFill rotWithShape="1">
          <a:blip r:embed="rId5">
            <a:alphaModFix amt="20000"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77;p27">
            <a:extLst>
              <a:ext uri="{FF2B5EF4-FFF2-40B4-BE49-F238E27FC236}">
                <a16:creationId xmlns:a16="http://schemas.microsoft.com/office/drawing/2014/main" id="{EDB0A759-3518-D3FC-8D9B-C2D008B3D210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78;p27">
            <a:extLst>
              <a:ext uri="{FF2B5EF4-FFF2-40B4-BE49-F238E27FC236}">
                <a16:creationId xmlns:a16="http://schemas.microsoft.com/office/drawing/2014/main" id="{181DFAA9-1C6A-6768-CF5A-42E342A79BEE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679;p27">
            <a:extLst>
              <a:ext uri="{FF2B5EF4-FFF2-40B4-BE49-F238E27FC236}">
                <a16:creationId xmlns:a16="http://schemas.microsoft.com/office/drawing/2014/main" id="{A5CA64D6-4A57-5E7D-4613-D497820CBC3F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80;p27">
            <a:extLst>
              <a:ext uri="{FF2B5EF4-FFF2-40B4-BE49-F238E27FC236}">
                <a16:creationId xmlns:a16="http://schemas.microsoft.com/office/drawing/2014/main" id="{9CBC53EB-1CE4-61C2-5CDA-34E5C902A92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425;p65">
            <a:extLst>
              <a:ext uri="{FF2B5EF4-FFF2-40B4-BE49-F238E27FC236}">
                <a16:creationId xmlns:a16="http://schemas.microsoft.com/office/drawing/2014/main" id="{B3EE5574-FA52-F503-8EA4-EE59957BD9C3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  </a:t>
            </a: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5" name="Google Shape;2396;p64">
            <a:extLst>
              <a:ext uri="{FF2B5EF4-FFF2-40B4-BE49-F238E27FC236}">
                <a16:creationId xmlns:a16="http://schemas.microsoft.com/office/drawing/2014/main" id="{B043C24A-133B-3825-60EF-53350969C084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استـماع وتحدث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6" name="Google Shape;2398;p64">
            <a:extLst>
              <a:ext uri="{FF2B5EF4-FFF2-40B4-BE49-F238E27FC236}">
                <a16:creationId xmlns:a16="http://schemas.microsoft.com/office/drawing/2014/main" id="{791C5656-4E42-F93C-167E-DDD119F664A9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>
              <a:buClr>
                <a:srgbClr val="565F88"/>
              </a:buClr>
              <a:buSzPts val="1600"/>
            </a:pPr>
            <a:r>
              <a:rPr lang="ar-MA" sz="2000" b="1" kern="1200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معــــــــــجم</a:t>
            </a:r>
            <a:endParaRPr sz="2000" b="1" kern="1200" dirty="0">
              <a:solidFill>
                <a:srgbClr val="565F88">
                  <a:alpha val="20000"/>
                </a:srgbClr>
              </a:solidFill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" name="Google Shape;2053;p48">
            <a:extLst>
              <a:ext uri="{FF2B5EF4-FFF2-40B4-BE49-F238E27FC236}">
                <a16:creationId xmlns:a16="http://schemas.microsoft.com/office/drawing/2014/main" id="{B4162F76-65E7-D109-25DF-EF48DE3ABB16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20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Espace réservé pour une image  19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25BC902-CAA3-46F7-F850-3F439F8028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اختتام الحصة 2_1">
            <a:hlinkClick r:id="" action="ppaction://media"/>
            <a:extLst>
              <a:ext uri="{FF2B5EF4-FFF2-40B4-BE49-F238E27FC236}">
                <a16:creationId xmlns:a16="http://schemas.microsoft.com/office/drawing/2014/main" id="{A67C4056-8475-4939-B4BA-7839783508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2000" y="1629000"/>
            <a:ext cx="6400000" cy="3600000"/>
          </a:xfrm>
          <a:prstGeom prst="rect">
            <a:avLst/>
          </a:prstGeom>
        </p:spPr>
      </p:pic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65FDE5B-4829-DCC5-7C30-9E3B124FB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1681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216761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  <a:sym typeface="Arial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cs typeface="Microsoft Uighur" panose="02000000000000000000" pitchFamily="2" charset="-78"/>
                  <a:sym typeface="Arial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33;p8">
            <a:extLst>
              <a:ext uri="{FF2B5EF4-FFF2-40B4-BE49-F238E27FC236}">
                <a16:creationId xmlns:a16="http://schemas.microsoft.com/office/drawing/2014/main" id="{E3BE7545-BA10-72EB-4101-B105816FA9A3}"/>
              </a:ext>
            </a:extLst>
          </p:cNvPr>
          <p:cNvSpPr txBox="1"/>
          <p:nvPr/>
        </p:nvSpPr>
        <p:spPr>
          <a:xfrm>
            <a:off x="1075766" y="4838990"/>
            <a:ext cx="3848766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algn="r" rtl="1"/>
            <a:r>
              <a:rPr lang="ar-MA" sz="3200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دونَ أَن أَقِف، أَرْفَعُ أُصْبُعي لِلْإجابَةِ. </a:t>
            </a:r>
          </a:p>
        </p:txBody>
      </p:sp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1E738124-2159-D0C9-729F-69475840B81C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MA" sz="32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أُنْصِتُ وأَنْتَبِهُ جَيِّداً لِلدَّرْسِ. </a:t>
            </a: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E359EDA9-9B6F-AFCF-1FCC-97B577BFAC88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0C7B043F-478A-C4B3-8C0F-4E7917D8F337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/>
          </a:p>
        </p:txBody>
      </p:sp>
      <p:pic>
        <p:nvPicPr>
          <p:cNvPr id="21" name="Google Shape;1243;p5">
            <a:extLst>
              <a:ext uri="{FF2B5EF4-FFF2-40B4-BE49-F238E27FC236}">
                <a16:creationId xmlns:a16="http://schemas.microsoft.com/office/drawing/2014/main" id="{E4D6F5BD-14EE-4BDB-3EDC-CDAC4957EC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244;p5">
            <a:extLst>
              <a:ext uri="{FF2B5EF4-FFF2-40B4-BE49-F238E27FC236}">
                <a16:creationId xmlns:a16="http://schemas.microsoft.com/office/drawing/2014/main" id="{EAFDCE33-9181-1139-F14D-7A81A948032F}"/>
              </a:ext>
            </a:extLst>
          </p:cNvPr>
          <p:cNvPicPr preferRelativeResize="0"/>
          <p:nvPr/>
        </p:nvPicPr>
        <p:blipFill rotWithShape="1">
          <a:blip r:embed="rId6">
            <a:alphaModFix amt="20000"/>
          </a:blip>
          <a:srcRect/>
          <a:stretch/>
        </p:blipFill>
        <p:spPr>
          <a:xfrm>
            <a:off x="6328695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245;p5">
            <a:extLst>
              <a:ext uri="{FF2B5EF4-FFF2-40B4-BE49-F238E27FC236}">
                <a16:creationId xmlns:a16="http://schemas.microsoft.com/office/drawing/2014/main" id="{0618D76D-7047-1F1D-51E7-D4F122648974}"/>
              </a:ext>
            </a:extLst>
          </p:cNvPr>
          <p:cNvPicPr preferRelativeResize="0"/>
          <p:nvPr/>
        </p:nvPicPr>
        <p:blipFill rotWithShape="1">
          <a:blip r:embed="rId7">
            <a:alphaModFix amt="20000"/>
          </a:blip>
          <a:srcRect/>
          <a:stretch/>
        </p:blipFill>
        <p:spPr>
          <a:xfrm>
            <a:off x="478549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1246;p5">
            <a:extLst>
              <a:ext uri="{FF2B5EF4-FFF2-40B4-BE49-F238E27FC236}">
                <a16:creationId xmlns:a16="http://schemas.microsoft.com/office/drawing/2014/main" id="{8FC89877-808D-3E90-1A78-7B4A30E898F3}"/>
              </a:ext>
            </a:extLst>
          </p:cNvPr>
          <p:cNvPicPr preferRelativeResize="0"/>
          <p:nvPr/>
        </p:nvPicPr>
        <p:blipFill rotWithShape="1">
          <a:blip r:embed="rId8">
            <a:alphaModFix amt="20000"/>
          </a:blip>
          <a:srcRect/>
          <a:stretch/>
        </p:blipFill>
        <p:spPr>
          <a:xfrm>
            <a:off x="3226912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1247;p5">
            <a:extLst>
              <a:ext uri="{FF2B5EF4-FFF2-40B4-BE49-F238E27FC236}">
                <a16:creationId xmlns:a16="http://schemas.microsoft.com/office/drawing/2014/main" id="{47A2E242-E798-1F41-1ED7-850E9B0E2A98}"/>
              </a:ext>
            </a:extLst>
          </p:cNvPr>
          <p:cNvPicPr preferRelativeResize="0"/>
          <p:nvPr/>
        </p:nvPicPr>
        <p:blipFill rotWithShape="1">
          <a:blip r:embed="rId9">
            <a:alphaModFix amt="20000"/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1248;p5">
            <a:extLst>
              <a:ext uri="{FF2B5EF4-FFF2-40B4-BE49-F238E27FC236}">
                <a16:creationId xmlns:a16="http://schemas.microsoft.com/office/drawing/2014/main" id="{D38F80CF-5083-BA3D-DEA5-628415D9E061}"/>
              </a:ext>
            </a:extLst>
          </p:cNvPr>
          <p:cNvSpPr/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rtl="1">
              <a:buClr>
                <a:srgbClr val="565F88"/>
              </a:buClr>
              <a:buSzPts val="1600"/>
            </a:pPr>
            <a:r>
              <a:rPr lang="ar-MA" sz="20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  <a:endParaRPr lang="ar-MA" sz="1800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7" name="Google Shape;1249;p5">
            <a:extLst>
              <a:ext uri="{FF2B5EF4-FFF2-40B4-BE49-F238E27FC236}">
                <a16:creationId xmlns:a16="http://schemas.microsoft.com/office/drawing/2014/main" id="{049FB624-0FD3-FEF1-3AE2-BBB3D2F598F5}"/>
              </a:ext>
            </a:extLst>
          </p:cNvPr>
          <p:cNvSpPr/>
          <p:nvPr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استـماع وتحدث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8" name="Google Shape;1250;p5">
            <a:extLst>
              <a:ext uri="{FF2B5EF4-FFF2-40B4-BE49-F238E27FC236}">
                <a16:creationId xmlns:a16="http://schemas.microsoft.com/office/drawing/2014/main" id="{D62D4916-3CE4-99AC-DF91-743B97A29A29}"/>
              </a:ext>
            </a:extLst>
          </p:cNvPr>
          <p:cNvSpPr/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اختــتام الحــصة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9" name="Google Shape;1251;p5">
            <a:extLst>
              <a:ext uri="{FF2B5EF4-FFF2-40B4-BE49-F238E27FC236}">
                <a16:creationId xmlns:a16="http://schemas.microsoft.com/office/drawing/2014/main" id="{8A2A6DC1-F323-3F4E-C7F8-245D61EC31F2}"/>
              </a:ext>
            </a:extLst>
          </p:cNvPr>
          <p:cNvSpPr/>
          <p:nvPr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معــــــــــجم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Google Shape;1252;p5">
            <a:extLst>
              <a:ext uri="{FF2B5EF4-FFF2-40B4-BE49-F238E27FC236}">
                <a16:creationId xmlns:a16="http://schemas.microsoft.com/office/drawing/2014/main" id="{D036D77D-72EF-8D85-6465-1493B8CDEF8F}"/>
              </a:ext>
            </a:extLst>
          </p:cNvPr>
          <p:cNvSpPr/>
          <p:nvPr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600"/>
              <a:buFont typeface="Arial"/>
              <a:buNone/>
            </a:pPr>
            <a:r>
              <a:rPr lang="ar-MA" sz="2000" b="1" i="0" u="none" strike="noStrike" cap="none" dirty="0">
                <a:solidFill>
                  <a:srgbClr val="565F88">
                    <a:alpha val="20000"/>
                  </a:srgb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قراءة</a:t>
            </a:r>
            <a:endParaRPr sz="1800" dirty="0">
              <a:solidFill>
                <a:srgbClr val="000000">
                  <a:alpha val="20000"/>
                </a:srgb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Google Shape;1334;p8">
            <a:extLst>
              <a:ext uri="{FF2B5EF4-FFF2-40B4-BE49-F238E27FC236}">
                <a16:creationId xmlns:a16="http://schemas.microsoft.com/office/drawing/2014/main" id="{06E651E7-6DE8-1425-B3E3-63145FD5DEB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600"/>
              <a:buFont typeface="Arial"/>
              <a:buNone/>
            </a:pP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قبل أن نبدأ حصة اليوم هذه</a:t>
            </a:r>
            <a:r>
              <a:rPr lang="fr-FR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</a:t>
            </a: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 شروط الحصول على نجمة التميز. </a:t>
            </a:r>
            <a:b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</a:br>
            <a:r>
              <a:rPr lang="ar-MA" sz="2400" b="1" dirty="0">
                <a:solidFill>
                  <a:srgbClr val="A5A5A5"/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في كل حصة سيفوز ثلاثة منكم بالنجمة.</a:t>
            </a:r>
            <a:endParaRPr sz="2400" dirty="0"/>
          </a:p>
        </p:txBody>
      </p:sp>
      <p:pic>
        <p:nvPicPr>
          <p:cNvPr id="3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0BCF1BC-22BC-D8B6-C177-E9A9B65271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09217" y="666000"/>
            <a:ext cx="792000" cy="792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إ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Thème Office">
  <a:themeElements>
    <a:clrScheme name="Thèm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1- نشاط اعتيادي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02- معــــــــــجم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03- استماع وتحدث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1573</TotalTime>
  <Words>1985</Words>
  <Application>Microsoft Office PowerPoint</Application>
  <PresentationFormat>Affichage à l'écran (4:3)</PresentationFormat>
  <Paragraphs>634</Paragraphs>
  <Slides>89</Slides>
  <Notes>47</Notes>
  <HiddenSlides>0</HiddenSlides>
  <MMClips>11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12</vt:i4>
      </vt:variant>
      <vt:variant>
        <vt:lpstr>Titres des diapositives</vt:lpstr>
      </vt:variant>
      <vt:variant>
        <vt:i4>89</vt:i4>
      </vt:variant>
    </vt:vector>
  </HeadingPairs>
  <TitlesOfParts>
    <vt:vector size="111" baseType="lpstr">
      <vt:lpstr>Microsoft Uighur</vt:lpstr>
      <vt:lpstr>Dosis ExtraBold</vt:lpstr>
      <vt:lpstr>Dosis SemiBold</vt:lpstr>
      <vt:lpstr>Dosis</vt:lpstr>
      <vt:lpstr>Wingdings</vt:lpstr>
      <vt:lpstr>Arial</vt:lpstr>
      <vt:lpstr>Dosis Medium</vt:lpstr>
      <vt:lpstr>Noto Sans Symbols</vt:lpstr>
      <vt:lpstr>Abadi</vt:lpstr>
      <vt:lpstr>Calibri</vt:lpstr>
      <vt:lpstr>Thème Office</vt:lpstr>
      <vt:lpstr>1_Conception personnalisée</vt:lpstr>
      <vt:lpstr>01- نشاط اعتيادي</vt:lpstr>
      <vt:lpstr>02- معــــــــــجم</vt:lpstr>
      <vt:lpstr>03- استماع وتحدث</vt:lpstr>
      <vt:lpstr>1_03- استماع وتحدث</vt:lpstr>
      <vt:lpstr>04- قراءة/ كتابة</vt:lpstr>
      <vt:lpstr>1_04- قراءة/ كتابة</vt:lpstr>
      <vt:lpstr>3_Env-Enseignant</vt:lpstr>
      <vt:lpstr>00_Env-Enseignant</vt:lpstr>
      <vt:lpstr>إختتام الحصة nv</vt:lpstr>
      <vt:lpstr>1_Thème Office</vt:lpstr>
      <vt:lpstr>Présentation PowerPoint</vt:lpstr>
      <vt:lpstr>Présentation PowerPoint</vt:lpstr>
      <vt:lpstr>Présentation PowerPoint</vt:lpstr>
      <vt:lpstr>تنظيم حصص الأسبوع التربوي</vt:lpstr>
      <vt:lpstr>هيكلة حصة اليوم</vt:lpstr>
      <vt:lpstr>Présentation PowerPoint</vt:lpstr>
      <vt:lpstr>  افتتاح الحصة</vt:lpstr>
      <vt:lpstr> مرحبا بكم . سننطلق في حصة اللغة العربية .</vt:lpstr>
      <vt:lpstr>قبل أن نبدأ حصة اليوم هذه  شروط الحصول على نجمة التميز.  في كل حصة سيفوز ثلاثة منكم بالنجمة.</vt:lpstr>
      <vt:lpstr>ضعوا اللوحة والكراسة في القمطر.</vt:lpstr>
      <vt:lpstr>  افتتاح الحصة</vt:lpstr>
      <vt:lpstr>استمعوا للنشيد</vt:lpstr>
      <vt:lpstr>أنشدوا</vt:lpstr>
      <vt:lpstr>ننشد معا. رددوا معي</vt:lpstr>
      <vt:lpstr>خذوا ألواحكم سأملي عليكم كلمات</vt:lpstr>
      <vt:lpstr>سأقرأ الكلمات أولا. من يقرأ ؟</vt:lpstr>
      <vt:lpstr>انظروا إلى الكلمة جيدا. </vt:lpstr>
      <vt:lpstr>اكتبوا.  ينطق الأستاذ الكلمة</vt:lpstr>
      <vt:lpstr>ارفعوا الألواح - صححوا</vt:lpstr>
      <vt:lpstr>انظروا إلى الكلمة جيدا.  </vt:lpstr>
      <vt:lpstr>اكتبوا. ينطق الأستاذ الكلمة</vt:lpstr>
      <vt:lpstr>ارفعوا الألواح. صححوا</vt:lpstr>
      <vt:lpstr>انظروا إلى الكلمة جيدا. </vt:lpstr>
      <vt:lpstr>اكتبوا. ينطق الأستاذ الكلمة</vt:lpstr>
      <vt:lpstr>ارفعوا الألواح. صححوا</vt:lpstr>
      <vt:lpstr>معجم</vt:lpstr>
      <vt:lpstr>Présentation PowerPoint</vt:lpstr>
      <vt:lpstr>الكلمة الأولى هي موهوب – رددوا:  موهوب.</vt:lpstr>
      <vt:lpstr>ماذا يفعل نبيل؟ كيف هي اللوحة التي رسم؟</vt:lpstr>
      <vt:lpstr>يرسم نبيل لوحة رائعة. نبيل رسام موهوب. رددوا</vt:lpstr>
      <vt:lpstr> الكلمة الثانية هي  ممتن- رددوا  ممتن.</vt:lpstr>
      <vt:lpstr> ماذا فعل نبيل عندما زاره الأصدقاء؟  </vt:lpstr>
      <vt:lpstr> فرح كثيرا وشكرهم على زيارتهم له . نَبيلٌ مَمْتَنٌّ لِزِيارَةِ أَصْدِقائِهِ رددوا.</vt:lpstr>
      <vt:lpstr>الكلمة التالية هي مفاجأةٌ- رددوا مفاجأة</vt:lpstr>
      <vt:lpstr>هل كان الطفل يعرف ما أعده الأصدقاء له؟</vt:lpstr>
      <vt:lpstr> لا،  لم يكن يعرف. فاجأه الأصدقاء بحفلة-  رددوا : حَضَّرَ ﭐلْأَصْدِقاءُ مُفاجَأَةً لِصَديقِهِمْ</vt:lpstr>
      <vt:lpstr>الكلمة الموالية هي نَظَّمَتْ-  رددوا نَظَّمَتْ.</vt:lpstr>
      <vt:lpstr>كيف كانت خزانة الملابس؟ ماذا فعلت الطفلة؟</vt:lpstr>
      <vt:lpstr>نَظَّمَتِ ﭐلطِّفْلَةُ خِزانَةَ مَلابِسِها. رددوا نَظَّمَتِ ﭐلطِّفْلَةُ خِزانَةَ مَلابِسِها.</vt:lpstr>
      <vt:lpstr>الكلمة الموالية هي منشط الحفل. رددوا مُنَشِّطُ الْحَفْلِ</vt:lpstr>
      <vt:lpstr> قَدَّمَ مُنَشِّطُ ﭐلْحَفْلِ ﭐلْفَنّانَ.  رددوا </vt:lpstr>
      <vt:lpstr>الكلمة الأخيرة هي أهدت - أهدت، رددوا؟</vt:lpstr>
      <vt:lpstr> أَهْدَتِ ﭐلْأُمُّ صَغيرَها هَدِيَّةً. رددوا </vt:lpstr>
      <vt:lpstr>من يقل الكلمة الموافقة لكل صورة أشير إليها؟</vt:lpstr>
      <vt:lpstr>من يعبر عن المشهد باستعمال "ممتنة"؟</vt:lpstr>
      <vt:lpstr>من يردد؟</vt:lpstr>
      <vt:lpstr> من يعبر عن المشهد باستعمال "فاجأت"؟</vt:lpstr>
      <vt:lpstr> رددوا - فاجَأَتِ ﭐلْمُعَلِّمَةُ فَرَحَ بِتاجِ مُزَيَّنٍ. </vt:lpstr>
      <vt:lpstr>من يعبر عن المشهد مستعملا  موهوب؟</vt:lpstr>
      <vt:lpstr>رددوا - يسدد اللاعب  الموهب الكرة بمهارة.</vt:lpstr>
      <vt:lpstr>من يعبر عن المشهد باستعمال "نظم"؟</vt:lpstr>
      <vt:lpstr> نَظَّمَ حُسامٌ أَدَواتِهِ ﭐلْمَدْرَسِيَّةَ. رددوا </vt:lpstr>
      <vt:lpstr>من يعبر عن المشهد باستعمال" منشط الحفل"؟</vt:lpstr>
      <vt:lpstr>رددوا – يقدم منشط الحفل جائزة في حفلة مدرسية.</vt:lpstr>
      <vt:lpstr>ستعبرون عن المشهد مستعملين كلمات  المعجم.</vt:lpstr>
      <vt:lpstr> </vt:lpstr>
      <vt:lpstr>Présentation PowerPoint</vt:lpstr>
      <vt:lpstr> سنتعرف الآن  على الحكاية التي سندرسها هذا الأسبوع. عنوان حكايتنا هو : أَنا أَيْضاً مَوْهوبَةٌ</vt:lpstr>
      <vt:lpstr>من يقرأ العنوان؟  </vt:lpstr>
      <vt:lpstr> قبل أن نستمع للحكاية. سنتوقع عم ستتحدث هذه الحكاية.  </vt:lpstr>
      <vt:lpstr>اقرؤوا العنوان وانظروا إلى الصورة جيدا. ماذا تتوقعون؟ عم ستتحدث الحكاية؟</vt:lpstr>
      <vt:lpstr> من يقول توقعه؟</vt:lpstr>
      <vt:lpstr>سنستمع الآن للحكاية للتحقق من توقعاتنا. أنصتوا جيدا</vt:lpstr>
      <vt:lpstr>عرض فيديو حكاية أنا أَيْضاً مَوْهوبَةٌ</vt:lpstr>
      <vt:lpstr>من كان توقعه قريبا لمضمون الحكاية؟  </vt:lpstr>
      <vt:lpstr>هل توقعت من خلال الصورة أن موهبة ياقوت هي التنظيم والتنشيط؟  اكتبوا في اللوحة: نعم أو لا</vt:lpstr>
      <vt:lpstr>سنعيد الاستماع للحكاية. أنصتوا بانتباه، عدوا بأصابعكم كم مرة  تسمعون " فرح"</vt:lpstr>
      <vt:lpstr> تكرر اسم " فرح" 5 مرات. </vt:lpstr>
      <vt:lpstr>اكتبوا على اللوحة رقم الشخصية التي نظمت الحفلة. ياقوت هي التي نظمت الحفلة. صححوا.</vt:lpstr>
      <vt:lpstr>قراءة</vt:lpstr>
      <vt:lpstr>ستتدربون على قراءة كلمات بدقة وسرعة. </vt:lpstr>
      <vt:lpstr>أنصتوا جيدا سأقرأ الكلمات. وستقرؤون كما فعلت.</vt:lpstr>
      <vt:lpstr>من يقوم للسبورة لقراءة الكلمات؟</vt:lpstr>
      <vt:lpstr>كل تلميذ يقرأ لزميله  سطرا. معكم دقيقتان </vt:lpstr>
      <vt:lpstr>والآن ستتدربون على قراءة  فقرات باسترسال.</vt:lpstr>
      <vt:lpstr>انتبهوا  كيف أقرأ باسترسال. السهم يذكرني بأن أواصل القراءة.</vt:lpstr>
      <vt:lpstr>الآن سأقرأ الفقرة باسترسال. سأعين من يقرأ مثلي.</vt:lpstr>
      <vt:lpstr>الآن نقرأ معا باسترسال.</vt:lpstr>
      <vt:lpstr>من يقرأ؟ سيقرأ زميلكم وترددون بعده.</vt:lpstr>
      <vt:lpstr>اقرؤوا جماعة </vt:lpstr>
      <vt:lpstr>خذوا كراساتكم ص 21  - اقرؤوا الفقرة الثانية قراءة هامسة – سأمر لأستمع لقراءاتكم.</vt:lpstr>
      <vt:lpstr>في ثنائيات - كل واحد منكم يقرأ سطرا لزميله.</vt:lpstr>
      <vt:lpstr>من يقرأ؟</vt:lpstr>
      <vt:lpstr> اختتام الحصة </vt:lpstr>
      <vt:lpstr>من يذكرنا بكلمات المعجم التي درسناها اليوم؟</vt:lpstr>
      <vt:lpstr>في المنزل، أجيبوا عن السؤال 2 ص 20. ارسموا علامة أمام المطلوب. </vt:lpstr>
      <vt:lpstr>تدربوا على قراءة الفقرتين باسترسال ص 21. - ارسموا علامة أمام المطلوب 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31</cp:revision>
  <dcterms:created xsi:type="dcterms:W3CDTF">2023-09-20T21:35:22Z</dcterms:created>
  <dcterms:modified xsi:type="dcterms:W3CDTF">2025-11-02T13:23:12Z</dcterms:modified>
</cp:coreProperties>
</file>