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9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0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36" r:id="rId2"/>
    <p:sldMasterId id="2147483713" r:id="rId3"/>
    <p:sldMasterId id="2147483695" r:id="rId4"/>
    <p:sldMasterId id="2147483672" r:id="rId5"/>
    <p:sldMasterId id="2147483761" r:id="rId6"/>
    <p:sldMasterId id="2147483776" r:id="rId7"/>
    <p:sldMasterId id="2147483792" r:id="rId8"/>
    <p:sldMasterId id="2147483804" r:id="rId9"/>
    <p:sldMasterId id="2147483828" r:id="rId10"/>
    <p:sldMasterId id="2147483853" r:id="rId11"/>
  </p:sldMasterIdLst>
  <p:notesMasterIdLst>
    <p:notesMasterId r:id="rId96"/>
  </p:notesMasterIdLst>
  <p:sldIdLst>
    <p:sldId id="2147482523" r:id="rId12"/>
    <p:sldId id="2147482629" r:id="rId13"/>
    <p:sldId id="2147482483" r:id="rId14"/>
    <p:sldId id="2147482630" r:id="rId15"/>
    <p:sldId id="2147482529" r:id="rId16"/>
    <p:sldId id="2147482501" r:id="rId17"/>
    <p:sldId id="2147482691" r:id="rId18"/>
    <p:sldId id="2147482341" r:id="rId19"/>
    <p:sldId id="2147482489" r:id="rId20"/>
    <p:sldId id="2147482343" r:id="rId21"/>
    <p:sldId id="2134806947" r:id="rId22"/>
    <p:sldId id="2134806900" r:id="rId23"/>
    <p:sldId id="2134806539" r:id="rId24"/>
    <p:sldId id="2134806904" r:id="rId25"/>
    <p:sldId id="2134806541" r:id="rId26"/>
    <p:sldId id="2134806522" r:id="rId27"/>
    <p:sldId id="2134806543" r:id="rId28"/>
    <p:sldId id="2134806544" r:id="rId29"/>
    <p:sldId id="2134806542" r:id="rId30"/>
    <p:sldId id="2134806547" r:id="rId31"/>
    <p:sldId id="2134806548" r:id="rId32"/>
    <p:sldId id="2134806550" r:id="rId33"/>
    <p:sldId id="2134806551" r:id="rId34"/>
    <p:sldId id="2134806552" r:id="rId35"/>
    <p:sldId id="2134806554" r:id="rId36"/>
    <p:sldId id="2134806320" r:id="rId37"/>
    <p:sldId id="2147482692" r:id="rId38"/>
    <p:sldId id="2134806402" r:id="rId39"/>
    <p:sldId id="2147482693" r:id="rId40"/>
    <p:sldId id="2134806894" r:id="rId41"/>
    <p:sldId id="2134806906" r:id="rId42"/>
    <p:sldId id="2134806931" r:id="rId43"/>
    <p:sldId id="2134806932" r:id="rId44"/>
    <p:sldId id="2134806173" r:id="rId45"/>
    <p:sldId id="2134806507" r:id="rId46"/>
    <p:sldId id="2134806908" r:id="rId47"/>
    <p:sldId id="2134806909" r:id="rId48"/>
    <p:sldId id="2147482511" r:id="rId49"/>
    <p:sldId id="2147482512" r:id="rId50"/>
    <p:sldId id="2134806147" r:id="rId51"/>
    <p:sldId id="2134806403" r:id="rId52"/>
    <p:sldId id="2147482485" r:id="rId53"/>
    <p:sldId id="2147482486" r:id="rId54"/>
    <p:sldId id="2147482487" r:id="rId55"/>
    <p:sldId id="2134808433" r:id="rId56"/>
    <p:sldId id="2147482698" r:id="rId57"/>
    <p:sldId id="2147482699" r:id="rId58"/>
    <p:sldId id="2147482514" r:id="rId59"/>
    <p:sldId id="2134808465" r:id="rId60"/>
    <p:sldId id="2147482543" r:id="rId61"/>
    <p:sldId id="2134806537" r:id="rId62"/>
    <p:sldId id="2147482694" r:id="rId63"/>
    <p:sldId id="2134806934" r:id="rId64"/>
    <p:sldId id="2134806324" r:id="rId65"/>
    <p:sldId id="2147482516" r:id="rId66"/>
    <p:sldId id="2134806936" r:id="rId67"/>
    <p:sldId id="2134806940" r:id="rId68"/>
    <p:sldId id="2147482504" r:id="rId69"/>
    <p:sldId id="2134808451" r:id="rId70"/>
    <p:sldId id="2147482506" r:id="rId71"/>
    <p:sldId id="2147482695" r:id="rId72"/>
    <p:sldId id="2147482508" r:id="rId73"/>
    <p:sldId id="2134806577" r:id="rId74"/>
    <p:sldId id="2134806939" r:id="rId75"/>
    <p:sldId id="2147482350" r:id="rId76"/>
    <p:sldId id="2147482696" r:id="rId77"/>
    <p:sldId id="2147482351" r:id="rId78"/>
    <p:sldId id="2147482353" r:id="rId79"/>
    <p:sldId id="2147482352" r:id="rId80"/>
    <p:sldId id="2147482354" r:id="rId81"/>
    <p:sldId id="2147482697" r:id="rId82"/>
    <p:sldId id="2147482355" r:id="rId83"/>
    <p:sldId id="2147482356" r:id="rId84"/>
    <p:sldId id="2147482357" r:id="rId85"/>
    <p:sldId id="2134806944" r:id="rId86"/>
    <p:sldId id="2134808453" r:id="rId87"/>
    <p:sldId id="2134808454" r:id="rId88"/>
    <p:sldId id="2147482535" r:id="rId89"/>
    <p:sldId id="2134808439" r:id="rId90"/>
    <p:sldId id="2134806583" r:id="rId91"/>
    <p:sldId id="2134806383" r:id="rId92"/>
    <p:sldId id="2134808459" r:id="rId93"/>
    <p:sldId id="2147482531" r:id="rId94"/>
    <p:sldId id="2147482534" r:id="rId95"/>
  </p:sldIdLst>
  <p:sldSz cx="9144000" cy="6858000" type="screen4x3"/>
  <p:notesSz cx="6858000" cy="9144000"/>
  <p:embeddedFontLst>
    <p:embeddedFont>
      <p:font typeface="Abadi" panose="020B0604020104020204" pitchFamily="34" charset="0"/>
      <p:regular r:id="rId97"/>
      <p:bold r:id="rId98"/>
      <p:italic r:id="rId99"/>
      <p:boldItalic r:id="rId100"/>
    </p:embeddedFont>
    <p:embeddedFont>
      <p:font typeface="Dosis" pitchFamily="2" charset="0"/>
      <p:regular r:id="rId101"/>
      <p:bold r:id="rId102"/>
    </p:embeddedFont>
    <p:embeddedFont>
      <p:font typeface="Dosis ExtraBold" pitchFamily="2" charset="0"/>
      <p:bold r:id="rId103"/>
    </p:embeddedFont>
    <p:embeddedFont>
      <p:font typeface="Dosis Medium" pitchFamily="2" charset="0"/>
      <p:regular r:id="rId104"/>
    </p:embeddedFont>
    <p:embeddedFont>
      <p:font typeface="Dosis SemiBold" pitchFamily="2" charset="0"/>
      <p:regular r:id="rId105"/>
      <p:bold r:id="rId106"/>
    </p:embeddedFont>
    <p:embeddedFont>
      <p:font typeface="Microsoft Himalaya" panose="01010100010101010101" pitchFamily="2" charset="0"/>
      <p:regular r:id="rId107"/>
    </p:embeddedFont>
    <p:embeddedFont>
      <p:font typeface="Microsoft Uighur" panose="02000000000000000000" pitchFamily="2" charset="-78"/>
      <p:regular r:id="rId108"/>
      <p:bold r:id="rId109"/>
    </p:embeddedFont>
    <p:embeddedFont>
      <p:font typeface="Modern Love" panose="04090805081005020601" pitchFamily="82" charset="0"/>
      <p:regular r:id="rId110"/>
    </p:embeddedFont>
    <p:embeddedFont>
      <p:font typeface="Roboto" panose="020F0502020204030204" pitchFamily="2" charset="0"/>
      <p:regular r:id="rId111"/>
      <p:bold r:id="rId112"/>
      <p:italic r:id="rId113"/>
      <p:boldItalic r:id="rId1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082"/>
    <a:srgbClr val="7EA43E"/>
    <a:srgbClr val="1F4E79"/>
    <a:srgbClr val="75161C"/>
    <a:srgbClr val="E3001B"/>
    <a:srgbClr val="FF7C80"/>
    <a:srgbClr val="4C7B38"/>
    <a:srgbClr val="FEEACD"/>
    <a:srgbClr val="FDB159"/>
    <a:srgbClr val="44A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9" autoAdjust="0"/>
    <p:restoredTop sz="94701"/>
  </p:normalViewPr>
  <p:slideViewPr>
    <p:cSldViewPr snapToGrid="0">
      <p:cViewPr varScale="1">
        <p:scale>
          <a:sx n="78" d="100"/>
          <a:sy n="78" d="100"/>
        </p:scale>
        <p:origin x="16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theme" Target="theme/theme1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font" Target="fonts/font16.fntdata"/><Relationship Id="rId16" Type="http://schemas.openxmlformats.org/officeDocument/2006/relationships/slide" Target="slides/slide5.xml"/><Relationship Id="rId107" Type="http://schemas.openxmlformats.org/officeDocument/2006/relationships/font" Target="fonts/font11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font" Target="fonts/font17.fntdata"/><Relationship Id="rId118" Type="http://schemas.openxmlformats.org/officeDocument/2006/relationships/tableStyles" Target="tableStyles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font" Target="fonts/font7.fntdata"/><Relationship Id="rId108" Type="http://schemas.openxmlformats.org/officeDocument/2006/relationships/font" Target="fonts/font12.fntdata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font" Target="fonts/font1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font" Target="fonts/font13.fntdata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font" Target="fonts/font14.fntdata"/><Relationship Id="rId115" Type="http://schemas.openxmlformats.org/officeDocument/2006/relationships/presProps" Target="presProps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font" Target="fonts/font15.fntdata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10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10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2191606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00133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82375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172959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682906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627018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9635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67457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495514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5123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1100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1674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3804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352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2293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0538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3051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8749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7560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993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564279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1693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516305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410550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3100065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5597907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4376851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30705F93-EEEC-4DDB-92E1-4B97F3F2147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791" y="4469162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50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145370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368909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75566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96376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68109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13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8499890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86352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48675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56730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5216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87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89792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88652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57022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79513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954911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5291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061300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481560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533224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886431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34764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00533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25587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796268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71030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16823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533419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894676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60345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474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884126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617696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321653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01495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03581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79979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945305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15524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842158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53812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0621135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296964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142570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628392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0081867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6987954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3498863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64397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5139584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776337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735396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79132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32269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5400853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99197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71860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33953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6892546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25270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8815726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09894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85848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584952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72000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153365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394904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372665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498346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24125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663985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994008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54891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205614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416166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464277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8467445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8422126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1386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69795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758490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0437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95709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874459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433376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32186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6883473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4318445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66012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974690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419892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341867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036722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289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360889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567440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20080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261286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04550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20392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654380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41727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859183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152043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720043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8886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785923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47460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7396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265694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953395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35193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098921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190070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25864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33601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38398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452168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44924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608884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15696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7725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8362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912870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82386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2391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414300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83809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473693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52528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66977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89688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650369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275565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519586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719991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569147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377721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90359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33861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153797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81350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454101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580251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485191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018813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690806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857884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515256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655398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377582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769258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29713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180502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18046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0515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388690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14652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54446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346073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94862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06829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28996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44778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93224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85851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165315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58544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186569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138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04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77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210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250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793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082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88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49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364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918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59.png"/><Relationship Id="rId10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4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11" Type="http://schemas.openxmlformats.org/officeDocument/2006/relationships/image" Target="../media/image29.gif"/><Relationship Id="rId5" Type="http://schemas.openxmlformats.org/officeDocument/2006/relationships/image" Target="../media/image40.png"/><Relationship Id="rId10" Type="http://schemas.openxmlformats.org/officeDocument/2006/relationships/image" Target="../media/image61.png"/><Relationship Id="rId4" Type="http://schemas.openxmlformats.org/officeDocument/2006/relationships/image" Target="../media/image36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0.png"/><Relationship Id="rId7" Type="http://schemas.openxmlformats.org/officeDocument/2006/relationships/image" Target="../media/image6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54.png"/><Relationship Id="rId4" Type="http://schemas.openxmlformats.org/officeDocument/2006/relationships/image" Target="../media/image41.png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0.png"/><Relationship Id="rId7" Type="http://schemas.openxmlformats.org/officeDocument/2006/relationships/image" Target="../media/image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0.png"/><Relationship Id="rId7" Type="http://schemas.openxmlformats.org/officeDocument/2006/relationships/image" Target="../media/image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73.png"/><Relationship Id="rId4" Type="http://schemas.openxmlformats.org/officeDocument/2006/relationships/image" Target="../media/image41.png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7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1.png"/><Relationship Id="rId11" Type="http://schemas.openxmlformats.org/officeDocument/2006/relationships/image" Target="../media/image75.png"/><Relationship Id="rId5" Type="http://schemas.openxmlformats.org/officeDocument/2006/relationships/image" Target="../media/image40.png"/><Relationship Id="rId10" Type="http://schemas.openxmlformats.org/officeDocument/2006/relationships/image" Target="../media/image29.gif"/><Relationship Id="rId4" Type="http://schemas.openxmlformats.org/officeDocument/2006/relationships/image" Target="../media/image36.png"/><Relationship Id="rId9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0.png"/><Relationship Id="rId7" Type="http://schemas.openxmlformats.org/officeDocument/2006/relationships/image" Target="../media/image7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82.png"/><Relationship Id="rId4" Type="http://schemas.openxmlformats.org/officeDocument/2006/relationships/image" Target="../media/image41.png"/><Relationship Id="rId9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8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8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0.png"/><Relationship Id="rId7" Type="http://schemas.openxmlformats.org/officeDocument/2006/relationships/image" Target="../media/image6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29.gif"/><Relationship Id="rId5" Type="http://schemas.openxmlformats.org/officeDocument/2006/relationships/slideLayout" Target="../slideLayouts/slideLayout94.xml"/><Relationship Id="rId10" Type="http://schemas.openxmlformats.org/officeDocument/2006/relationships/image" Target="../media/image43.png"/><Relationship Id="rId4" Type="http://schemas.openxmlformats.org/officeDocument/2006/relationships/video" Target="../media/media2.mp4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9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9.gif"/><Relationship Id="rId4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DCCFC98-EC23-A1DC-394B-63D1E37F6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b="345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7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25">
            <a:extLst>
              <a:ext uri="{FF2B5EF4-FFF2-40B4-BE49-F238E27FC236}">
                <a16:creationId xmlns:a16="http://schemas.microsoft.com/office/drawing/2014/main" id="{58352787-5C80-3841-8B6F-AE1D677F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fr-US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A01221-5679-E941-3BC8-8F2D4E6EF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7D14C2-EED7-2ACD-2DB5-BA25F4525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882B64-0B89-1C31-46B4-67F604701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2B2DF6-18B6-E116-DB23-ECA630BA1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67437B-95B4-CF5B-4333-EAB37CA0BB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4990E2-2664-C3DD-E1C0-F6F4CA3CA8B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4C3DF2-84BF-CD94-0102-45B3D10D4BDE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D1EB11-A6DC-E09B-93EF-6EE3C5CACB5E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989AA6-1FD7-B800-CE69-ECCF3EE3623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AEC3E6-5B83-87DF-0048-C6DE264A2C2A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8" name="rangement">
            <a:hlinkClick r:id="" action="ppaction://media"/>
            <a:extLst>
              <a:ext uri="{FF2B5EF4-FFF2-40B4-BE49-F238E27FC236}">
                <a16:creationId xmlns:a16="http://schemas.microsoft.com/office/drawing/2014/main" id="{01382C95-D7D7-3CC7-97AA-3C7B2E671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2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E9A946CA-2F6D-1E21-18DD-3A01972B1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58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B6A5F-571E-6C06-0192-4F19E9FC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D37394-FDBF-B48E-909F-794941BB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79"/>
          <a:stretch/>
        </p:blipFill>
        <p:spPr>
          <a:xfrm>
            <a:off x="2701979" y="2307105"/>
            <a:ext cx="3954670" cy="287597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B17F6FC-C63F-4E18-21B9-11DC0A7E9DD5}"/>
              </a:ext>
            </a:extLst>
          </p:cNvPr>
          <p:cNvSpPr/>
          <p:nvPr/>
        </p:nvSpPr>
        <p:spPr>
          <a:xfrm>
            <a:off x="3934310" y="3248373"/>
            <a:ext cx="1423210" cy="9541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chemeClr val="tx1"/>
                </a:solidFill>
              </a:rPr>
              <a:t>اَلْمَنْزِلُ</a:t>
            </a:r>
            <a:endParaRPr lang="fr-MA" sz="2800" b="1" dirty="0">
              <a:solidFill>
                <a:schemeClr val="tx1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BFA2913-540A-B842-BDA2-B8FDD5D5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الواجب المنزلي - صححوا</a:t>
            </a:r>
            <a:endParaRPr lang="fr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425D21-352F-FADA-30F5-C0DED422F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78D720-104E-5D7B-6834-A5B415424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3FF50B-BB7B-0B44-B682-96D1A4C3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10B58B-DD0B-E6DD-48A4-A2C4AC7DD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4C837D-5BCD-C323-544E-A3A93B6CF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328D73-99BA-5BDF-FA32-FB7E612A503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53942F-6C97-B7E8-7323-4D64AB48256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F169CF-1B2D-37A5-B1BB-736D7F419411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D8EF1-A2E8-AE6E-7338-4D4E7839C7B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840926-778A-8575-B452-C6FC7657925E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9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01CF96D-6F49-2BFB-461C-DDAB1BF317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248797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864A-9F36-C6EA-4B5E-CD6883C0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6420E-4D79-044C-81B2-F167D890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سأسحب أسماء 5 تلاميذ  من العلبة لقراءة فقرة بدقة واسترسال.</a:t>
            </a:r>
            <a:endParaRPr lang="fr-US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92289A-AC29-F547-95A0-730055C19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867" y="1917776"/>
            <a:ext cx="6918464" cy="441328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A72D551-67B3-74D5-E853-76250E997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612" y="2427218"/>
            <a:ext cx="1922317" cy="5756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A10055-8088-5196-259E-1D19A6358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ED6E48-31FF-177C-9A7E-8C24D5406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0E9189-6FE3-3A4B-9C64-2F3A63A3B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817FA0-20D3-3D13-58DB-C6CD2F16A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4598EA-A151-7365-909E-765D85407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C9DEAC-A284-8E69-1496-4C858169833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CBA29D-E17A-DAE6-F140-62727F9740C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F2DC35-6E1F-D985-513A-A3941BD3EEE1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01A58A-7C1D-BED0-3EB2-6A433F1B9361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F8E40F-22CE-5A70-65F4-057B480A4810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75C4E46-BDEE-EE0C-5CE5-B0BFE912F1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39400977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CC696342-1B41-B1FD-C430-CBBFCBC72EB2}"/>
              </a:ext>
            </a:extLst>
          </p:cNvPr>
          <p:cNvGrpSpPr/>
          <p:nvPr/>
        </p:nvGrpSpPr>
        <p:grpSpPr>
          <a:xfrm>
            <a:off x="709673" y="751159"/>
            <a:ext cx="625769" cy="765681"/>
            <a:chOff x="1242630" y="4677668"/>
            <a:chExt cx="625769" cy="765681"/>
          </a:xfrm>
        </p:grpSpPr>
        <p:grpSp>
          <p:nvGrpSpPr>
            <p:cNvPr id="29" name="Graphique 2">
              <a:extLst>
                <a:ext uri="{FF2B5EF4-FFF2-40B4-BE49-F238E27FC236}">
                  <a16:creationId xmlns:a16="http://schemas.microsoft.com/office/drawing/2014/main" id="{B0FEBB7B-BFDA-B1A0-E0F5-600E9BF254EA}"/>
                </a:ext>
              </a:extLst>
            </p:cNvPr>
            <p:cNvGrpSpPr/>
            <p:nvPr/>
          </p:nvGrpSpPr>
          <p:grpSpPr>
            <a:xfrm flipH="1">
              <a:off x="1395728" y="4677668"/>
              <a:ext cx="319573" cy="383989"/>
              <a:chOff x="981026" y="1344834"/>
              <a:chExt cx="2418112" cy="2905527"/>
            </a:xfrm>
          </p:grpSpPr>
          <p:grpSp>
            <p:nvGrpSpPr>
              <p:cNvPr id="32" name="Graphique 2">
                <a:extLst>
                  <a:ext uri="{FF2B5EF4-FFF2-40B4-BE49-F238E27FC236}">
                    <a16:creationId xmlns:a16="http://schemas.microsoft.com/office/drawing/2014/main" id="{50A3B246-348C-5889-2214-FCB329BE9369}"/>
                  </a:ext>
                </a:extLst>
              </p:cNvPr>
              <p:cNvGrpSpPr/>
              <p:nvPr/>
            </p:nvGrpSpPr>
            <p:grpSpPr>
              <a:xfrm>
                <a:off x="1098817" y="1344834"/>
                <a:ext cx="2184485" cy="887190"/>
                <a:chOff x="1098817" y="1344834"/>
                <a:chExt cx="2184485" cy="887190"/>
              </a:xfrm>
            </p:grpSpPr>
            <p:grpSp>
              <p:nvGrpSpPr>
                <p:cNvPr id="59" name="Graphique 2">
                  <a:extLst>
                    <a:ext uri="{FF2B5EF4-FFF2-40B4-BE49-F238E27FC236}">
                      <a16:creationId xmlns:a16="http://schemas.microsoft.com/office/drawing/2014/main" id="{595945C6-1965-BA27-4E22-4CD493795D51}"/>
                    </a:ext>
                  </a:extLst>
                </p:cNvPr>
                <p:cNvGrpSpPr/>
                <p:nvPr/>
              </p:nvGrpSpPr>
              <p:grpSpPr>
                <a:xfrm>
                  <a:off x="1098817" y="1344834"/>
                  <a:ext cx="770041" cy="887190"/>
                  <a:chOff x="1098817" y="1344834"/>
                  <a:chExt cx="770041" cy="887190"/>
                </a:xfrm>
              </p:grpSpPr>
              <p:grpSp>
                <p:nvGrpSpPr>
                  <p:cNvPr id="68" name="Graphique 2">
                    <a:extLst>
                      <a:ext uri="{FF2B5EF4-FFF2-40B4-BE49-F238E27FC236}">
                        <a16:creationId xmlns:a16="http://schemas.microsoft.com/office/drawing/2014/main" id="{D19016B6-A3BA-E332-EAE3-D04F6CD72426}"/>
                      </a:ext>
                    </a:extLst>
                  </p:cNvPr>
                  <p:cNvGrpSpPr/>
                  <p:nvPr/>
                </p:nvGrpSpPr>
                <p:grpSpPr>
                  <a:xfrm>
                    <a:off x="1098817" y="1344834"/>
                    <a:ext cx="770041" cy="613581"/>
                    <a:chOff x="1098817" y="1344834"/>
                    <a:chExt cx="770041" cy="613581"/>
                  </a:xfrm>
                </p:grpSpPr>
                <p:sp>
                  <p:nvSpPr>
                    <p:cNvPr id="72" name="Forme libre : forme 71">
                      <a:extLst>
                        <a:ext uri="{FF2B5EF4-FFF2-40B4-BE49-F238E27FC236}">
                          <a16:creationId xmlns:a16="http://schemas.microsoft.com/office/drawing/2014/main" id="{64B565C5-45B3-DD8A-C555-DAC682287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8817" y="1344834"/>
                      <a:ext cx="736597" cy="555518"/>
                    </a:xfrm>
                    <a:custGeom>
                      <a:avLst/>
                      <a:gdLst>
                        <a:gd name="connsiteX0" fmla="*/ 219483 w 736597"/>
                        <a:gd name="connsiteY0" fmla="*/ 62874 h 555518"/>
                        <a:gd name="connsiteX1" fmla="*/ 38464 w 736597"/>
                        <a:gd name="connsiteY1" fmla="*/ 555518 h 555518"/>
                        <a:gd name="connsiteX2" fmla="*/ 736597 w 736597"/>
                        <a:gd name="connsiteY2" fmla="*/ 152499 h 555518"/>
                        <a:gd name="connsiteX3" fmla="*/ 219483 w 736597"/>
                        <a:gd name="connsiteY3" fmla="*/ 62874 h 5555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6597" h="555518">
                          <a:moveTo>
                            <a:pt x="219483" y="62874"/>
                          </a:moveTo>
                          <a:cubicBezTo>
                            <a:pt x="26671" y="174021"/>
                            <a:pt x="-54404" y="394546"/>
                            <a:pt x="38464" y="555518"/>
                          </a:cubicBezTo>
                          <a:lnTo>
                            <a:pt x="736597" y="152499"/>
                          </a:lnTo>
                          <a:cubicBezTo>
                            <a:pt x="643729" y="-8178"/>
                            <a:pt x="412296" y="-48273"/>
                            <a:pt x="219483" y="62874"/>
                          </a:cubicBezTo>
                          <a:close/>
                        </a:path>
                      </a:pathLst>
                    </a:custGeom>
                    <a:solidFill>
                      <a:srgbClr val="098385"/>
                    </a:solidFill>
                    <a:ln w="294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" name="Forme libre : forme 72">
                      <a:extLst>
                        <a:ext uri="{FF2B5EF4-FFF2-40B4-BE49-F238E27FC236}">
                          <a16:creationId xmlns:a16="http://schemas.microsoft.com/office/drawing/2014/main" id="{32598602-642D-3899-C400-9A93D5F6B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5894" y="1365598"/>
                      <a:ext cx="516229" cy="179200"/>
                    </a:xfrm>
                    <a:custGeom>
                      <a:avLst/>
                      <a:gdLst>
                        <a:gd name="connsiteX0" fmla="*/ 4127 w 516229"/>
                        <a:gd name="connsiteY0" fmla="*/ 62747 h 179200"/>
                        <a:gd name="connsiteX1" fmla="*/ 0 w 516229"/>
                        <a:gd name="connsiteY1" fmla="*/ 65400 h 179200"/>
                        <a:gd name="connsiteX2" fmla="*/ 457266 w 516229"/>
                        <a:gd name="connsiteY2" fmla="*/ 179201 h 179200"/>
                        <a:gd name="connsiteX3" fmla="*/ 516230 w 516229"/>
                        <a:gd name="connsiteY3" fmla="*/ 145296 h 179200"/>
                        <a:gd name="connsiteX4" fmla="*/ 4127 w 516229"/>
                        <a:gd name="connsiteY4" fmla="*/ 62747 h 179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6229" h="179200">
                          <a:moveTo>
                            <a:pt x="4127" y="62747"/>
                          </a:moveTo>
                          <a:cubicBezTo>
                            <a:pt x="2653" y="63631"/>
                            <a:pt x="1474" y="64516"/>
                            <a:pt x="0" y="65400"/>
                          </a:cubicBezTo>
                          <a:cubicBezTo>
                            <a:pt x="177776" y="-8010"/>
                            <a:pt x="372357" y="37097"/>
                            <a:pt x="457266" y="179201"/>
                          </a:cubicBezTo>
                          <a:lnTo>
                            <a:pt x="516230" y="145296"/>
                          </a:lnTo>
                          <a:cubicBezTo>
                            <a:pt x="420708" y="-9189"/>
                            <a:pt x="193697" y="-46631"/>
                            <a:pt x="4127" y="62747"/>
                          </a:cubicBezTo>
                          <a:close/>
                        </a:path>
                      </a:pathLst>
                    </a:custGeom>
                    <a:solidFill>
                      <a:srgbClr val="37D3CF"/>
                    </a:solidFill>
                    <a:ln w="294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" name="Forme libre : forme 73">
                      <a:extLst>
                        <a:ext uri="{FF2B5EF4-FFF2-40B4-BE49-F238E27FC236}">
                          <a16:creationId xmlns:a16="http://schemas.microsoft.com/office/drawing/2014/main" id="{A0F4EA86-EAE3-FA39-9EA8-CB2F8002732B}"/>
                        </a:ext>
                      </a:extLst>
                    </p:cNvPr>
                    <p:cNvSpPr/>
                    <p:nvPr/>
                  </p:nvSpPr>
                  <p:spPr>
                    <a:xfrm rot="-1800044">
                      <a:off x="1083373" y="1632027"/>
                      <a:ext cx="806019" cy="133845"/>
                    </a:xfrm>
                    <a:custGeom>
                      <a:avLst/>
                      <a:gdLst>
                        <a:gd name="connsiteX0" fmla="*/ 806020 w 806019"/>
                        <a:gd name="connsiteY0" fmla="*/ 66923 h 133845"/>
                        <a:gd name="connsiteX1" fmla="*/ 403010 w 806019"/>
                        <a:gd name="connsiteY1" fmla="*/ 133845 h 133845"/>
                        <a:gd name="connsiteX2" fmla="*/ 0 w 806019"/>
                        <a:gd name="connsiteY2" fmla="*/ 66923 h 133845"/>
                        <a:gd name="connsiteX3" fmla="*/ 403010 w 806019"/>
                        <a:gd name="connsiteY3" fmla="*/ 0 h 133845"/>
                        <a:gd name="connsiteX4" fmla="*/ 806020 w 806019"/>
                        <a:gd name="connsiteY4" fmla="*/ 66923 h 1338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6019" h="133845">
                          <a:moveTo>
                            <a:pt x="806020" y="66923"/>
                          </a:moveTo>
                          <a:cubicBezTo>
                            <a:pt x="806020" y="103883"/>
                            <a:pt x="625586" y="133845"/>
                            <a:pt x="403010" y="133845"/>
                          </a:cubicBezTo>
                          <a:cubicBezTo>
                            <a:pt x="180434" y="133845"/>
                            <a:pt x="0" y="103883"/>
                            <a:pt x="0" y="66923"/>
                          </a:cubicBezTo>
                          <a:cubicBezTo>
                            <a:pt x="0" y="29962"/>
                            <a:pt x="180434" y="0"/>
                            <a:pt x="403010" y="0"/>
                          </a:cubicBezTo>
                          <a:cubicBezTo>
                            <a:pt x="625586" y="0"/>
                            <a:pt x="806020" y="29962"/>
                            <a:pt x="806020" y="66923"/>
                          </a:cubicBezTo>
                          <a:close/>
                        </a:path>
                      </a:pathLst>
                    </a:custGeom>
                    <a:solidFill>
                      <a:srgbClr val="05535F"/>
                    </a:solidFill>
                    <a:ln w="294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69" name="Graphique 2">
                    <a:extLst>
                      <a:ext uri="{FF2B5EF4-FFF2-40B4-BE49-F238E27FC236}">
                        <a16:creationId xmlns:a16="http://schemas.microsoft.com/office/drawing/2014/main" id="{66DAE663-9D6E-3D10-6D33-33EC972CB5C0}"/>
                      </a:ext>
                    </a:extLst>
                  </p:cNvPr>
                  <p:cNvGrpSpPr/>
                  <p:nvPr/>
                </p:nvGrpSpPr>
                <p:grpSpPr>
                  <a:xfrm>
                    <a:off x="1426335" y="1651948"/>
                    <a:ext cx="412617" cy="580075"/>
                    <a:chOff x="1426335" y="1651948"/>
                    <a:chExt cx="412617" cy="580075"/>
                  </a:xfrm>
                </p:grpSpPr>
                <p:sp>
                  <p:nvSpPr>
                    <p:cNvPr id="70" name="Forme libre : forme 69">
                      <a:extLst>
                        <a:ext uri="{FF2B5EF4-FFF2-40B4-BE49-F238E27FC236}">
                          <a16:creationId xmlns:a16="http://schemas.microsoft.com/office/drawing/2014/main" id="{8ABB0C29-EEB7-9EC9-B903-415944D55C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6335" y="1651948"/>
                      <a:ext cx="412617" cy="580075"/>
                    </a:xfrm>
                    <a:custGeom>
                      <a:avLst/>
                      <a:gdLst>
                        <a:gd name="connsiteX0" fmla="*/ 412618 w 412617"/>
                        <a:gd name="connsiteY0" fmla="*/ 502538 h 580075"/>
                        <a:gd name="connsiteX1" fmla="*/ 278180 w 412617"/>
                        <a:gd name="connsiteY1" fmla="*/ 580075 h 580075"/>
                        <a:gd name="connsiteX2" fmla="*/ 10483 w 412617"/>
                        <a:gd name="connsiteY2" fmla="*/ 116324 h 580075"/>
                        <a:gd name="connsiteX3" fmla="*/ 38786 w 412617"/>
                        <a:gd name="connsiteY3" fmla="*/ 10483 h 580075"/>
                        <a:gd name="connsiteX4" fmla="*/ 144626 w 412617"/>
                        <a:gd name="connsiteY4" fmla="*/ 38786 h 580075"/>
                        <a:gd name="connsiteX5" fmla="*/ 412618 w 412617"/>
                        <a:gd name="connsiteY5" fmla="*/ 502538 h 580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12617" h="580075">
                          <a:moveTo>
                            <a:pt x="412618" y="502538"/>
                          </a:moveTo>
                          <a:lnTo>
                            <a:pt x="278180" y="580075"/>
                          </a:lnTo>
                          <a:lnTo>
                            <a:pt x="10483" y="116324"/>
                          </a:lnTo>
                          <a:cubicBezTo>
                            <a:pt x="-11038" y="79176"/>
                            <a:pt x="1639" y="31710"/>
                            <a:pt x="38786" y="10483"/>
                          </a:cubicBezTo>
                          <a:cubicBezTo>
                            <a:pt x="75933" y="-11038"/>
                            <a:pt x="123399" y="1639"/>
                            <a:pt x="144626" y="38786"/>
                          </a:cubicBezTo>
                          <a:lnTo>
                            <a:pt x="412618" y="502538"/>
                          </a:lnTo>
                          <a:close/>
                        </a:path>
                      </a:pathLst>
                    </a:custGeom>
                    <a:solidFill>
                      <a:srgbClr val="044856"/>
                    </a:solidFill>
                    <a:ln w="294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" name="Forme libre : forme 70">
                      <a:extLst>
                        <a:ext uri="{FF2B5EF4-FFF2-40B4-BE49-F238E27FC236}">
                          <a16:creationId xmlns:a16="http://schemas.microsoft.com/office/drawing/2014/main" id="{AD3FF101-467A-8328-F5BD-F7E1A9E7E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7280" y="1667149"/>
                      <a:ext cx="301895" cy="475249"/>
                    </a:xfrm>
                    <a:custGeom>
                      <a:avLst/>
                      <a:gdLst>
                        <a:gd name="connsiteX0" fmla="*/ 288923 w 301895"/>
                        <a:gd name="connsiteY0" fmla="*/ 475250 h 475249"/>
                        <a:gd name="connsiteX1" fmla="*/ 301896 w 301895"/>
                        <a:gd name="connsiteY1" fmla="*/ 467584 h 475249"/>
                        <a:gd name="connsiteX2" fmla="*/ 53362 w 301895"/>
                        <a:gd name="connsiteY2" fmla="*/ 37147 h 475249"/>
                        <a:gd name="connsiteX3" fmla="*/ 0 w 301895"/>
                        <a:gd name="connsiteY3" fmla="*/ 0 h 475249"/>
                        <a:gd name="connsiteX4" fmla="*/ 32135 w 301895"/>
                        <a:gd name="connsiteY4" fmla="*/ 30366 h 475249"/>
                        <a:gd name="connsiteX5" fmla="*/ 288923 w 301895"/>
                        <a:gd name="connsiteY5" fmla="*/ 475250 h 475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1895" h="475249">
                          <a:moveTo>
                            <a:pt x="288923" y="475250"/>
                          </a:moveTo>
                          <a:lnTo>
                            <a:pt x="301896" y="467584"/>
                          </a:lnTo>
                          <a:lnTo>
                            <a:pt x="53362" y="37147"/>
                          </a:lnTo>
                          <a:cubicBezTo>
                            <a:pt x="41570" y="16510"/>
                            <a:pt x="21522" y="3833"/>
                            <a:pt x="0" y="0"/>
                          </a:cubicBezTo>
                          <a:cubicBezTo>
                            <a:pt x="12972" y="6486"/>
                            <a:pt x="24175" y="16805"/>
                            <a:pt x="32135" y="30366"/>
                          </a:cubicBezTo>
                          <a:lnTo>
                            <a:pt x="288923" y="475250"/>
                          </a:lnTo>
                          <a:close/>
                        </a:path>
                      </a:pathLst>
                    </a:custGeom>
                    <a:solidFill>
                      <a:srgbClr val="087379"/>
                    </a:solidFill>
                    <a:ln w="294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60" name="Graphique 2">
                  <a:extLst>
                    <a:ext uri="{FF2B5EF4-FFF2-40B4-BE49-F238E27FC236}">
                      <a16:creationId xmlns:a16="http://schemas.microsoft.com/office/drawing/2014/main" id="{B7B7F1D5-207B-F53D-ED21-B2738386543D}"/>
                    </a:ext>
                  </a:extLst>
                </p:cNvPr>
                <p:cNvGrpSpPr/>
                <p:nvPr/>
              </p:nvGrpSpPr>
              <p:grpSpPr>
                <a:xfrm>
                  <a:off x="2513728" y="1344834"/>
                  <a:ext cx="769575" cy="887190"/>
                  <a:chOff x="2513728" y="1344834"/>
                  <a:chExt cx="769575" cy="887190"/>
                </a:xfrm>
              </p:grpSpPr>
              <p:grpSp>
                <p:nvGrpSpPr>
                  <p:cNvPr id="61" name="Graphique 2">
                    <a:extLst>
                      <a:ext uri="{FF2B5EF4-FFF2-40B4-BE49-F238E27FC236}">
                        <a16:creationId xmlns:a16="http://schemas.microsoft.com/office/drawing/2014/main" id="{7B79DF4F-40D7-831A-9F35-4B7036943910}"/>
                      </a:ext>
                    </a:extLst>
                  </p:cNvPr>
                  <p:cNvGrpSpPr/>
                  <p:nvPr/>
                </p:nvGrpSpPr>
                <p:grpSpPr>
                  <a:xfrm>
                    <a:off x="2513728" y="1344834"/>
                    <a:ext cx="769575" cy="613500"/>
                    <a:chOff x="2513728" y="1344834"/>
                    <a:chExt cx="769575" cy="613500"/>
                  </a:xfrm>
                </p:grpSpPr>
                <p:sp>
                  <p:nvSpPr>
                    <p:cNvPr id="65" name="Forme libre : forme 64">
                      <a:extLst>
                        <a:ext uri="{FF2B5EF4-FFF2-40B4-BE49-F238E27FC236}">
                          <a16:creationId xmlns:a16="http://schemas.microsoft.com/office/drawing/2014/main" id="{0BB98EDA-4E5D-48A9-BB9E-26A60AB159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6815" y="1344834"/>
                      <a:ext cx="736487" cy="555518"/>
                    </a:xfrm>
                    <a:custGeom>
                      <a:avLst/>
                      <a:gdLst>
                        <a:gd name="connsiteX0" fmla="*/ 517114 w 736487"/>
                        <a:gd name="connsiteY0" fmla="*/ 62874 h 555518"/>
                        <a:gd name="connsiteX1" fmla="*/ 0 w 736487"/>
                        <a:gd name="connsiteY1" fmla="*/ 152499 h 555518"/>
                        <a:gd name="connsiteX2" fmla="*/ 697839 w 736487"/>
                        <a:gd name="connsiteY2" fmla="*/ 555518 h 555518"/>
                        <a:gd name="connsiteX3" fmla="*/ 517114 w 736487"/>
                        <a:gd name="connsiteY3" fmla="*/ 62874 h 5555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6487" h="555518">
                          <a:moveTo>
                            <a:pt x="517114" y="62874"/>
                          </a:moveTo>
                          <a:cubicBezTo>
                            <a:pt x="324302" y="-48273"/>
                            <a:pt x="92868" y="-8178"/>
                            <a:pt x="0" y="152499"/>
                          </a:cubicBezTo>
                          <a:lnTo>
                            <a:pt x="697839" y="555518"/>
                          </a:lnTo>
                          <a:cubicBezTo>
                            <a:pt x="791002" y="394841"/>
                            <a:pt x="709926" y="174316"/>
                            <a:pt x="517114" y="62874"/>
                          </a:cubicBezTo>
                          <a:close/>
                        </a:path>
                      </a:pathLst>
                    </a:custGeom>
                    <a:solidFill>
                      <a:srgbClr val="098385"/>
                    </a:solidFill>
                    <a:ln w="294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" name="Forme libre : forme 65">
                      <a:extLst>
                        <a:ext uri="{FF2B5EF4-FFF2-40B4-BE49-F238E27FC236}">
                          <a16:creationId xmlns:a16="http://schemas.microsoft.com/office/drawing/2014/main" id="{8EA3FB98-566F-90C9-BDC6-10CE037D31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2678" y="1400042"/>
                      <a:ext cx="223421" cy="486747"/>
                    </a:xfrm>
                    <a:custGeom>
                      <a:avLst/>
                      <a:gdLst>
                        <a:gd name="connsiteX0" fmla="*/ 4422 w 223421"/>
                        <a:gd name="connsiteY0" fmla="*/ 2359 h 486747"/>
                        <a:gd name="connsiteX1" fmla="*/ 0 w 223421"/>
                        <a:gd name="connsiteY1" fmla="*/ 0 h 486747"/>
                        <a:gd name="connsiteX2" fmla="*/ 130311 w 223421"/>
                        <a:gd name="connsiteY2" fmla="*/ 452843 h 486747"/>
                        <a:gd name="connsiteX3" fmla="*/ 189275 w 223421"/>
                        <a:gd name="connsiteY3" fmla="*/ 486748 h 486747"/>
                        <a:gd name="connsiteX4" fmla="*/ 4422 w 223421"/>
                        <a:gd name="connsiteY4" fmla="*/ 2359 h 4867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421" h="486747">
                          <a:moveTo>
                            <a:pt x="4422" y="2359"/>
                          </a:moveTo>
                          <a:cubicBezTo>
                            <a:pt x="2948" y="1474"/>
                            <a:pt x="1474" y="884"/>
                            <a:pt x="0" y="0"/>
                          </a:cubicBezTo>
                          <a:cubicBezTo>
                            <a:pt x="152422" y="117044"/>
                            <a:pt x="210796" y="308382"/>
                            <a:pt x="130311" y="452843"/>
                          </a:cubicBezTo>
                          <a:lnTo>
                            <a:pt x="189275" y="486748"/>
                          </a:lnTo>
                          <a:cubicBezTo>
                            <a:pt x="275067" y="326955"/>
                            <a:pt x="193992" y="111737"/>
                            <a:pt x="4422" y="2359"/>
                          </a:cubicBezTo>
                          <a:close/>
                        </a:path>
                      </a:pathLst>
                    </a:custGeom>
                    <a:solidFill>
                      <a:srgbClr val="37D3CF"/>
                    </a:solidFill>
                    <a:ln w="294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" name="Forme libre : forme 66">
                      <a:extLst>
                        <a:ext uri="{FF2B5EF4-FFF2-40B4-BE49-F238E27FC236}">
                          <a16:creationId xmlns:a16="http://schemas.microsoft.com/office/drawing/2014/main" id="{222987FA-9144-1D5A-27C6-58D8CC4882C5}"/>
                        </a:ext>
                      </a:extLst>
                    </p:cNvPr>
                    <p:cNvSpPr/>
                    <p:nvPr/>
                  </p:nvSpPr>
                  <p:spPr>
                    <a:xfrm rot="-3599956">
                      <a:off x="2829282" y="1295859"/>
                      <a:ext cx="133845" cy="806019"/>
                    </a:xfrm>
                    <a:custGeom>
                      <a:avLst/>
                      <a:gdLst>
                        <a:gd name="connsiteX0" fmla="*/ 133845 w 133845"/>
                        <a:gd name="connsiteY0" fmla="*/ 403010 h 806019"/>
                        <a:gd name="connsiteX1" fmla="*/ 66923 w 133845"/>
                        <a:gd name="connsiteY1" fmla="*/ 806020 h 806019"/>
                        <a:gd name="connsiteX2" fmla="*/ 0 w 133845"/>
                        <a:gd name="connsiteY2" fmla="*/ 403010 h 806019"/>
                        <a:gd name="connsiteX3" fmla="*/ 66923 w 133845"/>
                        <a:gd name="connsiteY3" fmla="*/ 0 h 806019"/>
                        <a:gd name="connsiteX4" fmla="*/ 133845 w 133845"/>
                        <a:gd name="connsiteY4" fmla="*/ 403010 h 806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845" h="806019">
                          <a:moveTo>
                            <a:pt x="133845" y="403010"/>
                          </a:moveTo>
                          <a:cubicBezTo>
                            <a:pt x="133845" y="625586"/>
                            <a:pt x="103883" y="806020"/>
                            <a:pt x="66923" y="806020"/>
                          </a:cubicBezTo>
                          <a:cubicBezTo>
                            <a:pt x="29962" y="806020"/>
                            <a:pt x="0" y="625586"/>
                            <a:pt x="0" y="403010"/>
                          </a:cubicBezTo>
                          <a:cubicBezTo>
                            <a:pt x="0" y="180434"/>
                            <a:pt x="29962" y="0"/>
                            <a:pt x="66923" y="0"/>
                          </a:cubicBezTo>
                          <a:cubicBezTo>
                            <a:pt x="103883" y="0"/>
                            <a:pt x="133845" y="180434"/>
                            <a:pt x="133845" y="403010"/>
                          </a:cubicBezTo>
                          <a:close/>
                        </a:path>
                      </a:pathLst>
                    </a:custGeom>
                    <a:solidFill>
                      <a:srgbClr val="05535F"/>
                    </a:solidFill>
                    <a:ln w="294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62" name="Graphique 2">
                    <a:extLst>
                      <a:ext uri="{FF2B5EF4-FFF2-40B4-BE49-F238E27FC236}">
                        <a16:creationId xmlns:a16="http://schemas.microsoft.com/office/drawing/2014/main" id="{521F1DE0-EE5B-FA11-31C0-9D61EC781AAA}"/>
                      </a:ext>
                    </a:extLst>
                  </p:cNvPr>
                  <p:cNvGrpSpPr/>
                  <p:nvPr/>
                </p:nvGrpSpPr>
                <p:grpSpPr>
                  <a:xfrm>
                    <a:off x="2543277" y="1651948"/>
                    <a:ext cx="412322" cy="580075"/>
                    <a:chOff x="2543277" y="1651948"/>
                    <a:chExt cx="412322" cy="580075"/>
                  </a:xfrm>
                </p:grpSpPr>
                <p:sp>
                  <p:nvSpPr>
                    <p:cNvPr id="63" name="Forme libre : forme 62">
                      <a:extLst>
                        <a:ext uri="{FF2B5EF4-FFF2-40B4-BE49-F238E27FC236}">
                          <a16:creationId xmlns:a16="http://schemas.microsoft.com/office/drawing/2014/main" id="{F0C48626-EA88-170F-581C-F9CA3402D0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3277" y="1651948"/>
                      <a:ext cx="412322" cy="580075"/>
                    </a:xfrm>
                    <a:custGeom>
                      <a:avLst/>
                      <a:gdLst>
                        <a:gd name="connsiteX0" fmla="*/ 134438 w 412322"/>
                        <a:gd name="connsiteY0" fmla="*/ 580075 h 580075"/>
                        <a:gd name="connsiteX1" fmla="*/ 0 w 412322"/>
                        <a:gd name="connsiteY1" fmla="*/ 502538 h 580075"/>
                        <a:gd name="connsiteX2" fmla="*/ 267697 w 412322"/>
                        <a:gd name="connsiteY2" fmla="*/ 38786 h 580075"/>
                        <a:gd name="connsiteX3" fmla="*/ 373537 w 412322"/>
                        <a:gd name="connsiteY3" fmla="*/ 10483 h 580075"/>
                        <a:gd name="connsiteX4" fmla="*/ 401840 w 412322"/>
                        <a:gd name="connsiteY4" fmla="*/ 116324 h 580075"/>
                        <a:gd name="connsiteX5" fmla="*/ 134438 w 412322"/>
                        <a:gd name="connsiteY5" fmla="*/ 580075 h 580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12322" h="580075">
                          <a:moveTo>
                            <a:pt x="134438" y="580075"/>
                          </a:moveTo>
                          <a:lnTo>
                            <a:pt x="0" y="502538"/>
                          </a:lnTo>
                          <a:lnTo>
                            <a:pt x="267697" y="38786"/>
                          </a:lnTo>
                          <a:cubicBezTo>
                            <a:pt x="289218" y="1639"/>
                            <a:pt x="336684" y="-11038"/>
                            <a:pt x="373537" y="10483"/>
                          </a:cubicBezTo>
                          <a:cubicBezTo>
                            <a:pt x="410684" y="32005"/>
                            <a:pt x="423361" y="79471"/>
                            <a:pt x="401840" y="116324"/>
                          </a:cubicBezTo>
                          <a:lnTo>
                            <a:pt x="134438" y="580075"/>
                          </a:lnTo>
                          <a:close/>
                        </a:path>
                      </a:pathLst>
                    </a:custGeom>
                    <a:solidFill>
                      <a:srgbClr val="044856"/>
                    </a:solidFill>
                    <a:ln w="294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" name="Forme libre : forme 63">
                      <a:extLst>
                        <a:ext uri="{FF2B5EF4-FFF2-40B4-BE49-F238E27FC236}">
                          <a16:creationId xmlns:a16="http://schemas.microsoft.com/office/drawing/2014/main" id="{53BFFB39-7D54-7C8B-769E-18F6C5EA08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6807" y="1701348"/>
                      <a:ext cx="271718" cy="495297"/>
                    </a:xfrm>
                    <a:custGeom>
                      <a:avLst/>
                      <a:gdLst>
                        <a:gd name="connsiteX0" fmla="*/ 0 w 271718"/>
                        <a:gd name="connsiteY0" fmla="*/ 487632 h 495297"/>
                        <a:gd name="connsiteX1" fmla="*/ 12972 w 271718"/>
                        <a:gd name="connsiteY1" fmla="*/ 495297 h 495297"/>
                        <a:gd name="connsiteX2" fmla="*/ 261505 w 271718"/>
                        <a:gd name="connsiteY2" fmla="*/ 64860 h 495297"/>
                        <a:gd name="connsiteX3" fmla="*/ 267107 w 271718"/>
                        <a:gd name="connsiteY3" fmla="*/ 0 h 495297"/>
                        <a:gd name="connsiteX4" fmla="*/ 256788 w 271718"/>
                        <a:gd name="connsiteY4" fmla="*/ 43044 h 495297"/>
                        <a:gd name="connsiteX5" fmla="*/ 0 w 271718"/>
                        <a:gd name="connsiteY5" fmla="*/ 487632 h 495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1718" h="495297">
                          <a:moveTo>
                            <a:pt x="0" y="487632"/>
                          </a:moveTo>
                          <a:lnTo>
                            <a:pt x="12972" y="495297"/>
                          </a:lnTo>
                          <a:lnTo>
                            <a:pt x="261505" y="64860"/>
                          </a:lnTo>
                          <a:cubicBezTo>
                            <a:pt x="273298" y="44223"/>
                            <a:pt x="274477" y="20637"/>
                            <a:pt x="267107" y="0"/>
                          </a:cubicBezTo>
                          <a:cubicBezTo>
                            <a:pt x="267991" y="14446"/>
                            <a:pt x="264748" y="29482"/>
                            <a:pt x="256788" y="43044"/>
                          </a:cubicBezTo>
                          <a:lnTo>
                            <a:pt x="0" y="487632"/>
                          </a:lnTo>
                          <a:close/>
                        </a:path>
                      </a:pathLst>
                    </a:custGeom>
                    <a:solidFill>
                      <a:srgbClr val="087379"/>
                    </a:solidFill>
                    <a:ln w="294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33" name="Graphique 2">
                <a:extLst>
                  <a:ext uri="{FF2B5EF4-FFF2-40B4-BE49-F238E27FC236}">
                    <a16:creationId xmlns:a16="http://schemas.microsoft.com/office/drawing/2014/main" id="{FFE37DD4-C2C3-C39B-5916-D98C8B18FF11}"/>
                  </a:ext>
                </a:extLst>
              </p:cNvPr>
              <p:cNvGrpSpPr/>
              <p:nvPr/>
            </p:nvGrpSpPr>
            <p:grpSpPr>
              <a:xfrm>
                <a:off x="1307097" y="3544562"/>
                <a:ext cx="1765971" cy="705798"/>
                <a:chOff x="1307097" y="3544562"/>
                <a:chExt cx="1765971" cy="705798"/>
              </a:xfrm>
            </p:grpSpPr>
            <p:grpSp>
              <p:nvGrpSpPr>
                <p:cNvPr id="53" name="Graphique 2">
                  <a:extLst>
                    <a:ext uri="{FF2B5EF4-FFF2-40B4-BE49-F238E27FC236}">
                      <a16:creationId xmlns:a16="http://schemas.microsoft.com/office/drawing/2014/main" id="{08207E48-D13A-5FB8-8003-2D09A81EF70E}"/>
                    </a:ext>
                  </a:extLst>
                </p:cNvPr>
                <p:cNvGrpSpPr/>
                <p:nvPr/>
              </p:nvGrpSpPr>
              <p:grpSpPr>
                <a:xfrm>
                  <a:off x="1307097" y="3544562"/>
                  <a:ext cx="737344" cy="705798"/>
                  <a:chOff x="1307097" y="3544562"/>
                  <a:chExt cx="737344" cy="705798"/>
                </a:xfrm>
              </p:grpSpPr>
              <p:sp>
                <p:nvSpPr>
                  <p:cNvPr id="57" name="Forme libre : forme 56">
                    <a:extLst>
                      <a:ext uri="{FF2B5EF4-FFF2-40B4-BE49-F238E27FC236}">
                        <a16:creationId xmlns:a16="http://schemas.microsoft.com/office/drawing/2014/main" id="{F5A2616E-1856-F15C-7B7F-8EF534CF73BB}"/>
                      </a:ext>
                    </a:extLst>
                  </p:cNvPr>
                  <p:cNvSpPr/>
                  <p:nvPr/>
                </p:nvSpPr>
                <p:spPr>
                  <a:xfrm>
                    <a:off x="1351910" y="3575813"/>
                    <a:ext cx="692531" cy="674548"/>
                  </a:xfrm>
                  <a:custGeom>
                    <a:avLst/>
                    <a:gdLst>
                      <a:gd name="connsiteX0" fmla="*/ 692532 w 692531"/>
                      <a:gd name="connsiteY0" fmla="*/ 63386 h 674548"/>
                      <a:gd name="connsiteX1" fmla="*/ 438692 w 692531"/>
                      <a:gd name="connsiteY1" fmla="*/ 0 h 674548"/>
                      <a:gd name="connsiteX2" fmla="*/ 0 w 692531"/>
                      <a:gd name="connsiteY2" fmla="*/ 674548 h 674548"/>
                      <a:gd name="connsiteX3" fmla="*/ 65745 w 692531"/>
                      <a:gd name="connsiteY3" fmla="*/ 674548 h 674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531" h="674548">
                        <a:moveTo>
                          <a:pt x="692532" y="63386"/>
                        </a:moveTo>
                        <a:lnTo>
                          <a:pt x="438692" y="0"/>
                        </a:lnTo>
                        <a:lnTo>
                          <a:pt x="0" y="674548"/>
                        </a:lnTo>
                        <a:lnTo>
                          <a:pt x="65745" y="674548"/>
                        </a:lnTo>
                        <a:close/>
                      </a:path>
                    </a:pathLst>
                  </a:custGeom>
                  <a:solidFill>
                    <a:srgbClr val="07636C"/>
                  </a:solidFill>
                  <a:ln w="294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58" name="Forme libre : forme 57">
                    <a:extLst>
                      <a:ext uri="{FF2B5EF4-FFF2-40B4-BE49-F238E27FC236}">
                        <a16:creationId xmlns:a16="http://schemas.microsoft.com/office/drawing/2014/main" id="{79F26A39-EC41-D1CA-1B60-00BCB4866A43}"/>
                      </a:ext>
                    </a:extLst>
                  </p:cNvPr>
                  <p:cNvSpPr/>
                  <p:nvPr/>
                </p:nvSpPr>
                <p:spPr>
                  <a:xfrm>
                    <a:off x="1307097" y="3544562"/>
                    <a:ext cx="483504" cy="705798"/>
                  </a:xfrm>
                  <a:custGeom>
                    <a:avLst/>
                    <a:gdLst>
                      <a:gd name="connsiteX0" fmla="*/ 358501 w 483504"/>
                      <a:gd name="connsiteY0" fmla="*/ 0 h 705798"/>
                      <a:gd name="connsiteX1" fmla="*/ 0 w 483504"/>
                      <a:gd name="connsiteY1" fmla="*/ 705799 h 705798"/>
                      <a:gd name="connsiteX2" fmla="*/ 44813 w 483504"/>
                      <a:gd name="connsiteY2" fmla="*/ 705799 h 705798"/>
                      <a:gd name="connsiteX3" fmla="*/ 483505 w 483504"/>
                      <a:gd name="connsiteY3" fmla="*/ 31251 h 705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3504" h="705798">
                        <a:moveTo>
                          <a:pt x="358501" y="0"/>
                        </a:moveTo>
                        <a:lnTo>
                          <a:pt x="0" y="705799"/>
                        </a:lnTo>
                        <a:lnTo>
                          <a:pt x="44813" y="705799"/>
                        </a:lnTo>
                        <a:lnTo>
                          <a:pt x="483505" y="31251"/>
                        </a:lnTo>
                        <a:close/>
                      </a:path>
                    </a:pathLst>
                  </a:custGeom>
                  <a:solidFill>
                    <a:srgbClr val="0B9392"/>
                  </a:solidFill>
                  <a:ln w="294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4" name="Graphique 2">
                  <a:extLst>
                    <a:ext uri="{FF2B5EF4-FFF2-40B4-BE49-F238E27FC236}">
                      <a16:creationId xmlns:a16="http://schemas.microsoft.com/office/drawing/2014/main" id="{F0D8EEC7-0CF5-F10A-0F18-FC45EB624B91}"/>
                    </a:ext>
                  </a:extLst>
                </p:cNvPr>
                <p:cNvGrpSpPr/>
                <p:nvPr/>
              </p:nvGrpSpPr>
              <p:grpSpPr>
                <a:xfrm>
                  <a:off x="2335429" y="3544562"/>
                  <a:ext cx="737639" cy="705798"/>
                  <a:chOff x="2335429" y="3544562"/>
                  <a:chExt cx="737639" cy="705798"/>
                </a:xfrm>
              </p:grpSpPr>
              <p:sp>
                <p:nvSpPr>
                  <p:cNvPr id="55" name="Forme libre : forme 54">
                    <a:extLst>
                      <a:ext uri="{FF2B5EF4-FFF2-40B4-BE49-F238E27FC236}">
                        <a16:creationId xmlns:a16="http://schemas.microsoft.com/office/drawing/2014/main" id="{70E29C1F-6CB0-ED81-A3D0-0EA50400D189}"/>
                      </a:ext>
                    </a:extLst>
                  </p:cNvPr>
                  <p:cNvSpPr/>
                  <p:nvPr/>
                </p:nvSpPr>
                <p:spPr>
                  <a:xfrm>
                    <a:off x="2335429" y="3575813"/>
                    <a:ext cx="692826" cy="674548"/>
                  </a:xfrm>
                  <a:custGeom>
                    <a:avLst/>
                    <a:gdLst>
                      <a:gd name="connsiteX0" fmla="*/ 0 w 692826"/>
                      <a:gd name="connsiteY0" fmla="*/ 63386 h 674548"/>
                      <a:gd name="connsiteX1" fmla="*/ 254135 w 692826"/>
                      <a:gd name="connsiteY1" fmla="*/ 0 h 674548"/>
                      <a:gd name="connsiteX2" fmla="*/ 692827 w 692826"/>
                      <a:gd name="connsiteY2" fmla="*/ 674548 h 674548"/>
                      <a:gd name="connsiteX3" fmla="*/ 627082 w 692826"/>
                      <a:gd name="connsiteY3" fmla="*/ 674548 h 674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826" h="674548">
                        <a:moveTo>
                          <a:pt x="0" y="63386"/>
                        </a:moveTo>
                        <a:lnTo>
                          <a:pt x="254135" y="0"/>
                        </a:lnTo>
                        <a:lnTo>
                          <a:pt x="692827" y="674548"/>
                        </a:lnTo>
                        <a:lnTo>
                          <a:pt x="627082" y="674548"/>
                        </a:lnTo>
                        <a:close/>
                      </a:path>
                    </a:pathLst>
                  </a:custGeom>
                  <a:solidFill>
                    <a:srgbClr val="07636C"/>
                  </a:solidFill>
                  <a:ln w="294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56" name="Forme libre : forme 55">
                    <a:extLst>
                      <a:ext uri="{FF2B5EF4-FFF2-40B4-BE49-F238E27FC236}">
                        <a16:creationId xmlns:a16="http://schemas.microsoft.com/office/drawing/2014/main" id="{38BE7C89-7F88-3658-E39D-FCC4B8B3B35E}"/>
                      </a:ext>
                    </a:extLst>
                  </p:cNvPr>
                  <p:cNvSpPr/>
                  <p:nvPr/>
                </p:nvSpPr>
                <p:spPr>
                  <a:xfrm>
                    <a:off x="2589564" y="3544562"/>
                    <a:ext cx="483504" cy="705798"/>
                  </a:xfrm>
                  <a:custGeom>
                    <a:avLst/>
                    <a:gdLst>
                      <a:gd name="connsiteX0" fmla="*/ 125004 w 483504"/>
                      <a:gd name="connsiteY0" fmla="*/ 0 h 705798"/>
                      <a:gd name="connsiteX1" fmla="*/ 483505 w 483504"/>
                      <a:gd name="connsiteY1" fmla="*/ 705799 h 705798"/>
                      <a:gd name="connsiteX2" fmla="*/ 438692 w 483504"/>
                      <a:gd name="connsiteY2" fmla="*/ 705799 h 705798"/>
                      <a:gd name="connsiteX3" fmla="*/ 0 w 483504"/>
                      <a:gd name="connsiteY3" fmla="*/ 31251 h 705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3504" h="705798">
                        <a:moveTo>
                          <a:pt x="125004" y="0"/>
                        </a:moveTo>
                        <a:lnTo>
                          <a:pt x="483505" y="705799"/>
                        </a:lnTo>
                        <a:lnTo>
                          <a:pt x="438692" y="705799"/>
                        </a:lnTo>
                        <a:lnTo>
                          <a:pt x="0" y="31251"/>
                        </a:lnTo>
                        <a:close/>
                      </a:path>
                    </a:pathLst>
                  </a:custGeom>
                  <a:solidFill>
                    <a:srgbClr val="0B9392"/>
                  </a:solidFill>
                  <a:ln w="294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37651D32-5ED6-9264-5EB4-67F6C9BEBB07}"/>
                  </a:ext>
                </a:extLst>
              </p:cNvPr>
              <p:cNvSpPr/>
              <p:nvPr/>
            </p:nvSpPr>
            <p:spPr>
              <a:xfrm>
                <a:off x="981026" y="1717268"/>
                <a:ext cx="2418112" cy="2418112"/>
              </a:xfrm>
              <a:custGeom>
                <a:avLst/>
                <a:gdLst>
                  <a:gd name="connsiteX0" fmla="*/ 2418113 w 2418112"/>
                  <a:gd name="connsiteY0" fmla="*/ 1209056 h 2418112"/>
                  <a:gd name="connsiteX1" fmla="*/ 1209056 w 2418112"/>
                  <a:gd name="connsiteY1" fmla="*/ 2418113 h 2418112"/>
                  <a:gd name="connsiteX2" fmla="*/ 0 w 2418112"/>
                  <a:gd name="connsiteY2" fmla="*/ 1209056 h 2418112"/>
                  <a:gd name="connsiteX3" fmla="*/ 1209056 w 2418112"/>
                  <a:gd name="connsiteY3" fmla="*/ 0 h 2418112"/>
                  <a:gd name="connsiteX4" fmla="*/ 2418113 w 2418112"/>
                  <a:gd name="connsiteY4" fmla="*/ 1209056 h 241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8112" h="2418112">
                    <a:moveTo>
                      <a:pt x="2418113" y="1209056"/>
                    </a:moveTo>
                    <a:cubicBezTo>
                      <a:pt x="2418113" y="1876800"/>
                      <a:pt x="1876800" y="2418113"/>
                      <a:pt x="1209056" y="2418113"/>
                    </a:cubicBezTo>
                    <a:cubicBezTo>
                      <a:pt x="541313" y="2418113"/>
                      <a:pt x="0" y="1876800"/>
                      <a:pt x="0" y="1209056"/>
                    </a:cubicBezTo>
                    <a:cubicBezTo>
                      <a:pt x="0" y="541313"/>
                      <a:pt x="541313" y="0"/>
                      <a:pt x="1209056" y="0"/>
                    </a:cubicBezTo>
                    <a:cubicBezTo>
                      <a:pt x="1876800" y="0"/>
                      <a:pt x="2418113" y="541313"/>
                      <a:pt x="2418113" y="1209056"/>
                    </a:cubicBezTo>
                    <a:close/>
                  </a:path>
                </a:pathLst>
              </a:custGeom>
              <a:solidFill>
                <a:srgbClr val="05535F"/>
              </a:solidFill>
              <a:ln w="29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4BFE24C0-B466-EB4A-5E13-841EA261EEA9}"/>
                  </a:ext>
                </a:extLst>
              </p:cNvPr>
              <p:cNvSpPr/>
              <p:nvPr/>
            </p:nvSpPr>
            <p:spPr>
              <a:xfrm>
                <a:off x="1018763" y="1755005"/>
                <a:ext cx="2342638" cy="2342639"/>
              </a:xfrm>
              <a:custGeom>
                <a:avLst/>
                <a:gdLst>
                  <a:gd name="connsiteX0" fmla="*/ 2342639 w 2342638"/>
                  <a:gd name="connsiteY0" fmla="*/ 1171320 h 2342639"/>
                  <a:gd name="connsiteX1" fmla="*/ 1171319 w 2342638"/>
                  <a:gd name="connsiteY1" fmla="*/ 2342639 h 2342639"/>
                  <a:gd name="connsiteX2" fmla="*/ 0 w 2342638"/>
                  <a:gd name="connsiteY2" fmla="*/ 1171320 h 2342639"/>
                  <a:gd name="connsiteX3" fmla="*/ 1171319 w 2342638"/>
                  <a:gd name="connsiteY3" fmla="*/ 0 h 2342639"/>
                  <a:gd name="connsiteX4" fmla="*/ 2342639 w 2342638"/>
                  <a:gd name="connsiteY4" fmla="*/ 1171320 h 2342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2638" h="2342639">
                    <a:moveTo>
                      <a:pt x="2342639" y="1171320"/>
                    </a:moveTo>
                    <a:cubicBezTo>
                      <a:pt x="2342639" y="1818221"/>
                      <a:pt x="1818221" y="2342639"/>
                      <a:pt x="1171319" y="2342639"/>
                    </a:cubicBezTo>
                    <a:cubicBezTo>
                      <a:pt x="524417" y="2342639"/>
                      <a:pt x="0" y="1818221"/>
                      <a:pt x="0" y="1171320"/>
                    </a:cubicBezTo>
                    <a:cubicBezTo>
                      <a:pt x="0" y="524418"/>
                      <a:pt x="524417" y="0"/>
                      <a:pt x="1171319" y="0"/>
                    </a:cubicBezTo>
                    <a:cubicBezTo>
                      <a:pt x="1818221" y="0"/>
                      <a:pt x="2342639" y="524418"/>
                      <a:pt x="2342639" y="1171320"/>
                    </a:cubicBezTo>
                    <a:close/>
                  </a:path>
                </a:pathLst>
              </a:custGeom>
              <a:solidFill>
                <a:srgbClr val="098385"/>
              </a:solidFill>
              <a:ln w="29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755B3C63-7DA3-CE09-1C03-AD1DB2883EF1}"/>
                  </a:ext>
                </a:extLst>
              </p:cNvPr>
              <p:cNvSpPr/>
              <p:nvPr/>
            </p:nvSpPr>
            <p:spPr>
              <a:xfrm>
                <a:off x="1140524" y="1876766"/>
                <a:ext cx="2099117" cy="2099117"/>
              </a:xfrm>
              <a:custGeom>
                <a:avLst/>
                <a:gdLst>
                  <a:gd name="connsiteX0" fmla="*/ 2099118 w 2099117"/>
                  <a:gd name="connsiteY0" fmla="*/ 1049559 h 2099117"/>
                  <a:gd name="connsiteX1" fmla="*/ 1049559 w 2099117"/>
                  <a:gd name="connsiteY1" fmla="*/ 2099118 h 2099117"/>
                  <a:gd name="connsiteX2" fmla="*/ 0 w 2099117"/>
                  <a:gd name="connsiteY2" fmla="*/ 1049559 h 2099117"/>
                  <a:gd name="connsiteX3" fmla="*/ 1049559 w 2099117"/>
                  <a:gd name="connsiteY3" fmla="*/ 0 h 2099117"/>
                  <a:gd name="connsiteX4" fmla="*/ 2099118 w 2099117"/>
                  <a:gd name="connsiteY4" fmla="*/ 1049559 h 209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9117" h="2099117">
                    <a:moveTo>
                      <a:pt x="2099118" y="1049559"/>
                    </a:moveTo>
                    <a:cubicBezTo>
                      <a:pt x="2099118" y="1629214"/>
                      <a:pt x="1629214" y="2099118"/>
                      <a:pt x="1049559" y="2099118"/>
                    </a:cubicBezTo>
                    <a:cubicBezTo>
                      <a:pt x="469904" y="2099118"/>
                      <a:pt x="0" y="1629214"/>
                      <a:pt x="0" y="1049559"/>
                    </a:cubicBezTo>
                    <a:cubicBezTo>
                      <a:pt x="0" y="469903"/>
                      <a:pt x="469904" y="0"/>
                      <a:pt x="1049559" y="0"/>
                    </a:cubicBezTo>
                    <a:cubicBezTo>
                      <a:pt x="1629214" y="0"/>
                      <a:pt x="2099118" y="469903"/>
                      <a:pt x="2099118" y="1049559"/>
                    </a:cubicBezTo>
                    <a:close/>
                  </a:path>
                </a:pathLst>
              </a:custGeom>
              <a:solidFill>
                <a:srgbClr val="0B9392"/>
              </a:solidFill>
              <a:ln w="29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DC5CBC05-4243-E414-9F4E-7C15C3746F66}"/>
                  </a:ext>
                </a:extLst>
              </p:cNvPr>
              <p:cNvSpPr/>
              <p:nvPr/>
            </p:nvSpPr>
            <p:spPr>
              <a:xfrm>
                <a:off x="1173544" y="1909786"/>
                <a:ext cx="2033077" cy="2033078"/>
              </a:xfrm>
              <a:custGeom>
                <a:avLst/>
                <a:gdLst>
                  <a:gd name="connsiteX0" fmla="*/ 2033078 w 2033077"/>
                  <a:gd name="connsiteY0" fmla="*/ 1016539 h 2033078"/>
                  <a:gd name="connsiteX1" fmla="*/ 1016539 w 2033077"/>
                  <a:gd name="connsiteY1" fmla="*/ 2033078 h 2033078"/>
                  <a:gd name="connsiteX2" fmla="*/ 0 w 2033077"/>
                  <a:gd name="connsiteY2" fmla="*/ 1016539 h 2033078"/>
                  <a:gd name="connsiteX3" fmla="*/ 1016539 w 2033077"/>
                  <a:gd name="connsiteY3" fmla="*/ 0 h 2033078"/>
                  <a:gd name="connsiteX4" fmla="*/ 2033078 w 2033077"/>
                  <a:gd name="connsiteY4" fmla="*/ 1016539 h 2033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3077" h="2033078">
                    <a:moveTo>
                      <a:pt x="2033078" y="1016539"/>
                    </a:moveTo>
                    <a:cubicBezTo>
                      <a:pt x="2033078" y="1577958"/>
                      <a:pt x="1577958" y="2033078"/>
                      <a:pt x="1016539" y="2033078"/>
                    </a:cubicBezTo>
                    <a:cubicBezTo>
                      <a:pt x="455120" y="2033078"/>
                      <a:pt x="0" y="1577958"/>
                      <a:pt x="0" y="1016539"/>
                    </a:cubicBezTo>
                    <a:cubicBezTo>
                      <a:pt x="0" y="455120"/>
                      <a:pt x="455120" y="0"/>
                      <a:pt x="1016539" y="0"/>
                    </a:cubicBezTo>
                    <a:cubicBezTo>
                      <a:pt x="1577958" y="0"/>
                      <a:pt x="2033078" y="455120"/>
                      <a:pt x="2033078" y="1016539"/>
                    </a:cubicBezTo>
                    <a:close/>
                  </a:path>
                </a:pathLst>
              </a:custGeom>
              <a:solidFill>
                <a:srgbClr val="FEFAF4"/>
              </a:solidFill>
              <a:ln w="29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FF6DA0DC-3590-7C84-44FD-985A4C44209C}"/>
                  </a:ext>
                </a:extLst>
              </p:cNvPr>
              <p:cNvSpPr/>
              <p:nvPr/>
            </p:nvSpPr>
            <p:spPr>
              <a:xfrm>
                <a:off x="1173839" y="2127068"/>
                <a:ext cx="1788377" cy="1815795"/>
              </a:xfrm>
              <a:custGeom>
                <a:avLst/>
                <a:gdLst>
                  <a:gd name="connsiteX0" fmla="*/ 1160706 w 1788377"/>
                  <a:gd name="connsiteY0" fmla="*/ 1677525 h 1815795"/>
                  <a:gd name="connsiteX1" fmla="*/ 144167 w 1788377"/>
                  <a:gd name="connsiteY1" fmla="*/ 660986 h 1815795"/>
                  <a:gd name="connsiteX2" fmla="*/ 388867 w 1788377"/>
                  <a:gd name="connsiteY2" fmla="*/ 0 h 1815795"/>
                  <a:gd name="connsiteX3" fmla="*/ 0 w 1788377"/>
                  <a:gd name="connsiteY3" fmla="*/ 799257 h 1815795"/>
                  <a:gd name="connsiteX4" fmla="*/ 1016539 w 1788377"/>
                  <a:gd name="connsiteY4" fmla="*/ 1815796 h 1815795"/>
                  <a:gd name="connsiteX5" fmla="*/ 1788377 w 1788377"/>
                  <a:gd name="connsiteY5" fmla="*/ 1460243 h 1815795"/>
                  <a:gd name="connsiteX6" fmla="*/ 1160706 w 1788377"/>
                  <a:gd name="connsiteY6" fmla="*/ 1677525 h 181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8377" h="1815795">
                    <a:moveTo>
                      <a:pt x="1160706" y="1677525"/>
                    </a:moveTo>
                    <a:cubicBezTo>
                      <a:pt x="599369" y="1677525"/>
                      <a:pt x="144167" y="1222323"/>
                      <a:pt x="144167" y="660986"/>
                    </a:cubicBezTo>
                    <a:cubicBezTo>
                      <a:pt x="144167" y="408620"/>
                      <a:pt x="236445" y="177776"/>
                      <a:pt x="388867" y="0"/>
                    </a:cubicBezTo>
                    <a:cubicBezTo>
                      <a:pt x="152127" y="186031"/>
                      <a:pt x="0" y="474955"/>
                      <a:pt x="0" y="799257"/>
                    </a:cubicBezTo>
                    <a:cubicBezTo>
                      <a:pt x="0" y="1360594"/>
                      <a:pt x="455202" y="1815796"/>
                      <a:pt x="1016539" y="1815796"/>
                    </a:cubicBezTo>
                    <a:cubicBezTo>
                      <a:pt x="1325510" y="1815796"/>
                      <a:pt x="1602051" y="1677820"/>
                      <a:pt x="1788377" y="1460243"/>
                    </a:cubicBezTo>
                    <a:cubicBezTo>
                      <a:pt x="1615318" y="1596155"/>
                      <a:pt x="1397446" y="1677525"/>
                      <a:pt x="1160706" y="1677525"/>
                    </a:cubicBezTo>
                    <a:close/>
                  </a:path>
                </a:pathLst>
              </a:custGeom>
              <a:solidFill>
                <a:srgbClr val="EAE2D8"/>
              </a:solidFill>
              <a:ln w="29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39" name="Graphique 2">
                <a:extLst>
                  <a:ext uri="{FF2B5EF4-FFF2-40B4-BE49-F238E27FC236}">
                    <a16:creationId xmlns:a16="http://schemas.microsoft.com/office/drawing/2014/main" id="{A0451C6D-19E7-74FA-6209-F9CA32357CBD}"/>
                  </a:ext>
                </a:extLst>
              </p:cNvPr>
              <p:cNvGrpSpPr/>
              <p:nvPr/>
            </p:nvGrpSpPr>
            <p:grpSpPr>
              <a:xfrm>
                <a:off x="1233687" y="1970224"/>
                <a:ext cx="1912791" cy="1912496"/>
                <a:chOff x="1233687" y="1970224"/>
                <a:chExt cx="1912791" cy="1912496"/>
              </a:xfrm>
              <a:solidFill>
                <a:srgbClr val="07636C"/>
              </a:solidFill>
            </p:grpSpPr>
            <p:sp>
              <p:nvSpPr>
                <p:cNvPr id="49" name="Forme libre : forme 48">
                  <a:extLst>
                    <a:ext uri="{FF2B5EF4-FFF2-40B4-BE49-F238E27FC236}">
                      <a16:creationId xmlns:a16="http://schemas.microsoft.com/office/drawing/2014/main" id="{259C521F-730F-D856-C982-B085D227CB4B}"/>
                    </a:ext>
                  </a:extLst>
                </p:cNvPr>
                <p:cNvSpPr/>
                <p:nvPr/>
              </p:nvSpPr>
              <p:spPr>
                <a:xfrm>
                  <a:off x="2129940" y="1970224"/>
                  <a:ext cx="120286" cy="120286"/>
                </a:xfrm>
                <a:custGeom>
                  <a:avLst/>
                  <a:gdLst>
                    <a:gd name="connsiteX0" fmla="*/ 60143 w 120286"/>
                    <a:gd name="connsiteY0" fmla="*/ 120286 h 120286"/>
                    <a:gd name="connsiteX1" fmla="*/ 0 w 120286"/>
                    <a:gd name="connsiteY1" fmla="*/ 60143 h 120286"/>
                    <a:gd name="connsiteX2" fmla="*/ 60143 w 120286"/>
                    <a:gd name="connsiteY2" fmla="*/ 0 h 120286"/>
                    <a:gd name="connsiteX3" fmla="*/ 120286 w 120286"/>
                    <a:gd name="connsiteY3" fmla="*/ 60143 h 120286"/>
                    <a:gd name="connsiteX4" fmla="*/ 60143 w 120286"/>
                    <a:gd name="connsiteY4" fmla="*/ 120286 h 120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6" h="120286">
                      <a:moveTo>
                        <a:pt x="60143" y="120286"/>
                      </a:moveTo>
                      <a:cubicBezTo>
                        <a:pt x="27123" y="120286"/>
                        <a:pt x="0" y="93163"/>
                        <a:pt x="0" y="60143"/>
                      </a:cubicBezTo>
                      <a:cubicBezTo>
                        <a:pt x="0" y="27123"/>
                        <a:pt x="27123" y="0"/>
                        <a:pt x="60143" y="0"/>
                      </a:cubicBezTo>
                      <a:cubicBezTo>
                        <a:pt x="93163" y="0"/>
                        <a:pt x="120286" y="27123"/>
                        <a:pt x="120286" y="60143"/>
                      </a:cubicBezTo>
                      <a:cubicBezTo>
                        <a:pt x="120286" y="93163"/>
                        <a:pt x="93163" y="120286"/>
                        <a:pt x="60143" y="120286"/>
                      </a:cubicBezTo>
                      <a:close/>
                    </a:path>
                  </a:pathLst>
                </a:custGeom>
                <a:solidFill>
                  <a:srgbClr val="07636C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0" name="Forme libre : forme 49">
                  <a:extLst>
                    <a:ext uri="{FF2B5EF4-FFF2-40B4-BE49-F238E27FC236}">
                      <a16:creationId xmlns:a16="http://schemas.microsoft.com/office/drawing/2014/main" id="{87FF0B30-E947-CD1F-0CEF-97F5CB6789BD}"/>
                    </a:ext>
                  </a:extLst>
                </p:cNvPr>
                <p:cNvSpPr/>
                <p:nvPr/>
              </p:nvSpPr>
              <p:spPr>
                <a:xfrm>
                  <a:off x="1233687" y="2866182"/>
                  <a:ext cx="120286" cy="120286"/>
                </a:xfrm>
                <a:custGeom>
                  <a:avLst/>
                  <a:gdLst>
                    <a:gd name="connsiteX0" fmla="*/ 60143 w 120286"/>
                    <a:gd name="connsiteY0" fmla="*/ 120286 h 120286"/>
                    <a:gd name="connsiteX1" fmla="*/ 0 w 120286"/>
                    <a:gd name="connsiteY1" fmla="*/ 60143 h 120286"/>
                    <a:gd name="connsiteX2" fmla="*/ 60143 w 120286"/>
                    <a:gd name="connsiteY2" fmla="*/ 0 h 120286"/>
                    <a:gd name="connsiteX3" fmla="*/ 120286 w 120286"/>
                    <a:gd name="connsiteY3" fmla="*/ 60143 h 120286"/>
                    <a:gd name="connsiteX4" fmla="*/ 60143 w 120286"/>
                    <a:gd name="connsiteY4" fmla="*/ 120286 h 120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6" h="120286">
                      <a:moveTo>
                        <a:pt x="60143" y="120286"/>
                      </a:moveTo>
                      <a:cubicBezTo>
                        <a:pt x="27123" y="120286"/>
                        <a:pt x="0" y="93163"/>
                        <a:pt x="0" y="60143"/>
                      </a:cubicBezTo>
                      <a:cubicBezTo>
                        <a:pt x="0" y="27123"/>
                        <a:pt x="27123" y="0"/>
                        <a:pt x="60143" y="0"/>
                      </a:cubicBezTo>
                      <a:cubicBezTo>
                        <a:pt x="93163" y="0"/>
                        <a:pt x="120286" y="27123"/>
                        <a:pt x="120286" y="60143"/>
                      </a:cubicBezTo>
                      <a:cubicBezTo>
                        <a:pt x="120286" y="93163"/>
                        <a:pt x="93458" y="120286"/>
                        <a:pt x="60143" y="120286"/>
                      </a:cubicBezTo>
                      <a:close/>
                    </a:path>
                  </a:pathLst>
                </a:custGeom>
                <a:solidFill>
                  <a:srgbClr val="07636C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1" name="Forme libre : forme 50">
                  <a:extLst>
                    <a:ext uri="{FF2B5EF4-FFF2-40B4-BE49-F238E27FC236}">
                      <a16:creationId xmlns:a16="http://schemas.microsoft.com/office/drawing/2014/main" id="{6AAE358C-8610-40AD-DEEA-6360DFCE00B6}"/>
                    </a:ext>
                  </a:extLst>
                </p:cNvPr>
                <p:cNvSpPr/>
                <p:nvPr/>
              </p:nvSpPr>
              <p:spPr>
                <a:xfrm>
                  <a:off x="2129940" y="3762434"/>
                  <a:ext cx="120286" cy="120286"/>
                </a:xfrm>
                <a:custGeom>
                  <a:avLst/>
                  <a:gdLst>
                    <a:gd name="connsiteX0" fmla="*/ 60143 w 120286"/>
                    <a:gd name="connsiteY0" fmla="*/ 120287 h 120286"/>
                    <a:gd name="connsiteX1" fmla="*/ 0 w 120286"/>
                    <a:gd name="connsiteY1" fmla="*/ 60143 h 120286"/>
                    <a:gd name="connsiteX2" fmla="*/ 60143 w 120286"/>
                    <a:gd name="connsiteY2" fmla="*/ 0 h 120286"/>
                    <a:gd name="connsiteX3" fmla="*/ 120286 w 120286"/>
                    <a:gd name="connsiteY3" fmla="*/ 60143 h 120286"/>
                    <a:gd name="connsiteX4" fmla="*/ 60143 w 120286"/>
                    <a:gd name="connsiteY4" fmla="*/ 120287 h 120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6" h="120286">
                      <a:moveTo>
                        <a:pt x="60143" y="120287"/>
                      </a:moveTo>
                      <a:cubicBezTo>
                        <a:pt x="27123" y="120287"/>
                        <a:pt x="0" y="93163"/>
                        <a:pt x="0" y="60143"/>
                      </a:cubicBezTo>
                      <a:cubicBezTo>
                        <a:pt x="0" y="27123"/>
                        <a:pt x="27123" y="0"/>
                        <a:pt x="60143" y="0"/>
                      </a:cubicBezTo>
                      <a:cubicBezTo>
                        <a:pt x="93163" y="0"/>
                        <a:pt x="120286" y="27123"/>
                        <a:pt x="120286" y="60143"/>
                      </a:cubicBezTo>
                      <a:cubicBezTo>
                        <a:pt x="120286" y="93458"/>
                        <a:pt x="93163" y="120287"/>
                        <a:pt x="60143" y="120287"/>
                      </a:cubicBezTo>
                      <a:close/>
                    </a:path>
                  </a:pathLst>
                </a:custGeom>
                <a:solidFill>
                  <a:srgbClr val="07636C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2" name="Forme libre : forme 51">
                  <a:extLst>
                    <a:ext uri="{FF2B5EF4-FFF2-40B4-BE49-F238E27FC236}">
                      <a16:creationId xmlns:a16="http://schemas.microsoft.com/office/drawing/2014/main" id="{57DA471E-6316-F3E3-B9FE-BF845CFAFADA}"/>
                    </a:ext>
                  </a:extLst>
                </p:cNvPr>
                <p:cNvSpPr/>
                <p:nvPr/>
              </p:nvSpPr>
              <p:spPr>
                <a:xfrm>
                  <a:off x="3026192" y="2866182"/>
                  <a:ext cx="120286" cy="120286"/>
                </a:xfrm>
                <a:custGeom>
                  <a:avLst/>
                  <a:gdLst>
                    <a:gd name="connsiteX0" fmla="*/ 60143 w 120286"/>
                    <a:gd name="connsiteY0" fmla="*/ 120286 h 120286"/>
                    <a:gd name="connsiteX1" fmla="*/ 0 w 120286"/>
                    <a:gd name="connsiteY1" fmla="*/ 60143 h 120286"/>
                    <a:gd name="connsiteX2" fmla="*/ 60143 w 120286"/>
                    <a:gd name="connsiteY2" fmla="*/ 0 h 120286"/>
                    <a:gd name="connsiteX3" fmla="*/ 120286 w 120286"/>
                    <a:gd name="connsiteY3" fmla="*/ 60143 h 120286"/>
                    <a:gd name="connsiteX4" fmla="*/ 60143 w 120286"/>
                    <a:gd name="connsiteY4" fmla="*/ 120286 h 120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6" h="120286">
                      <a:moveTo>
                        <a:pt x="60143" y="120286"/>
                      </a:moveTo>
                      <a:cubicBezTo>
                        <a:pt x="27123" y="120286"/>
                        <a:pt x="0" y="93163"/>
                        <a:pt x="0" y="60143"/>
                      </a:cubicBezTo>
                      <a:cubicBezTo>
                        <a:pt x="0" y="27123"/>
                        <a:pt x="27123" y="0"/>
                        <a:pt x="60143" y="0"/>
                      </a:cubicBezTo>
                      <a:cubicBezTo>
                        <a:pt x="93163" y="0"/>
                        <a:pt x="120286" y="27123"/>
                        <a:pt x="120286" y="60143"/>
                      </a:cubicBezTo>
                      <a:cubicBezTo>
                        <a:pt x="120286" y="93163"/>
                        <a:pt x="93163" y="120286"/>
                        <a:pt x="60143" y="120286"/>
                      </a:cubicBezTo>
                      <a:close/>
                    </a:path>
                  </a:pathLst>
                </a:custGeom>
                <a:solidFill>
                  <a:srgbClr val="07636C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0" name="Graphique 2">
                <a:extLst>
                  <a:ext uri="{FF2B5EF4-FFF2-40B4-BE49-F238E27FC236}">
                    <a16:creationId xmlns:a16="http://schemas.microsoft.com/office/drawing/2014/main" id="{33C7745C-8BED-695A-F129-FDA10BC44FCA}"/>
                  </a:ext>
                </a:extLst>
              </p:cNvPr>
              <p:cNvGrpSpPr/>
              <p:nvPr/>
            </p:nvGrpSpPr>
            <p:grpSpPr>
              <a:xfrm>
                <a:off x="1371663" y="2108200"/>
                <a:ext cx="1636545" cy="1636545"/>
                <a:chOff x="1371663" y="2108200"/>
                <a:chExt cx="1636545" cy="1636545"/>
              </a:xfrm>
              <a:solidFill>
                <a:srgbClr val="0B9392"/>
              </a:solidFill>
            </p:grpSpPr>
            <p:sp>
              <p:nvSpPr>
                <p:cNvPr id="41" name="Forme libre : forme 40">
                  <a:extLst>
                    <a:ext uri="{FF2B5EF4-FFF2-40B4-BE49-F238E27FC236}">
                      <a16:creationId xmlns:a16="http://schemas.microsoft.com/office/drawing/2014/main" id="{DA37781C-1B81-85C9-7AEE-1297CC2814AF}"/>
                    </a:ext>
                  </a:extLst>
                </p:cNvPr>
                <p:cNvSpPr/>
                <p:nvPr/>
              </p:nvSpPr>
              <p:spPr>
                <a:xfrm>
                  <a:off x="1699797" y="2108200"/>
                  <a:ext cx="84318" cy="84318"/>
                </a:xfrm>
                <a:custGeom>
                  <a:avLst/>
                  <a:gdLst>
                    <a:gd name="connsiteX0" fmla="*/ 84318 w 84318"/>
                    <a:gd name="connsiteY0" fmla="*/ 42159 h 84318"/>
                    <a:gd name="connsiteX1" fmla="*/ 42159 w 84318"/>
                    <a:gd name="connsiteY1" fmla="*/ 84318 h 84318"/>
                    <a:gd name="connsiteX2" fmla="*/ 0 w 84318"/>
                    <a:gd name="connsiteY2" fmla="*/ 42159 h 84318"/>
                    <a:gd name="connsiteX3" fmla="*/ 42159 w 84318"/>
                    <a:gd name="connsiteY3" fmla="*/ 0 h 84318"/>
                    <a:gd name="connsiteX4" fmla="*/ 84318 w 84318"/>
                    <a:gd name="connsiteY4" fmla="*/ 42159 h 84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318" h="84318">
                      <a:moveTo>
                        <a:pt x="84318" y="42159"/>
                      </a:moveTo>
                      <a:cubicBezTo>
                        <a:pt x="84318" y="65443"/>
                        <a:pt x="65443" y="84318"/>
                        <a:pt x="42159" y="84318"/>
                      </a:cubicBezTo>
                      <a:cubicBezTo>
                        <a:pt x="18875" y="84318"/>
                        <a:pt x="0" y="65443"/>
                        <a:pt x="0" y="42159"/>
                      </a:cubicBezTo>
                      <a:cubicBezTo>
                        <a:pt x="0" y="18875"/>
                        <a:pt x="18875" y="0"/>
                        <a:pt x="42159" y="0"/>
                      </a:cubicBezTo>
                      <a:cubicBezTo>
                        <a:pt x="65443" y="0"/>
                        <a:pt x="84318" y="18875"/>
                        <a:pt x="84318" y="42159"/>
                      </a:cubicBezTo>
                      <a:close/>
                    </a:path>
                  </a:pathLst>
                </a:custGeom>
                <a:solidFill>
                  <a:srgbClr val="0B9392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2" name="Forme libre : forme 41">
                  <a:extLst>
                    <a:ext uri="{FF2B5EF4-FFF2-40B4-BE49-F238E27FC236}">
                      <a16:creationId xmlns:a16="http://schemas.microsoft.com/office/drawing/2014/main" id="{125BBB56-7E0C-BC65-3AE9-5C9163EBFBDC}"/>
                    </a:ext>
                  </a:extLst>
                </p:cNvPr>
                <p:cNvSpPr/>
                <p:nvPr/>
              </p:nvSpPr>
              <p:spPr>
                <a:xfrm>
                  <a:off x="1371663" y="2436334"/>
                  <a:ext cx="84318" cy="84318"/>
                </a:xfrm>
                <a:custGeom>
                  <a:avLst/>
                  <a:gdLst>
                    <a:gd name="connsiteX0" fmla="*/ 84319 w 84318"/>
                    <a:gd name="connsiteY0" fmla="*/ 42159 h 84318"/>
                    <a:gd name="connsiteX1" fmla="*/ 42159 w 84318"/>
                    <a:gd name="connsiteY1" fmla="*/ 84318 h 84318"/>
                    <a:gd name="connsiteX2" fmla="*/ 0 w 84318"/>
                    <a:gd name="connsiteY2" fmla="*/ 42159 h 84318"/>
                    <a:gd name="connsiteX3" fmla="*/ 42159 w 84318"/>
                    <a:gd name="connsiteY3" fmla="*/ 0 h 84318"/>
                    <a:gd name="connsiteX4" fmla="*/ 84319 w 84318"/>
                    <a:gd name="connsiteY4" fmla="*/ 42159 h 84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318" h="84318">
                      <a:moveTo>
                        <a:pt x="84319" y="42159"/>
                      </a:moveTo>
                      <a:cubicBezTo>
                        <a:pt x="84319" y="65443"/>
                        <a:pt x="65443" y="84318"/>
                        <a:pt x="42159" y="84318"/>
                      </a:cubicBezTo>
                      <a:cubicBezTo>
                        <a:pt x="18875" y="84318"/>
                        <a:pt x="0" y="65443"/>
                        <a:pt x="0" y="42159"/>
                      </a:cubicBezTo>
                      <a:cubicBezTo>
                        <a:pt x="0" y="18875"/>
                        <a:pt x="18875" y="0"/>
                        <a:pt x="42159" y="0"/>
                      </a:cubicBezTo>
                      <a:cubicBezTo>
                        <a:pt x="65443" y="0"/>
                        <a:pt x="84319" y="18875"/>
                        <a:pt x="84319" y="42159"/>
                      </a:cubicBezTo>
                      <a:close/>
                    </a:path>
                  </a:pathLst>
                </a:custGeom>
                <a:solidFill>
                  <a:srgbClr val="0B9392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" name="Forme libre : forme 42">
                  <a:extLst>
                    <a:ext uri="{FF2B5EF4-FFF2-40B4-BE49-F238E27FC236}">
                      <a16:creationId xmlns:a16="http://schemas.microsoft.com/office/drawing/2014/main" id="{B1C60761-9281-D8CA-6E68-A5F63C84D659}"/>
                    </a:ext>
                  </a:extLst>
                </p:cNvPr>
                <p:cNvSpPr/>
                <p:nvPr/>
              </p:nvSpPr>
              <p:spPr>
                <a:xfrm>
                  <a:off x="1371663" y="3332292"/>
                  <a:ext cx="84318" cy="84318"/>
                </a:xfrm>
                <a:custGeom>
                  <a:avLst/>
                  <a:gdLst>
                    <a:gd name="connsiteX0" fmla="*/ 84319 w 84318"/>
                    <a:gd name="connsiteY0" fmla="*/ 42159 h 84318"/>
                    <a:gd name="connsiteX1" fmla="*/ 42159 w 84318"/>
                    <a:gd name="connsiteY1" fmla="*/ 84319 h 84318"/>
                    <a:gd name="connsiteX2" fmla="*/ 0 w 84318"/>
                    <a:gd name="connsiteY2" fmla="*/ 42159 h 84318"/>
                    <a:gd name="connsiteX3" fmla="*/ 42159 w 84318"/>
                    <a:gd name="connsiteY3" fmla="*/ 0 h 84318"/>
                    <a:gd name="connsiteX4" fmla="*/ 84319 w 84318"/>
                    <a:gd name="connsiteY4" fmla="*/ 42159 h 84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318" h="84318">
                      <a:moveTo>
                        <a:pt x="84319" y="42159"/>
                      </a:moveTo>
                      <a:cubicBezTo>
                        <a:pt x="84319" y="65443"/>
                        <a:pt x="65443" y="84319"/>
                        <a:pt x="42159" y="84319"/>
                      </a:cubicBezTo>
                      <a:cubicBezTo>
                        <a:pt x="18875" y="84319"/>
                        <a:pt x="0" y="65443"/>
                        <a:pt x="0" y="42159"/>
                      </a:cubicBezTo>
                      <a:cubicBezTo>
                        <a:pt x="0" y="18876"/>
                        <a:pt x="18875" y="0"/>
                        <a:pt x="42159" y="0"/>
                      </a:cubicBezTo>
                      <a:cubicBezTo>
                        <a:pt x="65443" y="0"/>
                        <a:pt x="84319" y="18876"/>
                        <a:pt x="84319" y="42159"/>
                      </a:cubicBezTo>
                      <a:close/>
                    </a:path>
                  </a:pathLst>
                </a:custGeom>
                <a:solidFill>
                  <a:srgbClr val="0B9392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" name="Forme libre : forme 43">
                  <a:extLst>
                    <a:ext uri="{FF2B5EF4-FFF2-40B4-BE49-F238E27FC236}">
                      <a16:creationId xmlns:a16="http://schemas.microsoft.com/office/drawing/2014/main" id="{940F570D-E52D-99CE-D30E-BCC6D29E157D}"/>
                    </a:ext>
                  </a:extLst>
                </p:cNvPr>
                <p:cNvSpPr/>
                <p:nvPr/>
              </p:nvSpPr>
              <p:spPr>
                <a:xfrm>
                  <a:off x="1699797" y="3660426"/>
                  <a:ext cx="84318" cy="84318"/>
                </a:xfrm>
                <a:custGeom>
                  <a:avLst/>
                  <a:gdLst>
                    <a:gd name="connsiteX0" fmla="*/ 84318 w 84318"/>
                    <a:gd name="connsiteY0" fmla="*/ 42159 h 84318"/>
                    <a:gd name="connsiteX1" fmla="*/ 42159 w 84318"/>
                    <a:gd name="connsiteY1" fmla="*/ 84319 h 84318"/>
                    <a:gd name="connsiteX2" fmla="*/ 0 w 84318"/>
                    <a:gd name="connsiteY2" fmla="*/ 42159 h 84318"/>
                    <a:gd name="connsiteX3" fmla="*/ 42159 w 84318"/>
                    <a:gd name="connsiteY3" fmla="*/ 0 h 84318"/>
                    <a:gd name="connsiteX4" fmla="*/ 84318 w 84318"/>
                    <a:gd name="connsiteY4" fmla="*/ 42159 h 84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318" h="84318">
                      <a:moveTo>
                        <a:pt x="84318" y="42159"/>
                      </a:moveTo>
                      <a:cubicBezTo>
                        <a:pt x="84318" y="65443"/>
                        <a:pt x="65443" y="84319"/>
                        <a:pt x="42159" y="84319"/>
                      </a:cubicBezTo>
                      <a:cubicBezTo>
                        <a:pt x="18875" y="84319"/>
                        <a:pt x="0" y="65443"/>
                        <a:pt x="0" y="42159"/>
                      </a:cubicBezTo>
                      <a:cubicBezTo>
                        <a:pt x="0" y="18875"/>
                        <a:pt x="18875" y="0"/>
                        <a:pt x="42159" y="0"/>
                      </a:cubicBezTo>
                      <a:cubicBezTo>
                        <a:pt x="65443" y="0"/>
                        <a:pt x="84318" y="18875"/>
                        <a:pt x="84318" y="42159"/>
                      </a:cubicBezTo>
                      <a:close/>
                    </a:path>
                  </a:pathLst>
                </a:custGeom>
                <a:solidFill>
                  <a:srgbClr val="0B9392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" name="Forme libre : forme 44">
                  <a:extLst>
                    <a:ext uri="{FF2B5EF4-FFF2-40B4-BE49-F238E27FC236}">
                      <a16:creationId xmlns:a16="http://schemas.microsoft.com/office/drawing/2014/main" id="{6D64962D-20FC-9409-4133-0881E063449E}"/>
                    </a:ext>
                  </a:extLst>
                </p:cNvPr>
                <p:cNvSpPr/>
                <p:nvPr/>
              </p:nvSpPr>
              <p:spPr>
                <a:xfrm>
                  <a:off x="2596050" y="3660426"/>
                  <a:ext cx="84318" cy="84318"/>
                </a:xfrm>
                <a:custGeom>
                  <a:avLst/>
                  <a:gdLst>
                    <a:gd name="connsiteX0" fmla="*/ 84319 w 84318"/>
                    <a:gd name="connsiteY0" fmla="*/ 42159 h 84318"/>
                    <a:gd name="connsiteX1" fmla="*/ 42159 w 84318"/>
                    <a:gd name="connsiteY1" fmla="*/ 84319 h 84318"/>
                    <a:gd name="connsiteX2" fmla="*/ 0 w 84318"/>
                    <a:gd name="connsiteY2" fmla="*/ 42159 h 84318"/>
                    <a:gd name="connsiteX3" fmla="*/ 42159 w 84318"/>
                    <a:gd name="connsiteY3" fmla="*/ 0 h 84318"/>
                    <a:gd name="connsiteX4" fmla="*/ 84319 w 84318"/>
                    <a:gd name="connsiteY4" fmla="*/ 42159 h 84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318" h="84318">
                      <a:moveTo>
                        <a:pt x="84319" y="42159"/>
                      </a:moveTo>
                      <a:cubicBezTo>
                        <a:pt x="84319" y="65443"/>
                        <a:pt x="65443" y="84319"/>
                        <a:pt x="42159" y="84319"/>
                      </a:cubicBezTo>
                      <a:cubicBezTo>
                        <a:pt x="18875" y="84319"/>
                        <a:pt x="0" y="65443"/>
                        <a:pt x="0" y="42159"/>
                      </a:cubicBezTo>
                      <a:cubicBezTo>
                        <a:pt x="0" y="18875"/>
                        <a:pt x="18875" y="0"/>
                        <a:pt x="42159" y="0"/>
                      </a:cubicBezTo>
                      <a:cubicBezTo>
                        <a:pt x="65443" y="0"/>
                        <a:pt x="84319" y="18875"/>
                        <a:pt x="84319" y="42159"/>
                      </a:cubicBezTo>
                      <a:close/>
                    </a:path>
                  </a:pathLst>
                </a:custGeom>
                <a:solidFill>
                  <a:srgbClr val="0B9392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" name="Forme libre : forme 45">
                  <a:extLst>
                    <a:ext uri="{FF2B5EF4-FFF2-40B4-BE49-F238E27FC236}">
                      <a16:creationId xmlns:a16="http://schemas.microsoft.com/office/drawing/2014/main" id="{4CAB02FE-E1FA-A3A6-1E87-7279D7CED050}"/>
                    </a:ext>
                  </a:extLst>
                </p:cNvPr>
                <p:cNvSpPr/>
                <p:nvPr/>
              </p:nvSpPr>
              <p:spPr>
                <a:xfrm>
                  <a:off x="2923890" y="3332292"/>
                  <a:ext cx="84318" cy="84318"/>
                </a:xfrm>
                <a:custGeom>
                  <a:avLst/>
                  <a:gdLst>
                    <a:gd name="connsiteX0" fmla="*/ 84319 w 84318"/>
                    <a:gd name="connsiteY0" fmla="*/ 42159 h 84318"/>
                    <a:gd name="connsiteX1" fmla="*/ 42159 w 84318"/>
                    <a:gd name="connsiteY1" fmla="*/ 84319 h 84318"/>
                    <a:gd name="connsiteX2" fmla="*/ 0 w 84318"/>
                    <a:gd name="connsiteY2" fmla="*/ 42159 h 84318"/>
                    <a:gd name="connsiteX3" fmla="*/ 42159 w 84318"/>
                    <a:gd name="connsiteY3" fmla="*/ 0 h 84318"/>
                    <a:gd name="connsiteX4" fmla="*/ 84319 w 84318"/>
                    <a:gd name="connsiteY4" fmla="*/ 42159 h 84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318" h="84318">
                      <a:moveTo>
                        <a:pt x="84319" y="42159"/>
                      </a:moveTo>
                      <a:cubicBezTo>
                        <a:pt x="84319" y="65443"/>
                        <a:pt x="65443" y="84319"/>
                        <a:pt x="42159" y="84319"/>
                      </a:cubicBezTo>
                      <a:cubicBezTo>
                        <a:pt x="18876" y="84319"/>
                        <a:pt x="0" y="65443"/>
                        <a:pt x="0" y="42159"/>
                      </a:cubicBezTo>
                      <a:cubicBezTo>
                        <a:pt x="0" y="18876"/>
                        <a:pt x="18876" y="0"/>
                        <a:pt x="42159" y="0"/>
                      </a:cubicBezTo>
                      <a:cubicBezTo>
                        <a:pt x="65443" y="0"/>
                        <a:pt x="84319" y="18876"/>
                        <a:pt x="84319" y="42159"/>
                      </a:cubicBezTo>
                      <a:close/>
                    </a:path>
                  </a:pathLst>
                </a:custGeom>
                <a:solidFill>
                  <a:srgbClr val="0B9392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7" name="Forme libre : forme 46">
                  <a:extLst>
                    <a:ext uri="{FF2B5EF4-FFF2-40B4-BE49-F238E27FC236}">
                      <a16:creationId xmlns:a16="http://schemas.microsoft.com/office/drawing/2014/main" id="{C676BC14-6264-FF0C-429A-7ED6FBDDE8B3}"/>
                    </a:ext>
                  </a:extLst>
                </p:cNvPr>
                <p:cNvSpPr/>
                <p:nvPr/>
              </p:nvSpPr>
              <p:spPr>
                <a:xfrm>
                  <a:off x="2923890" y="2436334"/>
                  <a:ext cx="84318" cy="84318"/>
                </a:xfrm>
                <a:custGeom>
                  <a:avLst/>
                  <a:gdLst>
                    <a:gd name="connsiteX0" fmla="*/ 84319 w 84318"/>
                    <a:gd name="connsiteY0" fmla="*/ 42159 h 84318"/>
                    <a:gd name="connsiteX1" fmla="*/ 42159 w 84318"/>
                    <a:gd name="connsiteY1" fmla="*/ 84318 h 84318"/>
                    <a:gd name="connsiteX2" fmla="*/ 0 w 84318"/>
                    <a:gd name="connsiteY2" fmla="*/ 42159 h 84318"/>
                    <a:gd name="connsiteX3" fmla="*/ 42159 w 84318"/>
                    <a:gd name="connsiteY3" fmla="*/ 0 h 84318"/>
                    <a:gd name="connsiteX4" fmla="*/ 84319 w 84318"/>
                    <a:gd name="connsiteY4" fmla="*/ 42159 h 84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318" h="84318">
                      <a:moveTo>
                        <a:pt x="84319" y="42159"/>
                      </a:moveTo>
                      <a:cubicBezTo>
                        <a:pt x="84319" y="65443"/>
                        <a:pt x="65443" y="84318"/>
                        <a:pt x="42159" y="84318"/>
                      </a:cubicBezTo>
                      <a:cubicBezTo>
                        <a:pt x="18876" y="84318"/>
                        <a:pt x="0" y="65443"/>
                        <a:pt x="0" y="42159"/>
                      </a:cubicBezTo>
                      <a:cubicBezTo>
                        <a:pt x="0" y="18875"/>
                        <a:pt x="18876" y="0"/>
                        <a:pt x="42159" y="0"/>
                      </a:cubicBezTo>
                      <a:cubicBezTo>
                        <a:pt x="65443" y="0"/>
                        <a:pt x="84319" y="18875"/>
                        <a:pt x="84319" y="42159"/>
                      </a:cubicBezTo>
                      <a:close/>
                    </a:path>
                  </a:pathLst>
                </a:custGeom>
                <a:solidFill>
                  <a:srgbClr val="0B9392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8" name="Forme libre : forme 47">
                  <a:extLst>
                    <a:ext uri="{FF2B5EF4-FFF2-40B4-BE49-F238E27FC236}">
                      <a16:creationId xmlns:a16="http://schemas.microsoft.com/office/drawing/2014/main" id="{03CCFD56-AFD2-804D-71FC-C7FE0FA8BFC7}"/>
                    </a:ext>
                  </a:extLst>
                </p:cNvPr>
                <p:cNvSpPr/>
                <p:nvPr/>
              </p:nvSpPr>
              <p:spPr>
                <a:xfrm>
                  <a:off x="2596050" y="2108200"/>
                  <a:ext cx="84318" cy="84318"/>
                </a:xfrm>
                <a:custGeom>
                  <a:avLst/>
                  <a:gdLst>
                    <a:gd name="connsiteX0" fmla="*/ 84319 w 84318"/>
                    <a:gd name="connsiteY0" fmla="*/ 42159 h 84318"/>
                    <a:gd name="connsiteX1" fmla="*/ 42159 w 84318"/>
                    <a:gd name="connsiteY1" fmla="*/ 84318 h 84318"/>
                    <a:gd name="connsiteX2" fmla="*/ 0 w 84318"/>
                    <a:gd name="connsiteY2" fmla="*/ 42159 h 84318"/>
                    <a:gd name="connsiteX3" fmla="*/ 42159 w 84318"/>
                    <a:gd name="connsiteY3" fmla="*/ 0 h 84318"/>
                    <a:gd name="connsiteX4" fmla="*/ 84319 w 84318"/>
                    <a:gd name="connsiteY4" fmla="*/ 42159 h 84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318" h="84318">
                      <a:moveTo>
                        <a:pt x="84319" y="42159"/>
                      </a:moveTo>
                      <a:cubicBezTo>
                        <a:pt x="84319" y="65443"/>
                        <a:pt x="65443" y="84318"/>
                        <a:pt x="42159" y="84318"/>
                      </a:cubicBezTo>
                      <a:cubicBezTo>
                        <a:pt x="18875" y="84318"/>
                        <a:pt x="0" y="65443"/>
                        <a:pt x="0" y="42159"/>
                      </a:cubicBezTo>
                      <a:cubicBezTo>
                        <a:pt x="0" y="18875"/>
                        <a:pt x="18875" y="0"/>
                        <a:pt x="42159" y="0"/>
                      </a:cubicBezTo>
                      <a:cubicBezTo>
                        <a:pt x="65443" y="0"/>
                        <a:pt x="84319" y="18875"/>
                        <a:pt x="84319" y="42159"/>
                      </a:cubicBezTo>
                      <a:close/>
                    </a:path>
                  </a:pathLst>
                </a:custGeom>
                <a:solidFill>
                  <a:srgbClr val="0B9392"/>
                </a:solidFill>
                <a:ln w="294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B8FA3FB3-8F95-4FD1-BCEE-B79336BF6C8C}"/>
                </a:ext>
              </a:extLst>
            </p:cNvPr>
            <p:cNvSpPr txBox="1"/>
            <p:nvPr/>
          </p:nvSpPr>
          <p:spPr>
            <a:xfrm>
              <a:off x="1333249" y="4709449"/>
              <a:ext cx="406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r-MA" sz="1600" b="1" dirty="0">
                  <a:solidFill>
                    <a:srgbClr val="0056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C3FFDB3-1793-A8D9-133F-2DD24E6860DE}"/>
                </a:ext>
              </a:extLst>
            </p:cNvPr>
            <p:cNvSpPr txBox="1"/>
            <p:nvPr/>
          </p:nvSpPr>
          <p:spPr>
            <a:xfrm>
              <a:off x="1242630" y="5074017"/>
              <a:ext cx="625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dirty="0">
                  <a:solidFill>
                    <a:srgbClr val="0056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دقيقة</a:t>
              </a:r>
              <a:endParaRPr lang="fr-MA" dirty="0">
                <a:solidFill>
                  <a:srgbClr val="0056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A9C76E6-AEAD-874E-8C1F-3054A163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 دقيقة واحدة ؛ اقرؤوا الفقرة قراءة صامتة.</a:t>
            </a:r>
            <a:endParaRPr lang="fr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6145DB-349B-CDC1-BCFF-2BA663903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ACF88C-50BE-44D7-05BA-F87C67A67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5DE3D4-C649-069F-6A88-C34D9E932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4BF5B3-F226-71C0-9ECC-83696FF98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108C36-A970-3C61-9548-B652BECCE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A58EBC-8136-CEBF-D8AD-2FA5DDFF7B2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AF9552-3FDF-FE57-C13E-82E6EE0A5B6B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4AB9B-A134-B8ED-5C16-21800955FB2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E3315-19A1-775A-E084-6CD059A7EF65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C843E-6639-E334-4387-88F01BC5800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09F05DD-949C-BFEF-9680-E5D6DDCFD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2809" y="1908348"/>
            <a:ext cx="9144000" cy="4308000"/>
          </a:xfrm>
          <a:prstGeom prst="rect">
            <a:avLst/>
          </a:prstGeom>
        </p:spPr>
      </p:pic>
      <p:pic>
        <p:nvPicPr>
          <p:cNvPr id="23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F4873B7-20E2-0B8B-EF15-142D5D2B3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B672097-E3F2-9040-B99D-DFD00674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1" y="749869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التلميذ الأول. ويسجل الأستاذ على سجل الطلاقة.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5CB737-18BA-4547-EA93-A26B4B37F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D9011E-78A4-0DB3-B1B5-CDDCBFAA5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2F31AE-6419-0BB9-F4CB-7C60B40E1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265B7E-2D2E-D672-C257-22C37F0B1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493058-40D8-5592-E8C2-37DF25E46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9DFD2-CF7C-68D4-11DE-B4FA73E0982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CF817-0AA6-AC22-51C1-D60BA60C968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F5FBAF-FECD-C036-66FD-1186EB7E43C7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98124-60FA-064F-87C5-047454D8751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CDB36B-5CB8-471C-8CE9-6C166242B13B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658BAE2-FB13-63ED-9D1D-46E0AAF8C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2809" y="1908348"/>
            <a:ext cx="9144000" cy="4308000"/>
          </a:xfrm>
          <a:prstGeom prst="rect">
            <a:avLst/>
          </a:prstGeom>
        </p:spPr>
      </p:pic>
      <p:pic>
        <p:nvPicPr>
          <p:cNvPr id="29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D0B65AB-4B98-4C91-B8FE-908CE54E79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2E0B9-1490-0E46-93CA-6C8DA4AD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</a:t>
            </a:r>
            <a:endParaRPr lang="fr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67FEC0-8389-4445-6295-3C75DCA37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E91753-D7D7-BD13-5AC9-E19E2726F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E33FE8-A25D-320D-3EE4-7E5D7A33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2F001D-DE6F-C3C6-6ADF-2E8BBC3EA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A1B5E2-2990-2B54-B8CE-C3C0C9D09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25C3E1-47B4-0B27-14C3-7220E3AF4E0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DFC02C-FD7B-97BB-3DDC-FD0386C19012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4DB9B7-8C7A-6BD5-F827-36CA0034EE0B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E7C4D6-9EB3-B390-2A17-7AD403D84B8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24036-239D-11BB-9C24-F37A4850C06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id="{71575449-1BF5-C7F3-0E49-DBA0D4FABA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A48DD20-0D2D-76BD-A897-2B8C3FF2F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7CA8A408-A857-F567-A104-C896B4AFB571}"/>
              </a:ext>
            </a:extLst>
          </p:cNvPr>
          <p:cNvSpPr/>
          <p:nvPr/>
        </p:nvSpPr>
        <p:spPr>
          <a:xfrm>
            <a:off x="5472821" y="2474662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مُ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ش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ارَكَةٌ</a:t>
            </a: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D0C28E5A-8288-CD1F-FD7F-CE3D53075A52}"/>
              </a:ext>
            </a:extLst>
          </p:cNvPr>
          <p:cNvSpPr/>
          <p:nvPr/>
        </p:nvSpPr>
        <p:spPr>
          <a:xfrm>
            <a:off x="1550205" y="2489018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5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تَ</a:t>
            </a:r>
            <a:r>
              <a:rPr lang="ar-MA" altLang="fr-FR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س</a:t>
            </a: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ابَقَ</a:t>
            </a:r>
            <a:endParaRPr lang="a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Google Shape;1671;p201">
            <a:extLst>
              <a:ext uri="{FF2B5EF4-FFF2-40B4-BE49-F238E27FC236}">
                <a16:creationId xmlns:a16="http://schemas.microsoft.com/office/drawing/2014/main" id="{FD628E80-12E5-36F0-6D3C-828FB3E7DDDC}"/>
              </a:ext>
            </a:extLst>
          </p:cNvPr>
          <p:cNvSpPr/>
          <p:nvPr/>
        </p:nvSpPr>
        <p:spPr>
          <a:xfrm>
            <a:off x="3524424" y="4562390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صُ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نْدوقٌ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6404F-A34F-3F42-84A1-C5822226D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الكلمات.  من يقرأ ؟</a:t>
            </a:r>
            <a:endParaRPr lang="fr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079B93-DEFC-52AB-C72B-90D6B4214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2EAF24-2AD1-09CE-67E8-BE56749AC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052ED9-575F-47BE-3B9E-E8FB9C4B6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412DBA-0200-641F-69AA-55FB399C9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13DFA6-24AC-E219-6D82-4604D7DF2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BFD313-D666-3CD0-FFED-6DCC457BC24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8B642D-CAF5-1228-B783-C999137BCF3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0ED73-6E0A-9163-8C76-8E62FF473A2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5BC9E9-7404-5638-D5B2-CE3566E5E63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581B3B-2209-FAF4-5E95-742F5115B20A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92352A1-81D5-1BB9-8A7B-9322C5C375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E362E4B1-8DC0-F549-B26C-C3DC4804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6665D3-38B4-D13C-9B58-3994CC4CE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2B0C0C-638A-EBEC-5EFD-EB8F53C82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D2BB43-3D2D-5410-67CB-4839D29BA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C239D7-5709-2123-6145-C85C14CCF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367EC4-D390-07D8-D59D-6E339D9C5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884040-BDA8-3398-87D1-54B455054D0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1937D8-A961-47E4-F784-896D9F6C4ACB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DB1D77-8CF8-6C2F-2EAD-54E3E01B169F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9D58F7-274F-4B5C-F19E-92C9C35046F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1CC33-626B-3CDB-E0E7-53CA33EB7F3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Google Shape;1671;p201">
            <a:extLst>
              <a:ext uri="{FF2B5EF4-FFF2-40B4-BE49-F238E27FC236}">
                <a16:creationId xmlns:a16="http://schemas.microsoft.com/office/drawing/2014/main" id="{F36B04A2-689C-34B5-7114-CF230F869AB7}"/>
              </a:ext>
            </a:extLst>
          </p:cNvPr>
          <p:cNvSpPr/>
          <p:nvPr/>
        </p:nvSpPr>
        <p:spPr>
          <a:xfrm>
            <a:off x="2844631" y="3023419"/>
            <a:ext cx="3116000" cy="1379409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مُ</a:t>
            </a:r>
            <a:r>
              <a:rPr lang="ar-MA" sz="9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</a:t>
            </a:r>
            <a:r>
              <a:rPr lang="ar-MA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ارَكَةٌ</a:t>
            </a:r>
          </a:p>
        </p:txBody>
      </p:sp>
      <p:pic>
        <p:nvPicPr>
          <p:cNvPr id="17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DB3062D-4A77-5CC6-2E77-3D10D07EAE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B0A06987-F02E-674B-8F94-BF697072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اكتبوا؛ ينطق الأستاذ الكلمة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5F9DA3-D8F4-BEE1-FBD7-516E476C0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C37EB9A-1D14-4615-E296-DBD1CE7A3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E3E8EE-039C-D5AA-634C-AF5825A2A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FE2551-B016-62F3-03A6-D5A477FD4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33DBBB-42BA-A704-7B49-FE93C4F1C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152F28-DAF4-DBCC-AADA-3FEF800C200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6F4B8E-7371-279E-BCBA-D6A6D78E42A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92307-2EF9-EE31-7B57-8510093B1F3F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24DFAD-65BB-BF86-4BA0-225D714F3F7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369920-747C-7F94-3FE7-E04A7344D623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3" name="Google Shape;1453;p15">
            <a:extLst>
              <a:ext uri="{FF2B5EF4-FFF2-40B4-BE49-F238E27FC236}">
                <a16:creationId xmlns:a16="http://schemas.microsoft.com/office/drawing/2014/main" id="{88892DAE-25EE-E497-2E70-6F64FFF873D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EBCFBB3-99F8-8247-371D-AAABAB544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480;p17">
            <a:extLst>
              <a:ext uri="{FF2B5EF4-FFF2-40B4-BE49-F238E27FC236}">
                <a16:creationId xmlns:a16="http://schemas.microsoft.com/office/drawing/2014/main" id="{494E65B1-953B-00E3-6C24-E2E31B5A8E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327804" y="2136553"/>
            <a:ext cx="6509894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237" y="2832849"/>
            <a:ext cx="4319907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138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مُشارَكَةٌ</a:t>
            </a:r>
            <a:endParaRPr lang="fr-FR" altLang="fr-FR" sz="16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ctr" defTabSz="914400"/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328A63-F7A6-142A-62AA-9BD4B3B9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819230-CA0A-59C5-CDA5-A6E0527A8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6A61DA-5380-FAAA-1EE8-E9AD0390D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1B5CF6-E0FA-0AAE-A67D-2367CADCB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F47CF2-1FCA-71FA-9085-DFE7243BA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F4AF94-3563-6093-3D0D-2F97BD8F4A4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4F4AB5-FA87-1020-CD02-1A3737C6533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3FCABB-E315-F43F-17CC-92470B63CD60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59264-943B-8141-5B7A-6A1E9E125ED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9A1F87-A1EF-1028-C531-ECB691D90BE8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538B9278-BC41-215F-0EC0-0B0994C8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ارفعوا الألواح - صححوا</a:t>
            </a:r>
            <a:endParaRPr lang="fr-MA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87A2761-0421-8C93-8EC4-B8338C1688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71;p201">
            <a:extLst>
              <a:ext uri="{FF2B5EF4-FFF2-40B4-BE49-F238E27FC236}">
                <a16:creationId xmlns:a16="http://schemas.microsoft.com/office/drawing/2014/main" id="{8BA6D137-E295-7167-BAA9-EA66CA497055}"/>
              </a:ext>
            </a:extLst>
          </p:cNvPr>
          <p:cNvSpPr/>
          <p:nvPr/>
        </p:nvSpPr>
        <p:spPr>
          <a:xfrm>
            <a:off x="2902092" y="2977917"/>
            <a:ext cx="3058539" cy="130075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SzPts val="3600"/>
            </a:pPr>
            <a:r>
              <a:rPr lang="ar-MA" altLang="fr-FR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</a:t>
            </a:r>
            <a:r>
              <a:rPr lang="ar-MA" altLang="fr-FR" sz="9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</a:t>
            </a:r>
            <a:r>
              <a:rPr lang="ar-MA" altLang="fr-FR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ابَقَ</a:t>
            </a:r>
            <a:endParaRPr lang="ar-MA" sz="9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B790ED3-194E-DC47-BFA9-7B00FD3F3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38656F1-C1BE-93C6-2C1F-618D6908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22CB8F-206A-6EB7-5F45-5D71E5161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97CDC1-7892-3DAD-C0ED-B13825BA3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1C1135-CA82-09CD-31FA-03D8CAB68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5ABC26-0FFC-16BC-800F-533FF93B7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015B70-F885-3F1D-2A63-2A25A038E36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F73539-0FCD-755B-BF20-310A70A1D40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9A00BE-C2BC-58BB-EF90-CA895B1A687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084AB-2B81-9ACB-419B-FB2EF901E2D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864A86-6C14-3C07-BBEC-53602BCF2B70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91891FE-4563-9D0C-7D8C-1E279BCE40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C55FE48C-23C6-FF71-0BD8-69A645A6D6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1044" y="1885349"/>
            <a:ext cx="4824413" cy="3541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7DE568C6-4AD0-8348-B714-7512A9D0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اكتبوا؛ ينطق الأستاذ الكلمة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9D531F-4A31-19E2-1F16-40FF0B205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3FBBBD-F0D8-19EF-EA86-B5D4E8059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5329E7-02D9-5A0A-DDBD-4C72D6E26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196180-EAFD-D4CA-CFD2-16D780113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3AD8B5-6E2F-AB38-2350-46480DA7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F5B3E6-3395-B318-2257-95F9E4A26B6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109033-7603-DB4C-229D-C98C4D228F6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804AAF-D5ED-6D13-D222-001521D71D10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7FB318-CADB-BE57-FC6D-7954C8695D4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D25766-55E3-08BA-F0FF-E0A5CEAB2164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05D2A56-A138-4D23-51CD-F3C1F7F2D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480;p17">
            <a:extLst>
              <a:ext uri="{FF2B5EF4-FFF2-40B4-BE49-F238E27FC236}">
                <a16:creationId xmlns:a16="http://schemas.microsoft.com/office/drawing/2014/main" id="{02CE4DE7-5B0A-C66B-2783-BF7C1A389A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2014031" y="2136553"/>
            <a:ext cx="5545598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67ACA1E-BB12-BBDB-B28F-6A2637DE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199" y="2802400"/>
            <a:ext cx="359410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115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تَسابَقَ</a:t>
            </a:r>
            <a:endParaRPr lang="ar-MA" altLang="fr-FR" sz="9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ctr" defTabSz="914400"/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727F55CC-90D1-9F44-A15C-1AE3640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34" y="756000"/>
            <a:ext cx="6840000" cy="612000"/>
          </a:xfrm>
        </p:spPr>
        <p:txBody>
          <a:bodyPr/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ارفعوا الألواح - صححوا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FCA319-95D9-CB13-669C-22EAB22BB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6B4980-59C8-73BA-24E7-F3FA70D70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2DEF40-823C-2DDC-8457-DE1CC73F6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B9905D-C7A4-A167-07D4-6B2ADB3C7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38BCE9-A767-5B05-994A-21AF4B3F4B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FD07B4-058B-3283-5CBC-0E0F346C4B7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DE23D4-71F8-4751-40D6-1CFC62C4810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F22B8-8911-D655-FEB3-CD1079A75224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D19F60-0918-B33E-A5A4-03000D17CEF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58B332-6DCE-0887-2C5B-BFF9767CF594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E7FAC850-6CC2-40B4-9EA7-3125C74EF6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68AB5D87-B5E0-DB8A-4B1C-4B75FA1B0E6F}"/>
              </a:ext>
            </a:extLst>
          </p:cNvPr>
          <p:cNvSpPr/>
          <p:nvPr/>
        </p:nvSpPr>
        <p:spPr>
          <a:xfrm>
            <a:off x="3053127" y="2848607"/>
            <a:ext cx="3233416" cy="1150152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9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</a:t>
            </a:r>
            <a:r>
              <a:rPr lang="ar-MA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ُنْدوقٌ</a:t>
            </a:r>
            <a:endParaRPr lang="ar-MA" sz="9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5167927E-0003-5E46-9875-2ED932A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BBCF21-5E35-7D50-2DAF-5635244C6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03FEE4-078F-0800-7999-462EF267C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D2983C-0B60-16E0-740E-7F2DCAC76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3A24EF-636F-8373-4D46-A2BCA4D7C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5B5E54-5957-669E-F548-801F06EC1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09072D-9166-12F3-36FC-3354562C7A6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8F3EAF-3AFA-0908-FB61-8DB4F3CF7CD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914A64-09FE-06F0-52A9-1553176DF563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093BAA-F3E8-D0B4-2EA9-0539F1C5C4B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62F97B-6F98-330E-3EC0-FB95E041C26A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13223A8-F94C-E02E-1E97-AE189277EC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74D57AB2-5426-5185-E252-CF231E8E09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1044" y="1885349"/>
            <a:ext cx="4824413" cy="3541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E821EB08-672F-A640-8DC4-A8013E36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 ينطق الأستاذ الكلمة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1564B33-62A5-9AAA-A6F9-B20DD2881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F1DCFA-8CF6-2CF2-7FE6-AD1CB20FD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9A1F8D-EAED-3300-2DF7-CB6151985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D39036-1724-63EC-B355-126F77FD1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8BA751-202A-BE8F-D78D-102A693EFB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DA5D35-887A-0F33-08E6-14D74D23A31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1D9E55-07D6-CB42-6715-571D9BB0C8C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EA408-8D7F-C887-4545-384609197836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E5958C-6861-C6C4-101A-EF774EB7AE01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99B264-EA17-D229-8382-B438EE6BB694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F9B9389-81BE-DA3E-3C30-C8E5276426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79;p17">
            <a:extLst>
              <a:ext uri="{FF2B5EF4-FFF2-40B4-BE49-F238E27FC236}">
                <a16:creationId xmlns:a16="http://schemas.microsoft.com/office/drawing/2014/main" id="{230FD77C-3423-FAA9-54BC-DED1B572C708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rt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ارفعوا الألواح - صححوا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Google Shape;1480;p17">
            <a:extLst>
              <a:ext uri="{FF2B5EF4-FFF2-40B4-BE49-F238E27FC236}">
                <a16:creationId xmlns:a16="http://schemas.microsoft.com/office/drawing/2014/main" id="{497A6FB0-CE3D-E956-53F2-D44BF85BC4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967379" y="2054492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985" y="2733573"/>
            <a:ext cx="370475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115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صُنْدوقٌ</a:t>
            </a:r>
            <a:endParaRPr lang="ar-MA" altLang="fr-FR" sz="9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ctr" defTabSz="914400"/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D09B15-D744-6FA5-68A4-2CB8CDC1E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4923BB-F811-1AEF-9349-44A576EFA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F03AD4-113D-9982-2540-083824C74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7C5624-2539-59CC-E924-053691A31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C50136-9030-73E0-13D3-A5C4177D8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74AB1B-5618-5631-5E4A-3F9634763AB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2E4371-6C33-9987-8610-32FFED94208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EE3982-6866-BAED-6476-4B77C95E16C9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F66CFA-F932-394C-B372-C3C7026D16E1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D62613-4CC2-A703-86BA-33ADBDADE23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02FE53D-029B-DBA9-60B0-33DCFA93A9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F597-77FC-7B8C-3A69-76EABE014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91000-6C6A-B94C-9DB8-F49D8A57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من يقرأ الكلمات؟</a:t>
            </a:r>
            <a:endParaRPr lang="fr-US" sz="2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D8B9D11-9A0C-39D9-F614-015AAD590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41881E1-7C0B-E967-01C0-5149924C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323D5BF-A456-AC77-12FA-69720942F4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31FDCA9-FF40-1331-3FE1-7094602350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D9245BC-9DF5-AD19-975E-4D3677F805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F21EC51-85F7-9B22-C7AB-FC5B2E09061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444415-76DA-8946-A447-646A29E3088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0C83F3-792A-8BC8-259D-8B8F983EC58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21F457-58F9-3F68-C918-1857C31853A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EB23C6-5404-33EE-0817-47E886EE550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7CA8A408-A857-F567-A104-C896B4AFB571}"/>
              </a:ext>
            </a:extLst>
          </p:cNvPr>
          <p:cNvSpPr/>
          <p:nvPr/>
        </p:nvSpPr>
        <p:spPr>
          <a:xfrm>
            <a:off x="5472821" y="2474662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ش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اشَةٌ</a:t>
            </a: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D0C28E5A-8288-CD1F-FD7F-CE3D53075A52}"/>
              </a:ext>
            </a:extLst>
          </p:cNvPr>
          <p:cNvSpPr/>
          <p:nvPr/>
        </p:nvSpPr>
        <p:spPr>
          <a:xfrm>
            <a:off x="1550205" y="2489018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5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يَ</a:t>
            </a:r>
            <a:r>
              <a:rPr lang="ar-MA" altLang="fr-FR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سْ</a:t>
            </a: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تَمِعُ</a:t>
            </a:r>
            <a:endParaRPr lang="a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Google Shape;1671;p201">
            <a:extLst>
              <a:ext uri="{FF2B5EF4-FFF2-40B4-BE49-F238E27FC236}">
                <a16:creationId xmlns:a16="http://schemas.microsoft.com/office/drawing/2014/main" id="{FD628E80-12E5-36F0-6D3C-828FB3E7DDDC}"/>
              </a:ext>
            </a:extLst>
          </p:cNvPr>
          <p:cNvSpPr/>
          <p:nvPr/>
        </p:nvSpPr>
        <p:spPr>
          <a:xfrm>
            <a:off x="3524424" y="4562390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يَفْح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َص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ُ</a:t>
            </a:r>
          </a:p>
        </p:txBody>
      </p:sp>
      <p:pic>
        <p:nvPicPr>
          <p:cNvPr id="3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5A7C67A-0E2B-0608-452D-3066865575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55421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8763EC-721A-AA70-E867-61AC20BD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2123248"/>
            <a:ext cx="7886700" cy="720000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424D7B"/>
                </a:solidFill>
              </a:rPr>
              <a:t> </a:t>
            </a:r>
            <a:r>
              <a:rPr lang="ar-MA" sz="4000" dirty="0">
                <a:solidFill>
                  <a:srgbClr val="424D7B"/>
                </a:solidFill>
              </a:rPr>
              <a:t>استماع وتحدث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468138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680331" y="3968529"/>
            <a:ext cx="4675472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7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ورشة الاستماع (أنا أيضا موهوبة): البنية السردية+ الوضعية التواصلية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029" y="3680234"/>
            <a:ext cx="536339" cy="540000"/>
          </a:xfrm>
          <a:prstGeom prst="rect">
            <a:avLst/>
          </a:prstGeom>
        </p:spPr>
      </p:pic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AC4897D4-75D0-882C-EFCA-922E506C30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15348" y="3468883"/>
            <a:ext cx="468000" cy="4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DFD9EC-8038-351E-D93F-379873CC3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856" y="226724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616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B9A6E74-9BD8-E547-B88F-019A5092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1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سنعيد الاستماع للحكاية وسأطرح عليكم أسئلة حول أحداثها. انتبهوا </a:t>
            </a:r>
            <a:endParaRPr lang="fr-US" sz="2400" dirty="0"/>
          </a:p>
        </p:txBody>
      </p:sp>
      <p:pic>
        <p:nvPicPr>
          <p:cNvPr id="26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AD67A0B-650D-EF79-932E-7B21409BF2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9" name="WhatsApp Video 2025-10-31 at 17.07.52">
            <a:hlinkClick r:id="" action="ppaction://media"/>
            <a:extLst>
              <a:ext uri="{FF2B5EF4-FFF2-40B4-BE49-F238E27FC236}">
                <a16:creationId xmlns:a16="http://schemas.microsoft.com/office/drawing/2014/main" id="{3831F5F0-73E1-7BB2-B9EA-AE18D9F30886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5963" y="1584325"/>
            <a:ext cx="2632075" cy="467995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1164EE-2226-00E8-08C8-624B0D9E2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75EDF7-5B94-D289-39B4-372466155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AF187B-FCEE-694D-52C8-DF78966D18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4EF529-8572-6FFA-E66B-B357F4EC1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601288-42C0-2096-D00D-D9EB6BFDCC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647151-F8CF-251F-7496-2A17E34FEF8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A1D430-CCC5-0E7A-C8C8-3A57520F8E3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81F94A-507F-523C-5C13-D8748E64308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ADFF1D-452C-F0E9-AF57-E9663E1523A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F949B0-05B4-2C22-4C43-02E5E1345EED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D2C99-EE35-1FDC-4E83-6952D32D3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EC2DAD6-5D8B-42E8-104A-4DFC06BD9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1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شريط الحكاية </a:t>
            </a:r>
            <a:endParaRPr lang="fr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8D0F9E-9501-5D1E-4C1E-E8ECAAD43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B62188-AF6B-616A-8287-41F9CC211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7F0518-6916-29AD-77ED-94DDDA907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737625-5D0F-9EB5-FFA4-5645776FB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819A4F-0BC6-C997-5931-82E01A9A9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17E569-9F30-55D3-CF2B-76EF3002EBB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059783-A242-35B4-09B4-B0D24D01701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AE890-2A3B-862A-70FA-E436024E94C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21A40E-268D-3AA5-614D-D1090071DDD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CEBD43-C90F-CF92-8BF1-DA7618F350A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2" name="FINALE -  أَنا أَيْضاً موهوبة V1 DONE-720p-251025 (1)">
            <a:hlinkClick r:id="" action="ppaction://media"/>
            <a:extLst>
              <a:ext uri="{FF2B5EF4-FFF2-40B4-BE49-F238E27FC236}">
                <a16:creationId xmlns:a16="http://schemas.microsoft.com/office/drawing/2014/main" id="{E0E581F4-605D-A17A-05FC-1EEB82410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1903" y="2199190"/>
            <a:ext cx="6080193" cy="3431169"/>
          </a:xfrm>
          <a:prstGeom prst="rect">
            <a:avLst/>
          </a:prstGeom>
        </p:spPr>
      </p:pic>
      <p:pic>
        <p:nvPicPr>
          <p:cNvPr id="2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84DE9EB-3483-E16A-9DE5-A63DD447A9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49" y="684000"/>
            <a:ext cx="900000" cy="900000"/>
          </a:xfrm>
        </p:spPr>
      </p:pic>
      <p:pic>
        <p:nvPicPr>
          <p:cNvPr id="27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B5913F7-B3A7-5AFB-86EC-A76F1ED3E7C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8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86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296E5-1A7D-3743-9CD1-D8434CAD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وقع في البداية؟</a:t>
            </a:r>
            <a:endParaRPr lang="fr-US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AD5D8C8-33E1-B743-B2A8-CBABE5F0F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FEF763-C986-05A5-2598-71380F5CB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1936DE-3AFC-7561-F025-98B4A4417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3A635E-363C-A002-155B-794C741E4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25E0133-62AA-B5B1-CDF2-77E3539CB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9DEEACF-AD15-1F3B-A4B9-0CEBC2050F3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79B732-A106-3CC6-C228-CE9E40FCDE6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5A2D95-9077-7230-1E32-15C352C14362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39C0BD-CD52-D13D-6D32-0A2F059BF76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BB8151-5074-D6A0-96BF-CFA871ACAC6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6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CF7BCAA-962A-4902-3F00-767F0E5A0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pic>
        <p:nvPicPr>
          <p:cNvPr id="4" name="Image 3" descr="Une image contenant dessin humoristique, illustration, Dessin d’enfant, dessin&#10;&#10;Le contenu généré par l’IA peut être incorrect.">
            <a:extLst>
              <a:ext uri="{FF2B5EF4-FFF2-40B4-BE49-F238E27FC236}">
                <a16:creationId xmlns:a16="http://schemas.microsoft.com/office/drawing/2014/main" id="{8EA3FCD9-2030-3BF6-5553-CD9FE1FAC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05" y="2153265"/>
            <a:ext cx="4829835" cy="37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85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0D7-31FD-762E-DDF7-BF03DEF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07E976E-0A63-564D-ABB2-81475280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بداية الحكاية  أخبرت فرح ياقوت بأن عيد ميلادها في الغد. من يردد؟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67361D-BFF4-6AD2-2287-3B0B2749F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A89CD1-0148-0033-23BC-FC9E209E1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BE4D76-8EE5-D0E7-A001-09D5FE6FE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189CD1-8D9A-E9EC-50D3-21A6CA6A2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A4DC09-BE5D-CCA8-32BB-6AF85179E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A37B4-2212-5909-5F62-2BBC0DAAD6E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49BDE6-8636-D15B-6F63-CB23E7FABCA9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DF25E2-9167-67FA-00B2-AD8A7718D87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DA1D8D-C392-4ABC-B993-251FB3324E19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FAF9CB-0FB6-379F-3D91-83AD72E652CB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5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FC72053-CD0E-9205-5383-7BBDA88530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2" name="Image 1" descr="Une image contenant dessin humoristique, illustration, Dessin d’enfant, dessin&#10;&#10;Le contenu généré par l’IA peut être incorrect.">
            <a:extLst>
              <a:ext uri="{FF2B5EF4-FFF2-40B4-BE49-F238E27FC236}">
                <a16:creationId xmlns:a16="http://schemas.microsoft.com/office/drawing/2014/main" id="{97550739-A500-DE29-4525-8C5873A1E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05" y="2153265"/>
            <a:ext cx="4829835" cy="37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9410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4F63D-C52A-1831-BBA9-1E629ADE3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00AB463-A263-F042-9167-07CAB285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وقع بعد ذلك؟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52C4ED-F8DF-AB95-DDFC-72E01D42F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8A2100-213D-11EB-8B28-4ED6CBFF5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BF841A-525C-FA3D-6A67-A399DD9A7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B398D9-C6B8-A994-AB13-58EDCBB67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6F4315-E18E-7E23-6E53-DEAE5BAC2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7117FC-E9D4-1E0E-4C53-4F237E2A2681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D111F9-38D2-D5E9-4437-20345EFC822C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980679-D7F4-F4B6-233B-E63B9BB3515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43B6B7-DD22-FA58-C408-C6C19030F03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A80C5B-7DAF-C8ED-4045-877DCCF95E13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6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4D1AAF3-AC16-0C89-C802-E28B5C1B0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8392D7-58E7-32B9-4EB3-31DF9AFD5D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267" y="2228603"/>
            <a:ext cx="2767465" cy="27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3231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C7193-2C08-75EB-55B9-FEF9461C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2A2E09A-6C47-AC40-92C6-E6B78FC1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ذلك، أخذت ياقوت الإذن من معلمتها وبدأت الاستعدادات للحفل. رددوا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C9093DD-44B2-4E27-B442-526DDC6B8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F146E8-6F5D-CB8C-3129-0BA24DF9D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C7E95A-45F2-94A7-601C-59C91AC73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FDE7A0-7AE1-713E-724F-43CAB2CBE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739EE4-9300-6893-2A02-868B5C366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316A13-0223-EBB7-293B-A5DF9499BF3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0AC277-1240-BE19-D80B-F3F4C56E128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2F6044-F92B-6DEF-952C-00EFE928DB8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964D8C-2F53-AEFA-381A-08A02370E19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3E18E4-8D00-DEA1-FB71-775878439CD4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22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D5A6E19-431C-7B61-B11E-C31B884609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4" name="Image 13" descr="Une image contenant dessin humoristique, Dessin d’enfant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A990C913-7A81-4D5C-1358-370258CCB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05" y="2153265"/>
            <a:ext cx="4729447" cy="34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028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FD4B7-B09A-7320-523D-1D82158C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1A95EF6-7EBE-714C-8679-34BB1ABE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وقع بعد إنهاء الاستعدادات؟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57F346-A026-DDC6-8EC0-A0C2A6EBB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924EBA-A4E6-EF22-B525-F1FF10D55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5BF759C-0355-647D-DB86-A0EC28901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F6D682-7002-6208-00F1-F59FF3270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821309-FA91-840A-9A0F-F257C61F7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AC6C4C-CA5A-79B1-679A-8FAD960168B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E03885-74BC-84B6-1ACD-BF7CC3E4EE6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6DB824-B66E-17DA-85A0-53B8CBE6A498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1124C4-E0C0-E9A4-4D08-EC708849345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59D240-ABBE-DB7A-D87C-C695BEB142D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E25E5C2-AD2B-6C3A-E513-2E1C26F12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D74931-13AD-961D-69C4-286EDD4BFB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267" y="2228603"/>
            <a:ext cx="2767465" cy="27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1326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A2E50-E6DB-3CDB-F3EB-289686B28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958A4B7-2014-9348-807D-81DC0F56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نشطت فرح الحفل، وقدم الأصدقاء لفرح الهدايا. من يردد؟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4502AA-96CC-E816-6509-45C784DCB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3FEE73-CBC8-7610-1B68-EC8CBAA2C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77C2E4-12C8-3592-2E98-D794F74E8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5FCCFE-994D-058F-1A89-515F01DD0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0845B5-275B-2051-A6AD-F3429E079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CA5B0-FD82-6DA3-0F22-D9722C3BC5D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65463-F5C3-43C4-5F97-16F1F3CE753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30CA84-0481-1E6F-61F4-254BB35F77D3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44811-54BD-9D32-6E17-E6A2CDC1712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A069F2-E44D-87CF-3397-B8AA93847FA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6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3806C9C-A64D-26DD-7679-9AABC88D0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4" name="Image 13" descr="Une image contenant personne, habits, anniversaire, Visage humain&#10;&#10;Le contenu généré par l’IA peut être incorrect.">
            <a:extLst>
              <a:ext uri="{FF2B5EF4-FFF2-40B4-BE49-F238E27FC236}">
                <a16:creationId xmlns:a16="http://schemas.microsoft.com/office/drawing/2014/main" id="{846ECBC5-C666-FEB4-466C-E3A9D0F85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13" y="2408902"/>
            <a:ext cx="4725973" cy="329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000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2F499-31C4-218B-C11C-BBBA790C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7A4611-81DD-0D1A-2FF9-967AC932D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BCA01F-E2B0-D95D-9220-C3A1E124A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56C460-F090-195C-774A-D24497900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F48012-5B68-C06B-7B90-6693CEB58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CFCDAC-4788-DBA6-9F3C-E7ACD623C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F24B81-5AC7-9EB1-E81F-B93C2C8023D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F50234-363C-64DC-AA4C-42B8EC26FD7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1BB52B-7C17-E637-13C5-114CB393D6CE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7D0C8E-F4FD-77D7-3842-F49FD100C59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44E189-82D5-228D-A2DF-311F3D495BC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7" name="Titre 26">
            <a:extLst>
              <a:ext uri="{FF2B5EF4-FFF2-40B4-BE49-F238E27FC236}">
                <a16:creationId xmlns:a16="http://schemas.microsoft.com/office/drawing/2014/main" id="{908610DE-C15B-6933-4E6A-267212278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وقع في نهاية الحفلة؟</a:t>
            </a:r>
            <a:endParaRPr lang="fr-FR" sz="2400" dirty="0"/>
          </a:p>
        </p:txBody>
      </p:sp>
      <p:pic>
        <p:nvPicPr>
          <p:cNvPr id="5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B1D6FE9-5A3A-09B8-4D86-19D23B90E7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6AD6F4-C23D-65E3-3C28-FF9E0CA28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267" y="2228603"/>
            <a:ext cx="2767465" cy="27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70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1722-AF61-B48D-99A1-43B7DFCFA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99A386F-FA4E-170C-31EC-B52422FE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نهاية الحفلة، شكرت فرح ياقوت على المفاجأة. من يردد؟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1921312-0002-92AB-5DF7-4772608B2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F6AFBFA-A3F8-C3E7-2AB2-509914053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D161F70-6561-38B9-7AAA-C8F7F8A98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2A7A669-8210-6B16-2165-C6E3D067B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4B35992-3E57-210F-3088-BC9276727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59FD2-7DEB-4D2A-7113-24D78C60504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6C5CB9-37BE-8945-71FD-5C36352F23EB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63D370-26A5-6F0B-27A3-34819D0C83FB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89367E-BBA9-88ED-6E88-C49556C555E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2FE77A-A3F8-B2B3-5B6D-CC56DC39E6FA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6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AE14EB9-D426-100E-A9B8-C20F292C2D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pic>
        <p:nvPicPr>
          <p:cNvPr id="5" name="Image 4" descr="Une image contenant dessin humoristique, habits, chaussures, illustration&#10;&#10;Le contenu généré par l’IA peut être incorrect.">
            <a:extLst>
              <a:ext uri="{FF2B5EF4-FFF2-40B4-BE49-F238E27FC236}">
                <a16:creationId xmlns:a16="http://schemas.microsoft.com/office/drawing/2014/main" id="{159CC645-189F-57CC-7438-6DF8249AC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76" y="2595716"/>
            <a:ext cx="4535817" cy="31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3778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53B41-E013-220E-85E4-0F446C95E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4A6E2E6-736A-8C83-A89B-42AACD94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بماذا انتهت الحكاية؟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36429EF-EF6F-FD39-A886-01EA79A26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B6440FF-E892-B2F1-8190-D7AA65812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14797C-5868-0DB6-9BCB-D4FA3F0AB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50C652F-D9A0-FAE7-2734-CE05F2215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7E2F57-5D60-F1D0-AC74-CED17F5F8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BF0A5F2-0240-8DAC-D308-B02306EC586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7D9A4B-679C-6231-711B-17D21D3DF47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16B7D9-66B7-3832-AF78-466592F2CE4F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7FEDA4-624D-0083-742B-460AB19996E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32FA85-5B1E-C4ED-DE58-428A962408FB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5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EF5F77B-0559-6A2C-D465-06E7B7EE9E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3D0B32-F2C6-CE8A-F1F9-1D0F5800D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267" y="2228603"/>
            <a:ext cx="2767465" cy="27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8277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29583-C1D9-E7EA-EB02-A7F2A464A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1F355AC-459B-20C6-BD30-55B32C231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نهاية الحكاية، شكرت المعلمة الجميع على ما فعلوه. من يردد؟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3C182DC-84E0-6FD2-0681-BC1AD3CFE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F4CA08-9BD1-4454-A579-FA838A8B6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0A91AFA-90D0-FC7E-D71D-1145450C6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C58B0E-CB84-4E41-00A4-E16414A0F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DC0CE72-D3A6-1ED0-7C0B-877C92AD0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BE3EA2-F500-8292-96AE-91BCC8BA0E8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164FEF-3A19-54A5-DE93-A0546BF08189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4BD116-A3D0-376D-E3A2-936A12540272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C949F4-135F-A674-121D-46A977F1C5C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70C3FD-C4B4-2A9A-1B0D-94C036D84D2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AE34D3-8911-E917-47FA-0E363FCD5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055" y="2611547"/>
            <a:ext cx="3139712" cy="2629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EA4C44C-D130-7CE6-3469-47EEE47C02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8202804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MA" dirty="0">
                <a:solidFill>
                  <a:srgbClr val="424D7C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تنظيم حصص الأسبوع</a:t>
            </a:r>
            <a:endParaRPr lang="fr-MA" dirty="0">
              <a:solidFill>
                <a:srgbClr val="424D7C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72226"/>
            <a:ext cx="3780000" cy="1341887"/>
            <a:chOff x="628649" y="3472226"/>
            <a:chExt cx="3780000" cy="1341887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72226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الإنتاج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كتابية: البنيات اللغوية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إعادة الإنتاج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قراءة: استخلاص العبرة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 2/2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الطلاقة: توليف ودعم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توليف ودعم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68414" y="5049198"/>
            <a:ext cx="3831420" cy="1362012"/>
          </a:xfrm>
          <a:prstGeom prst="rect">
            <a:avLst/>
          </a:prstGeom>
        </p:spPr>
      </p:pic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2 -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D58EC7-C4F7-A6D3-F7DD-13F812919F44}"/>
              </a:ext>
            </a:extLst>
          </p:cNvPr>
          <p:cNvSpPr txBox="1"/>
          <p:nvPr/>
        </p:nvSpPr>
        <p:spPr>
          <a:xfrm>
            <a:off x="7389549" y="5030318"/>
            <a:ext cx="1134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3 - </a:t>
            </a: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عناصر الحكاية </a:t>
            </a:r>
            <a:endParaRPr lang="ar-M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استراتيجية المفردات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AAB95B-8A8E-017F-27B7-9C1FC1B48E88}"/>
              </a:ext>
            </a:extLst>
          </p:cNvPr>
          <p:cNvSpPr txBox="1"/>
          <p:nvPr/>
        </p:nvSpPr>
        <p:spPr>
          <a:xfrm>
            <a:off x="4904414" y="5457103"/>
            <a:ext cx="36194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الاستماع والتحدث : البنية السردية /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الوضعية التواصلية 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قراءة: استراتيجية الفهم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إملاء ½</a:t>
            </a: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7269AF2-F772-744A-BCE1-139BF36C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من يسرد أحداث الحكاية من البداية إلى النهاية؟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68EA197-4B5B-5D99-CB38-285F004A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A339F5-40A9-A1A7-94CD-F8BB0A6B3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CCC5F9-D600-290C-6818-D447629BD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8F94A7-9FF1-F8F5-92C3-7F55E3A4B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91612F-6D02-0662-43F0-08DED114E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E97B30-8B02-0FEB-6675-8D04C764439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812F5D-97E1-9C6A-74D5-E5C66AF95E9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3FCE99-60DA-469E-3B43-97338800373A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0B83AD-4B65-DB62-FDFB-579613BA1C7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989FBC-4A9A-65AD-287C-B79AEA39F65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1F588BD-11CD-A8C3-A963-78FC69F1629F}"/>
              </a:ext>
            </a:extLst>
          </p:cNvPr>
          <p:cNvGrpSpPr/>
          <p:nvPr/>
        </p:nvGrpSpPr>
        <p:grpSpPr>
          <a:xfrm>
            <a:off x="481966" y="1728124"/>
            <a:ext cx="8034450" cy="4445876"/>
            <a:chOff x="510638" y="1653225"/>
            <a:chExt cx="8034450" cy="444587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07812BF-ADF9-B0F8-A3E9-1627C08C9F20}"/>
                </a:ext>
              </a:extLst>
            </p:cNvPr>
            <p:cNvSpPr/>
            <p:nvPr/>
          </p:nvSpPr>
          <p:spPr>
            <a:xfrm>
              <a:off x="895442" y="3624013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rgbClr val="7EA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6" name="Triangle isocèle 15">
              <a:extLst>
                <a:ext uri="{FF2B5EF4-FFF2-40B4-BE49-F238E27FC236}">
                  <a16:creationId xmlns:a16="http://schemas.microsoft.com/office/drawing/2014/main" id="{DC588348-B2F1-F052-F34B-912199729E0A}"/>
                </a:ext>
              </a:extLst>
            </p:cNvPr>
            <p:cNvSpPr/>
            <p:nvPr/>
          </p:nvSpPr>
          <p:spPr>
            <a:xfrm rot="16200000">
              <a:off x="437074" y="3556398"/>
              <a:ext cx="702541" cy="555414"/>
            </a:xfrm>
            <a:prstGeom prst="triangle">
              <a:avLst/>
            </a:prstGeom>
            <a:solidFill>
              <a:srgbClr val="7EA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F2F8E4DD-73C9-DAD4-9024-B1CCE9CDAF16}"/>
                </a:ext>
              </a:extLst>
            </p:cNvPr>
            <p:cNvGrpSpPr/>
            <p:nvPr/>
          </p:nvGrpSpPr>
          <p:grpSpPr>
            <a:xfrm>
              <a:off x="7523915" y="3106590"/>
              <a:ext cx="265471" cy="761799"/>
              <a:chOff x="1767565" y="1569991"/>
              <a:chExt cx="265471" cy="761799"/>
            </a:xfrm>
          </p:grpSpPr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7F36DA2E-B956-7E81-30D4-D18A56FBE2BB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54" name="Rectangle : coins arrondis 53">
                <a:extLst>
                  <a:ext uri="{FF2B5EF4-FFF2-40B4-BE49-F238E27FC236}">
                    <a16:creationId xmlns:a16="http://schemas.microsoft.com/office/drawing/2014/main" id="{92F0DEAE-6913-7C6B-DB94-9C649CD9333D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C4174D7-1F31-3724-D687-38456EAF4137}"/>
                </a:ext>
              </a:extLst>
            </p:cNvPr>
            <p:cNvGrpSpPr/>
            <p:nvPr/>
          </p:nvGrpSpPr>
          <p:grpSpPr>
            <a:xfrm flipV="1">
              <a:off x="6387195" y="3808639"/>
              <a:ext cx="265471" cy="791298"/>
              <a:chOff x="1767565" y="1540492"/>
              <a:chExt cx="265471" cy="791298"/>
            </a:xfrm>
          </p:grpSpPr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63DE4008-3FDC-20B0-1E6B-28D0C419A214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52" name="Rectangle : coins arrondis 51">
                <a:extLst>
                  <a:ext uri="{FF2B5EF4-FFF2-40B4-BE49-F238E27FC236}">
                    <a16:creationId xmlns:a16="http://schemas.microsoft.com/office/drawing/2014/main" id="{B3B71AC2-C03E-BED0-8CE5-D54B54453F40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4F6788DB-191D-0BC4-CCD6-533712349149}"/>
                </a:ext>
              </a:extLst>
            </p:cNvPr>
            <p:cNvGrpSpPr/>
            <p:nvPr/>
          </p:nvGrpSpPr>
          <p:grpSpPr>
            <a:xfrm>
              <a:off x="5033969" y="3113855"/>
              <a:ext cx="265471" cy="761799"/>
              <a:chOff x="1767565" y="1569991"/>
              <a:chExt cx="265471" cy="761799"/>
            </a:xfrm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E939AD39-A4E9-00AB-1B3D-A5CB3B208679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50" name="Rectangle : coins arrondis 49">
                <a:extLst>
                  <a:ext uri="{FF2B5EF4-FFF2-40B4-BE49-F238E27FC236}">
                    <a16:creationId xmlns:a16="http://schemas.microsoft.com/office/drawing/2014/main" id="{7FA2AD4B-7739-84EA-D459-60E70E7674A1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4776A7BF-DFEA-10ED-2DB7-DA8DC7B135DF}"/>
                </a:ext>
              </a:extLst>
            </p:cNvPr>
            <p:cNvGrpSpPr/>
            <p:nvPr/>
          </p:nvGrpSpPr>
          <p:grpSpPr>
            <a:xfrm flipV="1">
              <a:off x="3636466" y="3809127"/>
              <a:ext cx="265471" cy="761799"/>
              <a:chOff x="1767565" y="1569991"/>
              <a:chExt cx="265471" cy="761799"/>
            </a:xfrm>
          </p:grpSpPr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9D240390-9610-7DFA-B48F-6D09C0496BFC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8" name="Rectangle : coins arrondis 47">
                <a:extLst>
                  <a:ext uri="{FF2B5EF4-FFF2-40B4-BE49-F238E27FC236}">
                    <a16:creationId xmlns:a16="http://schemas.microsoft.com/office/drawing/2014/main" id="{779C354D-4522-D1F2-82A4-E54AB7293014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93113666-57E9-1563-61A2-BB989E6F7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97" t="6329" r="47829" b="12652"/>
            <a:stretch/>
          </p:blipFill>
          <p:spPr>
            <a:xfrm>
              <a:off x="6675704" y="1778967"/>
              <a:ext cx="1869384" cy="13249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4D462386-C043-E69F-64D0-DE0F61E9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48320" b="61382"/>
            <a:stretch/>
          </p:blipFill>
          <p:spPr>
            <a:xfrm>
              <a:off x="5616189" y="4630057"/>
              <a:ext cx="2004127" cy="14690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5B44267D-2909-4198-D37D-95E17DA97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126" t="6329" b="14804"/>
            <a:stretch/>
          </p:blipFill>
          <p:spPr>
            <a:xfrm>
              <a:off x="4180521" y="1665253"/>
              <a:ext cx="1929178" cy="155241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D9B5114-3078-5551-D7A2-11D1EDFD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3867" t="1" r="2893" b="61947"/>
            <a:stretch/>
          </p:blipFill>
          <p:spPr>
            <a:xfrm>
              <a:off x="2703314" y="4618073"/>
              <a:ext cx="2155704" cy="14690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CCAB43AD-DA36-C535-1819-9D66132D8516}"/>
                </a:ext>
              </a:extLst>
            </p:cNvPr>
            <p:cNvGrpSpPr/>
            <p:nvPr/>
          </p:nvGrpSpPr>
          <p:grpSpPr>
            <a:xfrm>
              <a:off x="2187528" y="3128602"/>
              <a:ext cx="265471" cy="761799"/>
              <a:chOff x="1767565" y="1569991"/>
              <a:chExt cx="265471" cy="761799"/>
            </a:xfrm>
          </p:grpSpPr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8FF81AE8-35D8-8E3A-AD36-147460B71B91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6" name="Rectangle : coins arrondis 45">
                <a:extLst>
                  <a:ext uri="{FF2B5EF4-FFF2-40B4-BE49-F238E27FC236}">
                    <a16:creationId xmlns:a16="http://schemas.microsoft.com/office/drawing/2014/main" id="{D2A3EE46-B242-DA26-DC91-9FCF71DBEDBD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rgbClr val="B2D08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2324659D-DDFE-581D-87F7-753057FC4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4172" y="1653225"/>
              <a:ext cx="1806180" cy="151245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7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4DE805B-DF34-A578-398E-636B3F680A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49444-BC14-AF2E-03CA-7461EC77D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476E829-00F2-FE4A-87FD-98972029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ستتعلمون كيف تعبرون عن رأيكم حول نشاط مع الأصدقاء.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E4DA39-2AFF-1A4D-B667-A4C5447D2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689" y="2529776"/>
            <a:ext cx="4968621" cy="31694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0C2B40-B6B6-022F-7146-3A24DD107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F1993A-1D23-33BE-BB7F-935359AC2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0D7FAE-B35C-C1CB-1B02-EC5209E20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722354-7A51-CAA8-BF62-5C81BFDFD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B68C2B-498A-FC39-6295-699977A39F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6CB80A-CBD1-2162-3349-E096CA7E37A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093E84-E0AA-68E4-751A-A3792A63E67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26CE85-9B77-09E9-F124-80E6630FB556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9D740D-340A-41AF-8CED-2165E810A9E7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4AC4DA-D21D-5F87-04A9-4A8A2969BED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8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BFCA960-6E71-27BC-5506-C5E9C5E91B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87501733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6B272-719D-6D1D-1682-0CF7D668A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A5530AA-D7E0-5C78-EC75-DAF826B5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لأطلب رأي شخص بم أسأل؟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8AF58D-627D-094C-4206-285FD7011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D93BE8-3B69-F64D-3200-9AD4A5708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15AA7-049D-D3B3-5205-81E920FFC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8044A8-7723-F41D-09C6-3A0954BE3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80B4F1-47DA-7EF7-E922-F4DC81BCC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AD28E7-FAEA-BBE2-7395-A84CC42547B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2D8BB0-A147-47D4-3DD9-37313BC734C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8A9927-B8A0-5382-45CF-E1FCC2D94FC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445B02-5613-953E-006B-FAE94F8C81D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685D39-2E83-FAF2-770A-327BA20B669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خط ونقل</a:t>
            </a:r>
          </a:p>
        </p:txBody>
      </p:sp>
      <p:pic>
        <p:nvPicPr>
          <p:cNvPr id="1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83ECBFF-1104-0AB4-1F2F-D8F576636A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B0A704-2826-9AE8-E668-0FD1B138F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267" y="2228603"/>
            <a:ext cx="2767465" cy="27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781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FFF0FFB-5488-A9A2-22B3-16A6600237ED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04E803-FFA1-1BD3-C38F-614F22DC226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6BA5F-E098-8638-BCAF-DAD4AE5FD1C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003C26-51F3-3F47-9408-35CB65E3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لأطلب رأي شخص أسأل : ما رأيك ؟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16EDA6-566E-73D8-8952-F9C7F138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66BAEA-653A-1682-F892-3C859413E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6047A2-B7B6-F75C-4F67-ECD2ADB88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9CB0D7-4B73-6910-FCA5-99B54C350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0AD93B-5046-763C-8343-294F81FB9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D5B5A5-842E-4A50-6D65-834335CA9D0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7B5448-C3C5-1D90-D687-C4C859E8DA3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46C7F2-1F48-2D59-56D5-EB727E7F0BD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5A7A1B-B05C-8743-1250-850DAD2DBCF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B95C26-B3D3-7E38-093F-A65CC275429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خط ونقل</a:t>
            </a: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120B6A5-3A4E-E822-6336-63E1567FC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9523" y="611944"/>
            <a:ext cx="900113" cy="900112"/>
          </a:xfr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95DE410F-9BA7-98EE-C81D-CA7C5EF3483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1D51749-9554-5B0E-757E-7201BB0E08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B57F325-ED3B-DEB1-00D0-25298A8B5F25}"/>
              </a:ext>
            </a:extLst>
          </p:cNvPr>
          <p:cNvSpPr txBox="1"/>
          <p:nvPr/>
        </p:nvSpPr>
        <p:spPr>
          <a:xfrm>
            <a:off x="1103064" y="1989055"/>
            <a:ext cx="13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رَأْيُكَ </a:t>
            </a:r>
            <a:r>
              <a:rPr lang="f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 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450825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1AE45-6548-154B-0D53-25B45135F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756CB3-3338-EFE4-549B-5CFACEC07757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015928-90C2-C611-CBBE-FCB7F79ECFC3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E3A6BE8-FE77-B14C-91FC-E2CE300C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لأعبر عن رأي يمكنني أن أقول : أنا متفق –  رددوا – أنا غير متفق رددوا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DF0351-3084-07A0-8E90-7E0886C88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DC101E-F9CF-08A8-11E7-3401D1AC7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C55165-C105-5EF9-EEF7-012EB50B4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09AF42-FE25-8D67-FE5F-F8BB3E7E4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8483D0-F2C2-2259-66C3-9F9111AA0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C05851-79D7-B827-4E88-69F6316AA3F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81C5CD-1895-5DBA-D54B-2DA02D124A0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13FA3-B418-3016-D2F8-E906E550B5F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B5E0A8-E171-BCFD-D2F9-09A936B81D7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F9C1E6-E402-8307-2855-441EE71745F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خط ونقل</a:t>
            </a: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0EF215FB-3133-6ECC-2B3F-98BA2D3DA3CF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50B890FB-4E14-60A6-A208-7E24A256BDD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F8059B3-A98F-DF32-4E64-D70232EEE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30A8CD-6457-9039-F5FE-B0009EACA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4F783D5-154E-AB2D-933D-E7EF40CFC965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مُتَّفِقَةٌ،.....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15FB3BE-D3CE-FA81-2199-9DA24C8CBB65}"/>
              </a:ext>
            </a:extLst>
          </p:cNvPr>
          <p:cNvSpPr txBox="1"/>
          <p:nvPr/>
        </p:nvSpPr>
        <p:spPr>
          <a:xfrm>
            <a:off x="6972163" y="2185342"/>
            <a:ext cx="152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غَيْرُ مُتَّفِقٍ؛ 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27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8DB4820-BEAA-8DAD-FE99-7BC168001C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828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FFF0FFB-5488-A9A2-22B3-16A6600237ED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6BA5F-E098-8638-BCAF-DAD4AE5FD1C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88B3F1-7B09-954B-B51F-EAE44FBB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أراد مجد أن يسأل ندى عن رأيها في مفاجأة فرح.  ماذا سيقول لها؟ رددوا.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B2FAC3-B66D-20AB-BFE7-0D88EAA8F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A92F2A-32FE-E3B7-9918-92A3A7242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91D31A-9652-A0FF-AD17-CE97B2764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933835-3634-46D8-5DB9-2AFD280F9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D52CC7-AF09-72FF-DCBB-D0FF33CEE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2A3653-12B9-C972-BC18-6D4EB8A31A31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55B24-EC43-8870-9D6B-0D27E1949AE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486281-F611-FDC2-A70E-519D52573941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D6EF42-2E74-3FE2-372A-1636E942176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EF47D5-2006-5C77-287D-1CB03F3AF3F5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25EA4F1-8F63-C5E9-B30B-581DF9790158}"/>
              </a:ext>
            </a:extLst>
          </p:cNvPr>
          <p:cNvSpPr/>
          <p:nvPr/>
        </p:nvSpPr>
        <p:spPr>
          <a:xfrm>
            <a:off x="5961576" y="1911425"/>
            <a:ext cx="2547408" cy="1598142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1DC74A6-E3FD-E9AB-3F3A-A59A38E0B5B5}"/>
              </a:ext>
            </a:extLst>
          </p:cNvPr>
          <p:cNvSpPr txBox="1"/>
          <p:nvPr/>
        </p:nvSpPr>
        <p:spPr>
          <a:xfrm>
            <a:off x="6237426" y="2076049"/>
            <a:ext cx="2064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رَأْيُكِ</a:t>
            </a:r>
            <a:r>
              <a:rPr lang="f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في مُفاجَأَةِ صَديقَتِنا فَرَحٍ؟</a:t>
            </a:r>
            <a:endParaRPr lang="fr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1C774DA-59C0-475F-3C70-4F133E06CA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9A3942-2D3E-AE0A-82BE-251E5ACC7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265" y="2790443"/>
            <a:ext cx="1530815" cy="331155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3F7C268-47A5-D7FE-6F51-3EBF818370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735" y="2790443"/>
            <a:ext cx="1427099" cy="3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3325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EF00A-13DE-8CE6-E235-5F96E2B6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49B08DAB-86A3-65CB-288C-8E863D29C0BB}"/>
              </a:ext>
            </a:extLst>
          </p:cNvPr>
          <p:cNvSpPr/>
          <p:nvPr/>
        </p:nvSpPr>
        <p:spPr>
          <a:xfrm flipH="1">
            <a:off x="413809" y="1800580"/>
            <a:ext cx="2457827" cy="1611337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42D67C-7D22-CD53-7657-AD8821587AE8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CFCB71-6D20-0C95-7594-F3876F5C0585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DD00B021-27B5-7822-45DD-37DBE08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 أجابت ندى؟  أنا متفقة، ولكن ماذا نهدي لها؟ من يردد؟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304580-5A20-13CE-A89E-E28834859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F6B002-5BA6-D091-3630-EB2043F85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D9980B8-EF78-19DE-E1EC-DEDF76E58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DDBAC7-8FC4-C6CF-6168-7D2FDF741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AE6CAB-0071-25A7-DCB7-368F174D9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06CB78-2B8C-BA8D-4F8A-1039D04A721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A0BDD1-E942-2FAB-59BF-4C58E4E5C8A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87BBFC-E504-B34A-39DC-80FB15DD03BB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68B879-BD9F-1226-31FF-43F220DF55B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7A56C1-643D-AB9B-BAD2-503629418DC9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9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1783648-79C4-7784-9CC0-016F23AF8A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471426BD-9A68-1062-C69E-3A0A85C674EF}"/>
              </a:ext>
            </a:extLst>
          </p:cNvPr>
          <p:cNvSpPr txBox="1"/>
          <p:nvPr/>
        </p:nvSpPr>
        <p:spPr>
          <a:xfrm>
            <a:off x="510331" y="2023456"/>
            <a:ext cx="2029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مُتَّفِقَةٌ، وَلَكِنْ ماذا سَنُهْدي لَها؟</a:t>
            </a:r>
            <a:endParaRPr lang="fr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52611F6-1467-B7A3-0904-12AE006C4A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265" y="2790443"/>
            <a:ext cx="1530815" cy="331155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53FAAF-CA28-A4CD-F79E-F5F2989A0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735" y="2790443"/>
            <a:ext cx="1427099" cy="3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3651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3EF00-DE15-8792-D278-245EED54B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A75D0A-CF28-6033-3BB9-6D0B90CEA35F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46655-E1FD-55AB-91CE-D58F98EE77E4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D608CF-CA5E-635D-3444-691D0AB984B1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0AD77A-8BD8-B40B-55EC-09689C449298}"/>
              </a:ext>
            </a:extLst>
          </p:cNvPr>
          <p:cNvSpPr/>
          <p:nvPr/>
        </p:nvSpPr>
        <p:spPr>
          <a:xfrm>
            <a:off x="1597655" y="2818033"/>
            <a:ext cx="2841523" cy="1564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D7F9BA1-6DFA-C303-211D-1A96DD7C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 أجاب مجد؟  أنا 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مَوْهوبٌ في ٱلرَّسْمِ  سأُهْدي لَها رَسْماً جَميلاً. وَأَنْتِ؟ رددوا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E181481-58EB-6086-CFBB-FFC30625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520C66-970E-565B-22CB-2A440FDCD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E594D3-728C-A826-8AEB-B75EE9244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E7AF2F-78FD-A55D-B84E-F67CCB38A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409F47-7423-DFA1-752F-FDF3DD840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327DA3-9B06-14C2-4D1B-68336268C161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9EB6B0-65E3-EE86-AA62-A8B05F2184DE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6D90DE-6E88-A49C-6742-6E41F138DECA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54B5FA-457B-E7B7-64D1-225734C75B8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0EED1C-A9C3-87C4-339F-CFE68083F91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9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95FF5E9-EFD3-9AB3-27F5-120F2DBD0B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FF4C185-4363-04D5-29B7-15D934A75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265" y="2790443"/>
            <a:ext cx="1530815" cy="331155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F1CDD1E-48A1-3AA8-9C86-667707F8D3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735" y="2790443"/>
            <a:ext cx="1427099" cy="3492641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F77FE7B-B661-99DD-4B7D-A4B4578AA919}"/>
              </a:ext>
            </a:extLst>
          </p:cNvPr>
          <p:cNvGrpSpPr/>
          <p:nvPr/>
        </p:nvGrpSpPr>
        <p:grpSpPr>
          <a:xfrm>
            <a:off x="6077472" y="2426717"/>
            <a:ext cx="2712796" cy="1598142"/>
            <a:chOff x="5668213" y="2480681"/>
            <a:chExt cx="2712796" cy="1598142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20FC713-859F-C213-85D6-C3B8F4DFF807}"/>
                </a:ext>
              </a:extLst>
            </p:cNvPr>
            <p:cNvSpPr/>
            <p:nvPr/>
          </p:nvSpPr>
          <p:spPr>
            <a:xfrm>
              <a:off x="5750907" y="2480681"/>
              <a:ext cx="2547408" cy="1598142"/>
            </a:xfrm>
            <a:custGeom>
              <a:avLst/>
              <a:gdLst>
                <a:gd name="connsiteX0" fmla="*/ 1906766 w 1910474"/>
                <a:gd name="connsiteY0" fmla="*/ 496404 h 1081210"/>
                <a:gd name="connsiteX1" fmla="*/ 1803929 w 1910474"/>
                <a:gd name="connsiteY1" fmla="*/ 223273 h 1081210"/>
                <a:gd name="connsiteX2" fmla="*/ 1538997 w 1910474"/>
                <a:gd name="connsiteY2" fmla="*/ 79732 h 1081210"/>
                <a:gd name="connsiteX3" fmla="*/ 304804 w 1910474"/>
                <a:gd name="connsiteY3" fmla="*/ 167180 h 1081210"/>
                <a:gd name="connsiteX4" fmla="*/ 95245 w 1910474"/>
                <a:gd name="connsiteY4" fmla="*/ 312159 h 1081210"/>
                <a:gd name="connsiteX5" fmla="*/ 175 w 1910474"/>
                <a:gd name="connsiteY5" fmla="*/ 543148 h 1081210"/>
                <a:gd name="connsiteX6" fmla="*/ 127175 w 1910474"/>
                <a:gd name="connsiteY6" fmla="*/ 762486 h 1081210"/>
                <a:gd name="connsiteX7" fmla="*/ 379738 w 1910474"/>
                <a:gd name="connsiteY7" fmla="*/ 805060 h 1081210"/>
                <a:gd name="connsiteX8" fmla="*/ 328104 w 1910474"/>
                <a:gd name="connsiteY8" fmla="*/ 1081211 h 1081210"/>
                <a:gd name="connsiteX9" fmla="*/ 607131 w 1910474"/>
                <a:gd name="connsiteY9" fmla="*/ 932348 h 1081210"/>
                <a:gd name="connsiteX10" fmla="*/ 783753 w 1910474"/>
                <a:gd name="connsiteY10" fmla="*/ 952196 h 1081210"/>
                <a:gd name="connsiteX11" fmla="*/ 1579556 w 1910474"/>
                <a:gd name="connsiteY11" fmla="*/ 790677 h 1081210"/>
                <a:gd name="connsiteX12" fmla="*/ 1783793 w 1910474"/>
                <a:gd name="connsiteY12" fmla="*/ 685394 h 1081210"/>
                <a:gd name="connsiteX13" fmla="*/ 1906766 w 1910474"/>
                <a:gd name="connsiteY13" fmla="*/ 496404 h 108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474" h="1081210">
                  <a:moveTo>
                    <a:pt x="1906766" y="496404"/>
                  </a:moveTo>
                  <a:cubicBezTo>
                    <a:pt x="1924457" y="396587"/>
                    <a:pt x="1876994" y="293461"/>
                    <a:pt x="1803929" y="223273"/>
                  </a:cubicBezTo>
                  <a:cubicBezTo>
                    <a:pt x="1730864" y="153085"/>
                    <a:pt x="1635361" y="111231"/>
                    <a:pt x="1538997" y="79732"/>
                  </a:cubicBezTo>
                  <a:cubicBezTo>
                    <a:pt x="1136996" y="-51583"/>
                    <a:pt x="684223" y="-19510"/>
                    <a:pt x="304804" y="167180"/>
                  </a:cubicBezTo>
                  <a:cubicBezTo>
                    <a:pt x="228143" y="204863"/>
                    <a:pt x="153352" y="249594"/>
                    <a:pt x="95245" y="312159"/>
                  </a:cubicBezTo>
                  <a:cubicBezTo>
                    <a:pt x="37139" y="374725"/>
                    <a:pt x="-2990" y="457714"/>
                    <a:pt x="175" y="543148"/>
                  </a:cubicBezTo>
                  <a:cubicBezTo>
                    <a:pt x="3483" y="630739"/>
                    <a:pt x="53967" y="714160"/>
                    <a:pt x="127175" y="762486"/>
                  </a:cubicBezTo>
                  <a:cubicBezTo>
                    <a:pt x="200384" y="810813"/>
                    <a:pt x="294160" y="824620"/>
                    <a:pt x="379738" y="805060"/>
                  </a:cubicBezTo>
                  <a:cubicBezTo>
                    <a:pt x="406203" y="898404"/>
                    <a:pt x="386498" y="1003687"/>
                    <a:pt x="328104" y="1081211"/>
                  </a:cubicBezTo>
                  <a:cubicBezTo>
                    <a:pt x="429647" y="1061506"/>
                    <a:pt x="515369" y="1012460"/>
                    <a:pt x="607131" y="932348"/>
                  </a:cubicBezTo>
                  <a:cubicBezTo>
                    <a:pt x="653300" y="923431"/>
                    <a:pt x="725215" y="949176"/>
                    <a:pt x="783753" y="952196"/>
                  </a:cubicBezTo>
                  <a:cubicBezTo>
                    <a:pt x="1061486" y="966579"/>
                    <a:pt x="1319083" y="888336"/>
                    <a:pt x="1579556" y="790677"/>
                  </a:cubicBezTo>
                  <a:cubicBezTo>
                    <a:pt x="1651614" y="763637"/>
                    <a:pt x="1723241" y="732858"/>
                    <a:pt x="1783793" y="685394"/>
                  </a:cubicBezTo>
                  <a:cubicBezTo>
                    <a:pt x="1844344" y="638075"/>
                    <a:pt x="1893390" y="572201"/>
                    <a:pt x="1906766" y="49640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437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5E9DD16-A33C-4969-41EE-6E8455142BD5}"/>
                </a:ext>
              </a:extLst>
            </p:cNvPr>
            <p:cNvSpPr txBox="1"/>
            <p:nvPr/>
          </p:nvSpPr>
          <p:spPr>
            <a:xfrm>
              <a:off x="5668213" y="2555931"/>
              <a:ext cx="27127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28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أَنا مَوْهوبٌ في ٱلرَّسْمِ</a:t>
              </a:r>
            </a:p>
            <a:p>
              <a:pPr algn="ctr" rtl="1"/>
              <a:r>
                <a:rPr lang="ar-MA" sz="28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سأُهْدي لَها رَسْماً جَميلاً. وَأَنْتِ؟</a:t>
              </a:r>
              <a:endParaRPr lang="fr-MA" sz="2800" b="1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51193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1146A-4BC1-4129-9ED8-661D2BB83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401F22D-DE5E-83B9-9256-44A35B5504B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E5A0655-32AB-70C3-7BF5-E79FC382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أَيْضاً مَوْهوبَةٌ في </a:t>
            </a:r>
            <a:r>
              <a:rPr lang="ar-MA" sz="2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ٱلْغِناءِ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سَأُقَدِّمُ لَها أُغْنِيَّةً. رددوا</a:t>
            </a:r>
            <a:endParaRPr lang="fr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06E110-4C1C-D5E9-2832-6A37DE920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7EB0EF-14B4-8E04-1C95-220D55D57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342376-EA9F-200C-393A-B39AA20AC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95C563-6D25-7C83-AC03-C02DC6219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EFF91E-E8FA-C499-D1ED-2326DBFBC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94DBAB-DA64-5D58-CA92-BBE4A0BB3FC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F7853A-066E-5D22-5F1E-A181917FE42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A4D390-EEC6-98A2-4A83-2E44DD86FF67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85517A-DF3B-0785-3B2B-AD3F4C9E79B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080D01-5CAC-A43C-758C-37B67C09EC8E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9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E12E70DF-465B-230E-7325-58A3A3A364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38A5982-8EAE-E602-8A73-305DF7D132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265" y="2790443"/>
            <a:ext cx="1530815" cy="331155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004C81C-0C82-88B1-0D87-0ED310EE36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735" y="2790443"/>
            <a:ext cx="1427099" cy="3492641"/>
          </a:xfrm>
          <a:prstGeom prst="rect">
            <a:avLst/>
          </a:prstGeom>
        </p:spPr>
      </p:pic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A3CCF4AC-2461-B5CB-66AD-1D48220D2D7A}"/>
              </a:ext>
            </a:extLst>
          </p:cNvPr>
          <p:cNvSpPr/>
          <p:nvPr/>
        </p:nvSpPr>
        <p:spPr>
          <a:xfrm flipH="1">
            <a:off x="413809" y="1800580"/>
            <a:ext cx="2457827" cy="1611337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3AE20AF-E514-B39C-02CF-0AE1D1C9792B}"/>
              </a:ext>
            </a:extLst>
          </p:cNvPr>
          <p:cNvSpPr txBox="1"/>
          <p:nvPr/>
        </p:nvSpPr>
        <p:spPr>
          <a:xfrm>
            <a:off x="391397" y="2235988"/>
            <a:ext cx="2373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أَيْضاً مَوْهوبَةٌ في </a:t>
            </a:r>
            <a:r>
              <a:rPr lang="ar-MA" sz="28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ٱلْغِناءِ</a:t>
            </a: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سَأُقَدِّمُ لَها أُغْنِيَّةً.</a:t>
            </a:r>
            <a:endParaRPr lang="fr-MA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678338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52B85-92B1-2D24-896E-C784458E4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925C7-1124-C34E-8CFD-86E83DAE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ستقومون مثنى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مثنى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للتعبير عن رأيك حول هدية تهديها لزميلك.</a:t>
            </a:r>
            <a:endParaRPr lang="fr-US" sz="24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61E6764-7903-2AD0-DF2D-F3D8AB8CBA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5EDD73-7E6C-911E-CD4F-46EF24EA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6FC8A2A-5964-7681-EF8B-539A69022E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A2EE07F-B54C-CE48-DD9D-55C790E2CA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BFC962C-7EFA-7D90-209D-5820696E70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CC094C7-7331-32F3-6469-3FBA59A80AC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3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2B8BF5-AD5B-1206-37D9-D7B544C035B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934EBB-C397-4B75-453D-3B62132E8FC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87A807-42FA-E47B-C2D4-A829BE897D3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89F360-92E0-8865-9A3E-C3ADF5E85F83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3147C21E-1B60-7718-7B6B-06093636D686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B2BD024-8157-43A9-2775-299CA34262EC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6A51E4-24E8-8F27-F452-BF0D844A74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465EF8-848E-331B-163D-F43BF1802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pic>
        <p:nvPicPr>
          <p:cNvPr id="30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0BF9E34-86AA-69BC-1885-9E963B99A7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442089-5D40-7E45-A609-F740C7DC8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5750" y="3196763"/>
            <a:ext cx="1391826" cy="30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5509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ورشة الاستماع (أنا أيضا موهوبة): البنية السردية+ الوضعية التواصلية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A69C8D-A755-199A-D09F-F86610792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التدرب على الرسم الإملائي لكلمات وجمل قصيرة </a:t>
            </a:r>
          </a:p>
          <a:p>
            <a:pPr marL="0" indent="0">
              <a:buClrTx/>
              <a:buNone/>
            </a:pPr>
            <a:r>
              <a:rPr lang="ar-MA" sz="1600" dirty="0">
                <a:cs typeface="Microsoft Uighur" panose="02000000000000000000" pitchFamily="2" charset="-78"/>
              </a:rPr>
              <a:t>        تتضمن الحروف </a:t>
            </a:r>
            <a:r>
              <a:rPr lang="fr-MA" sz="1600" dirty="0"/>
              <a:t> )</a:t>
            </a:r>
            <a:r>
              <a:rPr lang="ar-MA" sz="1600" dirty="0">
                <a:cs typeface="Microsoft Uighur" panose="02000000000000000000" pitchFamily="2" charset="-78"/>
              </a:rPr>
              <a:t>س – ش - ص</a:t>
            </a:r>
            <a:r>
              <a:rPr lang="fr-MA" sz="1600" dirty="0"/>
              <a:t>(</a:t>
            </a:r>
            <a:endParaRPr lang="ar-MA" sz="1600" dirty="0"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/>
        </p:blipFill>
        <p:spPr/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8733" y="2930821"/>
            <a:ext cx="406533" cy="468000"/>
          </a:xfrm>
        </p:spPr>
      </p:pic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698CE619-0A2C-E099-388A-0C14BBD424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615" y="5494019"/>
            <a:ext cx="406770" cy="468000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تنمية الطلاقة – استراتيجية الفهم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2002" y="4191728"/>
            <a:ext cx="406770" cy="468000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الطلاقة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89134-83C4-C519-6231-C2192078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CD74547D-6653-9F3B-8DE2-B5EE1575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استراحة – هيا ننشد – رددوا مع النشيد 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8916AE8-7745-E9F9-D306-1F982DFE4E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443069-86DD-4C81-C9BD-22C082EE8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F4AB1B0-9B91-A087-E108-4E08FD7A13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C8EA8C1-7C3B-A3D4-2250-2FE0BB6A3B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C902271-9F69-03C0-82AB-6AAE475610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4CBCD3D-75EA-D033-8551-EF8D355A123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285204-22F6-802E-41AC-52C2D5CE8A4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59C801-DC9C-0427-7F9B-1E76AB1CB8E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408ADD-673F-E8A7-BFA4-3C5153CCAB8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6FF027-2EA6-75E0-1A29-033DDB6D6F81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4" name="Espace réservé de l'élément multimédia 13">
            <a:extLst>
              <a:ext uri="{FF2B5EF4-FFF2-40B4-BE49-F238E27FC236}">
                <a16:creationId xmlns:a16="http://schemas.microsoft.com/office/drawing/2014/main" id="{CB44A4F3-89E5-5617-0FBC-996B91325D9C}"/>
              </a:ext>
            </a:extLst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555" y="2142775"/>
            <a:ext cx="7334301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D4027EB-3325-CC58-A7C5-62D2C67DA3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390822375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FE13409E-B011-DD43-AB9F-DDC921D2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النشيد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CCE5C3-15BB-D81B-DBAC-6D2E10284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EFDDD5-E337-055C-2058-E2193755D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AA4960-811D-DFB7-051A-B8B3F0F8F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C33648-5500-8F5E-6B31-B736DA44B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36F44A-8C4B-CBAE-707C-4824F6DBF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FF420B-CA2D-C87B-F77E-8D8EC147D2C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32713-551E-4E64-0366-84007770DC1B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220F6F-452C-C793-CA9E-20766113290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FA2E0C-57E0-625F-7786-13F00B8A496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5D7C44-42D0-F7FA-710F-FC3ED74EE564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20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936F5B9-5C57-0746-9A25-C80A3F3CDB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2F50B90-240A-9EC0-2988-AE1F7341C3E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97758" y="6102000"/>
            <a:ext cx="540000" cy="540000"/>
          </a:xfrm>
          <a:prstGeom prst="rect">
            <a:avLst/>
          </a:prstGeom>
        </p:spPr>
      </p:pic>
      <p:pic>
        <p:nvPicPr>
          <p:cNvPr id="13" name="FINALE - Nachid Sadiqi PART 02">
            <a:hlinkClick r:id="" action="ppaction://media"/>
            <a:extLst>
              <a:ext uri="{FF2B5EF4-FFF2-40B4-BE49-F238E27FC236}">
                <a16:creationId xmlns:a16="http://schemas.microsoft.com/office/drawing/2014/main" id="{E919B32C-3E59-D679-2B5C-0A9B629F9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7702" y="2182761"/>
            <a:ext cx="6328596" cy="33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2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6319-98F8-7F64-A5F5-470DB2C97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8DDC819-9076-45DF-4DEB-F32F15F5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229805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5F4827-70E4-8F79-B407-86FD9AEA8F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736" y="3574639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E562563A-E6BA-5A66-896F-BC23B315228E}"/>
              </a:ext>
            </a:extLst>
          </p:cNvPr>
          <p:cNvSpPr txBox="1">
            <a:spLocks/>
          </p:cNvSpPr>
          <p:nvPr/>
        </p:nvSpPr>
        <p:spPr>
          <a:xfrm>
            <a:off x="1997208" y="407503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7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تنمية الطلاقة – استراتيجية الفهم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F52EB56-B3B0-FA49-9258-91F9E58117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229" y="3786735"/>
            <a:ext cx="424748" cy="540000"/>
          </a:xfrm>
          <a:prstGeom prst="rect">
            <a:avLst/>
          </a:prstGeom>
        </p:spPr>
      </p:pic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467502A2-5EC9-04C0-16FE-38BB683359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1656753" y="3605999"/>
            <a:ext cx="468000" cy="46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8D80F9-A4F4-1AE8-5D75-8BF974D0F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077" y="244205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976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CD888-3D67-B143-ABDC-79B0F2C5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الآن للتدرب على قراءة نص" أنا أيضا موهوبة".</a:t>
            </a:r>
            <a:endParaRPr lang="fr-US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A31711-33EB-DC42-86CD-1CF0DA3A3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439" y="2209074"/>
            <a:ext cx="5866190" cy="37420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2ADEBE-80E1-DF82-24C8-43BF5BF4A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5A8A6C-F7CD-8B22-D8E5-8B16382A6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9EC42B-FC59-EB90-DAB5-0C5D70E34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D32FB7-614F-0FC9-8E65-9BA9A17BB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48B09D-49D9-2FBD-676F-1F947F946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036B29-1C47-3F6C-B875-D37ECA74C8C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D362AB-7966-D37C-CF96-8ACCFC873A3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EF4E1B-6DD1-1866-EFEE-69B7B650169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D54D18-1CF9-2D7A-32D3-975294386749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740A75-198D-12C4-FA42-CC73D4AD299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5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3774EBE-C149-B8D0-EFC4-99E15FEA10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1649-C4D8-8F4A-0D9C-4ADC78CBD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37F1AB50-AC8D-7A41-A730-7782735F6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معي، سأقرأ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1059FA-3C34-015F-EE19-38C0B3152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4AE6A7-DBEE-477F-31D3-17DAC45CA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9D20C6-3AA1-00C8-9762-F27D39D53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DB41ED-808D-EE13-B9F2-6966EDE65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B1EC60-34EE-5A15-911E-A47B4E03C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C60B1B-AE7C-283E-B179-12E37C940EA1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8F309E-6E7E-462A-013D-96B7C3D2FB7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7770C5-0A2C-6A8F-7D19-16BBED229C77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FF0B95-012B-4BB1-8257-749DDCFD73F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C65BFC-EF6B-5C86-CD04-4DAD9B092667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4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2503085-5162-C7CC-5203-F47E69F9CE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3F6CCC8-D639-0F8C-A07B-BCDF576C4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2" y="1698479"/>
            <a:ext cx="8882642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3768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456F8-202C-7548-50A1-BBF619823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49245989-2980-F03F-6A59-7C65ACAD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913015-9BF1-3264-E941-C79EE60D4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F55F9DA-6345-6CC7-DE9D-C1E830EB5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336ADA-87AA-34EE-58F4-5DB0269B4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C1B977-E372-BE04-0F72-D8F28F46D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962B33-3DB9-64B0-2832-A08D7F17B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A2570E-5E55-D931-8D0B-6DF7DFCCB4B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787FE0-81BE-B344-28D4-8425BD0A21C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8072F-12F5-96A2-2BCB-BEE7D62CAD36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C8286-8161-29B9-3106-47495EC3B2E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75FE8-9AC1-18CD-8964-2AB95B5BC7B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E8E8EA8-9DE4-1637-2E0B-346522DAEF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E77E474-0F45-2E74-943D-D70AE2C9B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2" y="1698479"/>
            <a:ext cx="8882642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0443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96BA974-5B6B-0D4F-9CB6-69082BB2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خذوا كراساتكم ص 12-  من يقرأ؟ من يواصل؟ تابعوا</a:t>
            </a:r>
            <a:endParaRPr lang="fr-US" sz="2400" dirty="0"/>
          </a:p>
        </p:txBody>
      </p:sp>
      <p:pic>
        <p:nvPicPr>
          <p:cNvPr id="5" name="Espace réservé pour une image  4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F298ADDC-D234-D001-3597-2A06F5CBF1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6E4B104-38A3-DC81-DFC1-7F8F058B55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956DFB1-D3C5-EF21-417A-FC802EEFC9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53936D7-7E67-0FD0-FDD3-E2F03FAF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C3F5EA-F314-3ADA-E955-633575C970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533D637-7593-51CD-4E40-992AAE7FF58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16E205E-A933-CCA3-C26E-1A2F481C54D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CF4089-1CCA-C241-436C-00EBC1012DD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63AFD0-8A6C-CD56-484B-72D1D13537A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5788C4-CC55-E8F3-9395-9B7AB615445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6976A3-082C-FA6E-2DC7-65BDA8E9D47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" name="Image 2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E497528-85D5-9102-1D34-471C4B4D4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02" y="1474872"/>
            <a:ext cx="3778495" cy="52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93A24A-2D08-ACDD-AC9D-693A124C1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26E958-301C-1920-A453-74647D0E9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F46A4A-35FC-B8FF-4150-B058EC5CF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3FF3BB-4A42-0CB9-F847-ED36FA721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F3293F-F5AF-EDB1-D043-4CBFB2333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F4CEC3-A59D-ED6C-882B-D46915722E8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5785C3-065D-9460-E43E-AA4BBDC5464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48029F-153C-F821-8F81-29F7C8ABA454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AD86BE-3AEF-F9F9-6827-1410324BDBA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82272C-1ADE-DD97-FF0E-AC147B7E243E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Titre 3">
            <a:extLst>
              <a:ext uri="{FF2B5EF4-FFF2-40B4-BE49-F238E27FC236}">
                <a16:creationId xmlns:a16="http://schemas.microsoft.com/office/drawing/2014/main" id="{71C8E73D-BC9E-FC94-0F5B-BCEFCFAB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768350"/>
            <a:ext cx="6840538" cy="6111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ستتعلمون الإجابة عن أسئلة. ماذا فعل؟ أسأل بها  عَنْ أَفْعالٍ قامَتْ بِها الشَّخْصِيّاتُ.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1A8CFD1-9668-4F9B-B81F-77AEC9476A3D}"/>
              </a:ext>
            </a:extLst>
          </p:cNvPr>
          <p:cNvGrpSpPr/>
          <p:nvPr/>
        </p:nvGrpSpPr>
        <p:grpSpPr>
          <a:xfrm>
            <a:off x="1185409" y="1352114"/>
            <a:ext cx="6509412" cy="4871740"/>
            <a:chOff x="1312012" y="1534797"/>
            <a:chExt cx="6509412" cy="4871740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BDA322B-B4E9-65CA-83B9-1BD0C158EBDF}"/>
                </a:ext>
              </a:extLst>
            </p:cNvPr>
            <p:cNvSpPr txBox="1"/>
            <p:nvPr/>
          </p:nvSpPr>
          <p:spPr>
            <a:xfrm>
              <a:off x="2167003" y="1534797"/>
              <a:ext cx="390175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6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ماذا فَعَلَ...؟</a:t>
              </a:r>
              <a:endParaRPr lang="f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C7B5BDA-585E-3FC9-3363-BAA6158812CE}"/>
                </a:ext>
              </a:extLst>
            </p:cNvPr>
            <p:cNvCxnSpPr>
              <a:cxnSpLocks/>
            </p:cNvCxnSpPr>
            <p:nvPr/>
          </p:nvCxnSpPr>
          <p:spPr>
            <a:xfrm>
              <a:off x="4692658" y="2561153"/>
              <a:ext cx="20832" cy="62406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E1BAE9E-5C4F-8A52-2247-D01FCE5741C5}"/>
                </a:ext>
              </a:extLst>
            </p:cNvPr>
            <p:cNvSpPr txBox="1"/>
            <p:nvPr/>
          </p:nvSpPr>
          <p:spPr>
            <a:xfrm>
              <a:off x="1312012" y="3183507"/>
              <a:ext cx="62856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4400" b="1" dirty="0">
                  <a:solidFill>
                    <a:schemeClr val="tx2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نَبْحَثُ عَنْ أَفْعالٍ قامَتْ بِها </a:t>
              </a:r>
              <a:r>
                <a:rPr lang="ar-MA" sz="4400" b="1" dirty="0" err="1">
                  <a:solidFill>
                    <a:schemeClr val="tx2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ﭐلشَّخْصِيّاتُ</a:t>
              </a:r>
              <a:endParaRPr lang="fr-MA" sz="4400" b="1" dirty="0">
                <a:solidFill>
                  <a:schemeClr val="tx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Accolade ouvrante 21">
              <a:extLst>
                <a:ext uri="{FF2B5EF4-FFF2-40B4-BE49-F238E27FC236}">
                  <a16:creationId xmlns:a16="http://schemas.microsoft.com/office/drawing/2014/main" id="{60CF691D-169F-F352-1DA6-0BBB33D23411}"/>
                </a:ext>
              </a:extLst>
            </p:cNvPr>
            <p:cNvSpPr/>
            <p:nvPr/>
          </p:nvSpPr>
          <p:spPr>
            <a:xfrm rot="5400000">
              <a:off x="4676983" y="2328526"/>
              <a:ext cx="297137" cy="4746390"/>
            </a:xfrm>
            <a:prstGeom prst="leftBrace">
              <a:avLst>
                <a:gd name="adj1" fmla="val 64585"/>
                <a:gd name="adj2" fmla="val 50621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3CC4BA38-87BC-5C51-4532-53CDDAC89C87}"/>
                </a:ext>
              </a:extLst>
            </p:cNvPr>
            <p:cNvCxnSpPr>
              <a:cxnSpLocks/>
            </p:cNvCxnSpPr>
            <p:nvPr/>
          </p:nvCxnSpPr>
          <p:spPr>
            <a:xfrm>
              <a:off x="4762655" y="3905943"/>
              <a:ext cx="20832" cy="62406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62B99BA-E7C8-F1CA-4777-451B51F3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BFDBF2"/>
                </a:clrFrom>
                <a:clrTo>
                  <a:srgbClr val="BFDBF2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57215" y="4882721"/>
              <a:ext cx="857135" cy="9863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004AD6A-DBA2-D576-CB3A-75A8A4BCE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66801" y="4881206"/>
              <a:ext cx="1267551" cy="9863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4C8DE28-62B9-EB8E-A56B-86EBAC35B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3309" y="4850290"/>
              <a:ext cx="974553" cy="103780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9574F8E-DEC3-C293-CE1F-EF551340F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96554" y="4918531"/>
              <a:ext cx="974553" cy="9587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3625068-B92E-41E1-AF8B-E2B42569E801}"/>
                </a:ext>
              </a:extLst>
            </p:cNvPr>
            <p:cNvSpPr txBox="1"/>
            <p:nvPr/>
          </p:nvSpPr>
          <p:spPr>
            <a:xfrm>
              <a:off x="3799661" y="5909691"/>
              <a:ext cx="1071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b="1" dirty="0">
                  <a:solidFill>
                    <a:schemeClr val="tx2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...........</a:t>
              </a:r>
              <a:endParaRPr lang="fr-MA" sz="2400" b="1" dirty="0">
                <a:solidFill>
                  <a:schemeClr val="tx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53E58F3-DD20-E93F-9A14-D33A5A2F1000}"/>
                </a:ext>
              </a:extLst>
            </p:cNvPr>
            <p:cNvSpPr txBox="1"/>
            <p:nvPr/>
          </p:nvSpPr>
          <p:spPr>
            <a:xfrm>
              <a:off x="5435164" y="5919148"/>
              <a:ext cx="1071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b="1" dirty="0">
                  <a:solidFill>
                    <a:schemeClr val="tx2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أَهْدى رَسْماً</a:t>
              </a:r>
              <a:endParaRPr lang="fr-MA" sz="2400" b="1" dirty="0">
                <a:solidFill>
                  <a:schemeClr val="tx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A69CE05-9CD6-0A61-6FAB-E6B43E1B8DA8}"/>
                </a:ext>
              </a:extLst>
            </p:cNvPr>
            <p:cNvSpPr txBox="1"/>
            <p:nvPr/>
          </p:nvSpPr>
          <p:spPr>
            <a:xfrm>
              <a:off x="6749694" y="5944872"/>
              <a:ext cx="1071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b="1" dirty="0">
                  <a:solidFill>
                    <a:schemeClr val="tx2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...........</a:t>
              </a:r>
              <a:endParaRPr lang="fr-MA" sz="2400" b="1" dirty="0">
                <a:solidFill>
                  <a:schemeClr val="tx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D0E231C-E076-6D45-E73B-8C6F2D88511E}"/>
                </a:ext>
              </a:extLst>
            </p:cNvPr>
            <p:cNvSpPr txBox="1"/>
            <p:nvPr/>
          </p:nvSpPr>
          <p:spPr>
            <a:xfrm>
              <a:off x="1924230" y="5869060"/>
              <a:ext cx="1071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b="1" dirty="0">
                  <a:solidFill>
                    <a:schemeClr val="tx2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...........</a:t>
              </a:r>
              <a:endParaRPr lang="fr-MA" sz="2400" b="1" dirty="0">
                <a:solidFill>
                  <a:schemeClr val="tx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2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3FBEB8-137D-AD03-909F-F896D685F0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9323" y="623888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1B231-BD24-7020-65FC-59D83A0C9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680FA31-3B64-E6A8-B7B5-2C3357C6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ماذا فعلت المعلمة؟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01A597-C661-425F-3FDE-585E563A1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F30D86-A97F-4017-31A4-A7ED36D7D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7547AA-68B5-C248-B53C-9C5D0B0A0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AB7208-20EF-1CA3-A9B3-EBF597155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8CE908-244A-9D6D-E8A3-E9C7CE934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DA2712-55DC-1005-2836-D5E2B201917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75AB0-B7F1-B4A7-9760-9AF5A04D1EA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FBD813-0533-8139-3B37-92120DA7941B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D76E5E-4F12-EEE1-EBAD-EBAE5906427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66ED89-EABD-BF9F-7B8F-DC0665492F68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2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0875F6A-B689-91AB-32E5-33EEE4B432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921C2E9-ADF8-AC5E-4158-A63DF25678F9}"/>
              </a:ext>
            </a:extLst>
          </p:cNvPr>
          <p:cNvSpPr txBox="1"/>
          <p:nvPr/>
        </p:nvSpPr>
        <p:spPr>
          <a:xfrm>
            <a:off x="2286000" y="3244334"/>
            <a:ext cx="457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ماذا  فَعَلَتِ</a:t>
            </a:r>
            <a:r>
              <a:rPr lang="ar-S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r>
              <a:rPr lang="ar-SA" sz="66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</a:t>
            </a:r>
            <a:r>
              <a:rPr lang="ar-M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مُعَلِّمَةُ</a:t>
            </a:r>
            <a:r>
              <a:rPr lang="ar-S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؟</a:t>
            </a:r>
            <a:endParaRPr lang="fr-MA" sz="66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2407400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B3649-D970-0274-0A3B-C462ADC7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0C7D5578-23B7-3C4E-A737-493749BF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عودوا إلى النص للبحث عَنْ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أَفْعالٍ قامَتْ بِها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المعلمة.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07E244-F7DA-FBDF-2E57-AA9807F3A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367F27-A06A-9CF4-8164-81EEBC172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004010-8892-E0E8-CA15-7BC6973D3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2E3003-760F-E7AC-6B74-3F8D34FB1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D7560C-0506-BA18-4D92-7E3F00DF8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3D9C9B-55E3-30D7-A8B1-0E4B96B2AE2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F96330-5301-C2E6-D8CE-75D5F10A22D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4266E3-6468-2EC2-9380-7884809A900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71B179-48F7-4FD9-B23B-9B80ADC8112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33FCB8-6375-AEA1-118E-D460F3BB72D0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1AAC8CE-5215-4E40-9011-1DC963E9FF8C}"/>
              </a:ext>
            </a:extLst>
          </p:cNvPr>
          <p:cNvSpPr txBox="1"/>
          <p:nvPr/>
        </p:nvSpPr>
        <p:spPr>
          <a:xfrm>
            <a:off x="2658512" y="1438195"/>
            <a:ext cx="457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ماذا  فَعَلَتِ</a:t>
            </a:r>
            <a:r>
              <a:rPr lang="ar-S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r>
              <a:rPr lang="ar-SA" sz="66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</a:t>
            </a:r>
            <a:r>
              <a:rPr lang="ar-M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مُعَلِّمَةُ</a:t>
            </a:r>
            <a:r>
              <a:rPr lang="ar-S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؟</a:t>
            </a:r>
            <a:endParaRPr lang="fr-MA" sz="66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07DF549-DC8D-9C56-B47B-D2131AF71B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9323" y="623888"/>
            <a:ext cx="900113" cy="900112"/>
          </a:xfrm>
        </p:spPr>
      </p:pic>
      <p:pic>
        <p:nvPicPr>
          <p:cNvPr id="4" name="Image 3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EC21D28-95AC-0633-13E4-C357AF8AE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03" y="2546191"/>
            <a:ext cx="2494343" cy="409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6907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CC37C-3158-361E-2AA8-45D7336C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763558"/>
            <a:ext cx="7054194" cy="1000764"/>
            <a:chOff x="1331545" y="2851205"/>
            <a:chExt cx="6696000" cy="1000764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MA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endPara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03" y="3601734"/>
            <a:ext cx="7054194" cy="89078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3973054"/>
            <a:ext cx="5488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تعرف بنية الحكاية ولعب الأدوار (التعبير عن الرأي) .</a:t>
            </a:r>
          </a:p>
          <a:p>
            <a:pPr marL="342900" lvl="0" indent="-342900" algn="r" rtl="1">
              <a:buFont typeface="Arial" panose="020B0604020202020204" pitchFamily="34" charset="0"/>
              <a:buChar char="•"/>
              <a:defRPr/>
            </a:pPr>
            <a:endParaRPr lang="ar-MA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3B3FA20-944A-5967-5337-7CDF9090AA89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03" y="4439910"/>
            <a:ext cx="7054194" cy="89078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9ABAB47-B4D1-6F32-E662-4F19966B82DB}"/>
              </a:ext>
            </a:extLst>
          </p:cNvPr>
          <p:cNvSpPr/>
          <p:nvPr/>
        </p:nvSpPr>
        <p:spPr>
          <a:xfrm>
            <a:off x="1601474" y="4775658"/>
            <a:ext cx="488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تعرف واستعمال استراتيجية  استخراج معلومات صريحة في النص (ماذا فعل؟)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89870B7-1081-F6BB-F932-71507A165337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03" y="5278087"/>
            <a:ext cx="7054194" cy="89078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12B2C50-4C38-2183-A016-BC3C5B6B8BC7}"/>
              </a:ext>
            </a:extLst>
          </p:cNvPr>
          <p:cNvSpPr/>
          <p:nvPr/>
        </p:nvSpPr>
        <p:spPr>
          <a:xfrm>
            <a:off x="2861798" y="5645590"/>
            <a:ext cx="357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كتابة كلمات مملاة تتضمن الحروف التالية: س- ش- ص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E7516B8-7266-045A-AE85-1FBCA657759E}"/>
              </a:ext>
            </a:extLst>
          </p:cNvPr>
          <p:cNvSpPr txBox="1"/>
          <p:nvPr/>
        </p:nvSpPr>
        <p:spPr>
          <a:xfrm>
            <a:off x="1549400" y="2031606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% 80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  <p:sp>
        <p:nvSpPr>
          <p:cNvPr id="37" name="Titre 3">
            <a:extLst>
              <a:ext uri="{FF2B5EF4-FFF2-40B4-BE49-F238E27FC236}">
                <a16:creationId xmlns:a16="http://schemas.microsoft.com/office/drawing/2014/main" id="{63FA52BA-6273-CD42-FBF4-FA07AD351DB2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2972047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C17E-D606-50FE-AC20-C904B4CBA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ED979F90-CC4E-5CE9-D222-2C75CB9E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هل وجدتم كلمة المعلمة؟ شكرت المعلمة...ضعوا سطرا تحتها.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FC9199-E6E6-C0DF-2877-D8018E8F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61F6C8-EDD2-EB19-0F80-6BC695388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BCC339-4D8B-931D-BBC3-E2889FCB2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7B456B-16A0-BD27-C14E-2E165BC94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4A83FF-1BA5-6DBA-0425-954DB641A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1AD143-BFE2-9B39-F7F8-B02129A6E03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E8292F-6F29-CDB4-3133-59CDB52E06F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2EB97-3B5F-A635-A75A-C74B7F1E791B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BD4AEA-3FDF-63E9-5783-380B16D70D87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3ABF4F-2458-67DB-9E4E-F118C1DCCB13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D07758-BA67-CDE2-4151-F0A172CC6EC9}"/>
              </a:ext>
            </a:extLst>
          </p:cNvPr>
          <p:cNvSpPr txBox="1"/>
          <p:nvPr/>
        </p:nvSpPr>
        <p:spPr>
          <a:xfrm>
            <a:off x="1726950" y="3643966"/>
            <a:ext cx="6110748" cy="19732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وَفي خِتامِ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ٱلْحَفْلِ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 شَكَرَتِ</a:t>
            </a:r>
            <a:r>
              <a:rPr lang="ar-MA" sz="3600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kern="1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ٱلْمُعَلِّمَةُ</a:t>
            </a:r>
            <a:r>
              <a:rPr lang="ar-MA" sz="3600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ٱلْجَميعَ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 وَقالَتْ: 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- أَعْرِفُ أَنَّ نَبيلاً مَوهوبٌ في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ٱلْغِناءِ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 وَأَنَّ أَنَساً رَسَّامٌ ماهِرٌ.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وَٱلْيَوْمَ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ٱكْتَشَفْتُ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مَوْهِبَةَ ياقوتَ في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ٱلتَّنْظيمِ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وَٱلتَّنشيطِ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F0B2CAD-0C68-D1FB-7366-5F57941BECD1}"/>
              </a:ext>
            </a:extLst>
          </p:cNvPr>
          <p:cNvCxnSpPr>
            <a:cxnSpLocks/>
          </p:cNvCxnSpPr>
          <p:nvPr/>
        </p:nvCxnSpPr>
        <p:spPr>
          <a:xfrm>
            <a:off x="4179624" y="4306691"/>
            <a:ext cx="813715" cy="0"/>
          </a:xfrm>
          <a:prstGeom prst="line">
            <a:avLst/>
          </a:prstGeom>
          <a:ln w="38100">
            <a:solidFill>
              <a:srgbClr val="E30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819EA7E-0F15-B354-4ED6-BD920FEC58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3066EB4-D958-0D72-2D8C-826246B5B7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5905" y="2333395"/>
            <a:ext cx="473759" cy="63365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A618CF0-62A8-8489-6900-D4E1D242752F}"/>
              </a:ext>
            </a:extLst>
          </p:cNvPr>
          <p:cNvSpPr txBox="1"/>
          <p:nvPr/>
        </p:nvSpPr>
        <p:spPr>
          <a:xfrm>
            <a:off x="1388631" y="1988962"/>
            <a:ext cx="457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6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أَنا أَيْضاً مَوْهوبَةٌ</a:t>
            </a:r>
            <a:endParaRPr lang="fr-MA" sz="6600" b="1" dirty="0">
              <a:solidFill>
                <a:srgbClr val="002060"/>
              </a:solidFill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9717296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27CF3-AFB3-6081-61BA-13D778DC6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A55FC51B-2AAA-5D33-C3F8-20FF7D36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الجملة في النص؟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0CEED1-B45B-159C-6667-38905BCAD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E5DAC5-3995-4C83-7E9C-9297FBC61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6502F6-6F45-6B7F-CC8C-8B49CFABD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BB79E1-0C44-3909-55D1-A0F9A6DA3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28BDAF-55EB-C70C-B021-3EC1304CE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084B5A-A2B4-B948-E442-A2E9EEBD8CD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D49E0-0616-F338-34FB-BBE1A856727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97A545-9FCB-9BE4-C718-3FE4FF6784B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34BE20-C528-F5A5-BA36-1E839836721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8D129A-0237-3194-B539-A00291E6D1F5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C540C0-5AB0-EC82-8838-F07BBDD515E9}"/>
              </a:ext>
            </a:extLst>
          </p:cNvPr>
          <p:cNvSpPr txBox="1"/>
          <p:nvPr/>
        </p:nvSpPr>
        <p:spPr>
          <a:xfrm>
            <a:off x="1726950" y="3643966"/>
            <a:ext cx="6110748" cy="19732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وَفي خِتامِ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ٱلْحَفْلِ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شَكَرَتِ </a:t>
            </a:r>
            <a:r>
              <a:rPr lang="ar-MA" sz="3600" kern="1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ٱلْمُعَلِّمَةُ</a:t>
            </a:r>
            <a:r>
              <a:rPr lang="ar-MA" sz="3600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kern="1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ٱلْجَميع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 وَقالَتْ: 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- أَعْرِفُ أَنَّ نَبيلاً مَوهوبٌ في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ٱلْغِناءِ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، وَأَنَّ أَنَساً رَسَّامٌ ماهِرٌ.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وَٱلْيَوْمَ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ٱكْتَشَفْتُ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مَوْهِبَةَ ياقوتَ في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ٱلتَّنْظيمِ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kern="100" dirty="0" err="1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وَٱلتَّنشيطِ</a:t>
            </a:r>
            <a:r>
              <a:rPr lang="ar-MA" sz="3600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5A315D8-E609-EBF1-83D4-729A53452E7A}"/>
              </a:ext>
            </a:extLst>
          </p:cNvPr>
          <p:cNvCxnSpPr>
            <a:cxnSpLocks/>
          </p:cNvCxnSpPr>
          <p:nvPr/>
        </p:nvCxnSpPr>
        <p:spPr>
          <a:xfrm>
            <a:off x="3372708" y="4306691"/>
            <a:ext cx="2406769" cy="0"/>
          </a:xfrm>
          <a:prstGeom prst="line">
            <a:avLst/>
          </a:prstGeom>
          <a:ln w="38100">
            <a:solidFill>
              <a:srgbClr val="E30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D6DB0CFF-11C7-30D0-EE95-8C7FE8FB9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5905" y="2333395"/>
            <a:ext cx="473759" cy="63365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7E251EB-B06B-C537-2EF4-00012F20C501}"/>
              </a:ext>
            </a:extLst>
          </p:cNvPr>
          <p:cNvSpPr txBox="1"/>
          <p:nvPr/>
        </p:nvSpPr>
        <p:spPr>
          <a:xfrm>
            <a:off x="1388631" y="1988962"/>
            <a:ext cx="457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6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أَنا أَيْضاً مَوْهوبَةٌ</a:t>
            </a:r>
            <a:endParaRPr lang="fr-MA" sz="6600" b="1" dirty="0">
              <a:solidFill>
                <a:srgbClr val="002060"/>
              </a:solidFill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2206DB3-7D5C-01FA-CA4F-4DE17A98DC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31252778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6047A-52E3-28D1-9C59-001DFF5AF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3C228ED3-2076-B2D1-D541-A78F1F45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"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E60F39-12DE-2354-E5AE-8750E1097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0DF6C9-7562-0AAE-7E79-2CA1E46F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05442B-69A7-995D-EEA4-DD65399F2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005558E-5215-9781-96FC-CB6E67E87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BAB0FC-610B-B183-D92A-2C635EC89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E785B7-DE45-58B8-6A10-4A63E7DD618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0ACED1-3D80-A690-B47D-E9AD2E0A75C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5DA4E-597F-E055-EEB7-614ECC6B6306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7F228-B54D-BF64-A883-6756C45A732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A784E-9A1A-F933-E2F6-49EE42141CEE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27ACC62-44B9-5050-85D0-8C02F8AD30E3}"/>
              </a:ext>
            </a:extLst>
          </p:cNvPr>
          <p:cNvSpPr/>
          <p:nvPr/>
        </p:nvSpPr>
        <p:spPr>
          <a:xfrm>
            <a:off x="1768389" y="1905112"/>
            <a:ext cx="5127531" cy="12258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ماذا  فَعَلَتِ</a:t>
            </a:r>
            <a:r>
              <a:rPr lang="ar-S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r>
              <a:rPr lang="ar-SA" sz="66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</a:t>
            </a:r>
            <a:r>
              <a:rPr lang="ar-M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مُعَلِّمَةُ؟</a:t>
            </a:r>
            <a:endParaRPr lang="fr-MA" sz="66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36AB1C3-A746-60F2-A833-19B35C63C810}"/>
              </a:ext>
            </a:extLst>
          </p:cNvPr>
          <p:cNvSpPr/>
          <p:nvPr/>
        </p:nvSpPr>
        <p:spPr>
          <a:xfrm>
            <a:off x="2245448" y="4585090"/>
            <a:ext cx="5127530" cy="12258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شَكَرَتِ </a:t>
            </a:r>
            <a:r>
              <a:rPr lang="ar-MA" sz="66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ٱلْمُعَلِّمَةُ</a:t>
            </a:r>
            <a:r>
              <a:rPr lang="ar-M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ٱلْجَميعَ</a:t>
            </a:r>
            <a:r>
              <a:rPr lang="ar-MA" sz="66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MA" sz="66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AE15D69-BF9C-3EAA-52ED-DEADB54B38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74396691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57294-B58E-2342-7E59-F0760F5A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9B2D9B77-115C-A24F-93C3-D781956FD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؛ عودوا للنص وابحثوا عن جواب هذا السؤال.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6562E11-6EDC-6B7C-7448-A7ECDD62A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04FDF3-AF24-E9E6-30AA-28D4626D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E3E7C7-8F68-1048-381E-97D4C95F1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51CE73-DB7F-9E1C-6BF7-715B3F14E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95CAD2-2EF3-7814-0ABF-2F08354BA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EE4B27-6933-08CC-DB62-83E08D9CBDB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B62CDD-FFDC-DB9D-ABB1-F7CABEFB164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12C33F-4FC8-BA9D-BAE5-4D18DA92EF5E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16FF6-3CF1-DBA9-F5AD-BD4AB7ACB75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F11EBB-4E98-3842-62F5-5E8B95007EFA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3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36E2AA1-5A96-2B04-E267-2598704180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9553887-788E-3E01-611A-956CDD44C530}"/>
              </a:ext>
            </a:extLst>
          </p:cNvPr>
          <p:cNvSpPr txBox="1"/>
          <p:nvPr/>
        </p:nvSpPr>
        <p:spPr>
          <a:xfrm>
            <a:off x="1701357" y="2921168"/>
            <a:ext cx="61363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فَعَلَ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أَنَسٌ في عيدِ </a:t>
            </a:r>
            <a:r>
              <a:rPr lang="ar-SA" sz="6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ٱ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لْميلادِ؟</a:t>
            </a:r>
            <a:endParaRPr lang="fr-FR" sz="60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9516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64B4B-324B-0527-0BE5-34DBB2E9A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8F4FBC19-9E6C-9443-A574-61098C360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C0DDF56-C38C-FF72-F230-C132AAF01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C28B3D-1518-A0EE-B740-DFDD11AAD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F4CD7A-F589-0CE9-C32B-1D88F8288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15A81C-D1C1-3F77-FA13-BFD0C088F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464746D-2B8C-3192-A66E-672112443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E7C192-C1B2-C546-DF15-A8AC5D6DC43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C983A-C3A8-5736-8C6E-0B1DB24F3EAA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A8B84B-E137-2F06-4E75-F503AEC0262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1AD6B-BC83-0276-10BC-C1274B9F4AC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151E71-F473-4E4B-6047-1BD9DA4274A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2D82050-C41B-C57F-CFDE-F1E8CB522BAC}"/>
              </a:ext>
            </a:extLst>
          </p:cNvPr>
          <p:cNvSpPr/>
          <p:nvPr/>
        </p:nvSpPr>
        <p:spPr>
          <a:xfrm>
            <a:off x="1625856" y="4904050"/>
            <a:ext cx="6186500" cy="6292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أَهْدى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أَنَسٌ لِفَرَحٍ رَسْماً جَميلاً.</a:t>
            </a:r>
            <a:endParaRPr lang="fr-MA" sz="60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8B48FF-E6D9-7C7C-2294-FF9DA0BBCC72}"/>
              </a:ext>
            </a:extLst>
          </p:cNvPr>
          <p:cNvSpPr txBox="1"/>
          <p:nvPr/>
        </p:nvSpPr>
        <p:spPr>
          <a:xfrm>
            <a:off x="1562322" y="2076369"/>
            <a:ext cx="61363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فَعَلَ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أَنَسٌ في عيدِ </a:t>
            </a:r>
            <a:r>
              <a:rPr lang="ar-SA" sz="6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ٱ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لْميلادِ؟</a:t>
            </a:r>
            <a:endParaRPr lang="fr-FR" sz="6000" dirty="0">
              <a:solidFill>
                <a:srgbClr val="424D7C"/>
              </a:solidFill>
            </a:endParaRPr>
          </a:p>
        </p:txBody>
      </p:sp>
      <p:pic>
        <p:nvPicPr>
          <p:cNvPr id="19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0752A1B-0DC5-B4BF-BCE2-4E17FE05E5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902997014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0A8FD-58C7-A05A-5508-6CEA63772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9B31D5D-95CB-992A-CA2A-3B3C1CE54E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81" y="3901023"/>
            <a:ext cx="7496437" cy="167462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2D7E092-CDC1-7195-E7F3-02BCCB8C65BE}"/>
              </a:ext>
            </a:extLst>
          </p:cNvPr>
          <p:cNvSpPr txBox="1"/>
          <p:nvPr/>
        </p:nvSpPr>
        <p:spPr>
          <a:xfrm>
            <a:off x="1767335" y="2413337"/>
            <a:ext cx="53750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فَعَلَ نَبيلٌ في </a:t>
            </a:r>
            <a:r>
              <a:rPr lang="ar-SA" sz="6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ٱ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لْحَفْلِ؟</a:t>
            </a:r>
            <a:endParaRPr kumimoji="0" lang="f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EAD05B97-1DC0-E248-92F4-0107B590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ص26  وأجيبوا عن السؤال. </a:t>
            </a:r>
            <a:endParaRPr lang="fr-US" sz="2400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2955923-1E47-BDE5-ACD4-1E25A274F7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62B2BAB-41A7-7E67-90DF-126165445B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9F1243E-6882-915A-3E32-7D7A98D5FE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2E6184B-A867-F996-DBFD-77DE7BC10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00FEBC7-3E88-B842-FB2B-6278E6EE54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2849A6-7E5B-6CF8-837A-0E80036A353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265D87-BC5A-EB81-5FEA-7FD5F3B2DB1D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BF3F8A-39DB-7643-73DF-7F646785D42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44A3F6-AFCA-5ED2-DAFC-DFF364B8EF1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DBDC62-9714-CE43-9555-AE11EDC4303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CAD212-2ABE-887B-F783-118CA26AF031}"/>
              </a:ext>
            </a:extLst>
          </p:cNvPr>
          <p:cNvSpPr txBox="1"/>
          <p:nvPr/>
        </p:nvSpPr>
        <p:spPr>
          <a:xfrm>
            <a:off x="1574910" y="4094378"/>
            <a:ext cx="57687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قَدَّمَ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نَبيلٌ في </a:t>
            </a:r>
            <a:r>
              <a:rPr lang="ar-SA" sz="6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ٱ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لْحَفْلِ أُغْنِيَةً.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Image 4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64AAB6-609E-E92E-B0A5-399752F908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7" y="552046"/>
            <a:ext cx="996462" cy="10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1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69F0-A6A1-E6E2-4A5F-24B9FDE0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0F18E04-4029-749C-A0A6-3904B57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773627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إملاء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99F0E1F-CB78-24C3-28CF-9B71F94E2E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233455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E6A8247-6B5E-B488-E583-8301944C5F7A}"/>
              </a:ext>
            </a:extLst>
          </p:cNvPr>
          <p:cNvSpPr txBox="1">
            <a:spLocks/>
          </p:cNvSpPr>
          <p:nvPr/>
        </p:nvSpPr>
        <p:spPr>
          <a:xfrm>
            <a:off x="1855803" y="373384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التدرب على الرسم الإملائي لكلمات وجمل قصيرة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تتضمن الحروف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)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س- ش- ص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(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3BA2573-958B-AFE6-452E-A86958A22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824" y="3550950"/>
            <a:ext cx="540000" cy="418526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D6F572A5-12F4-F09B-41A5-0C3CC8CAA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1517178" y="3240035"/>
            <a:ext cx="468000" cy="46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DB2CC1-5664-EA73-4439-148890455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234" y="1895950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61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1E6C4-E90B-C10C-A396-24F81781C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3C7E873-719F-6448-859D-E7E877AB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ماذا يقرأ حسام؟ - يقرأ حسام كتابا مــــ......ــــ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وقا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595A36-8205-2838-D934-1E9A20C0B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DB4E77-A76F-F94F-8CC7-91EC9F08F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D4CA36-27F5-D786-3B58-9AC51F69D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8BE794-B90E-A224-400C-4476E3421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7D8E74-90BF-DECF-7192-EA15CEF3A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2CBDF-E0BE-0BB8-0890-06DFF5FD19D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2F097B-78C5-70F0-1548-7CB52FB33BFC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696FD-7F99-19E0-3383-B8119338B9E0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9BDD45-C35C-397A-D94A-0BF708F12E2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2491DA-5CC6-33FE-3185-18A733BECDBA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BB962B0-EBC2-32D5-A253-F0AF062F0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313" y="2418736"/>
            <a:ext cx="4086959" cy="2913770"/>
          </a:xfrm>
          <a:prstGeom prst="rect">
            <a:avLst/>
          </a:prstGeom>
        </p:spPr>
      </p:pic>
      <p:pic>
        <p:nvPicPr>
          <p:cNvPr id="1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6EAC357-0A79-82C2-1C35-9BB2008DF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5753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AB21A-4C61-3287-274F-C90448918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AC76F6E-0EB8-244B-93A2-4020141A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اكتبوا "مـُـــــ....ـــ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وِّقاً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3FA577-9DE9-505C-C3E3-AAFE3F43D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8F27F1-C635-D8DC-8768-CD5E4F13E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714AD2-9829-6134-A9D8-F0CC31AE5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A335D5-2E92-3C9D-7D3A-47C73FDA4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CD8BAD-5EEA-A504-6C39-9ADDC4A89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0328B2-292E-0D27-13EF-85C0A699996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10A2E1-1CB8-515A-A6F7-2CEE1ECAE26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010F2-4DD2-79A1-46AF-4C154CA783DE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527E52-D88F-314F-AD02-B2747491531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A9041-E3A4-C714-78C8-32F51E4A10C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7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C638789-17F1-6653-EDD8-683E84713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pic>
        <p:nvPicPr>
          <p:cNvPr id="18" name="Image 6">
            <a:extLst>
              <a:ext uri="{FF2B5EF4-FFF2-40B4-BE49-F238E27FC236}">
                <a16:creationId xmlns:a16="http://schemas.microsoft.com/office/drawing/2014/main" id="{E010C955-D448-D22C-77FA-EF6FEA39BC9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1044" y="1885349"/>
            <a:ext cx="4824413" cy="354127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07094492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3EF5C-EAAB-EB4C-F357-FDCCD80A3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01E32F9E-6508-74D4-181A-6A7ABC88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1044" y="1885349"/>
            <a:ext cx="4824413" cy="3541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C4E640F-210F-9822-DE38-34A72B67B4D9}"/>
              </a:ext>
            </a:extLst>
          </p:cNvPr>
          <p:cNvSpPr txBox="1"/>
          <p:nvPr/>
        </p:nvSpPr>
        <p:spPr>
          <a:xfrm>
            <a:off x="1801349" y="2994265"/>
            <a:ext cx="5963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 rtl="1">
              <a:defRPr/>
            </a:pPr>
            <a:r>
              <a:rPr lang="ar-MA" sz="8000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مُشَوِّقاً</a:t>
            </a:r>
            <a:endParaRPr lang="fr-MA" sz="8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9C0C91B-04A5-F844-9553-FCA83F2B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صححوا.</a:t>
            </a:r>
            <a:endParaRPr lang="fr-US" sz="24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5C690A-E833-1095-8E39-575149856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7E8B07-621E-3E2A-5976-5B8E9E450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9D9E47-78CF-B33E-9963-0A1D21C43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E6F15C-1DED-8E41-F2E8-6D76A8FDB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83668C-C63F-2F73-8D8A-B7ADEBD42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04F774-CE3F-B3AC-91B3-BF573ABDBB2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C47667-C139-4705-B6D8-A08EE201F77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BC5139-EBC4-60A4-AA76-94C1E1C8E4E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F7448-A1F2-B760-7CA2-09EF9064C1E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ED6C8F-B682-FFA3-DBE1-66B6B7F84ECD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0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047E992-2C11-6295-4F9D-361643AD3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2040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نشيد «صديقي» /إملاء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F9940-A71C-AE2A-CFCD-EFAFD6C85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0E7034F-D35E-F945-A8E7-C375B6E0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يفعل الطفل؟- يـَــ......حو مِنْ نَوْمِهِ مُبَكِّراً. 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535243-C224-12DA-E6CD-1FEE58205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8BEC18-4ECF-54BE-F19B-7FCAAF596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5E3E5D-1CBD-FD5F-799C-7ECDD60BC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CE3D23-B40B-6DCD-B6AB-84ABE4D67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C8C0E5-1285-8FBA-6E8A-A0D3129A6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3B77BF-E4C0-F4CF-45D0-C547E2A15F8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80F94A-2004-B931-2AFC-4A1234AFB27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893701-440E-7DA5-1530-7E52FB6733E9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68A5E4-5B6B-F17B-6BB3-3FBFC806CEF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C1B99-FCC9-CCC8-73CD-56EB0C67C0D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5D11B51-86D8-3457-F3E8-B6F5D078C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8383" y="2399071"/>
            <a:ext cx="4712822" cy="3051770"/>
          </a:xfrm>
          <a:prstGeom prst="rect">
            <a:avLst/>
          </a:prstGeom>
        </p:spPr>
      </p:pic>
      <p:pic>
        <p:nvPicPr>
          <p:cNvPr id="11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C1BA578-02DF-A048-4AB4-42A5A6366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7150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2A69-A29F-116F-37A5-A93A55AE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C2E3D6F-F99D-EA17-8DAB-44E0F421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"يَـــ.....حو"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0D2983-3579-ACE5-350E-B6272F12C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82A7D6-F1E3-071B-DD3C-A3CDE41E6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DB5E9F-FDF9-97E5-0AEF-1DE0AC6A9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3CD7F7-A9F6-DCE3-B8D4-E779B812D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693796-35B3-A6AA-720E-5DFDE44CC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50164F-D0D1-F898-CFA5-077FF57811B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9400F4-F0D6-E257-FA27-EA7309B9509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F87585-FF59-B021-DAAA-68FD1CE381B6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14A448-58F0-FCD7-5E5B-D7B39BC2609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714120-2636-AF18-3CD5-6D70EDE0FD24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pic>
        <p:nvPicPr>
          <p:cNvPr id="17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897CDEE-A974-0701-CB89-452E273C1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pic>
        <p:nvPicPr>
          <p:cNvPr id="18" name="Image 6">
            <a:extLst>
              <a:ext uri="{FF2B5EF4-FFF2-40B4-BE49-F238E27FC236}">
                <a16:creationId xmlns:a16="http://schemas.microsoft.com/office/drawing/2014/main" id="{FE0C75FF-DB60-FF10-A07B-11A87B7E918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1044" y="1885349"/>
            <a:ext cx="4824413" cy="354127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9625323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7C71C-1BD1-6776-661A-05BB1DBCA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B0FE7B95-DE85-CADB-F2C1-C35E7F27B635}"/>
              </a:ext>
            </a:extLst>
          </p:cNvPr>
          <p:cNvGrpSpPr/>
          <p:nvPr/>
        </p:nvGrpSpPr>
        <p:grpSpPr>
          <a:xfrm>
            <a:off x="2090919" y="1856547"/>
            <a:ext cx="4955445" cy="3394290"/>
            <a:chOff x="2740836" y="1344652"/>
            <a:chExt cx="6607260" cy="475839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831BE71-B5FA-93BC-87A9-6B0B0E95B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71" t="14505" r="9635" b="12610"/>
            <a:stretch/>
          </p:blipFill>
          <p:spPr>
            <a:xfrm>
              <a:off x="2740836" y="1344652"/>
              <a:ext cx="6607260" cy="4758399"/>
            </a:xfrm>
            <a:prstGeom prst="rect">
              <a:avLst/>
            </a:prstGeom>
          </p:spPr>
        </p:pic>
        <p:sp>
          <p:nvSpPr>
            <p:cNvPr id="17" name="Rectangle à coins arrondis 3">
              <a:extLst>
                <a:ext uri="{FF2B5EF4-FFF2-40B4-BE49-F238E27FC236}">
                  <a16:creationId xmlns:a16="http://schemas.microsoft.com/office/drawing/2014/main" id="{17BD1E7B-F0CF-1D86-FE95-45E8EEEC127A}"/>
                </a:ext>
              </a:extLst>
            </p:cNvPr>
            <p:cNvSpPr/>
            <p:nvPr/>
          </p:nvSpPr>
          <p:spPr>
            <a:xfrm>
              <a:off x="3480674" y="1973456"/>
              <a:ext cx="5127584" cy="3458380"/>
            </a:xfrm>
            <a:prstGeom prst="rect">
              <a:avLst/>
            </a:prstGeom>
            <a:solidFill>
              <a:srgbClr val="4A65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r-MA" sz="124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E155B373-097A-03CE-AC59-F6C13BA2C3D0}"/>
              </a:ext>
            </a:extLst>
          </p:cNvPr>
          <p:cNvSpPr txBox="1"/>
          <p:nvPr/>
        </p:nvSpPr>
        <p:spPr>
          <a:xfrm>
            <a:off x="1586740" y="2828835"/>
            <a:ext cx="5963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 rtl="1">
              <a:defRPr/>
            </a:pPr>
            <a:r>
              <a:rPr lang="ar-MA" sz="8000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يَصْحو</a:t>
            </a:r>
            <a:endParaRPr lang="fr-MA" sz="8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B042F35-A710-6F46-BB65-A11E4BC1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 . صححوا.</a:t>
            </a:r>
            <a:endParaRPr lang="fr-US" sz="24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420B50-41CC-EDAC-5CBB-820FC085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2C5051-096D-98A1-37B1-B03CA51F7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2AD2EF-38F7-0147-4D51-FEF92F30B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53F88D-3E3A-7B17-25D1-3E3BE0DB6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C2F589-D4DC-1B63-BBA8-4883B0AB0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E96FB2-C72C-E253-6E73-698ECBF7036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412388-A3E4-A8D2-7616-EC241FF0708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08285F-A8BF-41A8-1746-D639A84E5686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5205FF-6A6F-D3B9-12FE-B2F88A2F78D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CCDD12-030E-9477-FAD3-3A677D0AF73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0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8131C22-0829-CB21-CBDE-ACE6FDCD7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61866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4D77-442B-8CED-9766-A3D9F232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7A4E0E7-C007-5F49-9966-742C62E7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قدم الأب للضيوف؟- قدم الأب للضيوف الكــ...كــــ..... اكتبوا على الألواح " الكــــــ...ـكـ....."</a:t>
            </a:r>
            <a:endParaRPr lang="fr-US" sz="24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8B6B31-276B-3AB9-6D92-1E00EB955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297F9B-DD18-282A-F77A-B3E467B3B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E805BE9-59E4-D68A-3F20-5439CA6AF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3A408E-7CD2-CFAD-3FC6-2D1E34A31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B0A32D-CCAE-5285-C490-DFE2BA9DF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7187C3-9512-181C-BC14-CC0D6D17CC4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4F41BD-13A7-F3A6-1FE2-AE208BBB442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8D1378-C1AA-490F-3BA9-E458032B1528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F5496-6EFB-75CB-3901-844429FFD2D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FBE68A-6C98-FFF6-9118-F95F7F16F4FB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5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090893D-0DEF-6C23-A0A2-3DE2D69C9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984AA6-68A0-06B0-88BE-0EB39479EF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8694" y="2349909"/>
            <a:ext cx="4646612" cy="32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35022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94127-6D41-737C-DC30-423F0F154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7D6C8740-82A8-B87A-8ADE-E7DB0CE90DD4}"/>
              </a:ext>
            </a:extLst>
          </p:cNvPr>
          <p:cNvGrpSpPr/>
          <p:nvPr/>
        </p:nvGrpSpPr>
        <p:grpSpPr>
          <a:xfrm>
            <a:off x="2090919" y="1856547"/>
            <a:ext cx="4955445" cy="3394290"/>
            <a:chOff x="2740836" y="1344652"/>
            <a:chExt cx="6607260" cy="475839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9F341C9-0514-18B8-8252-1B68FF240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71" t="14505" r="9635" b="12610"/>
            <a:stretch/>
          </p:blipFill>
          <p:spPr>
            <a:xfrm>
              <a:off x="2740836" y="1344652"/>
              <a:ext cx="6607260" cy="4758399"/>
            </a:xfrm>
            <a:prstGeom prst="rect">
              <a:avLst/>
            </a:prstGeom>
          </p:spPr>
        </p:pic>
        <p:sp>
          <p:nvSpPr>
            <p:cNvPr id="17" name="Rectangle à coins arrondis 3">
              <a:extLst>
                <a:ext uri="{FF2B5EF4-FFF2-40B4-BE49-F238E27FC236}">
                  <a16:creationId xmlns:a16="http://schemas.microsoft.com/office/drawing/2014/main" id="{CAB913A5-67B5-66AD-6A0A-E60512AF32F5}"/>
                </a:ext>
              </a:extLst>
            </p:cNvPr>
            <p:cNvSpPr/>
            <p:nvPr/>
          </p:nvSpPr>
          <p:spPr>
            <a:xfrm>
              <a:off x="3480674" y="1973456"/>
              <a:ext cx="5127584" cy="3458380"/>
            </a:xfrm>
            <a:prstGeom prst="rect">
              <a:avLst/>
            </a:prstGeom>
            <a:solidFill>
              <a:srgbClr val="4A65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r-MA" sz="124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09363A6B-87FC-C113-1039-C76B2333161E}"/>
              </a:ext>
            </a:extLst>
          </p:cNvPr>
          <p:cNvSpPr txBox="1"/>
          <p:nvPr/>
        </p:nvSpPr>
        <p:spPr>
          <a:xfrm>
            <a:off x="1586740" y="2828835"/>
            <a:ext cx="5963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 rtl="1">
              <a:defRPr/>
            </a:pPr>
            <a:r>
              <a:rPr lang="ar-MA" sz="8000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اَلْكُسْكُسَ</a:t>
            </a:r>
            <a:endParaRPr lang="fr-MA" sz="8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9BFFFE-3100-7715-2C1B-FFC2B8303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13B34E-BFB2-054F-7D4B-139C6D3F7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987F1C-53C6-2E8E-1FCA-1334EF9AC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AE1FBB-2D15-CB3A-8934-48C7F9035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63D3AF-EA2E-EE67-C8C3-003FDC3E4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F99848-B059-09FF-838F-87E202C7503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D8E7E0-FA7E-C5FB-EC36-2F572DEC68B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FD4F9F-16F7-D36A-0025-D345C7CC81F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AF9863-AEB8-1EDB-3111-1FA6E94E5C8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4BAF7D-11D9-0FC6-94FB-86137A0D685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EBB42262-33CF-B269-CD13-A3D81ECEB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 . صححوا.</a:t>
            </a:r>
            <a:endParaRPr lang="fr-MA" sz="2400" dirty="0"/>
          </a:p>
        </p:txBody>
      </p:sp>
      <p:pic>
        <p:nvPicPr>
          <p:cNvPr id="20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20EEEE7-D720-2990-2F5C-F142C81E9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7902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7510961-1BA5-2241-A88F-DDECBEE8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4" y="710422"/>
            <a:ext cx="7305225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كيف قفز الضفدع؟ - قفز الضفدع برشاقة، إنه ضفدع ر.....ـــــقٌ .اكتبوا على الألواح " رَ......ــــيـــقٌ"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A3F89E-B0A8-FFA4-0A3B-7256AC1EC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A5817F-FDFB-08A0-C757-2116A71A2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6457D3-5C58-326E-9B2B-C29E96931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A6E798-A55C-B1AE-3F57-C58A35EBB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55942F-E1B9-8972-7A01-E4459B9A5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CD56C3-DD46-35FC-2D44-172F110D924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813D67-E158-FD46-7CAC-FE79E306A02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707DBA-CC71-E323-1C73-322E7B05BEB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913FF-AF74-0E8F-8E13-DF328790242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02B974-F50A-2ACB-3CC2-129706DDFAEA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5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A0E09A6-7A30-DC77-D947-BCC573FF8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D9B70C4-80A4-261C-835C-111B4297D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2368" y="2458064"/>
            <a:ext cx="4392710" cy="296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43917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ADB84-3A4E-B912-D187-5336F79F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3A480CE7-D42B-3E4B-15DB-222EA5ADB222}"/>
              </a:ext>
            </a:extLst>
          </p:cNvPr>
          <p:cNvGrpSpPr/>
          <p:nvPr/>
        </p:nvGrpSpPr>
        <p:grpSpPr>
          <a:xfrm>
            <a:off x="2090919" y="1856547"/>
            <a:ext cx="4955445" cy="3394290"/>
            <a:chOff x="2740836" y="1344652"/>
            <a:chExt cx="6607260" cy="475839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F9DC186-4696-71A4-21A8-05FB8658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71" t="14505" r="9635" b="12610"/>
            <a:stretch/>
          </p:blipFill>
          <p:spPr>
            <a:xfrm>
              <a:off x="2740836" y="1344652"/>
              <a:ext cx="6607260" cy="4758399"/>
            </a:xfrm>
            <a:prstGeom prst="rect">
              <a:avLst/>
            </a:prstGeom>
          </p:spPr>
        </p:pic>
        <p:sp>
          <p:nvSpPr>
            <p:cNvPr id="17" name="Rectangle à coins arrondis 3">
              <a:extLst>
                <a:ext uri="{FF2B5EF4-FFF2-40B4-BE49-F238E27FC236}">
                  <a16:creationId xmlns:a16="http://schemas.microsoft.com/office/drawing/2014/main" id="{327A4870-DF54-A587-8E36-9D4E84D55C91}"/>
                </a:ext>
              </a:extLst>
            </p:cNvPr>
            <p:cNvSpPr/>
            <p:nvPr/>
          </p:nvSpPr>
          <p:spPr>
            <a:xfrm>
              <a:off x="3480674" y="1973456"/>
              <a:ext cx="5127584" cy="3458380"/>
            </a:xfrm>
            <a:prstGeom prst="rect">
              <a:avLst/>
            </a:prstGeom>
            <a:solidFill>
              <a:srgbClr val="4A65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r-MA" sz="124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E65B4126-E843-DC8D-0828-4A31E6407210}"/>
              </a:ext>
            </a:extLst>
          </p:cNvPr>
          <p:cNvSpPr txBox="1"/>
          <p:nvPr/>
        </p:nvSpPr>
        <p:spPr>
          <a:xfrm>
            <a:off x="1586740" y="2828835"/>
            <a:ext cx="5963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 rtl="1">
              <a:defRPr/>
            </a:pPr>
            <a:r>
              <a:rPr lang="ar-MA" sz="8000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رَشيقٌ</a:t>
            </a:r>
            <a:endParaRPr lang="fr-MA" sz="8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748FB0-E72F-0549-85DD-07CDB0936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صححوا.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D398B65-0137-0346-5704-619A9511B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60A5B5-3842-47F7-E03C-C62F34326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F1A2FB-2AA4-9F3B-C2A0-4769BC3BA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52CDA8-DED6-A4D7-A0CA-4C0D46DF2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F28913-291E-06FA-8572-AFFFFEBA1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14DC0E-79F2-69A3-645C-D86C4410720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FFD85D-E199-A07F-44AF-BFD008F00B0E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494B37-F13A-4024-81AC-B73B46AE4B04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1F515-61CB-AA62-EB76-FFEE356FFD59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54EC93-3DFF-14BE-0CC1-B5ADAFEB7AA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0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E80658F0-9611-A387-DAEE-1D20337E0D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27604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CC070-151C-8EDD-8409-A5B3AF222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9A0C7E0C-AE8F-F692-879A-D798B5919A4C}"/>
              </a:ext>
            </a:extLst>
          </p:cNvPr>
          <p:cNvGrpSpPr/>
          <p:nvPr/>
        </p:nvGrpSpPr>
        <p:grpSpPr>
          <a:xfrm>
            <a:off x="1584372" y="2274277"/>
            <a:ext cx="6396578" cy="3108557"/>
            <a:chOff x="1584372" y="2274277"/>
            <a:chExt cx="6396578" cy="3108557"/>
          </a:xfrm>
        </p:grpSpPr>
        <p:sp>
          <p:nvSpPr>
            <p:cNvPr id="11" name="Google Shape;1671;p201">
              <a:extLst>
                <a:ext uri="{FF2B5EF4-FFF2-40B4-BE49-F238E27FC236}">
                  <a16:creationId xmlns:a16="http://schemas.microsoft.com/office/drawing/2014/main" id="{68B9B96D-A1AC-DB39-49B1-B721C81B0D3F}"/>
                </a:ext>
              </a:extLst>
            </p:cNvPr>
            <p:cNvSpPr/>
            <p:nvPr/>
          </p:nvSpPr>
          <p:spPr>
            <a:xfrm>
              <a:off x="5123922" y="4102849"/>
              <a:ext cx="2857028" cy="1279985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defTabSz="914400" rtl="1">
                <a:buClr>
                  <a:srgbClr val="000000"/>
                </a:buClr>
                <a:buSzPts val="3600"/>
                <a:defRPr/>
              </a:pP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يَ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ص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ْحو</a:t>
              </a:r>
              <a:endPara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2" name="Google Shape;1671;p201">
              <a:extLst>
                <a:ext uri="{FF2B5EF4-FFF2-40B4-BE49-F238E27FC236}">
                  <a16:creationId xmlns:a16="http://schemas.microsoft.com/office/drawing/2014/main" id="{1AC3B28C-A197-6C91-C3CE-F76FA7FEE583}"/>
                </a:ext>
              </a:extLst>
            </p:cNvPr>
            <p:cNvSpPr/>
            <p:nvPr/>
          </p:nvSpPr>
          <p:spPr>
            <a:xfrm>
              <a:off x="1584372" y="4109601"/>
              <a:ext cx="2834291" cy="1273233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buSzPts val="3600"/>
                <a:defRPr/>
              </a:pP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مُ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شَ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وِّقاً</a:t>
              </a:r>
            </a:p>
          </p:txBody>
        </p:sp>
        <p:sp>
          <p:nvSpPr>
            <p:cNvPr id="13" name="Google Shape;1671;p201">
              <a:extLst>
                <a:ext uri="{FF2B5EF4-FFF2-40B4-BE49-F238E27FC236}">
                  <a16:creationId xmlns:a16="http://schemas.microsoft.com/office/drawing/2014/main" id="{B4ECA5FB-D1AA-7897-6E59-952CECBB918F}"/>
                </a:ext>
              </a:extLst>
            </p:cNvPr>
            <p:cNvSpPr/>
            <p:nvPr/>
          </p:nvSpPr>
          <p:spPr>
            <a:xfrm>
              <a:off x="1589832" y="2313612"/>
              <a:ext cx="2828831" cy="1201314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defTabSz="914400" rtl="1">
                <a:buClr>
                  <a:srgbClr val="000000"/>
                </a:buClr>
                <a:buSzPts val="3600"/>
                <a:defRPr/>
              </a:pP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رَ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ش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يقٌ</a:t>
              </a:r>
              <a:endPara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5" name="Google Shape;1671;p201">
              <a:extLst>
                <a:ext uri="{FF2B5EF4-FFF2-40B4-BE49-F238E27FC236}">
                  <a16:creationId xmlns:a16="http://schemas.microsoft.com/office/drawing/2014/main" id="{8015A2E7-50EE-F763-30E2-543583701271}"/>
                </a:ext>
              </a:extLst>
            </p:cNvPr>
            <p:cNvSpPr/>
            <p:nvPr/>
          </p:nvSpPr>
          <p:spPr>
            <a:xfrm>
              <a:off x="5123922" y="2274277"/>
              <a:ext cx="2811554" cy="1279985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defTabSz="914400" rtl="1">
                <a:buClr>
                  <a:srgbClr val="000000"/>
                </a:buClr>
                <a:buSzPts val="3600"/>
                <a:defRPr/>
              </a:pP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اَلْكَ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سْ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كُ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س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ُ</a:t>
              </a:r>
            </a:p>
          </p:txBody>
        </p:sp>
      </p:grpSp>
      <p:sp>
        <p:nvSpPr>
          <p:cNvPr id="9" name="Titre 8">
            <a:extLst>
              <a:ext uri="{FF2B5EF4-FFF2-40B4-BE49-F238E27FC236}">
                <a16:creationId xmlns:a16="http://schemas.microsoft.com/office/drawing/2014/main" id="{C80A823A-C5D6-784A-977E-342CB928C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D3B2CE-8758-61B8-83AF-00B838CB2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8EB832-77CB-49E0-A188-66DC35D43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F79578-F28A-9462-1CF9-D544AEFB2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AAA8BE-54E4-34F2-9FE6-839720C5A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EFCC59-FECF-002F-7F03-1DF191CCE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9AD61A-0829-BC31-C428-B04740ED79E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93D399-97FF-1402-6945-ABB029F241DE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ED580-3D07-421B-27D2-4B95561B538D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B12856-E634-00D0-E387-0E3652276A0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FB480B-4066-FD06-E1D7-9B44E8398723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21279B6-FB10-2C32-635B-FD86E615E0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85253795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D35E5EC-F001-D656-CD43-32D46A97BAD7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0199D-96BE-DDFA-83E1-2AE5536D550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D109C37-7CFB-27F5-4EF6-0C44722EBE05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65901B-C703-415E-DC0D-67E684C0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5" y="161665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39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5960-3445-F2C0-2D84-28BA35E5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E4F28-DDA3-2740-9477-1193DAF7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تعرفنا على أحداث الحكاية وترتيبها.</a:t>
            </a:r>
            <a:endParaRPr lang="fr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58019F-C540-ACDD-D10C-765FAACFF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EDD2CD-CA0E-D666-7CF1-2B39C70BF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235672-DFB7-20BE-FA58-155B32E6B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7FFE55-60DE-98CB-7D4C-E274989FB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C3E592-6279-906E-102D-D83D351D7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0D6789-B23E-49BF-9872-E0EFF33A39E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E271E-CE3E-BD7B-03E7-4C0DF18A6A79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491009-D36C-EE7A-CC43-028C1A475C36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5D77F6-9935-9494-2B85-D20301DC7317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08C089-3DF9-F94F-1B6B-B0CA3E7A0886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B1AD5B0-CAD0-1677-7083-5AD2FE539E83}"/>
              </a:ext>
            </a:extLst>
          </p:cNvPr>
          <p:cNvGrpSpPr/>
          <p:nvPr/>
        </p:nvGrpSpPr>
        <p:grpSpPr>
          <a:xfrm>
            <a:off x="697121" y="1656124"/>
            <a:ext cx="7709792" cy="4445876"/>
            <a:chOff x="510638" y="1653225"/>
            <a:chExt cx="8034450" cy="444587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8925129-7B5D-253D-FF3C-75C5AC289F44}"/>
                </a:ext>
              </a:extLst>
            </p:cNvPr>
            <p:cNvSpPr/>
            <p:nvPr/>
          </p:nvSpPr>
          <p:spPr>
            <a:xfrm>
              <a:off x="895442" y="3624013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7" name="Triangle isocèle 16">
              <a:extLst>
                <a:ext uri="{FF2B5EF4-FFF2-40B4-BE49-F238E27FC236}">
                  <a16:creationId xmlns:a16="http://schemas.microsoft.com/office/drawing/2014/main" id="{4511F8CE-70D8-CA9B-ADF3-02925293ABCE}"/>
                </a:ext>
              </a:extLst>
            </p:cNvPr>
            <p:cNvSpPr/>
            <p:nvPr/>
          </p:nvSpPr>
          <p:spPr>
            <a:xfrm rot="16200000">
              <a:off x="437074" y="3556398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92A608F6-7FC4-1885-9992-B76DACC57CF8}"/>
                </a:ext>
              </a:extLst>
            </p:cNvPr>
            <p:cNvGrpSpPr/>
            <p:nvPr/>
          </p:nvGrpSpPr>
          <p:grpSpPr>
            <a:xfrm>
              <a:off x="7523915" y="3106590"/>
              <a:ext cx="265471" cy="761799"/>
              <a:chOff x="1767565" y="1569991"/>
              <a:chExt cx="265471" cy="761799"/>
            </a:xfrm>
          </p:grpSpPr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B5892172-D7F0-09FC-3BB3-5F62CEA5374C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Rectangle : coins arrondis 36">
                <a:extLst>
                  <a:ext uri="{FF2B5EF4-FFF2-40B4-BE49-F238E27FC236}">
                    <a16:creationId xmlns:a16="http://schemas.microsoft.com/office/drawing/2014/main" id="{17A23CB6-2ABF-1416-1258-CF64B92D7721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071438B-1D8B-B0E5-80EF-25E723D6ED04}"/>
                </a:ext>
              </a:extLst>
            </p:cNvPr>
            <p:cNvGrpSpPr/>
            <p:nvPr/>
          </p:nvGrpSpPr>
          <p:grpSpPr>
            <a:xfrm flipV="1">
              <a:off x="6387195" y="3808639"/>
              <a:ext cx="265471" cy="791298"/>
              <a:chOff x="1767565" y="1540492"/>
              <a:chExt cx="265471" cy="791298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4443A53-110C-73D1-FB71-DFDE1C4E9713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C3D812F6-4CF7-9122-E908-D4D7654EF334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9CE31C8D-59DA-F86F-6C3B-C867D0FA168B}"/>
                </a:ext>
              </a:extLst>
            </p:cNvPr>
            <p:cNvGrpSpPr/>
            <p:nvPr/>
          </p:nvGrpSpPr>
          <p:grpSpPr>
            <a:xfrm>
              <a:off x="5033969" y="3113855"/>
              <a:ext cx="265471" cy="761799"/>
              <a:chOff x="1767565" y="1569991"/>
              <a:chExt cx="265471" cy="761799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B686908-D208-ED11-4EA2-824D5A78B11D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Rectangle : coins arrondis 32">
                <a:extLst>
                  <a:ext uri="{FF2B5EF4-FFF2-40B4-BE49-F238E27FC236}">
                    <a16:creationId xmlns:a16="http://schemas.microsoft.com/office/drawing/2014/main" id="{85C95C76-8D2E-732F-4090-A9927A0A1DC4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7488163-CBC2-4210-6831-01C80CE46A9D}"/>
                </a:ext>
              </a:extLst>
            </p:cNvPr>
            <p:cNvGrpSpPr/>
            <p:nvPr/>
          </p:nvGrpSpPr>
          <p:grpSpPr>
            <a:xfrm flipV="1">
              <a:off x="3636466" y="3809127"/>
              <a:ext cx="265471" cy="761799"/>
              <a:chOff x="1767565" y="1569991"/>
              <a:chExt cx="265471" cy="761799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44B0E77B-67EF-0846-BC6A-D69C9209FBA0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Rectangle : coins arrondis 30">
                <a:extLst>
                  <a:ext uri="{FF2B5EF4-FFF2-40B4-BE49-F238E27FC236}">
                    <a16:creationId xmlns:a16="http://schemas.microsoft.com/office/drawing/2014/main" id="{738959A0-6B22-9EBD-17D1-09FD28E29381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E9365DE-7FE7-3E95-83B5-06424A1E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97" t="6329" r="47829" b="12652"/>
            <a:stretch/>
          </p:blipFill>
          <p:spPr>
            <a:xfrm>
              <a:off x="6675704" y="1778967"/>
              <a:ext cx="1869384" cy="13249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11FE2B0-5448-D821-B935-65FA2FA5C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48320" b="61382"/>
            <a:stretch/>
          </p:blipFill>
          <p:spPr>
            <a:xfrm>
              <a:off x="5616189" y="4630057"/>
              <a:ext cx="2004127" cy="14690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7D6DD11-C352-2018-8AA9-75710F88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126" t="6329" b="14804"/>
            <a:stretch/>
          </p:blipFill>
          <p:spPr>
            <a:xfrm>
              <a:off x="4180521" y="1665253"/>
              <a:ext cx="1929178" cy="155241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42B7866-865E-E7EB-F1F8-95D1275B1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3867" t="1" r="2893" b="61947"/>
            <a:stretch/>
          </p:blipFill>
          <p:spPr>
            <a:xfrm>
              <a:off x="2703314" y="4618073"/>
              <a:ext cx="2155704" cy="14690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CE24D674-AD4C-2058-83F6-E633C0925B17}"/>
                </a:ext>
              </a:extLst>
            </p:cNvPr>
            <p:cNvGrpSpPr/>
            <p:nvPr/>
          </p:nvGrpSpPr>
          <p:grpSpPr>
            <a:xfrm>
              <a:off x="2187528" y="3128602"/>
              <a:ext cx="265471" cy="761799"/>
              <a:chOff x="1767565" y="1569991"/>
              <a:chExt cx="265471" cy="761799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7278BBE4-91F7-27A8-2251-89FC3A62CE89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A7A53156-5553-794B-0008-77E547F152B6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174B0BB-6CEF-2174-A5AB-D67CB2E55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4172" y="1653225"/>
              <a:ext cx="1806180" cy="151245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9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BF4D92-EF17-54C4-5D91-F21E8F61BC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9323" y="623888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40303604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3AAAB-2D86-414A-8829-EE96C077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. سننطلق في حصة اللغة العربية .</a:t>
            </a:r>
            <a:endParaRPr lang="fr-US" sz="2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BD79885-DD4D-E7EC-6552-12D801897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F2FD152-A167-E990-AB1B-E44BF362D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388A75-5DDD-E432-DBA0-2BD65E14E7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1E72C1B-8439-8383-092D-4D60EDA08D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76A4CAE-7EC7-071C-0076-D8CBEB52E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FF6700D-DFCA-1C01-D6E5-DC6961F2FBD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749DF0-6BE1-0346-500B-52E6565E2A9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7159FD-4102-BA85-FBA5-E4D3F5F75EA4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72BA5-60BE-B158-555A-6F182AE0614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36630F-3CE1-AAD2-76D8-927C3EE7593F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97ECA20-AA27-932F-DA1C-FA8DD4F57AC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8B8E2BE-41D3-4F29-61C8-8A556D967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BA921A67-B170-D02C-742A-8F7FB3F349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0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DE23CB-4434-7A96-A54F-5D326D1F74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8297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5192C5AC-8132-7F48-963B-C96F2C8F3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لعب الأدوار.</a:t>
            </a:r>
            <a:endParaRPr lang="fr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D5424C-5C10-0B1C-3C0C-B40492B6F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5BF409-ED3F-0A7F-158B-E28DAD941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4E59A2-F923-D52D-872F-3B3057CFC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3456E3-6FAC-A4A8-6F7D-794C805DC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7A583F-5630-9881-3005-FDCB636E4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B721EF-BFED-6F7A-42B7-731DE0E3D50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AED19-EE03-ACA0-7272-EEBA51E740DB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A9D044-BA46-D7BA-1507-3E839B74A4A6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03B7B8-2479-7151-B2F5-2CDE035A701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EB464B-D54F-E3CF-C8FB-9C8B34EBE5E1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2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344A0DC-E05E-F167-DC95-1652FFBACB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9323" y="623888"/>
            <a:ext cx="900113" cy="900112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BF39AE-C357-E98A-04EC-6FC94A0B9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533" y="2496594"/>
            <a:ext cx="5549316" cy="31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7C6D5-5AA2-1145-8B1A-04CE9B59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تعلمنا كيف نجيب عن أسئلة تبدأ بـ:  ماذا فعل</a:t>
            </a:r>
            <a:endParaRPr lang="fr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17CD3C-5810-7664-F8FC-929FAC70F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54AA95-D44A-72AE-E3AE-6052A1612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687A19-8100-7480-091F-27B8B7612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25F4D7-6C16-EBB3-95BC-495D576C5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C6CF9E-9BBB-9DED-2338-3A959BBC8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E9A290-129C-2D11-3B96-0595B833E8B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1FCEE5-CF75-CB1E-5371-16DC249AD60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46C3C9-C103-4B89-B1FD-B8E3E975DF97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8D13E-12EC-74D1-A65E-0AD473677C3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3F54F-4BA4-9160-930E-FB074C73D2BC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198455B-EFF4-4380-C333-E906B04C0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942" y="1795653"/>
            <a:ext cx="5917756" cy="4306347"/>
          </a:xfrm>
          <a:prstGeom prst="rect">
            <a:avLst/>
          </a:prstGeom>
        </p:spPr>
      </p:pic>
      <p:pic>
        <p:nvPicPr>
          <p:cNvPr id="13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929F7C-A4DD-B08B-80E9-67BE169CA0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2FAAE-91FF-C44E-BD94-270D2026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كتابة كلمات تتضمن الحروف التالية: السين والشين والصاد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921D95-34AE-C86D-3FAE-4EBD4F098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1F919A-4F67-0D3A-20F6-9CA88F691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2AC234-D729-DFBB-5A78-1D6899C18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06F806-C9EE-C5FD-3FD5-E4E826EE3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428131-FB7E-3851-C62A-B4FEF2F34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8BDB3B-D09C-93FF-5455-6A89F566BDD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7162FB-7608-4F1C-714A-C7EE7A2749F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E3E03C-33FE-B3B6-3D84-B1E27A57E7F8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34A708-0E78-2F21-4000-511A6BFB4C8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5DA906-E674-CDEF-0078-31C546361DE8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13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6140999-AB5E-EBF2-A359-FE48892D63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D0911DD5-032F-EC16-E712-824BAD3CD29A}"/>
              </a:ext>
            </a:extLst>
          </p:cNvPr>
          <p:cNvGrpSpPr/>
          <p:nvPr/>
        </p:nvGrpSpPr>
        <p:grpSpPr>
          <a:xfrm>
            <a:off x="1654711" y="2485293"/>
            <a:ext cx="6396578" cy="3108557"/>
            <a:chOff x="1584372" y="2274277"/>
            <a:chExt cx="6396578" cy="3108557"/>
          </a:xfrm>
        </p:grpSpPr>
        <p:sp>
          <p:nvSpPr>
            <p:cNvPr id="17" name="Google Shape;1671;p201">
              <a:extLst>
                <a:ext uri="{FF2B5EF4-FFF2-40B4-BE49-F238E27FC236}">
                  <a16:creationId xmlns:a16="http://schemas.microsoft.com/office/drawing/2014/main" id="{F068CF33-5853-77B3-C702-47E76C4598B0}"/>
                </a:ext>
              </a:extLst>
            </p:cNvPr>
            <p:cNvSpPr/>
            <p:nvPr/>
          </p:nvSpPr>
          <p:spPr>
            <a:xfrm>
              <a:off x="5123922" y="4102849"/>
              <a:ext cx="2857028" cy="1279985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defTabSz="914400" rtl="1">
                <a:buClr>
                  <a:srgbClr val="000000"/>
                </a:buClr>
                <a:buSzPts val="3600"/>
                <a:defRPr/>
              </a:pP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يَ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ص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ْحو</a:t>
              </a:r>
              <a:endPara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Google Shape;1671;p201">
              <a:extLst>
                <a:ext uri="{FF2B5EF4-FFF2-40B4-BE49-F238E27FC236}">
                  <a16:creationId xmlns:a16="http://schemas.microsoft.com/office/drawing/2014/main" id="{FA2D53C1-F311-73F8-14B4-63A19C8E43D0}"/>
                </a:ext>
              </a:extLst>
            </p:cNvPr>
            <p:cNvSpPr/>
            <p:nvPr/>
          </p:nvSpPr>
          <p:spPr>
            <a:xfrm>
              <a:off x="1584372" y="4109601"/>
              <a:ext cx="2834291" cy="1273233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 rtl="1">
                <a:buClr>
                  <a:srgbClr val="000000"/>
                </a:buClr>
                <a:buSzPts val="3600"/>
                <a:defRPr/>
              </a:pP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مُ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شَ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وِّقاً</a:t>
              </a:r>
            </a:p>
          </p:txBody>
        </p:sp>
        <p:sp>
          <p:nvSpPr>
            <p:cNvPr id="19" name="Google Shape;1671;p201">
              <a:extLst>
                <a:ext uri="{FF2B5EF4-FFF2-40B4-BE49-F238E27FC236}">
                  <a16:creationId xmlns:a16="http://schemas.microsoft.com/office/drawing/2014/main" id="{5CF74421-57DB-8C9E-89A6-589D30F08C1F}"/>
                </a:ext>
              </a:extLst>
            </p:cNvPr>
            <p:cNvSpPr/>
            <p:nvPr/>
          </p:nvSpPr>
          <p:spPr>
            <a:xfrm>
              <a:off x="1589832" y="2313612"/>
              <a:ext cx="2828831" cy="1201314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defTabSz="914400" rtl="1">
                <a:buClr>
                  <a:srgbClr val="000000"/>
                </a:buClr>
                <a:buSzPts val="3600"/>
                <a:defRPr/>
              </a:pP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رَ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ش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يقٌ</a:t>
              </a:r>
              <a:endPara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0" name="Google Shape;1671;p201">
              <a:extLst>
                <a:ext uri="{FF2B5EF4-FFF2-40B4-BE49-F238E27FC236}">
                  <a16:creationId xmlns:a16="http://schemas.microsoft.com/office/drawing/2014/main" id="{C932296E-92BA-21EC-CD08-E6EE5DB1DEA8}"/>
                </a:ext>
              </a:extLst>
            </p:cNvPr>
            <p:cNvSpPr/>
            <p:nvPr/>
          </p:nvSpPr>
          <p:spPr>
            <a:xfrm>
              <a:off x="5123922" y="2274277"/>
              <a:ext cx="2811554" cy="1279985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defTabSz="914400" rtl="1">
                <a:buClr>
                  <a:srgbClr val="000000"/>
                </a:buClr>
                <a:buSzPts val="3600"/>
                <a:defRPr/>
              </a:pP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اَلْكَ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سْ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كُ</a:t>
              </a:r>
              <a:r>
                <a:rPr lang="ar-MA" sz="8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س</a:t>
              </a:r>
              <a:r>
                <a:rPr lang="ar-MA" sz="80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6A998-D260-AC0B-628A-6B75A80A2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259B3-2B8F-F274-AAD2-A10D2443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قبل أن نبدأ حصة اليوم نتذكر</a:t>
            </a:r>
            <a:r>
              <a:rPr lang="fr-FR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lang="fr-US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22692FF-CC7F-4B3D-17BF-F1C005A7F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726BC4-4A69-158D-266B-7F97BBDEB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011BD0-96FA-DD55-23C0-968CC9B43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99EE3C8-2EF3-F850-AEBB-B1D959E9C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63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3F428B4-1070-99A3-2546-41D8E0E6D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79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4981FAF-FB1C-8EFD-68A4-3EB1E9F49F0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A2F1A4-A724-1492-3AEC-049A2B1D1B7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DBC818-C91B-27E1-14B6-0824299B3E06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6609E4-2109-545B-DC93-B1836266F92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57420B-6E86-55E3-1954-09C4743A2902}"/>
              </a:ext>
            </a:extLst>
          </p:cNvPr>
          <p:cNvSpPr>
            <a:spLocks/>
          </p:cNvSpPr>
          <p:nvPr/>
        </p:nvSpPr>
        <p:spPr>
          <a:xfrm>
            <a:off x="20544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5" name="Espace réservé pour une image  11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9D6E0155-4497-9731-E749-31082B2FF9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37698" y="4115884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Espace réservé pour une image  17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E66887CC-0458-428B-EFE7-58A7F122E7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24803" y="1873189"/>
            <a:ext cx="1800000" cy="1800000"/>
          </a:xfrm>
          <a:prstGeom prst="roundRect">
            <a:avLst>
              <a:gd name="adj" fmla="val 16667"/>
            </a:avLst>
          </a:prstGeom>
        </p:spPr>
      </p:pic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295FFBAA-8F1A-BA60-E01C-35E690651F32}"/>
              </a:ext>
            </a:extLst>
          </p:cNvPr>
          <p:cNvSpPr txBox="1"/>
          <p:nvPr/>
        </p:nvSpPr>
        <p:spPr>
          <a:xfrm>
            <a:off x="997698" y="5197611"/>
            <a:ext cx="4633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8A6B8C02-E6E1-64EF-4CC4-8A115A9777AC}"/>
              </a:ext>
            </a:extLst>
          </p:cNvPr>
          <p:cNvSpPr txBox="1">
            <a:spLocks/>
          </p:cNvSpPr>
          <p:nvPr/>
        </p:nvSpPr>
        <p:spPr>
          <a:xfrm>
            <a:off x="1774343" y="2632322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2800" b="1" dirty="0">
                <a:solidFill>
                  <a:srgbClr val="424D7B"/>
                </a:solidFill>
              </a:rPr>
              <a:t>أُنْصِتُ وأَنْتَبِهُ جَيِّداً لِلدَّرْسِ. </a:t>
            </a:r>
          </a:p>
        </p:txBody>
      </p:sp>
      <p:pic>
        <p:nvPicPr>
          <p:cNvPr id="11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0A8DD1-978D-9FDA-F035-6BDB3B8335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398406798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4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4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5- قراءة/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05- قراءة/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12767</TotalTime>
  <Words>1726</Words>
  <Application>Microsoft Office PowerPoint</Application>
  <PresentationFormat>Affichage à l'écran (4:3)</PresentationFormat>
  <Paragraphs>556</Paragraphs>
  <Slides>84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84</vt:i4>
      </vt:variant>
    </vt:vector>
  </HeadingPairs>
  <TitlesOfParts>
    <vt:vector size="109" baseType="lpstr">
      <vt:lpstr>Dosis</vt:lpstr>
      <vt:lpstr>Arial</vt:lpstr>
      <vt:lpstr>Abadi</vt:lpstr>
      <vt:lpstr>Dosis ExtraBold</vt:lpstr>
      <vt:lpstr>Dosis Medium</vt:lpstr>
      <vt:lpstr>Calibri</vt:lpstr>
      <vt:lpstr>Dosis SemiBold</vt:lpstr>
      <vt:lpstr>Wingdings</vt:lpstr>
      <vt:lpstr>Microsoft Uighur</vt:lpstr>
      <vt:lpstr>Microsoft Himalaya</vt:lpstr>
      <vt:lpstr>Calibri Light</vt:lpstr>
      <vt:lpstr>Noto Sans Symbols</vt:lpstr>
      <vt:lpstr>Roboto</vt:lpstr>
      <vt:lpstr>Modern Love</vt:lpstr>
      <vt:lpstr>Thème Office</vt:lpstr>
      <vt:lpstr>04- اختتام الحصة</vt:lpstr>
      <vt:lpstr>05- قراءة/كتابة</vt:lpstr>
      <vt:lpstr>03- استماع وتحدث</vt:lpstr>
      <vt:lpstr>01- نشاط اعتيادي</vt:lpstr>
      <vt:lpstr>3_Env-Enseignant</vt:lpstr>
      <vt:lpstr>1_Thème Office</vt:lpstr>
      <vt:lpstr>2_Thème Office</vt:lpstr>
      <vt:lpstr>1_05- قراءة/كتابة</vt:lpstr>
      <vt:lpstr>1_04- اختتام الحصة</vt:lpstr>
      <vt:lpstr>1_01- نشاط اعتيادي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Présentation PowerPoint</vt:lpstr>
      <vt:lpstr>  افتتاح الحصة</vt:lpstr>
      <vt:lpstr> مرحبا بكم . سننطلق في حصة اللغة العربية .</vt:lpstr>
      <vt:lpstr>قبل أن نبدأ حصة اليوم نتذكر  شروط الحصول على نجمة التميز. </vt:lpstr>
      <vt:lpstr> ضعوا اللوحة والكراسة في القمطر.</vt:lpstr>
      <vt:lpstr>خذوا الواجب المنزلي - صححوا</vt:lpstr>
      <vt:lpstr>سنبدأ تحدي الطلاقة. سأسحب أسماء 5 تلاميذ  من العلبة لقراءة فقرة بدقة واسترسال.</vt:lpstr>
      <vt:lpstr>أمامكم  دقيقة واحدة ؛ اقرؤوا الفقرة قراءة صامتة.</vt:lpstr>
      <vt:lpstr>يقرأ التلميذ الأول. ويسجل الأستاذ على سجل الطلاقة.</vt:lpstr>
      <vt:lpstr>خذوا ألواحكم سأملي عليكم كلمات</vt:lpstr>
      <vt:lpstr>سأقرأ الكلمات.  من يقرأ ؟</vt:lpstr>
      <vt:lpstr>انظروا إلى الكلمة جيدا. </vt:lpstr>
      <vt:lpstr>اكتبوا؛ ينطق الأستاذ الكلمة</vt:lpstr>
      <vt:lpstr>ارفعوا الألواح - صححوا</vt:lpstr>
      <vt:lpstr>انظروا إلى الكلمة جيدا. </vt:lpstr>
      <vt:lpstr>اكتبوا؛ ينطق الأستاذ الكلمة</vt:lpstr>
      <vt:lpstr>ارفعوا الألواح - صححوا</vt:lpstr>
      <vt:lpstr>انظروا إلى الكلمة جيدا. </vt:lpstr>
      <vt:lpstr>اكتبوا. ينطق الأستاذ الكلمة</vt:lpstr>
      <vt:lpstr>Présentation PowerPoint</vt:lpstr>
      <vt:lpstr>انتبهوا. من يقرأ الكلمات؟</vt:lpstr>
      <vt:lpstr> استماع وتحدث</vt:lpstr>
      <vt:lpstr> سنعيد الاستماع للحكاية وسأطرح عليكم أسئلة حول أحداثها. انتبهوا </vt:lpstr>
      <vt:lpstr> عرض شريط الحكاية </vt:lpstr>
      <vt:lpstr>ماذا وقع في البداية؟</vt:lpstr>
      <vt:lpstr>في بداية الحكاية  أخبرت فرح ياقوت بأن عيد ميلادها في الغد. من يردد؟</vt:lpstr>
      <vt:lpstr>ماذا وقع بعد ذلك؟</vt:lpstr>
      <vt:lpstr>بعد ذلك، أخذت ياقوت الإذن من معلمتها وبدأت الاستعدادات للحفل. رددوا</vt:lpstr>
      <vt:lpstr>ماذا وقع بعد إنهاء الاستعدادات؟</vt:lpstr>
      <vt:lpstr>نشطت فرح الحفل، وقدم الأصدقاء لفرح الهدايا. من يردد؟</vt:lpstr>
      <vt:lpstr>ماذا وقع في نهاية الحفلة؟</vt:lpstr>
      <vt:lpstr>في نهاية الحفلة، شكرت فرح ياقوت على المفاجأة. من يردد؟</vt:lpstr>
      <vt:lpstr>بماذا انتهت الحكاية؟</vt:lpstr>
      <vt:lpstr>في نهاية الحكاية، شكرت المعلمة الجميع على ما فعلوه. من يردد؟</vt:lpstr>
      <vt:lpstr>الآن، من يسرد أحداث الحكاية من البداية إلى النهاية؟</vt:lpstr>
      <vt:lpstr>والآن ستتعلمون كيف تعبرون عن رأيكم حول نشاط مع الأصدقاء.</vt:lpstr>
      <vt:lpstr> لأطلب رأي شخص بم أسأل؟</vt:lpstr>
      <vt:lpstr>لأطلب رأي شخص أسأل : ما رأيك ؟ </vt:lpstr>
      <vt:lpstr>لأعبر عن رأي يمكنني أن أقول : أنا متفق –  رددوا – أنا غير متفق رددوا </vt:lpstr>
      <vt:lpstr>أراد مجد أن يسأل ندى عن رأيها في مفاجأة فرح.  ماذا سيقول لها؟ رددوا. </vt:lpstr>
      <vt:lpstr>بم أجابت ندى؟  أنا متفقة، ولكن ماذا نهدي لها؟ من يردد؟</vt:lpstr>
      <vt:lpstr>بم أجاب مجد؟  أنا مَوْهوبٌ في ٱلرَّسْمِ  سأُهْدي لَها رَسْماً جَميلاً. وَأَنْتِ؟ رددوا</vt:lpstr>
      <vt:lpstr> أَنا أَيْضاً مَوْهوبَةٌ في ٱلْغِناءِ سَأُقَدِّمُ لَها أُغْنِيَّةً. رددوا</vt:lpstr>
      <vt:lpstr>ستقومون مثنى مثنى للتعبير عن رأيك حول هدية تهديها لزميلك.</vt:lpstr>
      <vt:lpstr>استراحة – هيا ننشد – رددوا مع النشيد  </vt:lpstr>
      <vt:lpstr>عرض فيديو النشيد </vt:lpstr>
      <vt:lpstr>قراءة</vt:lpstr>
      <vt:lpstr>نمر الآن للتدرب على قراءة نص" أنا أيضا موهوبة".</vt:lpstr>
      <vt:lpstr>تابعوا معي، سأقرأ </vt:lpstr>
      <vt:lpstr>من يقرأ؟</vt:lpstr>
      <vt:lpstr>الآن؛ خذوا كراساتكم ص 12-  من يقرأ؟ من يواصل؟ تابعوا</vt:lpstr>
      <vt:lpstr>والآن ستتعلمون الإجابة عن أسئلة. ماذا فعل؟ أسأل بها  عَنْ أَفْعالٍ قامَتْ بِها الشَّخْصِيّاتُ.</vt:lpstr>
      <vt:lpstr> ماذا فعلت المعلمة؟</vt:lpstr>
      <vt:lpstr>عودوا إلى النص للبحث عَنْ أَفْعالٍ قامَتْ بِها المعلمة.</vt:lpstr>
      <vt:lpstr>هل وجدتم كلمة المعلمة؟ شكرت المعلمة...ضعوا سطرا تحتها.</vt:lpstr>
      <vt:lpstr>من يقرأ الجملة في النص؟</vt:lpstr>
      <vt:lpstr>"من يقرأ الجواب؟</vt:lpstr>
      <vt:lpstr>الآن ؛ عودوا للنص وابحثوا عن جواب هذا السؤال. </vt:lpstr>
      <vt:lpstr>من يقرأ؟</vt:lpstr>
      <vt:lpstr>خذوا الكراسة ص26  وأجيبوا عن السؤال. </vt:lpstr>
      <vt:lpstr>إملاء</vt:lpstr>
      <vt:lpstr>- ماذا يقرأ حسام؟ - يقرأ حسام كتابا مــــ......ــــوقا. </vt:lpstr>
      <vt:lpstr>خذوا ألواحكم. اكتبوا "مـُـــــ....ـــوِّقاً"</vt:lpstr>
      <vt:lpstr>ارفعوا الألواح. صححوا.</vt:lpstr>
      <vt:lpstr>- ماذا يفعل الطفل؟- يـَــ......حو مِنْ نَوْمِهِ مُبَكِّراً. </vt:lpstr>
      <vt:lpstr>اكتبوا "يَـــ.....حو"</vt:lpstr>
      <vt:lpstr>ارفعوا الألواح . صححوا.</vt:lpstr>
      <vt:lpstr>ماذا قدم الأب للضيوف؟- قدم الأب للضيوف الكــ...كــــ..... اكتبوا على الألواح " الكــــــ...ـكـ....."</vt:lpstr>
      <vt:lpstr>ارفعوا الألواح . صححوا.</vt:lpstr>
      <vt:lpstr>- كيف قفز الضفدع؟ - قفز الضفدع برشاقة، إنه ضفدع ر.....ـــــقٌ .اكتبوا على الألواح " رَ......ــــيـــقٌ"</vt:lpstr>
      <vt:lpstr>ارفعوا الألواح. صححوا.</vt:lpstr>
      <vt:lpstr>من يقرأ؟</vt:lpstr>
      <vt:lpstr>Présentation PowerPoint</vt:lpstr>
      <vt:lpstr>تعرفنا على أحداث الحكاية وترتيبها.</vt:lpstr>
      <vt:lpstr>تدربنا على لعب الأدوار.</vt:lpstr>
      <vt:lpstr>تعلمنا كيف نجيب عن أسئلة تبدأ بـ:  ماذا فعل</vt:lpstr>
      <vt:lpstr>تدربنا على كتابة كلمات تتضمن الحروف التالية: السين والشين والصاد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YOUSSEF.MANKAL</cp:lastModifiedBy>
  <cp:revision>172</cp:revision>
  <dcterms:created xsi:type="dcterms:W3CDTF">2023-09-20T21:35:22Z</dcterms:created>
  <dcterms:modified xsi:type="dcterms:W3CDTF">2025-11-04T16:50:50Z</dcterms:modified>
</cp:coreProperties>
</file>