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4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5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6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  <p:sldMasterId id="2147483695" r:id="rId3"/>
    <p:sldMasterId id="2147483713" r:id="rId4"/>
    <p:sldMasterId id="2147483738" r:id="rId5"/>
    <p:sldMasterId id="2147483754" r:id="rId6"/>
    <p:sldMasterId id="2147483768" r:id="rId7"/>
  </p:sldMasterIdLst>
  <p:notesMasterIdLst>
    <p:notesMasterId r:id="rId79"/>
  </p:notesMasterIdLst>
  <p:sldIdLst>
    <p:sldId id="2147482532" r:id="rId8"/>
    <p:sldId id="2147482629" r:id="rId9"/>
    <p:sldId id="2147482483" r:id="rId10"/>
    <p:sldId id="2147482511" r:id="rId11"/>
    <p:sldId id="2147482529" r:id="rId12"/>
    <p:sldId id="2147482523" r:id="rId13"/>
    <p:sldId id="2147482473" r:id="rId14"/>
    <p:sldId id="2147482530" r:id="rId15"/>
    <p:sldId id="2147482531" r:id="rId16"/>
    <p:sldId id="2134806179" r:id="rId17"/>
    <p:sldId id="2134806539" r:id="rId18"/>
    <p:sldId id="2134806904" r:id="rId19"/>
    <p:sldId id="2147482630" r:id="rId20"/>
    <p:sldId id="2134806541" r:id="rId21"/>
    <p:sldId id="2134806522" r:id="rId22"/>
    <p:sldId id="2134806543" r:id="rId23"/>
    <p:sldId id="2134806544" r:id="rId24"/>
    <p:sldId id="2134806542" r:id="rId25"/>
    <p:sldId id="2134806547" r:id="rId26"/>
    <p:sldId id="2134806548" r:id="rId27"/>
    <p:sldId id="2134806550" r:id="rId28"/>
    <p:sldId id="2134806551" r:id="rId29"/>
    <p:sldId id="2134806552" r:id="rId30"/>
    <p:sldId id="2134806554" r:id="rId31"/>
    <p:sldId id="2147482474" r:id="rId32"/>
    <p:sldId id="2134806402" r:id="rId33"/>
    <p:sldId id="2134806894" r:id="rId34"/>
    <p:sldId id="2134806906" r:id="rId35"/>
    <p:sldId id="2134808463" r:id="rId36"/>
    <p:sldId id="2134808464" r:id="rId37"/>
    <p:sldId id="2134808465" r:id="rId38"/>
    <p:sldId id="2134808466" r:id="rId39"/>
    <p:sldId id="2134808467" r:id="rId40"/>
    <p:sldId id="2134808468" r:id="rId41"/>
    <p:sldId id="2134806147" r:id="rId42"/>
    <p:sldId id="2147482475" r:id="rId43"/>
    <p:sldId id="2134806934" r:id="rId44"/>
    <p:sldId id="2134806936" r:id="rId45"/>
    <p:sldId id="2134806937" r:id="rId46"/>
    <p:sldId id="2134806938" r:id="rId47"/>
    <p:sldId id="2134806940" r:id="rId48"/>
    <p:sldId id="2134808471" r:id="rId49"/>
    <p:sldId id="2134808473" r:id="rId50"/>
    <p:sldId id="2134808474" r:id="rId51"/>
    <p:sldId id="2134808477" r:id="rId52"/>
    <p:sldId id="2134808479" r:id="rId53"/>
    <p:sldId id="2147482505" r:id="rId54"/>
    <p:sldId id="2134808472" r:id="rId55"/>
    <p:sldId id="2147482631" r:id="rId56"/>
    <p:sldId id="2134808461" r:id="rId57"/>
    <p:sldId id="2134808480" r:id="rId58"/>
    <p:sldId id="2147482632" r:id="rId59"/>
    <p:sldId id="2147482633" r:id="rId60"/>
    <p:sldId id="2134808462" r:id="rId61"/>
    <p:sldId id="2134808481" r:id="rId62"/>
    <p:sldId id="2134808482" r:id="rId63"/>
    <p:sldId id="2147482507" r:id="rId64"/>
    <p:sldId id="2134808484" r:id="rId65"/>
    <p:sldId id="2147482506" r:id="rId66"/>
    <p:sldId id="2147482508" r:id="rId67"/>
    <p:sldId id="2147482634" r:id="rId68"/>
    <p:sldId id="2134806944" r:id="rId69"/>
    <p:sldId id="2134806945" r:id="rId70"/>
    <p:sldId id="2134806946" r:id="rId71"/>
    <p:sldId id="2147482535" r:id="rId72"/>
    <p:sldId id="2134806383" r:id="rId73"/>
    <p:sldId id="2134808439" r:id="rId74"/>
    <p:sldId id="2134806583" r:id="rId75"/>
    <p:sldId id="2134806532" r:id="rId76"/>
    <p:sldId id="2147482635" r:id="rId77"/>
    <p:sldId id="2147482534" r:id="rId78"/>
  </p:sldIdLst>
  <p:sldSz cx="9144000" cy="6858000" type="screen4x3"/>
  <p:notesSz cx="6858000" cy="9144000"/>
  <p:embeddedFontLst>
    <p:embeddedFont>
      <p:font typeface="Dosis" pitchFamily="2" charset="0"/>
      <p:regular r:id="rId80"/>
      <p:bold r:id="rId81"/>
    </p:embeddedFont>
    <p:embeddedFont>
      <p:font typeface="Dosis ExtraBold" pitchFamily="2" charset="0"/>
      <p:bold r:id="rId82"/>
    </p:embeddedFont>
    <p:embeddedFont>
      <p:font typeface="Dosis Medium" pitchFamily="2" charset="0"/>
      <p:regular r:id="rId83"/>
    </p:embeddedFont>
    <p:embeddedFont>
      <p:font typeface="Dosis SemiBold" pitchFamily="2" charset="0"/>
      <p:bold r:id="rId84"/>
    </p:embeddedFont>
    <p:embeddedFont>
      <p:font typeface="Microsoft Himalaya" panose="01010100010101010101" pitchFamily="2" charset="0"/>
      <p:regular r:id="rId85"/>
    </p:embeddedFont>
    <p:embeddedFont>
      <p:font typeface="Microsoft Uighur" panose="02000000000000000000" pitchFamily="2" charset="-78"/>
      <p:regular r:id="rId86"/>
      <p:bold r:id="rId87"/>
    </p:embeddedFont>
    <p:embeddedFont>
      <p:font typeface="Modern Love" panose="04090805081005020601" pitchFamily="82" charset="0"/>
      <p:regular r:id="rId88"/>
    </p:embeddedFont>
    <p:embeddedFont>
      <p:font typeface="Roboto" panose="02000000000000000000" pitchFamily="2" charset="0"/>
      <p:regular r:id="rId89"/>
      <p:bold r:id="rId90"/>
      <p:italic r:id="rId91"/>
      <p:boldItalic r:id="rId9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E79"/>
    <a:srgbClr val="75161C"/>
    <a:srgbClr val="E3001B"/>
    <a:srgbClr val="FF7C80"/>
    <a:srgbClr val="4C7B38"/>
    <a:srgbClr val="7EA43E"/>
    <a:srgbClr val="FEEACD"/>
    <a:srgbClr val="FDB159"/>
    <a:srgbClr val="44A9C4"/>
    <a:srgbClr val="3B7E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7059" autoAdjust="0"/>
    <p:restoredTop sz="94747"/>
  </p:normalViewPr>
  <p:slideViewPr>
    <p:cSldViewPr snapToGrid="0">
      <p:cViewPr varScale="1">
        <p:scale>
          <a:sx n="71" d="100"/>
          <a:sy n="71" d="100"/>
        </p:scale>
        <p:origin x="442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font" Target="fonts/font5.fntdata"/><Relationship Id="rId89" Type="http://schemas.openxmlformats.org/officeDocument/2006/relationships/font" Target="fonts/font10.fntdata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90" Type="http://schemas.openxmlformats.org/officeDocument/2006/relationships/font" Target="fonts/font11.fntdata"/><Relationship Id="rId95" Type="http://schemas.openxmlformats.org/officeDocument/2006/relationships/theme" Target="theme/theme1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font" Target="fonts/font1.fntdata"/><Relationship Id="rId85" Type="http://schemas.openxmlformats.org/officeDocument/2006/relationships/font" Target="fonts/font6.fntdata"/><Relationship Id="rId9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font" Target="fonts/font4.fntdata"/><Relationship Id="rId88" Type="http://schemas.openxmlformats.org/officeDocument/2006/relationships/font" Target="fonts/font9.fntdata"/><Relationship Id="rId91" Type="http://schemas.openxmlformats.org/officeDocument/2006/relationships/font" Target="fonts/font12.fntdata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font" Target="fonts/font2.fntdata"/><Relationship Id="rId86" Type="http://schemas.openxmlformats.org/officeDocument/2006/relationships/font" Target="fonts/font7.fntdata"/><Relationship Id="rId9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font" Target="fonts/font8.fntdata"/><Relationship Id="rId61" Type="http://schemas.openxmlformats.org/officeDocument/2006/relationships/slide" Target="slides/slide54.xml"/><Relationship Id="rId82" Type="http://schemas.openxmlformats.org/officeDocument/2006/relationships/font" Target="fonts/font3.fntdata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slide" Target="slides/slide7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3364E-F43C-462A-A32F-C389FF427F4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3955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microsoft.com/office/2007/relationships/hdphoto" Target="../media/hdphoto3.wdp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8.png"/><Relationship Id="rId5" Type="http://schemas.microsoft.com/office/2007/relationships/hdphoto" Target="../media/hdphoto8.wdp"/><Relationship Id="rId4" Type="http://schemas.openxmlformats.org/officeDocument/2006/relationships/image" Target="../media/image17.png"/><Relationship Id="rId9" Type="http://schemas.microsoft.com/office/2007/relationships/hdphoto" Target="../media/hdphoto9.wdp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.png"/></Relationships>
</file>

<file path=ppt/slideLayouts/_rels/slideLayout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microsoft.com/office/2007/relationships/hdphoto" Target="../media/hdphoto3.wdp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microsoft.com/office/2007/relationships/hdphoto" Target="../media/hdphoto3.wdp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Relationship Id="rId6" Type="http://schemas.microsoft.com/office/2007/relationships/hdphoto" Target="../media/hdphoto5.wdp"/><Relationship Id="rId5" Type="http://schemas.openxmlformats.org/officeDocument/2006/relationships/image" Target="../media/image13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15.png"/></Relationships>
</file>

<file path=ppt/slideLayouts/_rels/slideLayout7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Relationship Id="rId6" Type="http://schemas.microsoft.com/office/2007/relationships/hdphoto" Target="../media/hdphoto5.wdp"/><Relationship Id="rId5" Type="http://schemas.openxmlformats.org/officeDocument/2006/relationships/image" Target="../media/image13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1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Relationship Id="rId6" Type="http://schemas.microsoft.com/office/2007/relationships/hdphoto" Target="../media/hdphoto5.wdp"/><Relationship Id="rId5" Type="http://schemas.openxmlformats.org/officeDocument/2006/relationships/image" Target="../media/image13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15.png"/></Relationships>
</file>

<file path=ppt/slideLayouts/_rels/slideLayout8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Relationship Id="rId6" Type="http://schemas.microsoft.com/office/2007/relationships/hdphoto" Target="../media/hdphoto5.wdp"/><Relationship Id="rId5" Type="http://schemas.openxmlformats.org/officeDocument/2006/relationships/image" Target="../media/image13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15.png"/></Relationships>
</file>

<file path=ppt/slideLayouts/_rels/slideLayout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microsoft.com/office/2007/relationships/hdphoto" Target="../media/hdphoto6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4.png"/><Relationship Id="rId5" Type="http://schemas.microsoft.com/office/2007/relationships/hdphoto" Target="../media/hdphoto5.wdp"/><Relationship Id="rId4" Type="http://schemas.openxmlformats.org/officeDocument/2006/relationships/image" Target="../media/image13.png"/><Relationship Id="rId9" Type="http://schemas.microsoft.com/office/2007/relationships/hdphoto" Target="../media/hdphoto7.wdp"/></Relationships>
</file>

<file path=ppt/slideLayouts/_rels/slideLayout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microsoft.com/office/2007/relationships/hdphoto" Target="../media/hdphoto6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4.png"/><Relationship Id="rId5" Type="http://schemas.microsoft.com/office/2007/relationships/hdphoto" Target="../media/hdphoto5.wdp"/><Relationship Id="rId4" Type="http://schemas.openxmlformats.org/officeDocument/2006/relationships/image" Target="../media/image13.png"/><Relationship Id="rId9" Type="http://schemas.microsoft.com/office/2007/relationships/hdphoto" Target="../media/hdphoto7.wdp"/></Relationships>
</file>

<file path=ppt/slideLayouts/_rels/slideLayout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microsoft.com/office/2007/relationships/hdphoto" Target="../media/hdphoto6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4.png"/><Relationship Id="rId5" Type="http://schemas.microsoft.com/office/2007/relationships/hdphoto" Target="../media/hdphoto5.wdp"/><Relationship Id="rId4" Type="http://schemas.openxmlformats.org/officeDocument/2006/relationships/image" Target="../media/image13.png"/><Relationship Id="rId9" Type="http://schemas.microsoft.com/office/2007/relationships/hdphoto" Target="../media/hdphoto7.wdp"/></Relationships>
</file>

<file path=ppt/slideLayouts/_rels/slideLayout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microsoft.com/office/2007/relationships/hdphoto" Target="../media/hdphoto7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5.png"/><Relationship Id="rId5" Type="http://schemas.microsoft.com/office/2007/relationships/hdphoto" Target="../media/hdphoto6.wdp"/><Relationship Id="rId4" Type="http://schemas.openxmlformats.org/officeDocument/2006/relationships/image" Target="../media/image14.png"/><Relationship Id="rId9" Type="http://schemas.microsoft.com/office/2007/relationships/hdphoto" Target="../media/hdphoto5.wdp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7745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5773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1C0FFA3B-2F64-E931-6E21-C0A73F319754}"/>
              </a:ext>
            </a:extLst>
          </p:cNvPr>
          <p:cNvGrpSpPr/>
          <p:nvPr userDrawn="1"/>
        </p:nvGrpSpPr>
        <p:grpSpPr>
          <a:xfrm>
            <a:off x="1782000" y="3769776"/>
            <a:ext cx="5368645" cy="889007"/>
            <a:chOff x="1748749" y="1791236"/>
            <a:chExt cx="5368645" cy="1013653"/>
          </a:xfrm>
        </p:grpSpPr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217390A6-943F-2968-6C10-7DF7BB2B7384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64FB4DD8-5D66-6A34-938E-8913FA5AB177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C14FD4FB-ACDB-9931-0C8F-F9D38456DD07}"/>
              </a:ext>
            </a:extLst>
          </p:cNvPr>
          <p:cNvGrpSpPr/>
          <p:nvPr userDrawn="1"/>
        </p:nvGrpSpPr>
        <p:grpSpPr>
          <a:xfrm>
            <a:off x="1782000" y="2800259"/>
            <a:ext cx="5368645" cy="889007"/>
            <a:chOff x="1748749" y="1791236"/>
            <a:chExt cx="5368645" cy="1013653"/>
          </a:xfrm>
        </p:grpSpPr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025CC033-780F-FBF3-E1F4-7D6B687C34EB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810CBCE7-99C1-A062-357B-B62018DC3810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E9C463B6-993F-DD3F-0424-B722ACB9B9A3}"/>
              </a:ext>
            </a:extLst>
          </p:cNvPr>
          <p:cNvGrpSpPr/>
          <p:nvPr userDrawn="1"/>
        </p:nvGrpSpPr>
        <p:grpSpPr>
          <a:xfrm>
            <a:off x="1782000" y="1830742"/>
            <a:ext cx="5368645" cy="889007"/>
            <a:chOff x="1748749" y="1791236"/>
            <a:chExt cx="5368645" cy="1013653"/>
          </a:xfrm>
        </p:grpSpPr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B6BA7DD4-6461-5EFC-A988-02D75BDE8D0B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0E3CEF6F-2317-D9FC-52FB-966FA00CD10C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DEE5DF2A-A2C5-9DDC-2526-F329CE533D62}"/>
              </a:ext>
            </a:extLst>
          </p:cNvPr>
          <p:cNvGrpSpPr/>
          <p:nvPr userDrawn="1"/>
        </p:nvGrpSpPr>
        <p:grpSpPr>
          <a:xfrm>
            <a:off x="1782000" y="4739293"/>
            <a:ext cx="5368645" cy="889007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4110" y="1852582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2764923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232539" y="2748987"/>
            <a:ext cx="1194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735882" y="4748799"/>
            <a:ext cx="691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101150"/>
            <a:ext cx="4500000" cy="583389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080574"/>
            <a:ext cx="4500000" cy="547726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671715" y="2648387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671715" y="3621797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732676" y="3775053"/>
            <a:ext cx="6944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082335"/>
            <a:ext cx="4500000" cy="50823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671715" y="4595206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8B7457-BEA6-4AC9-8BA0-D7C7D26C875C}"/>
              </a:ext>
            </a:extLst>
          </p:cNvPr>
          <p:cNvSpPr/>
          <p:nvPr userDrawn="1"/>
        </p:nvSpPr>
        <p:spPr>
          <a:xfrm>
            <a:off x="3870526" y="3275112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fr-FR" sz="1400" b="1" i="0" u="none" strike="noStrike" cap="none" dirty="0">
              <a:solidFill>
                <a:srgbClr val="757575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  <a:p>
            <a:endParaRPr lang="fr-FR" dirty="0"/>
          </a:p>
        </p:txBody>
      </p:sp>
      <p:sp>
        <p:nvSpPr>
          <p:cNvPr id="43" name="Espace réservé pour une image  26">
            <a:extLst>
              <a:ext uri="{FF2B5EF4-FFF2-40B4-BE49-F238E27FC236}">
                <a16:creationId xmlns:a16="http://schemas.microsoft.com/office/drawing/2014/main" id="{EBB49857-CB09-5F8C-6292-37DF07F50D43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1671715" y="1674977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E1DB57AA-A76E-6E38-EE43-87441366ED1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4775372"/>
            <a:ext cx="540000" cy="418523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EB83B926-A6F7-BDD6-C259-E9771DE1563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602799" y="3890098"/>
            <a:ext cx="42474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168582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62153028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43593656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04109759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15093914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72033849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12685163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60741693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42468738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39006675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1633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6475590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1499177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3249130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5036620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26647350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86641595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2869646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83703621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5567809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44363616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84633674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1884415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5940289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22347974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5232344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06024652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92792414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8199578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06615359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26087461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62489931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0573160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95136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40289624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30902082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42717064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4369398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1577461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43989558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3293351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60197753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48481016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2245394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00003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7259770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35158558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28657867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87455811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216697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6209239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06919253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997271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72980038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48411261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85292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4729070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5554710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4473423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51966829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4055869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39379697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9263600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1504279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52572312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05107849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07819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59267044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84561563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7802914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36377758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7318272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653770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50038794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2597120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32618727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6906769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80529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3545144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59364918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58966118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0072026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61667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76789955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06642607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5289416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96357782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73143926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74662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0029558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1325072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30323945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86903214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26412394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88878847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07322074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9123070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15977565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1383531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0610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8839766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44487002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51355795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6004471" y="2150869"/>
            <a:ext cx="955711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29683650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3235944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5401825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65688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 userDrawn="1">
  <p:cSld name="4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559776-E585-4BFA-8D85-A42788EBC340}"/>
              </a:ext>
            </a:extLst>
          </p:cNvPr>
          <p:cNvSpPr/>
          <p:nvPr userDrawn="1"/>
        </p:nvSpPr>
        <p:spPr>
          <a:xfrm>
            <a:off x="1087120" y="1219200"/>
            <a:ext cx="6461760" cy="782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68902051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841798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9273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48095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243234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974922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900257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990246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002939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373991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573771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60263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643129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4700676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image" Target="../media/image1.bin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image" Target="../media/image1.bin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71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24" Type="http://schemas.openxmlformats.org/officeDocument/2006/relationships/image" Target="../media/image1.bin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slideLayout" Target="../slideLayouts/slideLayout7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image" Target="../media/image10.jpg"/><Relationship Id="rId2" Type="http://schemas.openxmlformats.org/officeDocument/2006/relationships/slideLayout" Target="../slideLayouts/slideLayout74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1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03.xml"/><Relationship Id="rId21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17" Type="http://schemas.openxmlformats.org/officeDocument/2006/relationships/slideLayout" Target="../slideLayouts/slideLayout117.xml"/><Relationship Id="rId25" Type="http://schemas.openxmlformats.org/officeDocument/2006/relationships/image" Target="../media/image1.bin"/><Relationship Id="rId2" Type="http://schemas.openxmlformats.org/officeDocument/2006/relationships/slideLayout" Target="../slideLayouts/slideLayout102.xml"/><Relationship Id="rId16" Type="http://schemas.openxmlformats.org/officeDocument/2006/relationships/slideLayout" Target="../slideLayouts/slideLayout116.xml"/><Relationship Id="rId20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24" Type="http://schemas.openxmlformats.org/officeDocument/2006/relationships/theme" Target="../theme/theme7.xml"/><Relationship Id="rId5" Type="http://schemas.openxmlformats.org/officeDocument/2006/relationships/slideLayout" Target="../slideLayouts/slideLayout105.xml"/><Relationship Id="rId15" Type="http://schemas.openxmlformats.org/officeDocument/2006/relationships/slideLayout" Target="../slideLayouts/slideLayout115.xml"/><Relationship Id="rId23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10.xml"/><Relationship Id="rId19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slideLayout" Target="../slideLayouts/slideLayout114.xml"/><Relationship Id="rId22" Type="http://schemas.openxmlformats.org/officeDocument/2006/relationships/slideLayout" Target="../slideLayouts/slideLayout1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39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2198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83163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1477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734" r:id="rId21"/>
    <p:sldLayoutId id="2147483735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1812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5843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8538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  <p:sldLayoutId id="2147483786" r:id="rId18"/>
    <p:sldLayoutId id="2147483787" r:id="rId19"/>
    <p:sldLayoutId id="2147483788" r:id="rId20"/>
    <p:sldLayoutId id="2147483789" r:id="rId21"/>
    <p:sldLayoutId id="2147483790" r:id="rId22"/>
    <p:sldLayoutId id="2147483791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4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0.png"/><Relationship Id="rId11" Type="http://schemas.openxmlformats.org/officeDocument/2006/relationships/image" Target="../media/image47.png"/><Relationship Id="rId5" Type="http://schemas.openxmlformats.org/officeDocument/2006/relationships/image" Target="../media/image39.png"/><Relationship Id="rId10" Type="http://schemas.openxmlformats.org/officeDocument/2006/relationships/image" Target="../media/image46.png"/><Relationship Id="rId4" Type="http://schemas.openxmlformats.org/officeDocument/2006/relationships/image" Target="../media/image35.png"/><Relationship Id="rId9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9.png"/><Relationship Id="rId7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9.png"/><Relationship Id="rId7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9.png"/><Relationship Id="rId7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4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4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4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39.png"/><Relationship Id="rId5" Type="http://schemas.openxmlformats.org/officeDocument/2006/relationships/image" Target="../media/image30.png"/><Relationship Id="rId4" Type="http://schemas.microsoft.com/office/2007/relationships/hdphoto" Target="../media/hdphoto8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41.png"/><Relationship Id="rId12" Type="http://schemas.openxmlformats.org/officeDocument/2006/relationships/image" Target="../media/image27.gif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0.png"/><Relationship Id="rId11" Type="http://schemas.openxmlformats.org/officeDocument/2006/relationships/image" Target="../media/image53.png"/><Relationship Id="rId5" Type="http://schemas.openxmlformats.org/officeDocument/2006/relationships/image" Target="../media/image39.png"/><Relationship Id="rId10" Type="http://schemas.openxmlformats.org/officeDocument/2006/relationships/image" Target="../media/image52.png"/><Relationship Id="rId4" Type="http://schemas.openxmlformats.org/officeDocument/2006/relationships/image" Target="../media/image35.png"/><Relationship Id="rId9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9.png"/><Relationship Id="rId7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54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54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9.png"/><Relationship Id="rId7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5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55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9.png"/><Relationship Id="rId7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56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9.png"/><Relationship Id="rId7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56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57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57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39.png"/><Relationship Id="rId7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40.png"/><Relationship Id="rId5" Type="http://schemas.openxmlformats.org/officeDocument/2006/relationships/image" Target="../media/image30.png"/><Relationship Id="rId4" Type="http://schemas.microsoft.com/office/2007/relationships/hdphoto" Target="../media/hdphoto9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9.png"/><Relationship Id="rId7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4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4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8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4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39.png"/><Relationship Id="rId7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39.png"/><Relationship Id="rId7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5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39.png"/><Relationship Id="rId7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39.png"/><Relationship Id="rId7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9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39.png"/><Relationship Id="rId7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9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39.png"/><Relationship Id="rId7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41.png"/><Relationship Id="rId5" Type="http://schemas.openxmlformats.org/officeDocument/2006/relationships/image" Target="../media/image31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0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64.png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70.xml"/><Relationship Id="rId1" Type="http://schemas.openxmlformats.org/officeDocument/2006/relationships/tags" Target="../tags/tag1.xml"/><Relationship Id="rId6" Type="http://schemas.openxmlformats.org/officeDocument/2006/relationships/image" Target="../media/image40.png"/><Relationship Id="rId11" Type="http://schemas.openxmlformats.org/officeDocument/2006/relationships/image" Target="../media/image36.png"/><Relationship Id="rId5" Type="http://schemas.openxmlformats.org/officeDocument/2006/relationships/image" Target="../media/image39.png"/><Relationship Id="rId10" Type="http://schemas.openxmlformats.org/officeDocument/2006/relationships/image" Target="../media/image65.png"/><Relationship Id="rId4" Type="http://schemas.openxmlformats.org/officeDocument/2006/relationships/image" Target="../media/image35.png"/><Relationship Id="rId9" Type="http://schemas.openxmlformats.org/officeDocument/2006/relationships/image" Target="../media/image45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39.png"/><Relationship Id="rId7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36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39.png"/><Relationship Id="rId7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36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39.png"/><Relationship Id="rId7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36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39.png"/><Relationship Id="rId7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9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67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39.png"/><Relationship Id="rId7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9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39.png"/><Relationship Id="rId7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9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4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7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9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4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41.png"/><Relationship Id="rId5" Type="http://schemas.openxmlformats.org/officeDocument/2006/relationships/image" Target="../media/image71.png"/><Relationship Id="rId4" Type="http://schemas.microsoft.com/office/2007/relationships/hdphoto" Target="../media/hdphoto3.wdp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39.png"/><Relationship Id="rId7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9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39.png"/><Relationship Id="rId7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70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9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5.png"/><Relationship Id="rId7" Type="http://schemas.openxmlformats.org/officeDocument/2006/relationships/image" Target="../media/image4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39.png"/><Relationship Id="rId7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36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39.png"/><Relationship Id="rId7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36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39.png"/><Relationship Id="rId7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9.png"/><Relationship Id="rId4" Type="http://schemas.openxmlformats.org/officeDocument/2006/relationships/image" Target="../media/image40.png"/><Relationship Id="rId9" Type="http://schemas.openxmlformats.org/officeDocument/2006/relationships/image" Target="../media/image7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35.png"/><Relationship Id="rId4" Type="http://schemas.openxmlformats.org/officeDocument/2006/relationships/image" Target="../media/image2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7.gif"/><Relationship Id="rId4" Type="http://schemas.openxmlformats.org/officeDocument/2006/relationships/image" Target="../media/image76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1.png"/><Relationship Id="rId3" Type="http://schemas.microsoft.com/office/2007/relationships/media" Target="../media/media2.mp4"/><Relationship Id="rId7" Type="http://schemas.openxmlformats.org/officeDocument/2006/relationships/image" Target="../media/image27.gif"/><Relationship Id="rId12" Type="http://schemas.openxmlformats.org/officeDocument/2006/relationships/image" Target="../media/image4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35.png"/><Relationship Id="rId4" Type="http://schemas.openxmlformats.org/officeDocument/2006/relationships/video" Target="../media/media2.mp4"/><Relationship Id="rId9" Type="http://schemas.openxmlformats.org/officeDocument/2006/relationships/image" Target="../media/image38.png"/><Relationship Id="rId1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C35193D0-8E89-8101-5E48-12595DD895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" b="3639"/>
          <a:stretch>
            <a:fillRect/>
          </a:stretch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373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A9EE24-1198-28EE-35B0-58198BB640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re 24">
            <a:extLst>
              <a:ext uri="{FF2B5EF4-FFF2-40B4-BE49-F238E27FC236}">
                <a16:creationId xmlns:a16="http://schemas.microsoft.com/office/drawing/2014/main" id="{E77275FD-B09B-1C6C-4099-7C432D9E8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ضعوا اللوحة على الطاولة، الدفتر  والمقلمة في القمطر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4B42363-5837-2CB7-3E9D-008FACB8E1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62F636F-C8CA-E36D-13E7-E148018349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8FAF216-639E-5589-8DF3-700753A4ED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F69A650-88C1-2849-E223-10DD02EFE7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0D85FD2-F2AE-1A94-ECD9-BF0D8A5DD3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437B992-05EF-5164-AB32-96F8E5884574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BE7C1FE-7EE9-D571-7D0D-9487EC4CFC82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58915FC-0751-E345-A5FB-8E6530AAF670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49A0430-324D-2AB2-E2A1-2CCCE5254A6F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9E83F14-1CB1-E32B-89E4-CBE8EF00342C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28BE4012-DCB1-14D9-1332-BDD16935B8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E337DFE-F724-06E8-768E-885A4AF97C8B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20" name="rangement">
            <a:hlinkClick r:id="" action="ppaction://media"/>
            <a:extLst>
              <a:ext uri="{FF2B5EF4-FFF2-40B4-BE49-F238E27FC236}">
                <a16:creationId xmlns:a16="http://schemas.microsoft.com/office/drawing/2014/main" id="{50AF2829-E87F-28C1-AE7D-721AA0E3C7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2513" y="2160588"/>
            <a:ext cx="7038975" cy="3959225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</p:spPr>
      </p:pic>
      <p:pic>
        <p:nvPicPr>
          <p:cNvPr id="2" name="Espace réservé pour une image  10" descr="Une image contenant accessoire, sac, Bagages et sacs, Bagage à main&#10;&#10;Le contenu généré par l’IA peut être incorrect.">
            <a:extLst>
              <a:ext uri="{FF2B5EF4-FFF2-40B4-BE49-F238E27FC236}">
                <a16:creationId xmlns:a16="http://schemas.microsoft.com/office/drawing/2014/main" id="{93D825F7-A908-779B-FA7B-063BF998BC8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11"/>
          <a:srcRect/>
          <a:stretch>
            <a:fillRect/>
          </a:stretch>
        </p:blipFill>
        <p:spPr>
          <a:xfrm>
            <a:off x="7927294" y="611944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238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1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07469-8AE3-6385-0F55-C710E8610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itre 77">
            <a:extLst>
              <a:ext uri="{FF2B5EF4-FFF2-40B4-BE49-F238E27FC236}">
                <a16:creationId xmlns:a16="http://schemas.microsoft.com/office/drawing/2014/main" id="{B8B7A740-8240-4C7D-CEE8-AA6FA2C7E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سنبدأ تحدي الطلاقة. سأسحب 5 أسماء للمشاركة في تحدي القراءة بدقة واسترسال</a:t>
            </a: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21B03AC-A847-0769-F644-F30482C65A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4C3AC7A-0435-CE70-3816-6EACA270CE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FB6DB98-3405-3E90-FE1D-EA41B44659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9731F00-F0BC-1F18-9BB3-CB98E29D01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B6B551A-1167-EC39-B262-E43FE9F53A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0699EBA-113C-384C-C267-5DEE832DE2FF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9830BB-C83E-A18F-ED49-086003BF6D70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2F403C-0910-762E-136F-EB069A00687D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49DC373-6194-81C4-25DF-A7D929ABC2FA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982CE88-39AD-C563-6C93-40663B124A16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A6ABEE4D-BDA3-4E24-B73F-CDDCFEF4F5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6AEF4CE-7AB1-3E89-505A-E4F274AAF543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2" name="Espace réservé pour une image 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FEB4A67-0C8E-4140-53B9-7B54ABA800F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963351" y="648000"/>
            <a:ext cx="828000" cy="828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EE02B00-57CB-40B6-9A87-9A80CBEE9A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7689" y="1839693"/>
            <a:ext cx="8248621" cy="43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546062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AF4241-3D19-952E-CFF7-3ECBBA596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529F96-3DA8-061C-6D6D-8C0542F12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أمامكم دقيقة واحدة من  أجل قراءة صامتة للفقرة.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EB6AF00-C36E-17F9-A444-F59F46D8AC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5931D24-9FDE-93C4-6657-DF096F49C4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2F2C81A-659B-8303-3A94-20269554BC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64B9003-C54F-AE8B-7B81-C43451E4B4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78E43A7-EBDF-DAA1-925B-1C307D1DE4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DCAABC8-B95D-DFC2-B08C-C5BD1B9A0B1E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1C69B83-D4FC-ADD8-B3CC-8A055A1F9BFE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5C8C130-4CB0-6C44-F9FE-9E7A10666C30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9281403-5C27-4F9B-5CBC-BC74E1424653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9552ECC-7831-EDE0-7455-33C9EBF98F4C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A0795AAE-20DD-B81E-5068-8823EB263E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C507671-BCDE-07B1-CAC1-A5800DE4CC68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16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C138627-CB1F-3DC0-BB66-9AA106BEE8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81351" y="717831"/>
            <a:ext cx="792000" cy="792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8C77E59-B0CE-F1A4-9814-294A207174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7689" y="1839693"/>
            <a:ext cx="8248621" cy="43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56476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B349FD-3E1C-E8C0-F772-9FC68C8F8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F3E397-627F-732B-910C-98B41724A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اقرأ الفقرة..  يسجل الأستاذ على سجل الطلاقة</a:t>
            </a: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2632AA1-E521-1632-A11C-8521D8F34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50A92C6-0EB0-B26F-893A-34C333EA4D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F176862-44BD-B1C8-B42D-D5A1405408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92BBF43-B85B-0C7E-94F6-26D3891186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561FEDB-58F1-1748-3393-A1F33901CB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C189584-2188-EC3E-AF18-3CF437030FC9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BD6216-1526-1CF4-9DC2-98D7F217491D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701CB0-1A8B-EE76-059A-73473C6A4A4A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040BD4-3F96-6F12-73B8-E8D15879811D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004580B-A2C8-D07D-AE75-A0AB31B169F6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6592E231-7B30-C63F-1B2E-3C7FE00D45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6C2524FD-FA03-E9CA-09C6-49B5CF4D2F84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16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08C9440-2588-94FE-A54D-C495200861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81351" y="666000"/>
            <a:ext cx="792000" cy="792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6802E4E-7638-9053-AA65-FA4822A877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7689" y="1839693"/>
            <a:ext cx="8248621" cy="43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302948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5C431B-6428-ADBD-0530-343EA51B1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re 18">
            <a:extLst>
              <a:ext uri="{FF2B5EF4-FFF2-40B4-BE49-F238E27FC236}">
                <a16:creationId xmlns:a16="http://schemas.microsoft.com/office/drawing/2014/main" id="{190E0625-CC18-C07F-6641-C05D6D867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ألواحكم سأملي عليكم كلمات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29F1D24-86B5-4D19-F4F7-D4292EEE1C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3ABE63F-51AE-E64B-5C96-1B5C6C09C7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559E87A-2BC8-AA6E-1F9E-9B4A82B134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3C0E01B-ECD8-5168-EDC2-37E58855B4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BEF3B59-439A-4ECE-74B6-86394D7F52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4724582-07F1-6529-1A0A-6BDAD4C0C758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2D8EF8-D689-F768-A188-0C8CC3AAC2F3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5172C8-8255-B757-4988-6EB574C4DB69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7E877F3-0B9C-4CCC-38B2-FCDFE9783CDE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5BD1A8-6CD2-8F3F-7D6D-432B76D5D87A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D6F5023-27C9-E485-312B-7F77E12047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93A510E-B8AC-8363-1B26-57AF01EE641A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18" name="Google Shape;1379;p12">
            <a:extLst>
              <a:ext uri="{FF2B5EF4-FFF2-40B4-BE49-F238E27FC236}">
                <a16:creationId xmlns:a16="http://schemas.microsoft.com/office/drawing/2014/main" id="{B1A5DC50-DB9B-64D6-9BA6-B3C11769647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">
            <a:alphaModFix/>
          </a:blip>
          <a:srcRect l="-25000" r="-24999"/>
          <a:stretch/>
        </p:blipFill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1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0076FAA-CA69-344D-8F3F-0B145B979A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81351" y="666000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06133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9C6C5B-AA2B-866E-7545-20CBD7DCC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71;p201">
            <a:extLst>
              <a:ext uri="{FF2B5EF4-FFF2-40B4-BE49-F238E27FC236}">
                <a16:creationId xmlns:a16="http://schemas.microsoft.com/office/drawing/2014/main" id="{7CA8A408-A857-F567-A104-C896B4AFB571}"/>
              </a:ext>
            </a:extLst>
          </p:cNvPr>
          <p:cNvSpPr/>
          <p:nvPr/>
        </p:nvSpPr>
        <p:spPr>
          <a:xfrm>
            <a:off x="5472822" y="2471016"/>
            <a:ext cx="2120974" cy="1122641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defTabSz="914400" rtl="1">
              <a:buClr>
                <a:srgbClr val="000000"/>
              </a:buClr>
              <a:buSzPts val="3600"/>
              <a:defRPr/>
            </a:pPr>
            <a:r>
              <a:rPr lang="ar-MA" sz="5400" b="1" kern="100" dirty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مَو</a:t>
            </a:r>
            <a:r>
              <a:rPr lang="ar-MA" sz="5400" b="1" kern="100" dirty="0"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ْ</a:t>
            </a:r>
            <a:r>
              <a:rPr lang="ar-MA" sz="5400" b="1" kern="1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سِ</a:t>
            </a:r>
            <a:r>
              <a:rPr lang="ar-MA" sz="5400" b="1" kern="100" dirty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مٌ</a:t>
            </a:r>
            <a:endParaRPr kumimoji="0" lang="ar-MA" sz="5400" b="1" i="0" u="none" strike="noStrike" kern="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7" name="Google Shape;1671;p201">
            <a:extLst>
              <a:ext uri="{FF2B5EF4-FFF2-40B4-BE49-F238E27FC236}">
                <a16:creationId xmlns:a16="http://schemas.microsoft.com/office/drawing/2014/main" id="{D0C28E5A-8288-CD1F-FD7F-CE3D53075A52}"/>
              </a:ext>
            </a:extLst>
          </p:cNvPr>
          <p:cNvSpPr/>
          <p:nvPr/>
        </p:nvSpPr>
        <p:spPr>
          <a:xfrm>
            <a:off x="914400" y="2489018"/>
            <a:ext cx="2756779" cy="1122641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defTabSz="914400" rtl="1">
              <a:buClr>
                <a:srgbClr val="000000"/>
              </a:buClr>
              <a:buSzPts val="3600"/>
              <a:defRPr/>
            </a:pPr>
            <a:r>
              <a:rPr lang="ar-MA" altLang="fr-FR" sz="5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altLang="fr-FR" sz="5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صَ</a:t>
            </a:r>
            <a:r>
              <a:rPr lang="ar-MA" altLang="fr-FR" sz="54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قْر</a:t>
            </a:r>
            <a:r>
              <a:rPr lang="ar-MA" altLang="fr-FR" sz="5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ٌ</a:t>
            </a:r>
            <a:endParaRPr lang="ar-MA" sz="5400" b="1" dirty="0"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3" name="Google Shape;1671;p201">
            <a:extLst>
              <a:ext uri="{FF2B5EF4-FFF2-40B4-BE49-F238E27FC236}">
                <a16:creationId xmlns:a16="http://schemas.microsoft.com/office/drawing/2014/main" id="{314D798B-E405-DE9E-F33B-9A7E93DC4995}"/>
              </a:ext>
            </a:extLst>
          </p:cNvPr>
          <p:cNvSpPr/>
          <p:nvPr/>
        </p:nvSpPr>
        <p:spPr>
          <a:xfrm>
            <a:off x="3222665" y="4562390"/>
            <a:ext cx="2120974" cy="1122641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defTabSz="914400" rtl="1">
              <a:buClr>
                <a:srgbClr val="000000"/>
              </a:buClr>
              <a:buSzPts val="3600"/>
              <a:defRPr/>
            </a:pPr>
            <a:r>
              <a:rPr lang="ar-MA" sz="54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شا</a:t>
            </a:r>
            <a:r>
              <a:rPr lang="ar-MA" sz="5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شَ</a:t>
            </a:r>
            <a:r>
              <a:rPr lang="ar-MA" sz="54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ة</a:t>
            </a:r>
            <a:r>
              <a:rPr lang="ar-MA" sz="5400" b="1" dirty="0"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ٌ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CCC00EF-F1AA-1DCD-33D2-381C6BB56B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58F9908-7A19-EDCB-A123-BB74DEF176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8FA91EC-7E55-3CA8-F966-4B6280F49C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F389F0F-CF8F-A9D9-3635-AB8ECCFFC4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4DC2304-A625-C82E-2E40-F53D3F630B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4B63F19-CD4C-2302-5B8B-F5A04F92E427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6DAA21-843A-B7CE-5241-4BA73C094211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BA4BE8-521F-6654-7885-F57CEE75DC04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8AD6EB-B5E4-5145-520C-4963411CF208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05F3DB5-E9BC-59D6-E34E-CA827E232BB0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641AF8E-A9BD-583F-20AC-F52F986EB6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AB8D34B-5C09-BAFB-DA72-B7179F060712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19" name="Titre 19">
            <a:extLst>
              <a:ext uri="{FF2B5EF4-FFF2-40B4-BE49-F238E27FC236}">
                <a16:creationId xmlns:a16="http://schemas.microsoft.com/office/drawing/2014/main" id="{AAAA738C-EFE8-113A-8132-8721C1943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سأقرأ الكلمات أولا.  من يقرأ ؟</a:t>
            </a:r>
            <a:endParaRPr lang="fr-FR" sz="2400" dirty="0"/>
          </a:p>
        </p:txBody>
      </p:sp>
      <p:pic>
        <p:nvPicPr>
          <p:cNvPr id="22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31F5404-AC31-BABB-F5EB-13D65E6CBE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7635" y="666000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0006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DA406D-9436-2F36-D31C-F383ED6F48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71;p201">
            <a:extLst>
              <a:ext uri="{FF2B5EF4-FFF2-40B4-BE49-F238E27FC236}">
                <a16:creationId xmlns:a16="http://schemas.microsoft.com/office/drawing/2014/main" id="{1D7B545E-EAB1-83DD-E731-B9A320D20F27}"/>
              </a:ext>
            </a:extLst>
          </p:cNvPr>
          <p:cNvSpPr/>
          <p:nvPr/>
        </p:nvSpPr>
        <p:spPr>
          <a:xfrm>
            <a:off x="2964852" y="2772988"/>
            <a:ext cx="3073832" cy="1335097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defTabSz="914400" rtl="1">
              <a:buClr>
                <a:srgbClr val="000000"/>
              </a:buClr>
              <a:buSzPts val="3600"/>
              <a:defRPr/>
            </a:pPr>
            <a:r>
              <a:rPr lang="ar-MA" sz="7200" b="1" kern="100" dirty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مَو</a:t>
            </a:r>
            <a:r>
              <a:rPr lang="ar-MA" sz="7200" b="1" kern="100" dirty="0"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ْ</a:t>
            </a:r>
            <a:r>
              <a:rPr lang="ar-MA" sz="7200" b="1" kern="1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سِ</a:t>
            </a:r>
            <a:r>
              <a:rPr lang="ar-MA" sz="7200" b="1" kern="100" dirty="0">
                <a:solidFill>
                  <a:srgbClr val="1F4E79"/>
                </a:solidFill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م</a:t>
            </a:r>
            <a:r>
              <a:rPr lang="ar-MA" sz="7200" b="1" kern="100" dirty="0">
                <a:latin typeface="Calibri" panose="020F0502020204030204" pitchFamily="34" charset="0"/>
                <a:ea typeface="Calibri" panose="020F0502020204030204" pitchFamily="34" charset="0"/>
                <a:cs typeface="Microsoft Uighur" panose="02000000000000000000" pitchFamily="2" charset="-78"/>
              </a:rPr>
              <a:t>ٌ</a:t>
            </a:r>
            <a:endParaRPr lang="ar-MA" sz="7200" b="1" kern="0" dirty="0"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9CD91D0-BE36-985D-7196-DA966C7607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92317BF-D190-2F26-AF8D-5824D92F86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A54F91A-B91B-395C-A274-CDC25FACD2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102BE2F-D153-D37B-B873-B91A977054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0067EE2-8608-DE06-3A08-8FD9A5C814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13720B3-6803-E2FD-45A2-19389DB9AB17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C2491F-6018-7B94-9B6E-F69DAFD7794B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F1CEE5A-6C19-1ED6-785D-15F7A514F9D0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C5E5805-D09C-E1F5-9715-7D6642E0EC8E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036D15D-69CD-1FBB-FFD7-662482DD138B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14EAD7D-1420-A58D-ED45-CE743F7B7A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FFA017F-AAA4-B4D7-5E77-545174ACCD31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22" name="Titre 3">
            <a:extLst>
              <a:ext uri="{FF2B5EF4-FFF2-40B4-BE49-F238E27FC236}">
                <a16:creationId xmlns:a16="http://schemas.microsoft.com/office/drawing/2014/main" id="{E592472E-87B2-9437-0427-D23021883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</p:spPr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انظروا إلى الكلمة جيدا. </a:t>
            </a:r>
            <a:endParaRPr lang="fr-FR" sz="2400" dirty="0"/>
          </a:p>
        </p:txBody>
      </p:sp>
      <p:pic>
        <p:nvPicPr>
          <p:cNvPr id="23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7597351-E318-B612-AF3A-FFBF407D06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4689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81C38D-AEDC-7F31-D9A8-448794D40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6ADA4D-9491-FDAA-28B4-BFDC76FF7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اكتبوا: ينطق الأستاذ الكلمة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616FFC1-5160-B705-9D89-E8407AC817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ECA641F-A036-0645-77A7-81F39D806F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5FD22EF-6CBC-BC90-27DB-0FA94F7C95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CFE341E-47CB-A740-D140-DC6F20326E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765D7AC-66EE-6566-A5E0-8D84416EB9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F2B42F1-D0BC-295F-E852-2DFD9868B742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DB1E34-107A-DD73-7BA2-BF2EACF274D4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F14507D-6135-0C88-CDB3-A1D3E6D2E9E7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1ED4FE1-6AD4-7928-5F90-49EBA5C3662B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0CE4CA8-46D0-653E-8D64-3057AE42EA30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25454A4-DEAE-EB7F-B6A5-B486C2E5D0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17AC69E-A210-3716-B6A5-7AA5DB243530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18" name="Google Shape;1379;p12">
            <a:extLst>
              <a:ext uri="{FF2B5EF4-FFF2-40B4-BE49-F238E27FC236}">
                <a16:creationId xmlns:a16="http://schemas.microsoft.com/office/drawing/2014/main" id="{21C5AEC8-81D2-6976-6311-233C453D6A43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">
            <a:alphaModFix/>
          </a:blip>
          <a:srcRect l="-25000" r="-24999"/>
          <a:stretch/>
        </p:blipFill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9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05809FC-7B75-2965-F229-234798636C7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88259" y="611944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639790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DEE63-4A28-6A44-583A-B996310CA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6">
            <a:extLst>
              <a:ext uri="{FF2B5EF4-FFF2-40B4-BE49-F238E27FC236}">
                <a16:creationId xmlns:a16="http://schemas.microsoft.com/office/drawing/2014/main" id="{FA4A18E2-0D63-247D-55BB-A219E616195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71044" y="1885349"/>
            <a:ext cx="4824413" cy="3541272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E5A0C872-2BA1-9698-4DDC-57D0A567E0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2019" y="2619910"/>
            <a:ext cx="3174301" cy="2416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MA" altLang="fr-FR" sz="138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مَوْسِمٌ</a:t>
            </a:r>
            <a:endParaRPr lang="fr-FR" altLang="fr-FR" sz="16600" b="1" dirty="0">
              <a:solidFill>
                <a:schemeClr val="bg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lvl="0" algn="ctr" defTabSz="914400"/>
            <a:r>
              <a:rPr kumimoji="0" lang="fr-FR" altLang="fr-FR" sz="13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Roboto" panose="02000000000000000000" pitchFamily="2" charset="0"/>
                <a:cs typeface="Arial" panose="020B0604020202020204" pitchFamily="34" charset="0"/>
              </a:rPr>
              <a:t>.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65165952-04E4-CE27-1D67-A762BEEA3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F8706E2-F8A1-AFBC-784C-CF0F5B39E7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3E61752-1854-782B-3809-8BE8C4FF02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72DF759-AD45-2BA6-6CDB-4CD64EAE73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83BE70D-9F1C-75D8-EA50-6629B69FF4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9A7D20E-3A2A-ED96-FAD1-394CC7B808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136F1F6-8C9F-4437-D076-42A0FEDF2D8E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6D03536-45D7-0C62-FBD1-D69BD920249D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B5744B1-5E53-871C-D63E-A95B0F2B77B2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F17125-1243-57F5-1D88-1BC4FD191726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4BF8EB6-BE82-F208-C31B-7A4CBA1DE281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2A770490-1A23-AA9D-07D7-B84B0D1555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AFBBCB0-269E-C0F7-BAD6-FC6FB67EFB2C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19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502FEAF-4100-C5CF-979E-99E7F35176A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7294" y="611944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030755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984C2-E5DA-2D1D-AC7C-0607412A9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671;p201">
            <a:extLst>
              <a:ext uri="{FF2B5EF4-FFF2-40B4-BE49-F238E27FC236}">
                <a16:creationId xmlns:a16="http://schemas.microsoft.com/office/drawing/2014/main" id="{D098A95B-BF0A-BF8E-A464-109693995B45}"/>
              </a:ext>
            </a:extLst>
          </p:cNvPr>
          <p:cNvSpPr/>
          <p:nvPr/>
        </p:nvSpPr>
        <p:spPr>
          <a:xfrm>
            <a:off x="2286001" y="2879216"/>
            <a:ext cx="3916274" cy="1354581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defTabSz="914400" rtl="1">
              <a:buClr>
                <a:srgbClr val="000000"/>
              </a:buClr>
              <a:buSzPts val="3600"/>
              <a:defRPr/>
            </a:pPr>
            <a:r>
              <a:rPr lang="ar-MA" altLang="fr-FR" sz="7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altLang="fr-FR" sz="72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صَ</a:t>
            </a:r>
            <a:r>
              <a:rPr lang="ar-MA" altLang="fr-FR" sz="72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قْر</a:t>
            </a:r>
            <a:r>
              <a:rPr lang="ar-MA" altLang="fr-FR" sz="7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ٌ</a:t>
            </a:r>
            <a:endParaRPr lang="ar-MA" sz="7200" b="1" dirty="0"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84BA523C-707F-5F8A-D2D6-36B5040B6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انظروا إلى الكلمة جيدا. 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2A32920-90B4-02DE-4D66-122B3DDF43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A0E502F-8787-A01C-B00B-D761E9D6AC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C7CC9A4-CC02-C38F-96F0-344FE92536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CF32F9F-4D5E-32A9-D39F-744CA049DB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BF1336A-0A91-A33C-5D8C-2F613FF6AC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F644D3-DDE8-CB8C-38B7-A05052806995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F9DA315-323F-FE47-53A1-9F02BFCD1911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2BBDB0-162A-897B-49F7-023302D34B6D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81A6784-20DA-5677-2264-36E03B1C991B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644B031-EEE4-6034-81AE-D1E968D2AEAE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17638D26-F379-2321-4CDD-97F956B4E5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963C420-9E8D-5888-05B1-3737DE1AD6C8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18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F0A6D29-646A-9CA0-10F0-42DAE199B11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7294" y="611943"/>
            <a:ext cx="900113" cy="90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8215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77D1D0-B935-CBE2-7CA4-9D5B14EAF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315F985E-DD92-7278-4194-23AE56F6D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52" y="1573804"/>
            <a:ext cx="8211696" cy="403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626731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BB18CE-F087-7D8A-E1EC-053BE7E99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4DF007-0720-04EB-2F59-50D7CBC3B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اكتبوا: ينطق الأستاذ الكلمة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475F5AD-AB4F-CBAB-B02C-3AA2852727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778E834-242D-DD4F-DAE7-1A9E9EA3B9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86422E6-219C-7528-CF4D-64B6399FF8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9D9D97A-5F04-8857-EB92-131B9FD2A0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988AFD6-F431-9F59-C53F-D70CD98958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14A800C-6A0E-2B5D-E93D-7E795F46ED20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17BF6F-B293-0CDD-3F74-5017E96F2619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78B189C-C945-95A1-3EA5-DD90249ED26B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C63017A-9B90-677C-B124-D133D83C90E3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F49A85E-5A82-1054-0453-781AE5F2F6CB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1A1E7FCC-35A8-E9E8-CD3E-37EA91125A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9C0D11B-47D3-4C3B-6049-82AFFA9E10A2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18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7CED44D-C097-A7E2-68F8-3EBD2C8BC3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9" name="Google Shape;1379;p12">
            <a:extLst>
              <a:ext uri="{FF2B5EF4-FFF2-40B4-BE49-F238E27FC236}">
                <a16:creationId xmlns:a16="http://schemas.microsoft.com/office/drawing/2014/main" id="{D3487353-0783-C315-B91A-6F396E9D1D7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9">
            <a:alphaModFix/>
          </a:blip>
          <a:srcRect l="-25000" r="-24999"/>
          <a:stretch/>
        </p:blipFill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81578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B2707-C537-4D3A-A188-6AB8BFCAE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6">
            <a:extLst>
              <a:ext uri="{FF2B5EF4-FFF2-40B4-BE49-F238E27FC236}">
                <a16:creationId xmlns:a16="http://schemas.microsoft.com/office/drawing/2014/main" id="{F656BE10-6DDF-5ECB-4F63-C498B2DFA2F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59793" y="1914846"/>
            <a:ext cx="4824413" cy="3541272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F67ACA1E-BB12-BBDB-B28F-6A2637DE6D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1821" y="2654430"/>
            <a:ext cx="5349845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MA" altLang="fr-FR" sz="115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صَقْرٌ</a:t>
            </a:r>
            <a:endParaRPr lang="ar-MA" altLang="fr-FR" sz="9600" b="1" dirty="0">
              <a:solidFill>
                <a:schemeClr val="bg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lvl="0" algn="ctr" defTabSz="914400"/>
            <a:r>
              <a:rPr kumimoji="0" lang="fr-FR" altLang="fr-FR" sz="13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Roboto" panose="02000000000000000000" pitchFamily="2" charset="0"/>
                <a:cs typeface="Arial" panose="020B0604020202020204" pitchFamily="34" charset="0"/>
              </a:rPr>
              <a:t>.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A64F92C1-EFCC-58EA-938E-291B878AB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1263ECD-762B-CCCA-DB2F-CF95F95F22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21D7E6D-DBAA-046D-5FD4-8D74596E5D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BA32C5C-4741-B152-3FAA-7A5CA85403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B3163D4-F7A6-6BD4-D380-405368D30F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5E5CC47-2AC1-DBD4-FA50-4981F9076D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68D676B-DF76-885A-C422-74E07FCD9675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44BDBA9-B2D9-822B-B965-A148AA011670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E9B71E-C0F8-196C-B9B4-18128E5958FA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B4A155A-41C1-D70A-4C85-ABCBC93D2E64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D66261E-7DF8-1583-F54A-8F9EA4B07E8A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6B93750B-A34D-DCBF-CEB0-7B0405A0B9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58EEDFA-F7E4-9E02-8D4F-67EE699C32E6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19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8A77DB0-658D-3930-E19A-CEC3E80765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294340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7964C9-554F-4EF5-9687-CE1354942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671;p201">
            <a:extLst>
              <a:ext uri="{FF2B5EF4-FFF2-40B4-BE49-F238E27FC236}">
                <a16:creationId xmlns:a16="http://schemas.microsoft.com/office/drawing/2014/main" id="{F89BDA41-DF7E-6F8E-B18F-6CF61C2AB6FD}"/>
              </a:ext>
            </a:extLst>
          </p:cNvPr>
          <p:cNvSpPr/>
          <p:nvPr/>
        </p:nvSpPr>
        <p:spPr>
          <a:xfrm>
            <a:off x="3332861" y="3019431"/>
            <a:ext cx="2754788" cy="1389731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defTabSz="914400" rtl="1">
              <a:buClr>
                <a:srgbClr val="000000"/>
              </a:buClr>
              <a:buSzPts val="3600"/>
              <a:defRPr/>
            </a:pPr>
            <a:r>
              <a:rPr lang="ar-MA" sz="72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شا</a:t>
            </a:r>
            <a:r>
              <a:rPr lang="ar-MA" sz="72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شَ</a:t>
            </a:r>
            <a:r>
              <a:rPr lang="ar-MA" sz="72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ة</a:t>
            </a:r>
            <a:r>
              <a:rPr lang="ar-MA" sz="7200" b="1" dirty="0"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ٌ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5E94A1C-E581-43B6-69A3-65E24FB25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انظروا إلى الكلمة جيدا. 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8A58340-52EB-9DD1-CA5C-B635DAAAE8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8BF87CE-4BFA-1AA1-D048-B02FECA1B1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30C9C3E-E413-F5B8-E530-8FFB384533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2C031E2-1525-8329-EE7B-9EDB53092B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D1BA2A8-244B-0D7E-AC2C-09ABB76EC8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F9D3A37-540C-43E5-B80D-18207E871D68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1C7F97-6E31-E31D-DAF6-4603985C44B2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6114A7B-08E2-CBD6-FF73-D4A31C59AB17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2C3F86-948E-2FA0-9C08-23BA2A15817A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44EA570-5337-C4BC-349C-B20C3D6560CE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0052BDC5-29BF-74D4-D988-1774DA072F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7AB2294-9860-A79C-26BC-A93CDA09A8E8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18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2393269-3D1F-E40F-CCAB-E8A757370B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7472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271FE3-0156-7D98-C0A0-DDC5719F2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1A2387-7F7E-A2ED-8034-BE35E7A4A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اكتبوا: ينطق الأستاذ الكلمة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2167429-BB1C-8E8F-4F82-A479660C93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746B589-C593-7B5B-A915-3D45357E4C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2D77A30-02CE-17F7-E3DC-EBB1D83C7F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DBCEC9C-B643-4CFB-21AA-E98DB3FFC1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3E9E5E0-0E4B-B6AF-F6DA-4059BD8560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23A9313-22E5-1203-6FBE-029430698CA3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9164A87-6B50-D213-5EE9-C21811054AE6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5C61F9-7C09-FD4C-BD2F-B7DAB5FBE662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EA901B5-7830-E381-96BE-D17CA6C4FF95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55E9F6A-A27C-6A17-5A92-9F91ED7F1D2B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D4C9804C-354D-2A61-C23E-0CF2468982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AE41957-2394-971C-9A45-BAD68FA4E7E3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18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B67167F-44C1-3312-D28B-6018C86CBE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81351" y="666000"/>
            <a:ext cx="792000" cy="792000"/>
          </a:xfrm>
          <a:prstGeom prst="rect">
            <a:avLst/>
          </a:prstGeom>
        </p:spPr>
      </p:pic>
      <p:pic>
        <p:nvPicPr>
          <p:cNvPr id="19" name="Google Shape;1379;p12">
            <a:extLst>
              <a:ext uri="{FF2B5EF4-FFF2-40B4-BE49-F238E27FC236}">
                <a16:creationId xmlns:a16="http://schemas.microsoft.com/office/drawing/2014/main" id="{2AC88F6D-52BE-FBC8-1063-3C05A71709F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9">
            <a:alphaModFix/>
          </a:blip>
          <a:srcRect l="-25000" r="-24999"/>
          <a:stretch/>
        </p:blipFill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287424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71819F-178C-F96D-BCE0-028D3417D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6">
            <a:extLst>
              <a:ext uri="{FF2B5EF4-FFF2-40B4-BE49-F238E27FC236}">
                <a16:creationId xmlns:a16="http://schemas.microsoft.com/office/drawing/2014/main" id="{2719022A-2B25-BF77-235F-7BAF9C6A76C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13022" y="1665558"/>
            <a:ext cx="5300678" cy="3890866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8375F4F1-7D6D-C1BB-266F-2637D6C3A8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0985" y="2733573"/>
            <a:ext cx="3704751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MA" altLang="fr-FR" sz="115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شاشَةٌ</a:t>
            </a:r>
            <a:endParaRPr lang="ar-MA" altLang="fr-FR" sz="9600" b="1" dirty="0">
              <a:solidFill>
                <a:schemeClr val="bg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lvl="0" algn="ctr" defTabSz="914400"/>
            <a:r>
              <a:rPr kumimoji="0" lang="fr-FR" altLang="fr-FR" sz="13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Roboto" panose="02000000000000000000" pitchFamily="2" charset="0"/>
                <a:cs typeface="Arial" panose="020B0604020202020204" pitchFamily="34" charset="0"/>
              </a:rPr>
              <a:t>.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E193A4EB-6D1D-50AB-D28E-881339A95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7CE17EE-EEA3-AAF9-930F-774027FC01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DB42A4E-18C8-E6DE-0EDA-1DA737AA49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3D6AEA8-CAA2-EFB4-ACF1-72FD29A6CE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9263BAE-0835-8A32-87DF-E7E40AAAB2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71B1302-5BFB-67BA-F938-26B51C1973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112A99F-3A40-730E-F3DF-9DB72A848B69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5337F9-299D-9AD4-59C8-1F1E2F18484F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F423969-1E2F-30AA-F306-A2E42E5080E4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934D733-F25B-914A-9AF1-981121D5F7C5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8399A28-2D34-6910-73A6-288C9FB76B10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9CEB4FD2-767D-7EA3-7F2D-CFCF621A66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E92B781-F099-F74E-B1AE-C331843D98A4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19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E883D55-9E73-51EC-D00F-5B9E2DB199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81351" y="666000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554174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3963B4-BD97-998F-1180-A8BA476F6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AAE0D7FA-F389-2D7A-08FB-7D644C90E6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97" y="2355021"/>
            <a:ext cx="7561005" cy="2072001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200629F3-6609-6892-9A95-1953F4D2B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50277"/>
            <a:ext cx="7886700" cy="720000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dirty="0">
                <a:solidFill>
                  <a:srgbClr val="424D7B"/>
                </a:solidFill>
              </a:rPr>
              <a:t>استماع وتحدث </a:t>
            </a:r>
            <a:endParaRPr lang="fr-MA" dirty="0">
              <a:solidFill>
                <a:srgbClr val="424D7B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A4D765C-112B-37D9-08BB-50FE5DAC8E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65111" y="2763000"/>
            <a:ext cx="786632" cy="792000"/>
          </a:xfrm>
          <a:prstGeom prst="rect">
            <a:avLst/>
          </a:prstGeom>
        </p:spPr>
      </p:pic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FC42DC38-1FD1-68B5-FDBA-D3B412F23142}"/>
              </a:ext>
            </a:extLst>
          </p:cNvPr>
          <p:cNvSpPr txBox="1">
            <a:spLocks/>
          </p:cNvSpPr>
          <p:nvPr/>
        </p:nvSpPr>
        <p:spPr>
          <a:xfrm>
            <a:off x="2664352" y="3159000"/>
            <a:ext cx="4500000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ورشة الاستماع : إعادة الإنتاج</a:t>
            </a:r>
          </a:p>
        </p:txBody>
      </p:sp>
      <p:pic>
        <p:nvPicPr>
          <p:cNvPr id="24" name="Espace réservé pour une image  20">
            <a:extLst>
              <a:ext uri="{FF2B5EF4-FFF2-40B4-BE49-F238E27FC236}">
                <a16:creationId xmlns:a16="http://schemas.microsoft.com/office/drawing/2014/main" id="{5D5DC0A6-17D8-DF4C-EA81-57E1675E06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2257" y="2493000"/>
            <a:ext cx="576000" cy="576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AB833B3-BCBA-6E41-F827-07CAE98C86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8268" y="1494277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2986945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6B6188-FE37-5F69-2FF7-2C118C5FBA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AD8AF5C4-D280-AD52-5057-49AFE2789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1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هذه الحصة ستعيدون سرد الحكاية انطلاقا من مشاهدها. استمعوا مجددا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54B0ABB-BD43-5FEC-F8CC-D22083B3F4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F53768B-140E-A2C8-5575-909A9A35A6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A40941A-F890-2885-FAFB-D836606C8B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999756E-36F7-BB54-82AA-2D504FDD91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2AEE12C-B8FE-205F-E88B-8094E7D799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3A5AA86-919F-4779-FEBC-2F627CA4B9C4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604DC9-E588-A392-6FBF-6E86FDA79AE3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5AB955-2D25-5B6B-6BB2-175DBFA9122C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D50CFF-5499-62B5-4DFD-301109135E71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765420B-E568-A937-1326-8159B43A4E0D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F1771F-8625-D0FF-B2B1-9724332685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650DF21-C54C-5521-71EA-C98A1F2FF577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17" name="Espace réservé pour une image  15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DE0D20A3-EBD1-993A-145A-99D04AAE1D3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4249" y="684000"/>
            <a:ext cx="900000" cy="900000"/>
          </a:xfrm>
        </p:spPr>
      </p:pic>
      <p:pic>
        <p:nvPicPr>
          <p:cNvPr id="18" name="FINALE -  أَنا أَيْضاً موهوبة V1 DONE-720p-251025 (1)">
            <a:hlinkClick r:id="" action="ppaction://media"/>
            <a:extLst>
              <a:ext uri="{FF2B5EF4-FFF2-40B4-BE49-F238E27FC236}">
                <a16:creationId xmlns:a16="http://schemas.microsoft.com/office/drawing/2014/main" id="{2F539899-2AB9-750B-E365-26544D83F4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31903" y="2199190"/>
            <a:ext cx="6080193" cy="3431169"/>
          </a:xfrm>
          <a:prstGeom prst="rect">
            <a:avLst/>
          </a:prstGeom>
        </p:spPr>
      </p:pic>
      <p:pic>
        <p:nvPicPr>
          <p:cNvPr id="19" name="Image 18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A4F8E98-FAA5-5759-EE75-A358CA0DD555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0597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86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486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C2DCD0-41DD-2405-7282-94D0A692B6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FAABC17F-C588-F3AE-C3A0-CCD1B0738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سأسرد لكم المقطع الأول بأسلوبي الخاص. استمعوا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3A1C4C-1ED7-8F12-BE44-B1C35D008D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AE53F61-7FDF-FE99-71D1-7EA1A00BA4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F214DDC-BB47-E7DE-629E-8F858F5751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A56F5B6-CE89-74BB-A90F-0C10E1A7F8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C862198-9492-6E4F-CB27-8A8CE184DB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741D322-2DA4-7E64-D3B4-D76E657090A3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CF020CD-5BEB-CCE2-EEF7-F12C9E8341D8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5B8508-B3A2-1779-85D8-7AEF2B6C2635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B9EFB8-E009-5440-97BD-23313820FAB9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39FD74-3E3A-0D60-924A-E2B8E2F345F3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0F0C8FCA-7D18-175F-0D91-AE63CCC821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9E700A2-786C-3589-BDD5-A1EFBD7928B0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18" name="Espace réservé pour une image  2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588839D-6C4C-E521-5905-00454EB94E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4"/>
            <a:ext cx="792000" cy="791999"/>
          </a:xfrm>
          <a:prstGeom prst="rect">
            <a:avLst/>
          </a:prstGeom>
        </p:spPr>
      </p:pic>
      <p:pic>
        <p:nvPicPr>
          <p:cNvPr id="16" name="Image 15" descr="Une image contenant dessin humoristique, illustration, Dessin d’enfant, dessin&#10;&#10;Le contenu généré par l’IA peut être incorrect.">
            <a:extLst>
              <a:ext uri="{FF2B5EF4-FFF2-40B4-BE49-F238E27FC236}">
                <a16:creationId xmlns:a16="http://schemas.microsoft.com/office/drawing/2014/main" id="{0E921F82-A3F5-779C-7A2C-9FB211F001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953" y="2340078"/>
            <a:ext cx="4103198" cy="325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974859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FEB0D7-31FD-762E-DDF7-BF03DEF90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2510F24F-0019-D1C9-8EAA-C776CC1F8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منكم يسرد المقطع الأول انطلاقا من المشهد؟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09AE271-D62F-BA67-99E1-BA49F1F51E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4AA9F55-2CC4-AAB2-D334-9D7976505B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CF515F1-05B2-6093-C067-1ABA8F9D48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E963211-7793-90EC-0A51-E1613235F7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7824D3B-DFF7-9894-FBC3-02DE36F5FE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D030B63-AC46-2E85-1C05-DB743D958433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3C61A1-E76F-EF23-96EC-4B96644B462A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B3A9DEC-FDA9-11E4-6D12-77D5131817ED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FA904DA-52F6-8788-AFE5-811BB244151B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F562001-403B-153D-5983-7846D31B8730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46838410-7D50-9957-DDEE-728AC77DF3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1A8ED8D-112A-0542-77AF-8E481BE0FFC3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6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41C789B-799A-FAA4-F76F-A6B53028DD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7" name="Image 6" descr="Une image contenant dessin humoristique, illustration, Dessin d’enfant, dessin&#10;&#10;Le contenu généré par l’IA peut être incorrect.">
            <a:extLst>
              <a:ext uri="{FF2B5EF4-FFF2-40B4-BE49-F238E27FC236}">
                <a16:creationId xmlns:a16="http://schemas.microsoft.com/office/drawing/2014/main" id="{F1D9880B-2F80-1387-F041-D7559F0F6F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953" y="2340078"/>
            <a:ext cx="4103198" cy="325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394109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B7D73-0484-1B16-E287-B1E0F14A7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AE8AF9F2-A7F2-CA3F-78A8-3456F4640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سأسرد لكم المقطع الثاني بأسلوبي الخاص. استمعوا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82D7331-FD44-D235-4D2F-FFEDCD5E0F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9692AAD-85A0-317C-55E7-2F8392A09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DCD9B31-B2B7-619D-7637-F226329DFE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993FEF5-E568-0723-2A05-250D0F746E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39C927E-12EF-1969-2487-76DF70D5D7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D4F10F4-1028-795B-DD08-3C80BBBF627D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E22F17-2A0F-306B-D3AC-AA025DD4F010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CBBD54-01DF-2EFA-1415-AF75F41955CB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F89CE5-94FF-912C-58F0-2521E9D79253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29D5CFF-A7A3-A8C9-DBAF-78C6AA216CA2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FA4C8D2-57C7-9015-245D-DA9464FEA6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B7DBC60-076E-8671-5555-337B550786C0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10" name="Espace réservé pour une image  2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64AF61F-E0F0-DB00-C3E2-89C9738D57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4"/>
            <a:ext cx="792000" cy="791999"/>
          </a:xfrm>
          <a:prstGeom prst="rect">
            <a:avLst/>
          </a:prstGeom>
        </p:spPr>
      </p:pic>
      <p:pic>
        <p:nvPicPr>
          <p:cNvPr id="17" name="Image 16" descr="Une image contenant dessin humoristique, Dessin d’enfant, Dessin animé, Animation&#10;&#10;Le contenu généré par l’IA peut être incorrect.">
            <a:extLst>
              <a:ext uri="{FF2B5EF4-FFF2-40B4-BE49-F238E27FC236}">
                <a16:creationId xmlns:a16="http://schemas.microsoft.com/office/drawing/2014/main" id="{5DA1A166-5967-5FFC-0913-479012A5FA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214" y="2418735"/>
            <a:ext cx="4096360" cy="323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649244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A2246453-977E-1804-FB4B-6EF5DA943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المرور بين الصفوف للمساعدة و تصحيح الإنجازات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نهاية الشريط، المرور إلى الشريحة الموالية</a:t>
            </a:r>
            <a:endParaRPr lang="fr-MA" dirty="0"/>
          </a:p>
        </p:txBody>
      </p:sp>
      <p:pic>
        <p:nvPicPr>
          <p:cNvPr id="17" name="Image 1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4675DDC-6865-4EC7-BD03-7BE98624CE1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29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7529B-02C6-FFA1-82A5-5188FD606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5340F6-C73F-B894-D552-7CFA28944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منكم يسرد المقطع الثاني انطلاقا من المشهد؟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FC82D24-7820-16DE-6A96-E88468BD9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DF90B35-58DB-8431-0B01-68195CBFC2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09F40E6-507E-B5FB-3BE1-F98B069AB0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75400E6-D721-78B5-98E8-8217798D76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71B194A-48DD-F1B9-D439-5B8CEE50F0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5044638-07BE-F78E-7399-D21658C03F5D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77D3F8-4B5A-22C1-7B08-BD239412873D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94F164-D9E2-BE8B-57E7-BE3336F4A4B5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11D68CD-5386-7446-A10B-7A6866A85A60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C8A926B-4DFD-F6B8-EE4B-95C95FE2D248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7786654-6114-654E-F203-34030C95AF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2A91E77-934A-DC62-DDDA-2245434BA284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11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C644431-8CE0-FCEE-FFC2-A876528366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7" name="Image 6" descr="Une image contenant dessin humoristique, Dessin d’enfant, Dessin animé, Animation&#10;&#10;Le contenu généré par l’IA peut être incorrect.">
            <a:extLst>
              <a:ext uri="{FF2B5EF4-FFF2-40B4-BE49-F238E27FC236}">
                <a16:creationId xmlns:a16="http://schemas.microsoft.com/office/drawing/2014/main" id="{C5C9F9C0-65C9-9BFE-4FF7-68DCC1493A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232" y="2389238"/>
            <a:ext cx="4096360" cy="323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037290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007A31-F46D-0A1D-5052-4A2DA6256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802C531D-41E5-6D03-6D95-631DD7035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سأسرد لكم المقطع الثالث بأسلوبي الخاص. استمعوا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0651EFD-3FF9-A7BF-C81B-B6AD18FCFB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E2E705F-90FA-C105-1FD9-60C8F34498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E10B426-16F8-DC58-35D8-B6C38085AB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3BF9903-B03C-3525-4338-F1D553462B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7AF4362-53CF-C9A2-6B24-5DBD79AD02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F1F7980-9FC5-7091-98BC-29C88E08D083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7A41BE-F95B-0F45-E459-F26B09DAF7A7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3CCADE-963E-D046-4D84-88004EE46FA8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CCD4FAF-7F46-B16F-3A2D-365248755257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3C380F5-A8F5-380B-79A7-5DE0BF4EF476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C25D9ADC-865F-9558-E823-EFF48CA02E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E1F9F21-82D4-1156-0A75-CC9625D18AF1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10" name="Espace réservé pour une image  2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694760C-0C91-CB14-AEC7-1FEAB86547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4"/>
            <a:ext cx="792000" cy="791999"/>
          </a:xfrm>
          <a:prstGeom prst="rect">
            <a:avLst/>
          </a:prstGeom>
        </p:spPr>
      </p:pic>
      <p:pic>
        <p:nvPicPr>
          <p:cNvPr id="17" name="Image 16" descr="Une image contenant personne, habits, anniversaire, Visage humain&#10;&#10;Le contenu généré par l’IA peut être incorrect.">
            <a:extLst>
              <a:ext uri="{FF2B5EF4-FFF2-40B4-BE49-F238E27FC236}">
                <a16:creationId xmlns:a16="http://schemas.microsoft.com/office/drawing/2014/main" id="{DA8444C3-FAC1-4830-A76F-EF58A794A4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937" y="2585883"/>
            <a:ext cx="4309675" cy="311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808783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E8AB44-2486-0957-0220-9D15DBB2C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8EECAE-DFBB-46B9-5A45-8E43AF258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منكم يسرد المقطع الثالث انطلاقا من المشهد؟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5DD6ABA-91C3-FC9A-1C83-545D08D11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094E180-691D-B4BD-50B8-1A6B936B17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F48F327-7AE1-3631-5F42-7DB7309FD5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CFC307E-A7EC-890A-CA8A-F7184617B8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8D34737-3BF6-2878-231C-E8A1CCD04D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CDEAAF6-BDBB-0A56-A869-6B0F57F9E033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1C003B9-D6EC-AB53-93D3-5585804F0F67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AEEF2F0-3915-7B6B-188A-9445301139B7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F418101-5706-D88B-8521-EAAC12F85456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5C79A5C-2050-30A8-9ADF-A450A1D0A50D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2F17695C-0CBA-3584-E04C-4E24B0B43B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6CE349A-B9BD-5003-E0E4-559097BB83F8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11" name="Espace réservé pour une image  2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1E83F72-C77A-9123-92A8-2D7884A758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4"/>
            <a:ext cx="792000" cy="791999"/>
          </a:xfrm>
          <a:prstGeom prst="rect">
            <a:avLst/>
          </a:prstGeom>
        </p:spPr>
      </p:pic>
      <p:pic>
        <p:nvPicPr>
          <p:cNvPr id="7" name="Image 6" descr="Une image contenant personne, habits, anniversaire, Visage humain&#10;&#10;Le contenu généré par l’IA peut être incorrect.">
            <a:extLst>
              <a:ext uri="{FF2B5EF4-FFF2-40B4-BE49-F238E27FC236}">
                <a16:creationId xmlns:a16="http://schemas.microsoft.com/office/drawing/2014/main" id="{321B233C-537E-CD76-3586-3A4D483D02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937" y="2585883"/>
            <a:ext cx="4309675" cy="311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380753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96BD01-9782-EB69-8CA1-B6C40F09E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75F1F9BC-A815-B239-1CE6-5B404DC55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سأسرد لكم المقطع الأخير  بأسلوبي الخاص. استمعوا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D45473C-5701-BB22-EC6D-AA6DC3BCC6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6069035-6C95-91C5-7076-A69A7277EA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855467B-A0CD-23C9-3CF2-973D5BBAA7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D2FC505-9A0E-702B-1D1F-F02B0FF07D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007427D-B7EE-6280-B06D-71ACC44BA4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69DD97D-3891-1219-0C39-DCA06382040C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F658D1-143B-8D7D-C559-72680E6B937A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C21063-0A3C-6417-1D21-FD4661B8DC66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F4B84B2-9B93-FFD3-ED71-C20B83BBBD21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273F0BF-83EF-C225-B87A-E6EA53D22B13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35E3D76-FD8F-3EA9-BAA7-C98EC3772B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2546B4B-1182-3959-2623-BE5672BB198A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16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5218C13-FE06-A7D1-45E7-0154738369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7" name="Image 16" descr="Une image contenant dessin humoristique, habits, chaussures, illustration&#10;&#10;Le contenu généré par l’IA peut être incorrect.">
            <a:extLst>
              <a:ext uri="{FF2B5EF4-FFF2-40B4-BE49-F238E27FC236}">
                <a16:creationId xmlns:a16="http://schemas.microsoft.com/office/drawing/2014/main" id="{1543911D-921E-74F9-93A5-371DC50802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232" y="2526891"/>
            <a:ext cx="4033541" cy="316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49480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D07301-F054-9653-1239-A07930AC5F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48949080-58BF-1CC6-9639-4391543B1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</p:spPr>
        <p:txBody>
          <a:bodyPr/>
          <a:lstStyle/>
          <a:p>
            <a:pPr rtl="0"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منكم يسرد المقطع الأخير انطلاقا من المشهد؟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F067AF0-4619-238F-DD01-0830F2181D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EC5BA8A-9241-DB51-04AA-B6818A9BC0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BEB46B6-1CF3-F7D2-0BE2-8F91F9A967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6486D43-CC93-D07A-37BE-C635A74B9B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494CFA9-665A-A57F-DBE1-5DC6F8F4D7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4085A42-1963-EFCF-739B-4AEFFA37460F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AC2757-3A8E-4575-2B7C-DBCC4DCFF056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F20CEC-2696-AABA-5647-EFEB6036D8DE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8CF7B6-582D-5D59-E8F5-E5C422740CC9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6A0712-AB3E-724F-EBEF-496DA1B2612C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A52A0570-6AD6-9FCC-C19E-552CE49B28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0155B7C-65EF-00C4-84F3-FA19C39E8889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2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1A43A0E-55A8-4884-3D4F-CC745CB1E5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7" name="Image 6" descr="Une image contenant dessin humoristique, habits, chaussures, illustration&#10;&#10;Le contenu généré par l’IA peut être incorrect.">
            <a:extLst>
              <a:ext uri="{FF2B5EF4-FFF2-40B4-BE49-F238E27FC236}">
                <a16:creationId xmlns:a16="http://schemas.microsoft.com/office/drawing/2014/main" id="{29C043C2-BEF9-D34A-AE0F-D4F73956A0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232" y="2526891"/>
            <a:ext cx="4033541" cy="316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022274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3BB96-E4F1-B483-FE06-6EE554C9F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re 20">
            <a:extLst>
              <a:ext uri="{FF2B5EF4-FFF2-40B4-BE49-F238E27FC236}">
                <a16:creationId xmlns:a16="http://schemas.microsoft.com/office/drawing/2014/main" id="{3AC39228-8AA9-BF28-7C51-F21D06814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هذه هي أحداث الحكاية من البداية إلى النهاية.  من منكم يسردها؟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2B12FCC-7238-86C0-E402-AC7BD478D3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67D177B-9874-85BD-3EFA-2522246C85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BC12B3B-793F-1F62-98DC-4AB1A290F6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09E231B-7B07-C57F-9589-A436E3A986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A5569DA-D1F3-F63A-1A97-2C09B4111E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48D8331-B0EA-124F-6C3D-791DE7AF03C2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824FCFE-2E9A-D703-00BF-A879D0FC1A7F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84B079-A54E-F312-1065-2569B06B3713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503DB8-8772-01E8-B5D4-B9747E036A1C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D6A673C-0FCE-8AB6-4BD6-643182968A3A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EDB59EB-5F6D-12FC-E867-07E2C31509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D33642F-0A9A-2C23-6BF9-C763C41C2CE9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42" name="Image 41">
            <a:extLst>
              <a:ext uri="{FF2B5EF4-FFF2-40B4-BE49-F238E27FC236}">
                <a16:creationId xmlns:a16="http://schemas.microsoft.com/office/drawing/2014/main" id="{CDB6153D-23AF-7A11-99A4-038A575127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2770" y="1887412"/>
            <a:ext cx="6218459" cy="3932261"/>
          </a:xfrm>
          <a:prstGeom prst="rect">
            <a:avLst/>
          </a:prstGeom>
        </p:spPr>
      </p:pic>
      <p:pic>
        <p:nvPicPr>
          <p:cNvPr id="2" name="Espace réservé pour une image  2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4EE732C-EC38-7CD2-7727-A46BEE0B21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4"/>
            <a:ext cx="792000" cy="79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30086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1FDEB0-27D9-B8E8-62CD-9D7CF65D18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2105362E-E2A9-31DF-9423-EFAAAEBE7E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21" y="2352367"/>
            <a:ext cx="7886700" cy="2153265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A78C5579-8C49-9F2B-6F01-B4BDDEB16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421996"/>
            <a:ext cx="7886700" cy="720000"/>
          </a:xfrm>
        </p:spPr>
        <p:txBody>
          <a:bodyPr/>
          <a:lstStyle/>
          <a:p>
            <a:r>
              <a:rPr lang="ar-MA" dirty="0">
                <a:solidFill>
                  <a:srgbClr val="424D7B"/>
                </a:solidFill>
              </a:rPr>
              <a:t>قراءة</a:t>
            </a:r>
            <a:endParaRPr lang="fr-MA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2F03F84C-EE9F-A9C4-1391-1B2B615F6A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676783" y="2848807"/>
            <a:ext cx="622967" cy="792000"/>
          </a:xfrm>
          <a:prstGeom prst="rect">
            <a:avLst/>
          </a:prstGeom>
        </p:spPr>
      </p:pic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470B1C21-2931-8D8C-841B-D646765C27F1}"/>
              </a:ext>
            </a:extLst>
          </p:cNvPr>
          <p:cNvSpPr txBox="1">
            <a:spLocks/>
          </p:cNvSpPr>
          <p:nvPr/>
        </p:nvSpPr>
        <p:spPr>
          <a:xfrm>
            <a:off x="2994450" y="3158999"/>
            <a:ext cx="4237971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تنمية الطلاقة – استخلاص العبرة</a:t>
            </a:r>
          </a:p>
        </p:txBody>
      </p:sp>
      <p:pic>
        <p:nvPicPr>
          <p:cNvPr id="25" name="Espace réservé pour une image  20">
            <a:extLst>
              <a:ext uri="{FF2B5EF4-FFF2-40B4-BE49-F238E27FC236}">
                <a16:creationId xmlns:a16="http://schemas.microsoft.com/office/drawing/2014/main" id="{0C02C58C-CDB2-9F96-C8AF-A8C85EF5AF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628650" y="2503814"/>
            <a:ext cx="540000" cy="540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3E36CA1-E200-4FA0-D60F-F32FF2305B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4890" y="1565996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4704938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78E4C-3547-EDDF-A30A-5B0572CFD8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5944618-8C6C-ABC3-C47B-7B5E9453A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ننتقل الآن لقراءة نص " أنا أيضا موهوبة".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B9F9A59-709E-D26D-4009-56AC485E82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B8D9B71-14CB-FDFA-072E-FE01F644D3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E92C691-5E09-C297-3D83-F6DF4D5BE1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7A7B780-E6AC-7492-52AF-45F3C6E14F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ED76AFB-DFAE-54B2-6C02-613B99F9F4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5FF3683-7EED-EFEA-853C-D86FDD409A06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59D50DD-DEA6-7A3D-B776-3B4E7E4C7873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0D2804-034F-0218-039B-53F0CD452B38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BFCFBD4-67B1-A93E-EFE8-0050EE224B87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AABE321-C64B-A6FC-83BA-77EED8D70848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96144D5-ED7E-6F92-0831-A2A9866599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A08F735-FC74-0CFB-4022-0A97E6B6EA4D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19" name="Espace réservé pour une image  2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F92AC63-1E4C-FC98-A89C-31FE747CD8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4"/>
            <a:ext cx="792000" cy="791999"/>
          </a:xfrm>
          <a:prstGeom prst="rect">
            <a:avLst/>
          </a:prstGeom>
        </p:spPr>
      </p:pic>
      <p:pic>
        <p:nvPicPr>
          <p:cNvPr id="7" name="Image 6" descr="Une image contenant text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A3326F46-B709-0874-21FE-8058EE9DD7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034" y="1574536"/>
            <a:ext cx="3365540" cy="507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699318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B6F6AC-2C61-88BA-1EFA-B7FFACC461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7C0B6101-D30D-CA11-E5E6-F06FCB892A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034" y="1574536"/>
            <a:ext cx="3365540" cy="5072072"/>
          </a:xfrm>
          <a:prstGeom prst="rect">
            <a:avLst/>
          </a:prstGeom>
        </p:spPr>
      </p:pic>
      <p:sp>
        <p:nvSpPr>
          <p:cNvPr id="10" name="Titre 9">
            <a:extLst>
              <a:ext uri="{FF2B5EF4-FFF2-40B4-BE49-F238E27FC236}">
                <a16:creationId xmlns:a16="http://schemas.microsoft.com/office/drawing/2014/main" id="{0B3DEC5A-36D6-4432-2F75-F79B93088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9C7ADC1-FF6F-F77F-2841-5BC34C33E9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EB73C53-2955-72B8-1F90-00777E667D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437EE87-65EC-C4B7-79C7-645C9A7620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D85AC0D-55E0-EBAF-697F-6F94606AA9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5B1BF583-490F-83A5-3719-DF067521E6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DA985E9-39A2-7873-AD98-FFC79F279819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464AA5F-8731-C5C4-F115-C53FDDFCAEBD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9BDCBE4-4528-9DB1-9C12-00DBD80C933C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F1C6736-7737-0361-7657-00D178425D87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867A5A1-C531-D70C-D4A6-95E2105BC7CE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BBF6559A-2247-D12C-423C-642B6B8BED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FD5097F6-607A-35EE-2E8F-294EE534715E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F3063670-39E5-3825-A95E-7CB25DD79A80}"/>
              </a:ext>
            </a:extLst>
          </p:cNvPr>
          <p:cNvSpPr/>
          <p:nvPr/>
        </p:nvSpPr>
        <p:spPr>
          <a:xfrm>
            <a:off x="3896744" y="1897626"/>
            <a:ext cx="2253522" cy="153137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2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B3406C4-9A23-A5B9-52D6-6BD6593F20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101089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59E4D7-0885-197E-0D16-9D88DB3F8F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xt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27BCAB3-16DD-1C04-352A-4375FD3F0E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034" y="1639735"/>
            <a:ext cx="3365540" cy="507207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8030ED2-BB5F-58CB-2822-5DC2C87F2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يتابع؟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610F736-AFA4-2CD5-1F06-7314325F78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9270CEA-537A-2A17-B11E-19F040A8A4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E2B3D76-3CB8-8BA0-6AC6-EF68653659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1D4746A-1B1A-B45B-E0AD-1AA223E9E2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4AACC16-2B4B-2FFD-CC39-FA8C1818D3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F5DF8A5-11F6-8ABD-E984-3192CD68D817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3AB4B88-60FB-759A-D1B5-C181E7DB53D1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FF82AC7-F79B-A955-4500-627A70F4A8F3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731D6C9-2E9A-DCA2-E6DA-EA24966EF6C1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DB2BE37-356D-EF0D-CA61-C3C19A678002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3C098521-4806-420D-4411-E8EF30DF24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081E8F1-A433-DAF5-A16F-C15927BDAC08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6BB423F5-C5D0-03D5-8B27-B82369B1DEAD}"/>
              </a:ext>
            </a:extLst>
          </p:cNvPr>
          <p:cNvSpPr/>
          <p:nvPr/>
        </p:nvSpPr>
        <p:spPr>
          <a:xfrm>
            <a:off x="3959232" y="3426542"/>
            <a:ext cx="2209104" cy="120199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0E5856A-D651-C2ED-E10A-E21A4BFD82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454803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A20148-2B99-4C3A-ECD5-449BA0E04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87EB7C4-BE94-8611-1088-065B14A54CD9}"/>
              </a:ext>
            </a:extLst>
          </p:cNvPr>
          <p:cNvSpPr/>
          <p:nvPr/>
        </p:nvSpPr>
        <p:spPr>
          <a:xfrm flipH="1">
            <a:off x="4864353" y="3856914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Organigramme : Terminateur 6">
            <a:extLst>
              <a:ext uri="{FF2B5EF4-FFF2-40B4-BE49-F238E27FC236}">
                <a16:creationId xmlns:a16="http://schemas.microsoft.com/office/drawing/2014/main" id="{5F3E4D97-29A8-4B79-BE43-3963EF86FF64}"/>
              </a:ext>
            </a:extLst>
          </p:cNvPr>
          <p:cNvSpPr/>
          <p:nvPr/>
        </p:nvSpPr>
        <p:spPr>
          <a:xfrm flipH="1">
            <a:off x="7069142" y="3534287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72D08C7F-8116-726E-1F2E-D7ACA16CA582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34" name="Rectangle : coins arrondis 33">
              <a:extLst>
                <a:ext uri="{FF2B5EF4-FFF2-40B4-BE49-F238E27FC236}">
                  <a16:creationId xmlns:a16="http://schemas.microsoft.com/office/drawing/2014/main" id="{D76FDAC0-F733-876D-E04C-06F1FE50672A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35" name="Organigramme : Terminateur 34">
              <a:extLst>
                <a:ext uri="{FF2B5EF4-FFF2-40B4-BE49-F238E27FC236}">
                  <a16:creationId xmlns:a16="http://schemas.microsoft.com/office/drawing/2014/main" id="{CEF3B679-CE32-B946-2F1C-6A20ED883AED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6 - </a:t>
              </a:r>
              <a:endParaRPr kumimoji="0" lang="fr-MA" sz="2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21B9D7A0-9AD7-B6EA-733F-EFD900DCDC3D}"/>
              </a:ext>
            </a:extLst>
          </p:cNvPr>
          <p:cNvGrpSpPr/>
          <p:nvPr/>
        </p:nvGrpSpPr>
        <p:grpSpPr>
          <a:xfrm flipH="1">
            <a:off x="4909142" y="5005739"/>
            <a:ext cx="3785072" cy="1249102"/>
            <a:chOff x="628649" y="3521102"/>
            <a:chExt cx="3780000" cy="1293011"/>
          </a:xfrm>
        </p:grpSpPr>
        <p:sp>
          <p:nvSpPr>
            <p:cNvPr id="40" name="Rectangle : coins arrondis 39">
              <a:extLst>
                <a:ext uri="{FF2B5EF4-FFF2-40B4-BE49-F238E27FC236}">
                  <a16:creationId xmlns:a16="http://schemas.microsoft.com/office/drawing/2014/main" id="{EB30F66A-3674-5C0C-C6EB-5E8ED7688111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1" name="Organigramme : Terminateur 40">
              <a:extLst>
                <a:ext uri="{FF2B5EF4-FFF2-40B4-BE49-F238E27FC236}">
                  <a16:creationId xmlns:a16="http://schemas.microsoft.com/office/drawing/2014/main" id="{781FCA4B-89F8-56D0-7DD8-5CDFFBF3896F}"/>
                </a:ext>
              </a:extLst>
            </p:cNvPr>
            <p:cNvSpPr/>
            <p:nvPr userDrawn="1"/>
          </p:nvSpPr>
          <p:spPr>
            <a:xfrm>
              <a:off x="1042308" y="3521102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3 - </a:t>
              </a: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24715921-1294-7DE1-B6CF-0E5DC005B0BC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43" name="Rectangle : coins arrondis 42">
              <a:extLst>
                <a:ext uri="{FF2B5EF4-FFF2-40B4-BE49-F238E27FC236}">
                  <a16:creationId xmlns:a16="http://schemas.microsoft.com/office/drawing/2014/main" id="{0CAE514A-804B-C427-B7B0-9525541DAABA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4" name="Organigramme : Terminateur 43">
              <a:extLst>
                <a:ext uri="{FF2B5EF4-FFF2-40B4-BE49-F238E27FC236}">
                  <a16:creationId xmlns:a16="http://schemas.microsoft.com/office/drawing/2014/main" id="{DAAADEC1-ED47-3AA8-181A-D855B871BA04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1 - </a:t>
              </a:r>
            </a:p>
          </p:txBody>
        </p:sp>
      </p:grpSp>
      <p:sp>
        <p:nvSpPr>
          <p:cNvPr id="45" name="Espace réservé du texte 5">
            <a:extLst>
              <a:ext uri="{FF2B5EF4-FFF2-40B4-BE49-F238E27FC236}">
                <a16:creationId xmlns:a16="http://schemas.microsoft.com/office/drawing/2014/main" id="{08A3B4EA-BC81-0FB2-E70C-D4AFF83843F3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BD59AFF9-C5B7-45D5-5EC1-3444227F37A2}"/>
              </a:ext>
            </a:extLst>
          </p:cNvPr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7" name="Rectangle : coins arrondis 46">
              <a:extLst>
                <a:ext uri="{FF2B5EF4-FFF2-40B4-BE49-F238E27FC236}">
                  <a16:creationId xmlns:a16="http://schemas.microsoft.com/office/drawing/2014/main" id="{54877F6B-D745-1697-98F4-1D9035A0C0FC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8" name="Organigramme : Terminateur 47">
              <a:extLst>
                <a:ext uri="{FF2B5EF4-FFF2-40B4-BE49-F238E27FC236}">
                  <a16:creationId xmlns:a16="http://schemas.microsoft.com/office/drawing/2014/main" id="{C5D4F533-CF58-D263-EE36-34C0477B6308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4 - </a:t>
              </a:r>
            </a:p>
          </p:txBody>
        </p:sp>
      </p:grpSp>
      <p:sp>
        <p:nvSpPr>
          <p:cNvPr id="49" name="Espace réservé du texte 25">
            <a:extLst>
              <a:ext uri="{FF2B5EF4-FFF2-40B4-BE49-F238E27FC236}">
                <a16:creationId xmlns:a16="http://schemas.microsoft.com/office/drawing/2014/main" id="{F7F2D667-4F23-89B5-9996-088AAFE63AB6}"/>
              </a:ext>
            </a:extLst>
          </p:cNvPr>
          <p:cNvSpPr txBox="1">
            <a:spLocks/>
          </p:cNvSpPr>
          <p:nvPr/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أنشطة اعتيادية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: استثمار النص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الاستماع والتحدث : الإنتاج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تمارين كتابية: البنيات اللغوية</a:t>
            </a:r>
          </a:p>
        </p:txBody>
      </p:sp>
      <p:sp>
        <p:nvSpPr>
          <p:cNvPr id="50" name="Espace réservé du texte 25">
            <a:extLst>
              <a:ext uri="{FF2B5EF4-FFF2-40B4-BE49-F238E27FC236}">
                <a16:creationId xmlns:a16="http://schemas.microsoft.com/office/drawing/2014/main" id="{C212CE26-3E6F-049C-DE0C-DE19DC78C511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أنشطة اعتيادية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الاستماع والتحدث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الطلاقة</a:t>
            </a:r>
          </a:p>
        </p:txBody>
      </p:sp>
      <p:sp>
        <p:nvSpPr>
          <p:cNvPr id="51" name="Espace réservé du texte 25">
            <a:extLst>
              <a:ext uri="{FF2B5EF4-FFF2-40B4-BE49-F238E27FC236}">
                <a16:creationId xmlns:a16="http://schemas.microsoft.com/office/drawing/2014/main" id="{3863A646-1594-9F87-7F5A-C1BDA340B562}"/>
              </a:ext>
            </a:extLst>
          </p:cNvPr>
          <p:cNvSpPr txBox="1">
            <a:spLocks/>
          </p:cNvSpPr>
          <p:nvPr/>
        </p:nvSpPr>
        <p:spPr>
          <a:xfrm>
            <a:off x="5074124" y="538282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أنشطة اعتيادية 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الاستماع والتحدث : البنية السردية / تقديم الفعل الكلامي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القراءة استراتيجية المفردات 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إملاء </a:t>
            </a:r>
          </a:p>
        </p:txBody>
      </p:sp>
      <p:sp>
        <p:nvSpPr>
          <p:cNvPr id="53" name="Espace réservé du texte 25">
            <a:extLst>
              <a:ext uri="{FF2B5EF4-FFF2-40B4-BE49-F238E27FC236}">
                <a16:creationId xmlns:a16="http://schemas.microsoft.com/office/drawing/2014/main" id="{BD986132-8EDE-9B83-E156-4492FE03912B}"/>
              </a:ext>
            </a:extLst>
          </p:cNvPr>
          <p:cNvSpPr txBox="1">
            <a:spLocks/>
          </p:cNvSpPr>
          <p:nvPr/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أنشطة اعتيادية الطلاقة: توليف ودعم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توليف ودعم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tzm-Arab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إثرائية</a:t>
            </a:r>
          </a:p>
        </p:txBody>
      </p:sp>
      <p:pic>
        <p:nvPicPr>
          <p:cNvPr id="55" name="Image 54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6AA8B1E4-458E-1AE4-8FB9-7C39D5048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2939" y="3437977"/>
            <a:ext cx="3831420" cy="1362012"/>
          </a:xfrm>
          <a:prstGeom prst="rect">
            <a:avLst/>
          </a:prstGeom>
        </p:spPr>
      </p:pic>
      <p:sp>
        <p:nvSpPr>
          <p:cNvPr id="57" name="Organigramme : Terminateur 56">
            <a:extLst>
              <a:ext uri="{FF2B5EF4-FFF2-40B4-BE49-F238E27FC236}">
                <a16:creationId xmlns:a16="http://schemas.microsoft.com/office/drawing/2014/main" id="{B8F7E605-DAED-BC42-B63E-0CDAEED3579E}"/>
              </a:ext>
            </a:extLst>
          </p:cNvPr>
          <p:cNvSpPr/>
          <p:nvPr/>
        </p:nvSpPr>
        <p:spPr>
          <a:xfrm>
            <a:off x="7020000" y="3534287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اليوم</a:t>
            </a: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2 - 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du texte 25">
            <a:extLst>
              <a:ext uri="{FF2B5EF4-FFF2-40B4-BE49-F238E27FC236}">
                <a16:creationId xmlns:a16="http://schemas.microsoft.com/office/drawing/2014/main" id="{51B7B395-B668-8551-CD76-EF96E4C8553D}"/>
              </a:ext>
            </a:extLst>
          </p:cNvPr>
          <p:cNvSpPr txBox="1">
            <a:spLocks/>
          </p:cNvSpPr>
          <p:nvPr/>
        </p:nvSpPr>
        <p:spPr>
          <a:xfrm>
            <a:off x="5044353" y="3985083"/>
            <a:ext cx="3479543" cy="873195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أنشطة اعتيادية 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الاستماع والتحدث : عناصر الحكاية 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القراءة استراتيجية المفردات 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خط ونقل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2F30237-4686-1B9C-BADD-50F112463065}"/>
              </a:ext>
            </a:extLst>
          </p:cNvPr>
          <p:cNvSpPr txBox="1"/>
          <p:nvPr/>
        </p:nvSpPr>
        <p:spPr>
          <a:xfrm>
            <a:off x="1402469" y="3890457"/>
            <a:ext cx="27901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marR="0" lvl="0" indent="-269875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tzm-Arab-MA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أنشطة اعتيادية</a:t>
            </a:r>
          </a:p>
          <a:p>
            <a:pPr marL="269875" marR="0" lvl="0" indent="-269875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tzm-Arab-MA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الاستماع والتحدث : إعادة الإنتاج</a:t>
            </a:r>
          </a:p>
          <a:p>
            <a:pPr marL="269875" marR="0" lvl="0" indent="-269875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tzm-Arab-MA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قراءة: استخلاص العبرة</a:t>
            </a:r>
          </a:p>
          <a:p>
            <a:pPr marL="269875" marR="0" lvl="0" indent="-269875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tzm-Arab-MA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تعبير كتابي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- </a:t>
            </a:r>
            <a:r>
              <a:rPr kumimoji="0" lang="tzm-Arab-MA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إملاء 2/2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A73596E-74C1-BFE6-6B2D-AE831E2C40C9}"/>
              </a:ext>
            </a:extLst>
          </p:cNvPr>
          <p:cNvSpPr txBox="1"/>
          <p:nvPr/>
        </p:nvSpPr>
        <p:spPr>
          <a:xfrm>
            <a:off x="3087330" y="3395838"/>
            <a:ext cx="9029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اليوم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5 -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A0EB81A3-1BFE-1229-17E9-648F14E8CBA9}"/>
              </a:ext>
            </a:extLst>
          </p:cNvPr>
          <p:cNvSpPr txBox="1">
            <a:spLocks/>
          </p:cNvSpPr>
          <p:nvPr/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0" i="0" u="none" strike="noStrike" kern="1200" cap="none" spc="0" normalizeH="0" baseline="0" noProof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Himalaya" panose="01010100010101010101" pitchFamily="2" charset="0"/>
                <a:ea typeface="Microsoft Himalaya" panose="01010100010101010101" pitchFamily="2" charset="0"/>
                <a:cs typeface="Times New Roman" panose="02020603050405020304" pitchFamily="18" charset="0"/>
              </a:rPr>
              <a:t>تنظيم حصص الأسبوع</a:t>
            </a:r>
            <a:endParaRPr kumimoji="0" lang="fr-MA" sz="4400" b="0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1276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87329E-AE86-CA20-2FAF-91F4A6D5A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xt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85F9AAFD-A0F6-D036-74BA-3A30F70A2E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034" y="1574536"/>
            <a:ext cx="3365540" cy="5072072"/>
          </a:xfrm>
          <a:prstGeom prst="rect">
            <a:avLst/>
          </a:prstGeom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id="{9FCB8665-4BA1-8B01-8840-9E1083F53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يتابع؟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72592F3-4E85-9C1E-DA03-631F5A0108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08470EC-210F-E403-D602-FF53920452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FA8A607-D1D3-B0E6-06BC-6108818D67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4C03FB4-E21B-74FA-6BDE-2268B7FEE7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0101EB6-F8DC-06B0-10B6-E36037D989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C5333DC-5F37-8D3C-E36C-569D80579D47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6FAB76-659B-48FC-C934-A618B826DAFC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F614E0B-BC58-F045-E1D5-DBEC4F0B4743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15CF0E4-AC21-4181-2483-C5EF054B89AC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AC61335-EB8B-3D28-6DA8-B500C5604D6B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1B3D2A7C-AF58-AD3B-2558-A5BE6D83AC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129A3C3-3B38-5B45-9207-B9322298C13B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8BC3D1D9-E926-9FC5-6975-2E8DBC275EE0}"/>
              </a:ext>
            </a:extLst>
          </p:cNvPr>
          <p:cNvSpPr/>
          <p:nvPr/>
        </p:nvSpPr>
        <p:spPr>
          <a:xfrm>
            <a:off x="3126034" y="4581746"/>
            <a:ext cx="3047628" cy="111113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9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EB64853-0CCF-6DDD-F4D7-A464E115D8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73344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8664C7-EF5D-DDC1-3A6D-88236D1537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70F13DEA-CBAD-BCF6-47D3-2A08CA43C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56000"/>
            <a:ext cx="7472373" cy="612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ثنائيات؛ ابحثوا في النص عن المقطع الذي يشير إلى استئذان ياقوت من معلمتها. ضعوا تحته سطرا.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EA5E5C8-B52F-AF3E-A3C8-08354FCB41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CB53E64-795A-CE43-9462-A21A1B3400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EA31066-7F9F-2F01-BF6C-2231677905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CDBC120-320B-62E3-367E-AB73E4698B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4B79CB9-9732-B6DF-68E2-044D0E8C27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905A089-DDCF-D386-DAEC-904A083FA24D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EC9CDB-45C0-3205-352F-20C514CCBAE4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6BFBF7-AFA8-25C7-62E6-8C5709DE313F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909C91-69A6-D772-028C-A7710EAB4C54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176804-0663-7FA5-B400-C665B005BC16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33A5B99-7229-5995-A68F-400FDD548F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0FBA1AA-4A9E-30B4-B7D9-8F975695FBB0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17" name="Image 16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7A536CE6-63E7-507C-A15C-2C61024BB4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270" y="623047"/>
            <a:ext cx="918564" cy="918564"/>
          </a:xfrm>
          <a:prstGeom prst="rect">
            <a:avLst/>
          </a:prstGeom>
        </p:spPr>
      </p:pic>
      <p:pic>
        <p:nvPicPr>
          <p:cNvPr id="7" name="Image 6" descr="Une image contenant text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A236FB13-BF30-14D0-CC7D-8667416875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149" y="1541611"/>
            <a:ext cx="3365540" cy="507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506372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89EAC2-8288-0297-BA3B-598656487B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F5E0B075-EF4B-D2FB-E271-9970B082D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 ماذا كان سيحدث لو لم تستأذن ياقوت معلمتها؟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A4B8CC9-0386-220D-DC48-11EDE33A28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4CAE523-591B-967F-6970-7B00A0453F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B9DBFEC-5BC3-F34E-9870-7598DA5C25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BA70640-C13A-1378-9E2B-DCB670A748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654BDDB-2199-3773-ED2F-80FEE97D18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7D9139E-FA75-2205-54A6-1E1C72128C2F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48B86BA-9A91-71AB-F219-875D4DADF6B1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6F5BCA-E614-1EB5-D464-9DD4BD933773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4BBB5D-812A-C91A-628B-1B797C077196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BF85F6-7559-629F-632E-9A20132AC2F3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0F8F499-8DF9-FBFE-A41B-3BC1FAFC72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F6D58DE-49C3-126B-DE3F-2C1B448EA1E3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17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D72C180-A5EC-8911-C187-479222F54F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7" name="Image 6" descr="Une image contenant text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E0EEA97-CFCC-8FEF-2ECA-6B32C6EB2A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034" y="1574536"/>
            <a:ext cx="3365540" cy="507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548315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0AEB84-62AF-B2DF-71A7-9AD8D07F2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1B094C46-12C4-0798-C4DF-B3E0898B5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ابحثوا في النص عن المقطع الذي يشير إلى الهدية التي أعجبت فرح من بين كل الهدايا.  ضعوا تحته سطرا.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49A78E4-B39C-F900-C529-5934610BB4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CD6A173-AD23-209E-343F-6EB4FCF3B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738C2F6-5168-D47C-2A3B-6B770A3F9D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BDA6EA3-7B01-773A-65D4-075ADFE174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967A57B-1D28-D699-1B54-CE3FFA73FC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4EABE7-9411-8E75-EE3E-05ACC24EAAD1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313C3A0-4975-710B-657C-6A0F89F3FFA7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35A86B-342C-6EB0-7CD9-DEA03F656E4B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C80C155-9F3B-4DC9-AD88-F49556424B18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D4A60E2-20FE-B691-5B33-00C7FE95EAA1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CC8D8F7-8BF7-F89C-4186-D122390B62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7D7D5AB-296D-AB76-DA85-C040E0B7D574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15" name="Image 14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009E2A11-9982-2455-27B0-94BAE8005B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270" y="623047"/>
            <a:ext cx="918564" cy="918564"/>
          </a:xfrm>
          <a:prstGeom prst="rect">
            <a:avLst/>
          </a:prstGeom>
        </p:spPr>
      </p:pic>
      <p:pic>
        <p:nvPicPr>
          <p:cNvPr id="7" name="Image 6" descr="Une image contenant text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B5915C73-3B43-BCC6-CDA7-3CC22E7CBC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034" y="1574536"/>
            <a:ext cx="3365540" cy="507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702256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497E50-62A7-9A88-4048-F7417743C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42AC2290-F9E9-6402-CB4F-C01A37DF6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3A70F2-08C2-2E05-BC5A-4FDC6E304B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2754F40-5CF4-A6B1-3CF9-49302D129F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A53BAFC-C094-03D3-1C58-6E83196F2F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CD7303B-BF99-33A7-AD5B-37731E8C47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84863E8-4F77-406D-40D7-EFEC482E7E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C9A4479-C52D-C60D-DC0B-B4AAAEA45A0C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3B7710-F5EE-095E-CB5D-EEF6023B6FC1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6E6C7A9-D09A-6C46-6FE6-3D5F091D0952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8CF66D-51C6-1C29-431B-DF3288A8FF88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EBE2C5-9A91-8017-A90E-2DF8F7B69823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12BBCD5-A5DC-0052-0EB5-61B8860113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124BBEB-3C29-FA5E-C9B3-05B70287BCDD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18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56900BB-E54F-E754-BE2E-ED80AEC29B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703878"/>
            <a:ext cx="792000" cy="792000"/>
          </a:xfrm>
          <a:prstGeom prst="rect">
            <a:avLst/>
          </a:prstGeom>
        </p:spPr>
      </p:pic>
      <p:pic>
        <p:nvPicPr>
          <p:cNvPr id="7" name="Image 6" descr="Une image contenant text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0C516719-A4DA-BDFA-A772-D4EB09EC90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034" y="1574536"/>
            <a:ext cx="3365540" cy="507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036136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3AD028-EB46-31B5-D31F-80F80636DD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>
            <a:extLst>
              <a:ext uri="{FF2B5EF4-FFF2-40B4-BE49-F238E27FC236}">
                <a16:creationId xmlns:a16="http://schemas.microsoft.com/office/drawing/2014/main" id="{49EF6467-AB73-91F2-550A-198211BBC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لو كنت من أصدقاء فرح، ماذا ستهدي لها في عيد ميلادها؟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F85CA5-E716-4A61-C819-BDA6127449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8824642-2B3A-D741-6DDF-92D8DC5F1F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1F7ED9B-BA5C-0EF9-4BC6-670634AE4E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EDDF879-ED05-7996-C6B9-98B99F006B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0A3E27A-4A78-6828-14AA-A67C2173EA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0188990-AF81-C219-B351-F2758851F2BC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14B2A7-B158-2D23-E841-CBA2D83D0092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CE9CA76-B1AC-AF26-E6A9-DA7584F155A4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65FBEA-60FC-18AD-7D29-EAC1A1D57241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1327A8-3A11-9028-904F-23DDC1B78159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9184690-D3EC-7B7E-B7C2-5DBB2023D6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DFC5566-1B30-AB44-669A-B5EB306B349C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608FD0BC-188E-DD43-C85B-C2CEC5AA8E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4241" y="1991038"/>
            <a:ext cx="3517333" cy="3517333"/>
          </a:xfrm>
          <a:prstGeom prst="rect">
            <a:avLst/>
          </a:prstGeom>
        </p:spPr>
      </p:pic>
      <p:pic>
        <p:nvPicPr>
          <p:cNvPr id="17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2FD0B45-8D68-5FE0-69D2-0F22BF5C18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114170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13C2D6-965E-D54B-47E0-11F0B94F87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22D312E7-CAE3-36FB-D5A1-F3B479763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يقرأ الأستاذ الوضعية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F3B3354-D4BD-FCCF-7B6D-644156687C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107EF61-C8D7-7E49-5CC9-660D8C4F4B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7B0EAC4-A19B-D5FC-1B5E-987E9FF1C0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740A751-440E-9C04-07EE-BAD3D89DE8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548DC60-7E14-FD45-44DE-E7EFB76CA9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70D0241-CBD7-8461-9F2A-DDAEA77510D4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8A56EC-93A3-AE7E-4D3A-EC59B1EF01D9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1FE554-FC45-B15C-F710-B5058676466B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E44E11-FF7A-0A78-16D7-46110EE82FD8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8072BCF-DFE1-357A-548C-0E4F8431D351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DDBD355-8829-1C56-339B-387B2D8B58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2B5602F-3E9A-B0CA-3ECE-4E75028E0E7D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C7F0715E-3A14-A988-A487-609F851A9B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400" y="2671762"/>
            <a:ext cx="8077200" cy="1514475"/>
          </a:xfrm>
          <a:prstGeom prst="rect">
            <a:avLst/>
          </a:prstGeom>
        </p:spPr>
      </p:pic>
      <p:pic>
        <p:nvPicPr>
          <p:cNvPr id="19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984552A-CA3D-C665-A2D0-04F8355142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504576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917C5D-037A-AAF2-91BD-D026593332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739EE5B8-803C-E47F-D9F4-B919E8C3D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يقدم التلاميذ أفكارهم وتتم المناقشة جماعيا.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616C98C-5B49-3450-36DF-083EAF7030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A47BF1C-143A-CF4B-427F-3687D8B098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52C8917-2942-6880-AF30-975580022B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CDA0914-C8AE-FF45-A31A-B3FC7D74C8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DF9005A-FCAB-A7D7-58A4-79B44AB23A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FCB07F9-A897-1789-8AF7-0C4A7DEC7D3B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A9027F-D038-E9F0-1CBC-397D021EAFA5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E20E2E-ED3C-021F-AE0D-5FFDEA0B2F9E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36BD8D7-3203-DAA1-8F8B-7BFC23332F7C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3D5F82-585E-DF13-F114-2D8F4A53EA10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E349AD1-CB56-C73C-6D44-E38722C605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AEA3C80-E55B-3E6B-198D-5884CA74E9BC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33A9B55A-F0B3-7068-AAB9-67159C2291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400" y="2671762"/>
            <a:ext cx="8077200" cy="1514475"/>
          </a:xfrm>
          <a:prstGeom prst="rect">
            <a:avLst/>
          </a:prstGeom>
        </p:spPr>
      </p:pic>
      <p:pic>
        <p:nvPicPr>
          <p:cNvPr id="18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775040C-E791-254A-300D-7A7DA15379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350702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920493-90F8-985C-55B1-CAC2FBA540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>
            <a:extLst>
              <a:ext uri="{FF2B5EF4-FFF2-40B4-BE49-F238E27FC236}">
                <a16:creationId xmlns:a16="http://schemas.microsoft.com/office/drawing/2014/main" id="{495B42CA-BB15-50FF-2F8A-9C20B5769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استفدتم من هذه الحكاية؟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F5C9D6A-2D37-AC44-BA06-EBB0EFA975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735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AD385FE-EE79-C407-DFE5-4C9CCD7C1E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735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12F2FB8-5D75-14A5-69A8-97354D995F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735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52083B7-C106-699F-89BB-67B3C89649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7359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F928A40-B2A8-453D-F4CD-9BA9A9559B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735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A2730BB-47B1-C151-2741-953C2EC6790F}"/>
              </a:ext>
            </a:extLst>
          </p:cNvPr>
          <p:cNvSpPr>
            <a:spLocks/>
          </p:cNvSpPr>
          <p:nvPr/>
        </p:nvSpPr>
        <p:spPr>
          <a:xfrm>
            <a:off x="6875366" y="10742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633F2E-A8FB-6EB2-9B48-B60101509CA6}"/>
              </a:ext>
            </a:extLst>
          </p:cNvPr>
          <p:cNvSpPr>
            <a:spLocks/>
          </p:cNvSpPr>
          <p:nvPr/>
        </p:nvSpPr>
        <p:spPr>
          <a:xfrm>
            <a:off x="3896744" y="10742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8EC7C1-E174-5468-578F-0AF1F501F781}"/>
              </a:ext>
            </a:extLst>
          </p:cNvPr>
          <p:cNvSpPr>
            <a:spLocks/>
          </p:cNvSpPr>
          <p:nvPr/>
        </p:nvSpPr>
        <p:spPr>
          <a:xfrm>
            <a:off x="1582859" y="10742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C5682C-E4C0-8923-5B4A-FA2763AF08A8}"/>
              </a:ext>
            </a:extLst>
          </p:cNvPr>
          <p:cNvSpPr>
            <a:spLocks/>
          </p:cNvSpPr>
          <p:nvPr/>
        </p:nvSpPr>
        <p:spPr>
          <a:xfrm>
            <a:off x="5231574" y="10742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9F732F-44B8-4E81-DBB0-6B6A64C2809A}"/>
              </a:ext>
            </a:extLst>
          </p:cNvPr>
          <p:cNvSpPr>
            <a:spLocks/>
          </p:cNvSpPr>
          <p:nvPr/>
        </p:nvSpPr>
        <p:spPr>
          <a:xfrm>
            <a:off x="2699232" y="10742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11C3621-C967-5358-2D8C-3CFC669EDD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7359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9FE410D-393C-B8E5-421A-C3CB868C0DD4}"/>
              </a:ext>
            </a:extLst>
          </p:cNvPr>
          <p:cNvSpPr>
            <a:spLocks/>
          </p:cNvSpPr>
          <p:nvPr/>
        </p:nvSpPr>
        <p:spPr>
          <a:xfrm>
            <a:off x="344773" y="10742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B3D93622-6B12-DD7E-DFA2-6539BB550B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4241" y="1991038"/>
            <a:ext cx="3517333" cy="3517333"/>
          </a:xfrm>
          <a:prstGeom prst="rect">
            <a:avLst/>
          </a:prstGeom>
        </p:spPr>
      </p:pic>
      <p:pic>
        <p:nvPicPr>
          <p:cNvPr id="17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92537D3-4717-A23F-E168-7362035472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57791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FA66C6-E2A7-76DF-9865-1B619E9025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54621E2-B9EE-C803-419B-51A789784D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35" y="2212258"/>
            <a:ext cx="7787149" cy="2320413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BDC886CB-564B-13F6-F58C-1649BA622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29255"/>
            <a:ext cx="7886700" cy="720000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dirty="0">
                <a:solidFill>
                  <a:srgbClr val="424D7B"/>
                </a:solidFill>
              </a:rPr>
              <a:t>تعبير كتابي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7C4B447-9850-8727-2559-B67F8D6A5D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3471" y="2643911"/>
            <a:ext cx="1021879" cy="792000"/>
          </a:xfrm>
          <a:prstGeom prst="rect">
            <a:avLst/>
          </a:prstGeom>
        </p:spPr>
      </p:pic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37644F24-853E-5808-5CBD-3A0EA2A85343}"/>
              </a:ext>
            </a:extLst>
          </p:cNvPr>
          <p:cNvSpPr txBox="1">
            <a:spLocks/>
          </p:cNvSpPr>
          <p:nvPr/>
        </p:nvSpPr>
        <p:spPr>
          <a:xfrm>
            <a:off x="2712757" y="3272711"/>
            <a:ext cx="4500000" cy="468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التعليق على مشهد باستعمال جمل اسمية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6" name="Espace réservé pour une image  20">
            <a:extLst>
              <a:ext uri="{FF2B5EF4-FFF2-40B4-BE49-F238E27FC236}">
                <a16:creationId xmlns:a16="http://schemas.microsoft.com/office/drawing/2014/main" id="{38AB8B5B-982A-B7C4-CEE5-0E2B08781F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96412" y="2412119"/>
            <a:ext cx="576000" cy="576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9C9A6D4-BD75-100F-CF0C-D0815C29B7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8605" y="1373255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3567804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972B4-C44B-E09C-EE08-A90857F51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A3DE6C-9D36-D490-EE1D-FDC57D3CE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ar-MA" dirty="0">
                <a:cs typeface="Microsoft Uighur" panose="02000000000000000000" pitchFamily="2" charset="-78"/>
              </a:rPr>
              <a:t>هيكلة حصة اليوم</a:t>
            </a:r>
            <a:endParaRPr lang="fr-MA" dirty="0">
              <a:cs typeface="+mn-cs"/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E0E8333-939B-361D-3F27-3CFF2D91FB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pPr>
              <a:buClrTx/>
            </a:pPr>
            <a:r>
              <a:rPr lang="ar-MA" sz="1600" dirty="0">
                <a:cs typeface="Microsoft Uighur" panose="02000000000000000000" pitchFamily="2" charset="-78"/>
              </a:rPr>
              <a:t>ورشة الاستماع : إعادة الإنتاج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4FA69C8D-A755-199A-D09F-F866107924C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ar-MA" sz="1600" dirty="0">
                <a:cs typeface="Microsoft Uighur" panose="02000000000000000000" pitchFamily="2" charset="-78"/>
              </a:rPr>
              <a:t>التعليق على مشهد باستعمال جمل اسمية</a:t>
            </a:r>
          </a:p>
          <a:p>
            <a:r>
              <a:rPr lang="ar-MA" sz="1600" dirty="0">
                <a:cs typeface="Microsoft Uighur" panose="02000000000000000000" pitchFamily="2" charset="-78"/>
              </a:rPr>
              <a:t>التدرب على الرسم الإملائي لكلمات وجمل قصيرة تتضمن الحروف(س – ش- ص)</a:t>
            </a:r>
          </a:p>
        </p:txBody>
      </p:sp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id="{0DA82112-90E2-B294-5AE9-E113695BAAC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/>
        </p:blipFill>
        <p:spPr>
          <a:xfrm>
            <a:off x="1676675" y="1674766"/>
            <a:ext cx="468000" cy="468000"/>
          </a:xfrm>
        </p:spPr>
      </p:pic>
      <p:pic>
        <p:nvPicPr>
          <p:cNvPr id="22" name="Espace réservé pour une image  21">
            <a:extLst>
              <a:ext uri="{FF2B5EF4-FFF2-40B4-BE49-F238E27FC236}">
                <a16:creationId xmlns:a16="http://schemas.microsoft.com/office/drawing/2014/main" id="{DB91FC3A-2DD9-E851-4A5A-DF0EF8E15C8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2705" y="2675144"/>
            <a:ext cx="406533" cy="468000"/>
          </a:xfrm>
        </p:spPr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F16054E-456A-7E90-8941-D9D568C0AB0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pPr>
              <a:buClrTx/>
            </a:pPr>
            <a:r>
              <a:rPr lang="ar-MA" sz="1600" dirty="0">
                <a:cs typeface="Microsoft Uighur" panose="02000000000000000000" pitchFamily="2" charset="-78"/>
              </a:rPr>
              <a:t>تنمية الطلاقة – استخلاص العبرة</a:t>
            </a:r>
          </a:p>
        </p:txBody>
      </p:sp>
      <p:pic>
        <p:nvPicPr>
          <p:cNvPr id="24" name="Espace réservé pour une image  23">
            <a:extLst>
              <a:ext uri="{FF2B5EF4-FFF2-40B4-BE49-F238E27FC236}">
                <a16:creationId xmlns:a16="http://schemas.microsoft.com/office/drawing/2014/main" id="{5E39B098-C644-415C-8E08-4C1BE1D834EC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78615" y="4612574"/>
            <a:ext cx="406770" cy="468000"/>
          </a:xfrm>
        </p:spPr>
      </p:pic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B712674F-7A01-DDE7-0953-D7E2037282D8}"/>
              </a:ext>
            </a:extLst>
          </p:cNvPr>
          <p:cNvSpPr txBox="1">
            <a:spLocks/>
          </p:cNvSpPr>
          <p:nvPr/>
        </p:nvSpPr>
        <p:spPr>
          <a:xfrm>
            <a:off x="1910675" y="214021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تحدي الطلاقة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إملاء</a:t>
            </a:r>
          </a:p>
        </p:txBody>
      </p:sp>
      <p:pic>
        <p:nvPicPr>
          <p:cNvPr id="9" name="Image 8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B984F2EC-1E48-9398-37A1-A40055FEC3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78615" y="3603243"/>
            <a:ext cx="410282" cy="47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2989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1BB4AE-99CB-D325-B78D-66D8A342D1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 41">
            <a:extLst>
              <a:ext uri="{FF2B5EF4-FFF2-40B4-BE49-F238E27FC236}">
                <a16:creationId xmlns:a16="http://schemas.microsoft.com/office/drawing/2014/main" id="{AE7E5837-818D-9D81-1F9B-1CF01E8FE23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1665" y="402409"/>
            <a:ext cx="813744" cy="69374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20B538C-EAC3-7E41-B83F-910D2B698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والآن ستتعلمون كيف تركبون جملا.  لاحظوا سأعبر عن هذا المشهد. </a:t>
            </a:r>
            <a:endParaRPr lang="ar-MA" sz="2400" i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6484421-848E-AAF3-E92E-52F34F9982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5D10557-E6F1-EF75-61B8-F77D170D44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92A5320-DEE7-B18D-3A1A-A70E530AB0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5870CB8-0B75-6010-08AD-7B2D798D40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DB87C0A-FBB0-7AD4-90C8-2FEB787E84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5102522-BC24-271D-2CBA-25C749630DC7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8E21F2-EC50-A00B-CF9D-6AF8B1F75D82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ADC88E-4221-E03B-849A-DB0E6C9238B4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1975FD-4567-BA16-BB21-00E5C7E7CAF3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6B01E70-25C4-4BDC-4A69-536A40AA7F75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57DBB8BA-20CA-4DD9-D984-06FA88FC96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D83115E-A222-C5AC-54DF-7BA41065242C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DF2C8304-41A1-66CA-FF1A-F075FFD45F1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b="23451"/>
          <a:stretch/>
        </p:blipFill>
        <p:spPr>
          <a:xfrm>
            <a:off x="632373" y="2142709"/>
            <a:ext cx="7744978" cy="4036822"/>
          </a:xfrm>
          <a:prstGeom prst="rect">
            <a:avLst/>
          </a:prstGeom>
        </p:spPr>
      </p:pic>
      <p:pic>
        <p:nvPicPr>
          <p:cNvPr id="17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3811FAF-F3E6-5693-1262-C507FF12FC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169452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0B6F91-A111-9DFC-EEE9-B995CC5FC1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45A2803-4F7F-970E-1A20-C3766E978874}"/>
              </a:ext>
            </a:extLst>
          </p:cNvPr>
          <p:cNvSpPr/>
          <p:nvPr/>
        </p:nvSpPr>
        <p:spPr>
          <a:xfrm>
            <a:off x="6150487" y="3344501"/>
            <a:ext cx="2152737" cy="1450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8B9F94-F1B9-5F26-DD42-36F3D3D90BC9}"/>
              </a:ext>
            </a:extLst>
          </p:cNvPr>
          <p:cNvSpPr/>
          <p:nvPr/>
        </p:nvSpPr>
        <p:spPr>
          <a:xfrm>
            <a:off x="883805" y="3621347"/>
            <a:ext cx="1852701" cy="1039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EB9C923D-12BC-0555-8816-65C795AA5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أسأل من في الصورة؟ إنهم الأصدقاء – سأبدأ جملتي ب اَلْأَصْدِقاءُ. 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FAB9264-4006-F85B-0AE8-D94DCF0A61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8CE9FB0-A3BE-BB65-B7B9-E21E3E6314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9F37A13-822A-051F-1C55-61CAD2DC8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C228ABF-EB7F-04A3-CA9E-01C36FB7D3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BDE3987-8E2E-3423-BA58-6DE007E32E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B9E192E-141E-8F94-00D0-5626F706BF4A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BF436E7-00BC-32B3-2BBF-9F357DA8F9C6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D2834F-375A-3F1E-3902-1A6132AF720B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7F436B7-4D5E-93D3-F235-533DF5730165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7750E2-2A42-54AF-1CD6-AC5095CD8744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D5056E55-99FF-A2CA-67A0-FF8409D38D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AABED82-2676-F0A7-E77B-0162C32C3515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F3C6B4DF-29B8-7ABF-BD59-D0F72994E44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-179" t="547" r="179" b="961"/>
          <a:stretch/>
        </p:blipFill>
        <p:spPr>
          <a:xfrm>
            <a:off x="403134" y="1934917"/>
            <a:ext cx="7974217" cy="4269241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C26617CD-A867-A345-395F-AABCED9AE1EC}"/>
              </a:ext>
            </a:extLst>
          </p:cNvPr>
          <p:cNvSpPr txBox="1"/>
          <p:nvPr/>
        </p:nvSpPr>
        <p:spPr>
          <a:xfrm>
            <a:off x="1246432" y="5201696"/>
            <a:ext cx="208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400" b="1" dirty="0">
                <a:solidFill>
                  <a:srgbClr val="FF0000"/>
                </a:solidFill>
              </a:rPr>
              <a:t>اَلْأَصْدِقاءُ</a:t>
            </a:r>
            <a:endParaRPr lang="fr-MA" sz="2400" b="1" dirty="0">
              <a:solidFill>
                <a:srgbClr val="FF0000"/>
              </a:solidFill>
            </a:endParaRPr>
          </a:p>
        </p:txBody>
      </p:sp>
      <p:pic>
        <p:nvPicPr>
          <p:cNvPr id="9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3750109-DC82-C63B-E01E-A2E5DA503C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760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067D8C-2B9F-B489-C07D-ED922D23D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EA7586-8EE7-B7E6-36CF-ABE2AC0CB77C}"/>
              </a:ext>
            </a:extLst>
          </p:cNvPr>
          <p:cNvSpPr/>
          <p:nvPr/>
        </p:nvSpPr>
        <p:spPr>
          <a:xfrm>
            <a:off x="6150487" y="3344501"/>
            <a:ext cx="2152737" cy="1450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71D0F76-7DAC-1538-88EA-8F9FFDA56273}"/>
              </a:ext>
            </a:extLst>
          </p:cNvPr>
          <p:cNvSpPr/>
          <p:nvPr/>
        </p:nvSpPr>
        <p:spPr>
          <a:xfrm>
            <a:off x="883805" y="3621347"/>
            <a:ext cx="1852701" cy="1039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6C8F781B-AAD4-4537-3D3B-8AB885255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اَلْآنْ سَأصِفُ اَلْأَصْدِقاءُ. أسأل : ماذا يفعلون؟  الأصدقاء يحتفلون بعيد ميلاد فرح.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4F32002-0157-72E2-9F9D-77707E526C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9C8413A-0D72-0BED-8619-B01CDD7258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FA153B1-8834-DEB2-C7FF-48D5F59883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782323B-252D-3869-ABA1-BD59D0957E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BF7D491-EE04-F091-497F-C05DDE802C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8CD0F1F-87C1-3B1C-8644-BEB6F457CDAC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55FE31D-A71B-FFE3-E1A3-95796032FF33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9A81041-8D42-6145-7636-CD0D750A1196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4806A31-65A1-D352-D82E-108D55061241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86BEC09-8565-9C97-B34B-2AC1A3AA1180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68ECBC44-17A5-7385-1862-EF262042F4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5EADB76-6EE6-C2BD-874D-C908E36C8BB7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2A8A3849-32D0-61B2-A233-248E96549A9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-179" t="547" r="179" b="961"/>
          <a:stretch/>
        </p:blipFill>
        <p:spPr>
          <a:xfrm>
            <a:off x="403134" y="1934917"/>
            <a:ext cx="7974217" cy="4269241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E4AFB012-F2B9-4C0F-A504-B3500A36D4A2}"/>
              </a:ext>
            </a:extLst>
          </p:cNvPr>
          <p:cNvSpPr txBox="1"/>
          <p:nvPr/>
        </p:nvSpPr>
        <p:spPr>
          <a:xfrm>
            <a:off x="1246432" y="5160087"/>
            <a:ext cx="208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400" b="1" dirty="0">
                <a:solidFill>
                  <a:srgbClr val="FF0000"/>
                </a:solidFill>
              </a:rPr>
              <a:t>اَلْأَصْدِقاءُ</a:t>
            </a:r>
            <a:endParaRPr lang="fr-MA" sz="2400" b="1" dirty="0">
              <a:solidFill>
                <a:srgbClr val="FF0000"/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9727906-EBA8-8068-6904-BF7B66D400FF}"/>
              </a:ext>
            </a:extLst>
          </p:cNvPr>
          <p:cNvSpPr txBox="1"/>
          <p:nvPr/>
        </p:nvSpPr>
        <p:spPr>
          <a:xfrm>
            <a:off x="403134" y="5742493"/>
            <a:ext cx="3691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400" b="1" dirty="0">
                <a:solidFill>
                  <a:srgbClr val="FF0000"/>
                </a:solidFill>
              </a:rPr>
              <a:t>اَلْأَصْدِقاءُ يَحْتَفِلونَ بِعيدِ ميلادِ فَرَحَ.</a:t>
            </a:r>
            <a:endParaRPr lang="fr-MA" sz="2400" b="1" dirty="0">
              <a:solidFill>
                <a:srgbClr val="FF0000"/>
              </a:solidFill>
            </a:endParaRPr>
          </a:p>
        </p:txBody>
      </p:sp>
      <p:pic>
        <p:nvPicPr>
          <p:cNvPr id="7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F4D13B3-7733-BB5A-BD18-07E71F104A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7532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DC2465-097E-2B71-3F98-6C737E0DE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50B308-F34D-80EA-6C56-FDCFACFC12EC}"/>
              </a:ext>
            </a:extLst>
          </p:cNvPr>
          <p:cNvSpPr/>
          <p:nvPr/>
        </p:nvSpPr>
        <p:spPr>
          <a:xfrm>
            <a:off x="6150487" y="3344501"/>
            <a:ext cx="2152737" cy="1450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43875C-DAB2-0B50-8D5D-069D3B1A948B}"/>
              </a:ext>
            </a:extLst>
          </p:cNvPr>
          <p:cNvSpPr/>
          <p:nvPr/>
        </p:nvSpPr>
        <p:spPr>
          <a:xfrm>
            <a:off x="883805" y="3621347"/>
            <a:ext cx="1852701" cy="1039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D05BEACA-E021-F237-D644-B3466D52F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نتذكر :لوصف شخصية في صورة : أسأل وأجيب ثم أكتب الجملة وّأضع نهايتها نقطة. 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E9E8923-C1BB-760B-F349-3718042067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341ECC8-F24A-BB53-FF9C-4EB31C3E92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7451A7E-CBAA-1C36-636D-2BA1FCF386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0ECE910-DED5-0B57-4520-F4BB401210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19EA5CC-4C9D-FACD-1B8E-8139927E30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2543EFD-1943-D1A4-C305-2A49C9DD415E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E6EFF9-18C7-B1ED-6C01-19A66213544C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706B2D3-2A4F-7E89-3C75-60B2637EE796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84CD84E-45F8-06F9-9F2E-D59B229A8F38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22C23F3-A3DD-A71B-564E-13C87D8FF2FB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21EC47CB-3C10-3711-B9D1-DA031C72FE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46EB442-B73D-9D12-01A9-2CCFFDA34B7F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0E9BEB8-57E4-8E3B-03C6-C5B5B2E2C83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-179" t="547" r="179" b="961"/>
          <a:stretch/>
        </p:blipFill>
        <p:spPr>
          <a:xfrm>
            <a:off x="403134" y="1934917"/>
            <a:ext cx="7974217" cy="4269241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A8A541C1-47D9-B689-06CF-0D44EBA70B1C}"/>
              </a:ext>
            </a:extLst>
          </p:cNvPr>
          <p:cNvSpPr txBox="1"/>
          <p:nvPr/>
        </p:nvSpPr>
        <p:spPr>
          <a:xfrm>
            <a:off x="1171459" y="5227817"/>
            <a:ext cx="208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400" b="1" dirty="0">
                <a:solidFill>
                  <a:srgbClr val="FF0000"/>
                </a:solidFill>
              </a:rPr>
              <a:t>اَلْأَصْدِقاءُ</a:t>
            </a:r>
            <a:endParaRPr lang="fr-MA" sz="2400" b="1" dirty="0">
              <a:solidFill>
                <a:srgbClr val="FF0000"/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748FE0EF-E104-7EA9-DFD2-5EEA09659023}"/>
              </a:ext>
            </a:extLst>
          </p:cNvPr>
          <p:cNvSpPr txBox="1"/>
          <p:nvPr/>
        </p:nvSpPr>
        <p:spPr>
          <a:xfrm>
            <a:off x="419569" y="5761254"/>
            <a:ext cx="3691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400" b="1" dirty="0">
                <a:solidFill>
                  <a:srgbClr val="FF0000"/>
                </a:solidFill>
              </a:rPr>
              <a:t>اَلْأَصْدِقاءُ يَحْتَفِلونَ بِعيدِ ميلادِ فَرَحَ.</a:t>
            </a:r>
            <a:endParaRPr lang="fr-MA" sz="2400" b="1" dirty="0">
              <a:solidFill>
                <a:srgbClr val="FF0000"/>
              </a:solidFill>
            </a:endParaRPr>
          </a:p>
        </p:txBody>
      </p:sp>
      <p:pic>
        <p:nvPicPr>
          <p:cNvPr id="7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D5B9248-F519-EC27-76B9-8E230669E1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2398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B4444C-91CA-4520-2DD5-5712696AE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re 20">
            <a:extLst>
              <a:ext uri="{FF2B5EF4-FFF2-40B4-BE49-F238E27FC236}">
                <a16:creationId xmlns:a16="http://schemas.microsoft.com/office/drawing/2014/main" id="{8E12EAFD-079D-CF97-769F-064FE9E8C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7A0D8A4-C3FA-8A59-D71D-02C6AE3CA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303AB81-1D66-831E-F57D-5C8945A6EF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AF55C4E-988A-C5B8-54DD-37AB5B18FB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1E73295-BC84-EE1E-F161-C63D735D8E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C4BE7FD-C98F-75D6-BC3B-8A2A2722DE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14B7B90-F667-1251-64C4-D8387A9923E4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696870-37D5-0B94-5004-EF8E9516D69C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6C57E2-397B-C6AC-6730-0A2C5D59FFFD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E1691C7-75AC-C9CF-1BD7-E643D96F129B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78CC21-46C4-1FA2-6EBA-E629562845A8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808F5C1-ABCE-033D-0DEB-015389B7FD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B0A412A-6CC8-DA43-80F1-2A7FB0DA7A29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3696F00-72EE-661B-BEED-88C84C6A06BE}"/>
              </a:ext>
            </a:extLst>
          </p:cNvPr>
          <p:cNvSpPr txBox="1"/>
          <p:nvPr/>
        </p:nvSpPr>
        <p:spPr>
          <a:xfrm>
            <a:off x="362309" y="4564364"/>
            <a:ext cx="77075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66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اَلْأَصْدِقاءُ يَحْتَفِلونَ بِعيدِ ميلادِ فَرَحَ.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569E60A-F291-CA1C-C8BD-B3BD404453C7}"/>
              </a:ext>
            </a:extLst>
          </p:cNvPr>
          <p:cNvSpPr txBox="1"/>
          <p:nvPr/>
        </p:nvSpPr>
        <p:spPr>
          <a:xfrm>
            <a:off x="679341" y="2635148"/>
            <a:ext cx="654719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66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فَرَحُ  تَحْتَفِلُ بِعيدِ ميلادِها.   </a:t>
            </a:r>
          </a:p>
        </p:txBody>
      </p:sp>
      <p:pic>
        <p:nvPicPr>
          <p:cNvPr id="16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1EE12E4-FBEB-8359-E109-C5D00C3446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791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EFEA1A-EB40-0C89-2185-FFB52D6D1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16">
            <a:extLst>
              <a:ext uri="{FF2B5EF4-FFF2-40B4-BE49-F238E27FC236}">
                <a16:creationId xmlns:a16="http://schemas.microsoft.com/office/drawing/2014/main" id="{772B0A88-F007-C394-B3D6-7988FF874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 ص30.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44E480D-785A-4E89-1BC3-AF22FD8FE2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C168950-4FD1-CB7B-CD5A-23B2D1F1DB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0C5ADEE-FF50-5C81-B59C-F03A4D1043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D0B1AD8-200E-894A-3706-3FCDF3597C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06E7F2B-7F69-80C2-49F8-211AAE2433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F690FD3-8E0B-9CE7-9DBA-120AAAC3093C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8FA6D0-9732-CA7B-B218-B43FA6D14559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0FE283-A85C-09EF-1E1D-11323EB2ABDF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5F0660-B39F-9661-BDCE-CC1BDA34D52C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8E957-8DC8-960F-4E6C-9616B4E1F00B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E8F7341-CD45-01B9-0DA5-F1E4183CA4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773C4F7-BA13-A21A-895E-5370D25BA515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551D462D-AD75-087E-D7F0-07C6BAB0A5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9780" y="1584000"/>
            <a:ext cx="3406600" cy="4853980"/>
          </a:xfrm>
          <a:prstGeom prst="rect">
            <a:avLst/>
          </a:prstGeom>
        </p:spPr>
      </p:pic>
      <p:pic>
        <p:nvPicPr>
          <p:cNvPr id="15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D127743-3267-67F1-69D1-EE71A6E06D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044305"/>
      </p:ext>
    </p:extLst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E984EA-54B4-5C34-E328-6BFA7C541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43D1C36A-1FCB-3C02-C693-5266B0EC2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لاحظوا  المشهدين وعبروا  عنهما بجمل.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018E678-0FD7-ED49-F443-93E0FEDE12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7E6A430-E0C0-53F2-0D74-0E33A46B2F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37D240A-B235-1CD0-833B-5B97BA7EF1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901716B-0087-1E48-603C-61F3C4A37B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BFC74E7-92DC-400C-B0BD-AB9D3C0AFF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95BE177-430D-D604-7AFA-D4EB43F9C536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FE2BC1-1759-726A-664F-653A76F99734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B03318-55A2-D39E-76C0-3EB29086BD34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88E52E-81BF-9478-E912-844EFF768572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AC414C3-6C5A-C5B2-1FEB-DE91845A0F88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19763BE-50BB-C67D-57F2-836445CA8D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4FB46B5-6148-7C87-0AF7-654A46306DD0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18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AC7079A-B2D7-C052-DDE4-5CFC32C51B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DACA84C-4302-ACED-921B-E6A17D4880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8475" y="2279638"/>
            <a:ext cx="5788374" cy="327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365719"/>
      </p:ext>
    </p:extLst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AF6CE0-AFE3-AE29-90D6-54B592485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16">
            <a:extLst>
              <a:ext uri="{FF2B5EF4-FFF2-40B4-BE49-F238E27FC236}">
                <a16:creationId xmlns:a16="http://schemas.microsoft.com/office/drawing/2014/main" id="{1ED10CD4-E4E6-03E1-C13E-5B6C271CB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 جملة تعبر عن المشهد 1 باستعمال: من؟ ماذا يفعل؟ أمامكم دقيقة واحدة 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B6B6423-D736-1588-C812-E0A7E5BB28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EF9B14E-D41C-8DCD-B898-8E64C0C5CA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2CEB2D1-DB09-EE68-0318-A007D7B7E3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1FF4DB3-261F-34BC-917A-7F6A30B142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5F2FA00-7BE3-768C-2A60-ABF2B7DA2C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8DD4819-1D4D-06F3-AAC0-63E8AB9788AF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40E41D-D72D-950E-8632-7DA1059A8683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F02FF0-6214-BD29-C9D8-E4A3FAE93344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9EDFBA-3483-2272-0976-B027BA146FF2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2D1426-BF71-FD89-432B-2A9ED8DD14CB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5F6E1EE-F3A5-DACF-771C-3319849F47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9575EF2-020A-8C3E-1D3B-AFCEBE886045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ED273F32-CB51-85F0-85BA-43EB110905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1794" y="1409524"/>
            <a:ext cx="5351892" cy="4692475"/>
          </a:xfrm>
          <a:prstGeom prst="rect">
            <a:avLst/>
          </a:prstGeom>
        </p:spPr>
      </p:pic>
      <p:pic>
        <p:nvPicPr>
          <p:cNvPr id="18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78A0702-85A1-F547-5A67-12A9C42B68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566643"/>
      </p:ext>
    </p:extLst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49E0D8-507B-973D-4D0D-852D15AF67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16">
            <a:extLst>
              <a:ext uri="{FF2B5EF4-FFF2-40B4-BE49-F238E27FC236}">
                <a16:creationId xmlns:a16="http://schemas.microsoft.com/office/drawing/2014/main" id="{7C8C9D05-36B7-C988-A2E2-B6D19B8C6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  <a:b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i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يقبل الأستاذ كل  الإجابات الممكنة.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A007E25-EF40-E90D-397D-F3EC286CB8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D3833F3-AAD3-3D11-B600-6A4C502B63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B937D64-1A4D-DDBE-622A-095BDC9A93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30AE121-9126-0399-5214-59BB645242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3FB4154-CF3C-6DDF-F83C-A75E10AC77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94AA69B-2AA1-1D08-7353-187F8D015DB3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B59DAA-6244-BE0C-4D56-83E48432512D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F932A7-2E88-3EF9-4051-FC8108BFD2E0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F31E9B-C7F9-EFC9-EE91-9E75A1F58AE4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8020EA8-E083-E5B8-4219-9A2414689556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E3219C0-0A05-CAD9-B9AC-F245D5AE82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322B547-4F8C-C5CA-4412-4479174EC4FB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C0D02362-3E2F-B89C-17A8-0CAE088410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1667" y="1409524"/>
            <a:ext cx="5692019" cy="4692475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BAB2AB1D-5AAA-C219-6F44-A76F51870C5F}"/>
              </a:ext>
            </a:extLst>
          </p:cNvPr>
          <p:cNvSpPr txBox="1"/>
          <p:nvPr/>
        </p:nvSpPr>
        <p:spPr>
          <a:xfrm>
            <a:off x="1543725" y="4525538"/>
            <a:ext cx="47967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6000" b="1" dirty="0">
                <a:solidFill>
                  <a:srgbClr val="FF0000"/>
                </a:solidFill>
                <a:cs typeface="Microsoft Uighur" panose="02000000000000000000" pitchFamily="2" charset="-78"/>
              </a:rPr>
              <a:t>اَلْمُنَشِّطُ يُقَدِّمُ </a:t>
            </a:r>
            <a:r>
              <a:rPr lang="ar-MA" sz="6000" b="1" dirty="0" err="1">
                <a:solidFill>
                  <a:srgbClr val="FF0000"/>
                </a:solidFill>
                <a:cs typeface="Microsoft Uighur" panose="02000000000000000000" pitchFamily="2" charset="-78"/>
              </a:rPr>
              <a:t>ٱلْعازِفَ</a:t>
            </a:r>
            <a:r>
              <a:rPr lang="ar-MA" sz="6000" b="1" dirty="0">
                <a:solidFill>
                  <a:srgbClr val="FF0000"/>
                </a:solidFill>
                <a:cs typeface="Microsoft Uighur" panose="02000000000000000000" pitchFamily="2" charset="-78"/>
              </a:rPr>
              <a:t>.   </a:t>
            </a:r>
          </a:p>
        </p:txBody>
      </p:sp>
      <p:pic>
        <p:nvPicPr>
          <p:cNvPr id="15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816BE14-3BDC-4A02-9842-3D9CD90AA6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2414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C668B7-1410-843D-6065-CB20DDACB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D7858582-3DCE-4987-D707-FD39D9FB4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773" y="1584000"/>
            <a:ext cx="5856468" cy="4438285"/>
          </a:xfrm>
          <a:prstGeom prst="rect">
            <a:avLst/>
          </a:prstGeom>
        </p:spPr>
      </p:pic>
      <p:sp>
        <p:nvSpPr>
          <p:cNvPr id="17" name="Titre 16">
            <a:extLst>
              <a:ext uri="{FF2B5EF4-FFF2-40B4-BE49-F238E27FC236}">
                <a16:creationId xmlns:a16="http://schemas.microsoft.com/office/drawing/2014/main" id="{D3D4CA9D-D556-94B0-B8B1-89C8A193C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الدفاتر واكتبوا جملة تعبر عن المشهد باستعمال: من؟ ماذا يفعل؟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39B0F97-C217-3FE1-D326-13270C88D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AEFE568-C185-5392-FEFF-1FE90CF7C9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41A9C84-DC97-5E5E-E791-1C78196B8C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0F07393-908F-2F1F-BA3B-816E008150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1E177BF-87E3-431C-FAD4-E08E3E844D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058D044-F5EC-2D09-D16D-58C9ADE261B4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1CFB35-1B59-091F-6EC6-6A873519D570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B16C3C7-8541-7ABA-E41B-BCD96339D0B3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6FB5D4-6705-157A-8329-07612DA41E03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86DC772-A9FA-85B9-1487-92437B6FF142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5CCF82C-7C70-450C-4C6D-E86948FDFA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21E9B40-25EB-CB7B-0C62-815CC22C82D3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1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77009FFF-9444-085C-8748-11CAB6274FE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826625" y="509609"/>
            <a:ext cx="1104782" cy="110478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11598088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3">
            <a:extLst>
              <a:ext uri="{FF2B5EF4-FFF2-40B4-BE49-F238E27FC236}">
                <a16:creationId xmlns:a16="http://schemas.microsoft.com/office/drawing/2014/main" id="{1E4A35CD-8B9E-97DD-3601-C6DAB7AE25BF}"/>
              </a:ext>
            </a:extLst>
          </p:cNvPr>
          <p:cNvSpPr txBox="1">
            <a:spLocks/>
          </p:cNvSpPr>
          <p:nvPr/>
        </p:nvSpPr>
        <p:spPr>
          <a:xfrm>
            <a:off x="628650" y="962235"/>
            <a:ext cx="78867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عند نهاية الحصة</a:t>
            </a:r>
            <a:endParaRPr kumimoji="0" lang="fr-MA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Microsoft Himalaya" panose="01010100010101010101" pitchFamily="2" charset="0"/>
              <a:cs typeface="Microsoft Uighur" panose="02000000000000000000" pitchFamily="2" charset="-78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412C9C9-AC02-18BA-33E7-43AE84D53258}"/>
              </a:ext>
            </a:extLst>
          </p:cNvPr>
          <p:cNvSpPr txBox="1"/>
          <p:nvPr/>
        </p:nvSpPr>
        <p:spPr>
          <a:xfrm>
            <a:off x="1549400" y="1649377"/>
            <a:ext cx="6045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على الأقل </a:t>
            </a: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% 80 من المتعلمين </a:t>
            </a: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سيكونون قادرين على: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311FCD84-7BAA-DECC-FFF7-33F128ABC00E}"/>
              </a:ext>
            </a:extLst>
          </p:cNvPr>
          <p:cNvGrpSpPr/>
          <p:nvPr/>
        </p:nvGrpSpPr>
        <p:grpSpPr>
          <a:xfrm>
            <a:off x="991115" y="2454272"/>
            <a:ext cx="7054194" cy="890781"/>
            <a:chOff x="1331545" y="2851205"/>
            <a:chExt cx="6696000" cy="890781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8AB6F730-2E70-F5B4-A1BA-D946A22A5C47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7FF7FEA-AA34-A4A5-6118-0AD93FC4EBED}"/>
                </a:ext>
              </a:extLst>
            </p:cNvPr>
            <p:cNvSpPr/>
            <p:nvPr/>
          </p:nvSpPr>
          <p:spPr>
            <a:xfrm>
              <a:off x="1479176" y="3205638"/>
              <a:ext cx="47871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marR="0" lvl="0" indent="-34290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5664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قراءة فقرات بطلاقة في حدود 30 كلمة.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5D38A43F-9369-4551-8703-F002A0767993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991115" y="3292448"/>
            <a:ext cx="7054194" cy="89078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E70BDCC-192E-2842-E8E4-2676574FE67F}"/>
              </a:ext>
            </a:extLst>
          </p:cNvPr>
          <p:cNvSpPr/>
          <p:nvPr/>
        </p:nvSpPr>
        <p:spPr>
          <a:xfrm>
            <a:off x="728638" y="3663768"/>
            <a:ext cx="54889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005664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إعادة إنتاج الحكاية من خلال إعادة السرد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89870B7-1081-F6BB-F932-71507A165337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991115" y="4139574"/>
            <a:ext cx="7054194" cy="89078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12B2C50-4C38-2183-A016-BC3C5B6B8BC7}"/>
              </a:ext>
            </a:extLst>
          </p:cNvPr>
          <p:cNvSpPr/>
          <p:nvPr/>
        </p:nvSpPr>
        <p:spPr>
          <a:xfrm>
            <a:off x="4374143" y="4507077"/>
            <a:ext cx="2010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marR="0" lvl="0" indent="-34290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005664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جمل اسمية  قصيرة 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3B84457-3AB0-39F0-9490-423AE8D21054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018011" y="4964324"/>
            <a:ext cx="7054194" cy="890781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58EEEF5A-CCC9-7EF5-466D-323ECC3997B8}"/>
              </a:ext>
            </a:extLst>
          </p:cNvPr>
          <p:cNvSpPr txBox="1"/>
          <p:nvPr/>
        </p:nvSpPr>
        <p:spPr>
          <a:xfrm>
            <a:off x="1784813" y="533182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  <a:defRPr/>
            </a:pPr>
            <a:r>
              <a:rPr lang="ar-MA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كتابة كلمات وجمل قصيرة  تتضمن الحروف</a:t>
            </a:r>
            <a:r>
              <a:rPr lang="fr-MA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]</a:t>
            </a:r>
            <a:r>
              <a:rPr lang="ar-MA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س- ش- ص</a:t>
            </a:r>
            <a:r>
              <a:rPr lang="fr-MA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[</a:t>
            </a:r>
            <a:r>
              <a:rPr lang="ar-MA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88265557"/>
      </p:ext>
    </p:extLst>
  </p:cSld>
  <p:clrMapOvr>
    <a:masterClrMapping/>
  </p:clrMapOvr>
  <p:transition spd="slow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B8878A-244F-AA00-B1F5-755AD436F5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B15C672D-CFC4-FB32-2EAF-A6CA7B5CE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773" y="1584000"/>
            <a:ext cx="5856468" cy="4438285"/>
          </a:xfrm>
          <a:prstGeom prst="rect">
            <a:avLst/>
          </a:prstGeom>
        </p:spPr>
      </p:pic>
      <p:sp>
        <p:nvSpPr>
          <p:cNvPr id="17" name="Titre 16">
            <a:extLst>
              <a:ext uri="{FF2B5EF4-FFF2-40B4-BE49-F238E27FC236}">
                <a16:creationId xmlns:a16="http://schemas.microsoft.com/office/drawing/2014/main" id="{DB26D845-B875-E4E0-D0F7-8E64DAECE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0CDE78E-5B50-684F-1F48-2613184E6C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86F474D-F056-832B-D6DD-A8DB1B0875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46DC81F-ED88-C792-3839-94324B1383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2D47715-CE48-D150-CBA7-4CCCAD9529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DD73F97-97D3-9301-D85F-9E6802258E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7C790FD-D3E2-299F-73ED-CF1ADA752D7C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39125B-F9DC-2106-03AA-A6AB7E4B9465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77FF42D-2164-4B4F-6A1C-B6859C0E6119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16C7BCF-9C9F-54CE-21B2-E5CC0BFEB0CA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A5948D-4FA4-683C-48AC-77449DD4AFF2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43AE3A7-D188-8900-D10B-83A7936044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3D86F48-2275-C241-0265-4BD15811D2E3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AC9BC69-91F9-03BB-96C0-D1B2079666E6}"/>
              </a:ext>
            </a:extLst>
          </p:cNvPr>
          <p:cNvSpPr txBox="1"/>
          <p:nvPr/>
        </p:nvSpPr>
        <p:spPr>
          <a:xfrm>
            <a:off x="1543725" y="4432404"/>
            <a:ext cx="55040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6000" b="1" dirty="0">
                <a:solidFill>
                  <a:srgbClr val="FF0000"/>
                </a:solidFill>
                <a:cs typeface="Microsoft Uighur" panose="02000000000000000000" pitchFamily="2" charset="-78"/>
              </a:rPr>
              <a:t>اَلْأَطْفالُ</a:t>
            </a:r>
            <a:r>
              <a:rPr lang="ar-MA" sz="6000" b="1" dirty="0">
                <a:solidFill>
                  <a:schemeClr val="tx2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6000" b="1" dirty="0">
                <a:solidFill>
                  <a:srgbClr val="FF0000"/>
                </a:solidFill>
                <a:cs typeface="Microsoft Uighur" panose="02000000000000000000" pitchFamily="2" charset="-78"/>
              </a:rPr>
              <a:t>يُنَظِّمونَ </a:t>
            </a:r>
            <a:r>
              <a:rPr lang="ar-MA" sz="6000" b="1" dirty="0" err="1">
                <a:solidFill>
                  <a:srgbClr val="FF0000"/>
                </a:solidFill>
                <a:cs typeface="Microsoft Uighur" panose="02000000000000000000" pitchFamily="2" charset="-78"/>
              </a:rPr>
              <a:t>ٱلْمَكْتَبَةَ</a:t>
            </a:r>
            <a:r>
              <a:rPr lang="ar-MA" sz="6000" b="1" dirty="0">
                <a:solidFill>
                  <a:srgbClr val="FF0000"/>
                </a:solidFill>
                <a:cs typeface="Microsoft Uighur" panose="02000000000000000000" pitchFamily="2" charset="-78"/>
              </a:rPr>
              <a:t>.   </a:t>
            </a:r>
          </a:p>
        </p:txBody>
      </p:sp>
      <p:pic>
        <p:nvPicPr>
          <p:cNvPr id="7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27BE035-170A-1064-A69C-5452474888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9238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CD9FE7-EE17-7792-61A1-52D7AD39FC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C7D386A-2E4B-A917-BE58-44B6DD9AD2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240637"/>
            <a:ext cx="7984408" cy="2154382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C17F49AC-29E8-7205-8A01-AE469A2D0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45796"/>
            <a:ext cx="7886700" cy="720000"/>
          </a:xfrm>
        </p:spPr>
        <p:txBody>
          <a:bodyPr/>
          <a:lstStyle/>
          <a:p>
            <a:pPr>
              <a:defRPr/>
            </a:pPr>
            <a:r>
              <a:rPr lang="ar-MA" dirty="0">
                <a:solidFill>
                  <a:srgbClr val="424D7B"/>
                </a:solidFill>
              </a:rPr>
              <a:t>إملاء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EBD62C1-494D-69B2-35AA-568AE3443A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3471" y="2637000"/>
            <a:ext cx="1021879" cy="792000"/>
          </a:xfrm>
          <a:prstGeom prst="rect">
            <a:avLst/>
          </a:prstGeom>
        </p:spPr>
      </p:pic>
      <p:sp>
        <p:nvSpPr>
          <p:cNvPr id="7" name="Espace réservé du texte 5">
            <a:extLst>
              <a:ext uri="{FF2B5EF4-FFF2-40B4-BE49-F238E27FC236}">
                <a16:creationId xmlns:a16="http://schemas.microsoft.com/office/drawing/2014/main" id="{4776EB2E-BC99-FC06-DFFF-DD0841229E35}"/>
              </a:ext>
            </a:extLst>
          </p:cNvPr>
          <p:cNvSpPr txBox="1">
            <a:spLocks/>
          </p:cNvSpPr>
          <p:nvPr/>
        </p:nvSpPr>
        <p:spPr>
          <a:xfrm>
            <a:off x="2895763" y="3195000"/>
            <a:ext cx="4500000" cy="468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التدرب على الرسم الإملائي لكلمات وجمل قصيرة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            تتضمن الحروف (س- ش- ص)  </a:t>
            </a:r>
          </a:p>
        </p:txBody>
      </p:sp>
      <p:pic>
        <p:nvPicPr>
          <p:cNvPr id="27" name="Espace réservé pour une image  20">
            <a:extLst>
              <a:ext uri="{FF2B5EF4-FFF2-40B4-BE49-F238E27FC236}">
                <a16:creationId xmlns:a16="http://schemas.microsoft.com/office/drawing/2014/main" id="{758BCABC-6450-40EE-D708-055A36BF4E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530942" y="2421000"/>
            <a:ext cx="612000" cy="612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9589070-B8A8-DD3F-1A47-3C98B6E433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5157" y="1489796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7652258"/>
      </p:ext>
    </p:extLst>
  </p:cSld>
  <p:clrMapOvr>
    <a:masterClrMapping/>
  </p:clrMapOvr>
  <p:transition spd="slow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8CD70C-86F2-8ADD-641D-918057584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71;p201">
            <a:extLst>
              <a:ext uri="{FF2B5EF4-FFF2-40B4-BE49-F238E27FC236}">
                <a16:creationId xmlns:a16="http://schemas.microsoft.com/office/drawing/2014/main" id="{8DD135DF-D57A-ACE1-3F7F-B6A429B6D7AE}"/>
              </a:ext>
            </a:extLst>
          </p:cNvPr>
          <p:cNvSpPr/>
          <p:nvPr/>
        </p:nvSpPr>
        <p:spPr>
          <a:xfrm>
            <a:off x="893135" y="4142796"/>
            <a:ext cx="2880031" cy="1122641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defTabSz="914400" rtl="1">
              <a:buClr>
                <a:srgbClr val="000000"/>
              </a:buClr>
              <a:buSzPts val="3600"/>
              <a:defRPr/>
            </a:pPr>
            <a:r>
              <a:rPr kumimoji="0" lang="ar-MA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ص</a:t>
            </a:r>
            <a:r>
              <a:rPr kumimoji="0" lang="ar-MA" sz="5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َ</a:t>
            </a:r>
            <a:r>
              <a:rPr kumimoji="0" lang="ar-MA" sz="5400" b="1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باحٌ</a:t>
            </a:r>
          </a:p>
        </p:txBody>
      </p:sp>
      <p:sp>
        <p:nvSpPr>
          <p:cNvPr id="4" name="Google Shape;1671;p201">
            <a:extLst>
              <a:ext uri="{FF2B5EF4-FFF2-40B4-BE49-F238E27FC236}">
                <a16:creationId xmlns:a16="http://schemas.microsoft.com/office/drawing/2014/main" id="{517334B0-E01D-F9D2-A802-4A48056049B1}"/>
              </a:ext>
            </a:extLst>
          </p:cNvPr>
          <p:cNvSpPr/>
          <p:nvPr/>
        </p:nvSpPr>
        <p:spPr>
          <a:xfrm>
            <a:off x="5427243" y="4142796"/>
            <a:ext cx="2120974" cy="1122641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defTabSz="914400" rtl="1">
              <a:buClr>
                <a:srgbClr val="000000"/>
              </a:buClr>
              <a:buSzPts val="3600"/>
              <a:defRPr/>
            </a:pPr>
            <a:r>
              <a:rPr kumimoji="0" lang="ar-MA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شَ</a:t>
            </a:r>
            <a:r>
              <a:rPr kumimoji="0" lang="ar-MA" sz="5400" b="1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مْ</a:t>
            </a:r>
            <a:r>
              <a:rPr kumimoji="0" lang="ar-MA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سٌ</a:t>
            </a:r>
          </a:p>
        </p:txBody>
      </p:sp>
      <p:sp>
        <p:nvSpPr>
          <p:cNvPr id="11" name="Google Shape;1671;p201">
            <a:extLst>
              <a:ext uri="{FF2B5EF4-FFF2-40B4-BE49-F238E27FC236}">
                <a16:creationId xmlns:a16="http://schemas.microsoft.com/office/drawing/2014/main" id="{4C39ABC2-0C29-9E5C-4B9E-A70C3460B736}"/>
              </a:ext>
            </a:extLst>
          </p:cNvPr>
          <p:cNvSpPr/>
          <p:nvPr/>
        </p:nvSpPr>
        <p:spPr>
          <a:xfrm>
            <a:off x="893135" y="2431621"/>
            <a:ext cx="2880031" cy="1122641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defTabSz="914400" rtl="1">
              <a:buClr>
                <a:srgbClr val="000000"/>
              </a:buClr>
              <a:buSzPts val="3600"/>
              <a:defRPr/>
            </a:pPr>
            <a:r>
              <a:rPr kumimoji="0" lang="ar-MA" sz="5400" b="1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بَشو</a:t>
            </a:r>
            <a:r>
              <a:rPr kumimoji="0" lang="ar-MA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ش</a:t>
            </a:r>
            <a:r>
              <a:rPr kumimoji="0" lang="ar-MA" sz="5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ٌ</a:t>
            </a:r>
          </a:p>
        </p:txBody>
      </p:sp>
      <p:sp>
        <p:nvSpPr>
          <p:cNvPr id="12" name="Google Shape;1671;p201">
            <a:extLst>
              <a:ext uri="{FF2B5EF4-FFF2-40B4-BE49-F238E27FC236}">
                <a16:creationId xmlns:a16="http://schemas.microsoft.com/office/drawing/2014/main" id="{85473918-D61E-7D57-3906-19D949E5D3A8}"/>
              </a:ext>
            </a:extLst>
          </p:cNvPr>
          <p:cNvSpPr/>
          <p:nvPr/>
        </p:nvSpPr>
        <p:spPr>
          <a:xfrm>
            <a:off x="4678326" y="2474662"/>
            <a:ext cx="2915470" cy="1122641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defTabSz="914400" rtl="1">
              <a:buClr>
                <a:srgbClr val="000000"/>
              </a:buClr>
              <a:buSzPts val="3600"/>
              <a:defRPr/>
            </a:pPr>
            <a:r>
              <a:rPr lang="ar-MA" sz="5400" b="1" noProof="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سُ</a:t>
            </a:r>
            <a:r>
              <a:rPr lang="ar-MA" sz="5400" b="1" noProof="0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رور</a:t>
            </a:r>
            <a:r>
              <a:rPr lang="ar-MA" sz="5400" b="1" noProof="0" dirty="0"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ُ</a:t>
            </a:r>
            <a:endParaRPr kumimoji="0" lang="ar-MA" sz="5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id="{5CB9A985-7B15-EF69-658A-1292CFB72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  <a:endParaRPr lang="fr-FR" sz="2400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E3891CC-53E6-9877-A90D-DFE8F1700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85D5E55A-35B9-343A-3040-C1A5536BE3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AEBE41E-EB5A-D52F-6B4D-E238DA0E05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5480EE64-86D6-32FB-41C2-5198B6C548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999EF731-AEBA-1C07-6649-792FC192CB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BD8D2C0-AA9E-207D-5D4B-EC7BC4A47750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7C1AA59-6D6B-A41F-AA36-D8A76452F14A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0B3864E-A6E4-FF6A-9902-A8E400106290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0FB8A3D-9816-29C7-BCAB-3474CBA5D448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4529C53-823A-48E4-99BB-B4FBD88B6D31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F79FD778-FD14-7834-5110-B2D82D2371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E1E59ECE-E761-CC91-4BD0-EDA9F287E2CC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3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3C21FE0-0906-2D18-BFCE-23A4E429F9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795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1" grpId="0" animBg="1"/>
      <p:bldP spid="12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4A2C5-9030-CA18-9C0D-0D8EC91E60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CA30CF2-C484-FB3F-F73A-5EC5FF9D5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 ص 29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4CC509F-2B3A-79D2-839F-1B81746C28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0F95BB7-E07A-C939-76EC-79E8EFB423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B8E0E8E-6C78-D0CF-5C6A-AD013D5EBC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AD948CB-4144-3B8D-E6BA-DEEFE4BFE7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00A51EA-7423-F219-29AF-DCC5CA135D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1B3D26B-E661-EDA7-9D48-C1E0C8DE617C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CE07DA-9C00-4CFE-69C8-C0B071E149DA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6E25C30-517A-26DA-09AB-4B537920A016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842CE81-F4B9-8AF1-DB2A-74FEC89649E8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A2043DE-12DD-90ED-64B9-1016245F23EF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A57B3DDD-F6B9-1122-11D6-6B28A4315C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1B551B3-16C9-3791-505B-8B3706FF56BA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C4F0789F-9030-DC4D-8956-792B4A80B8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77064" y="1731693"/>
            <a:ext cx="2949196" cy="4191363"/>
          </a:xfrm>
          <a:prstGeom prst="rect">
            <a:avLst/>
          </a:prstGeom>
        </p:spPr>
      </p:pic>
      <p:pic>
        <p:nvPicPr>
          <p:cNvPr id="2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50B47C8-AA86-07FC-52EB-B731E04275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92467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6650"/>
      </p:ext>
    </p:extLst>
  </p:cSld>
  <p:clrMapOvr>
    <a:masterClrMapping/>
  </p:clrMapOvr>
  <p:transition spd="slow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A1B5D-334A-61FE-56E5-94AE972868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1C84A2-733E-4400-4C77-FBCADDF2F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0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ستكتبون الكلمة المملاة تحت الصورة المناسبة كما في المثال. أمامكم دقيقتان - 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Wingdings" panose="05000000000000000000" pitchFamily="2" charset="2"/>
              </a:rPr>
              <a:t> </a:t>
            </a:r>
            <a:r>
              <a:rPr lang="ar-MA" sz="20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 </a:t>
            </a:r>
            <a:endParaRPr lang="fr-FR" sz="20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391E98A-24D4-B77E-4015-4B6DACAAAF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64754C8-A69C-A3F1-DA99-C5B92F817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694E479-97BC-EF13-3C9A-598121E3B0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AF1D38B-3D19-471E-37F2-09D152EE5C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A0C3024-ACF4-B3EF-3134-AD595788F4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4F57E7F-7A69-06A9-B065-771A20FFC39C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981696-5F38-46A4-8FE9-DDBED5992366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E26BDA-3DEB-3501-030F-FF62C70ECFC2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A00827-8E98-539E-998C-695B6D3AB79A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862F4C8-026A-8E6E-033E-C10512077D0B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8778733-AB67-F6F7-5EF5-1DFF4FAA9C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71C431D-47CA-5FA7-2C71-4637AD2780C4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D8F6CFC1-700C-036A-DFAB-CC82C8A9C7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373" y="2667459"/>
            <a:ext cx="7912715" cy="1958510"/>
          </a:xfrm>
          <a:prstGeom prst="rect">
            <a:avLst/>
          </a:prstGeom>
        </p:spPr>
      </p:pic>
      <p:pic>
        <p:nvPicPr>
          <p:cNvPr id="10" name="Image 9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F5E3E2-5632-3B2A-4287-9DB8BF9933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991" y="607765"/>
            <a:ext cx="898546" cy="89854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C5014A57-A1E6-DB61-EE84-5683EDCFAC41}"/>
              </a:ext>
            </a:extLst>
          </p:cNvPr>
          <p:cNvSpPr txBox="1"/>
          <p:nvPr/>
        </p:nvSpPr>
        <p:spPr>
          <a:xfrm>
            <a:off x="5373535" y="3987332"/>
            <a:ext cx="1453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800" b="1" dirty="0">
                <a:solidFill>
                  <a:srgbClr val="FF0000"/>
                </a:solidFill>
              </a:rPr>
              <a:t>رَسّامٌ</a:t>
            </a:r>
            <a:endParaRPr lang="fr-MA" sz="2800" b="1" dirty="0">
              <a:solidFill>
                <a:srgbClr val="FF0000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9A61C3B-3D93-F691-EF5B-279BA0EDB7A1}"/>
              </a:ext>
            </a:extLst>
          </p:cNvPr>
          <p:cNvSpPr txBox="1"/>
          <p:nvPr/>
        </p:nvSpPr>
        <p:spPr>
          <a:xfrm>
            <a:off x="3971680" y="3987332"/>
            <a:ext cx="1374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800" b="1" dirty="0">
                <a:solidFill>
                  <a:srgbClr val="FF0000"/>
                </a:solidFill>
              </a:rPr>
              <a:t>صَديقَةٌ</a:t>
            </a:r>
            <a:endParaRPr lang="fr-MA" sz="2800" b="1" dirty="0">
              <a:solidFill>
                <a:srgbClr val="FF0000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A6390DA-E08B-582F-911A-F845855E389F}"/>
              </a:ext>
            </a:extLst>
          </p:cNvPr>
          <p:cNvSpPr txBox="1"/>
          <p:nvPr/>
        </p:nvSpPr>
        <p:spPr>
          <a:xfrm>
            <a:off x="2446658" y="3987332"/>
            <a:ext cx="1385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800" b="1" dirty="0">
                <a:solidFill>
                  <a:srgbClr val="FF0000"/>
                </a:solidFill>
              </a:rPr>
              <a:t>قِسْمٌ</a:t>
            </a:r>
            <a:endParaRPr lang="fr-MA" sz="2800" b="1" dirty="0">
              <a:solidFill>
                <a:srgbClr val="FF0000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63649E5-5441-17B5-5A96-9617AF863068}"/>
              </a:ext>
            </a:extLst>
          </p:cNvPr>
          <p:cNvSpPr txBox="1"/>
          <p:nvPr/>
        </p:nvSpPr>
        <p:spPr>
          <a:xfrm>
            <a:off x="993007" y="3987332"/>
            <a:ext cx="1453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800" b="1" dirty="0">
                <a:solidFill>
                  <a:srgbClr val="FF0000"/>
                </a:solidFill>
              </a:rPr>
              <a:t>أَشْرِطَةٌ</a:t>
            </a:r>
            <a:endParaRPr lang="fr-MA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178483"/>
      </p:ext>
    </p:extLst>
  </p:cSld>
  <p:clrMapOvr>
    <a:masterClrMapping/>
  </p:clrMapOvr>
  <p:transition spd="slow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FDA06-B23A-D621-423D-643242FEC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4D35E5EC-F001-D656-CD43-32D46A97BAD7}"/>
              </a:ext>
            </a:extLst>
          </p:cNvPr>
          <p:cNvSpPr/>
          <p:nvPr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CAF2F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0199D-96BE-DDFA-83E1-2AE5536D5505}"/>
              </a:ext>
            </a:extLst>
          </p:cNvPr>
          <p:cNvSpPr/>
          <p:nvPr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re 3">
            <a:extLst>
              <a:ext uri="{FF2B5EF4-FFF2-40B4-BE49-F238E27FC236}">
                <a16:creationId xmlns:a16="http://schemas.microsoft.com/office/drawing/2014/main" id="{B892232F-2C5A-0A9D-2250-6AC8C408FF79}"/>
              </a:ext>
            </a:extLst>
          </p:cNvPr>
          <p:cNvSpPr txBox="1">
            <a:spLocks/>
          </p:cNvSpPr>
          <p:nvPr/>
        </p:nvSpPr>
        <p:spPr>
          <a:xfrm>
            <a:off x="637196" y="1472652"/>
            <a:ext cx="7886700" cy="72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اختتام الحصة</a:t>
            </a:r>
            <a:endParaRPr kumimoji="0" lang="fr-MA" sz="4400" b="0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8D109C37-7CFB-27F5-4EF6-0C44722EBE05}"/>
              </a:ext>
            </a:extLst>
          </p:cNvPr>
          <p:cNvSpPr txBox="1">
            <a:spLocks/>
          </p:cNvSpPr>
          <p:nvPr/>
        </p:nvSpPr>
        <p:spPr>
          <a:xfrm>
            <a:off x="985520" y="3695766"/>
            <a:ext cx="6299200" cy="1241993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ماذا تعلمتم اليوم؟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واجباتكم المنزلية.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F65901B-C703-415E-DC0D-67E684C069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07805" y="1616652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03963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1351FD-3062-E928-2A9D-4588B87D10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E210E49-584B-F661-47E8-5EC4037D8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شاركنا في نشاط تحدي القراءة</a:t>
            </a:r>
            <a:endParaRPr lang="fr-FR" sz="2400" dirty="0"/>
          </a:p>
        </p:txBody>
      </p:sp>
      <p:pic>
        <p:nvPicPr>
          <p:cNvPr id="17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72224EA-D09E-69D4-74C5-E6DA443CF1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3581851-32B2-38CC-4133-6F894C8123E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3A7F874-B0B8-4E17-8FCC-747A79B482A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1834858-9DCF-BCF4-824D-C40EB5B4080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3FE4278-FF95-B467-302C-4D172F7B9FD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2A77A5F-9A5A-EB57-A6A9-20923B913A21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99A72F-E1B8-36E1-2213-E9D45ADCD0BD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33744A2-4FC1-C099-F5E4-7230891934DB}"/>
              </a:ext>
            </a:extLst>
          </p:cNvPr>
          <p:cNvSpPr>
            <a:spLocks/>
          </p:cNvSpPr>
          <p:nvPr/>
        </p:nvSpPr>
        <p:spPr>
          <a:xfrm>
            <a:off x="2106979" y="8716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A145C1-14CD-815F-5206-5A492D5C94DC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857B652-880A-50B3-7F70-88D7BDB252D8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تعبير كتابي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6099516-9E23-5BC5-FA51-B7A1F4F4AAC6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اختتام الحصة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6ACF36B-F46B-03DB-0A96-904CD60987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2388" y="9851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39F628D-02C0-81C9-F03E-2E76A6E6AA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7689" y="1839693"/>
            <a:ext cx="8248621" cy="43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484865"/>
      </p:ext>
    </p:extLst>
  </p:cSld>
  <p:clrMapOvr>
    <a:masterClrMapping/>
  </p:clrMapOvr>
  <p:transition spd="slow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B15960-3445-F2C0-2D84-28BA35E5A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99C6BFF3-F205-8F7D-D210-797C921FC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تدربنا على سرد الحكاية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9AE2662-30DC-B777-25FF-F69D532865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92CBDDD-0CB7-AEE3-DFB3-1212E7D1B0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051225D-6D4D-0CE6-0970-20D455A6B2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779D6E9-0FC2-2B22-034C-D1ACCC25B2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415A5B6-F273-02F2-1957-6691B5A09A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CF918F3-6168-B4A7-E74D-30BB7F9AD942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3BAEE9-3C5A-8E03-BE81-6A265020A080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CEFFD0B-347F-3DEA-005B-93E8023833D0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88FE329-6ED4-E344-6ECE-BCB640772154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49E35FE-D08A-3F4B-4E96-95C27891CA94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ACFD32F6-B9DC-0097-7875-63839916AD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EDE1B33-3B13-D80D-613D-068BE4F246B1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8A46EC2E-1D29-0C81-90D5-7446B50ED0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2770" y="1731693"/>
            <a:ext cx="6218459" cy="3932261"/>
          </a:xfrm>
          <a:prstGeom prst="rect">
            <a:avLst/>
          </a:prstGeom>
        </p:spPr>
      </p:pic>
      <p:pic>
        <p:nvPicPr>
          <p:cNvPr id="9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3B405E7-5589-6DBC-97F8-5609869D82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036040"/>
      </p:ext>
    </p:extLst>
  </p:cSld>
  <p:clrMapOvr>
    <a:masterClrMapping/>
  </p:clrMapOvr>
  <p:transition spd="slow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64A5A6-A1B3-D497-0D86-F78C18F3D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C73BED-9881-D2E8-5A1C-F993C3251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تدربنا على كتابة جمل تصف شخصية.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F49CF45-9B98-B2BA-4173-7D7C4ECA7F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C56AEF0-D489-2C3F-ABD1-E173EDAB33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A01B79A-2863-7D76-1736-870D8BC7E9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7A59E8D-E2A1-BCF2-A83A-AD8C4169BB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C263313-C246-5B7C-97E1-1009B1274C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89A5ADA-87FE-F237-CD81-252FE9C2BDDE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1EDE3B-7FB9-B6B5-89A6-121F841A518E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F3D92CB-63E2-9BD0-A9C0-3059F5BF3AF4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3287169-FB7B-CD2D-613C-0EA4E952777F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F795914-9640-1BF9-2F8B-252FC1A05DEB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CE853E35-CB66-0F57-F9BF-437EE09D8B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225CFD8-C0A2-5BBF-688A-11F95905FC21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C4C0FE7C-73F0-9934-16D6-462C2DCB162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23451"/>
          <a:stretch/>
        </p:blipFill>
        <p:spPr>
          <a:xfrm>
            <a:off x="789239" y="1947693"/>
            <a:ext cx="7449077" cy="4036822"/>
          </a:xfrm>
          <a:prstGeom prst="rect">
            <a:avLst/>
          </a:prstGeom>
        </p:spPr>
      </p:pic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DCAF0FF-38CE-9C98-4E86-F313E5428A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593321"/>
      </p:ext>
    </p:extLst>
  </p:cSld>
  <p:clrMapOvr>
    <a:masterClrMapping/>
  </p:clrMapOvr>
  <p:transition spd="slow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EE9D0F-F61E-F7AB-44DE-F917B78704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505A2304-39C9-9EEF-6DD1-8F10BD549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اقرؤوا النص وابحثوا عن كلمات تتضمن السين أو الشين أو الصاد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6BB030B-C445-3F6C-8FE4-11714D0DCC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16A2F58-F3B1-A647-0A10-73A959FBCE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F3A9F09-64DF-44B4-C08A-FA80CD0E90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8C1ADEC-CD77-497F-7D5A-03DDADD394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882310F-880F-785B-AD6F-83BCCFBDA9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0937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C92ABB3-ED9B-8DE4-63E9-FB2DE0FE1A59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BCE847-CCA7-8C95-5B9A-E8C09CA752A1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F8CE98C-B821-34CC-4FBB-47CF9C8007F7}"/>
              </a:ext>
            </a:extLst>
          </p:cNvPr>
          <p:cNvSpPr>
            <a:spLocks/>
          </p:cNvSpPr>
          <p:nvPr/>
        </p:nvSpPr>
        <p:spPr>
          <a:xfrm>
            <a:off x="1582859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923EE67-AC52-0CEB-6168-C44A3DBC8E74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154BAF-C42B-C64B-60A3-7A54158A0AA7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تعبير كتابي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D8818960-617C-399E-5BCE-B80A0086FD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725" y="1142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B9C484A-3906-2C61-050C-37A1090DB15B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375519BF-C10A-D370-5FD7-6A77BD18FA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4470" y="1404871"/>
            <a:ext cx="3665538" cy="503725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Espace réservé pour une image  19" descr="Une image contenant dessin humoristique, Dessin animé, poupée&#10;&#10;Le contenu généré par l’IA peut être incorrect.">
            <a:extLst>
              <a:ext uri="{FF2B5EF4-FFF2-40B4-BE49-F238E27FC236}">
                <a16:creationId xmlns:a16="http://schemas.microsoft.com/office/drawing/2014/main" id="{B79D51FB-D293-4711-93B4-8ADA82C015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4773" y="1404871"/>
            <a:ext cx="792000" cy="792000"/>
          </a:xfrm>
          <a:prstGeom prst="rect">
            <a:avLst/>
          </a:prstGeom>
        </p:spPr>
      </p:pic>
      <p:pic>
        <p:nvPicPr>
          <p:cNvPr id="19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DC42799-BB74-3FA3-BA6B-B71ED57A643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92467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561638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69D3F22-E806-3997-6F1F-1710B0409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37744"/>
            <a:ext cx="7886700" cy="720000"/>
          </a:xfrm>
        </p:spPr>
        <p:txBody>
          <a:bodyPr/>
          <a:lstStyle/>
          <a:p>
            <a:r>
              <a:rPr lang="ar-MA" dirty="0">
                <a:solidFill>
                  <a:srgbClr val="424D7B"/>
                </a:solidFill>
                <a:latin typeface="Dosis ExtraBold" pitchFamily="2" charset="0"/>
              </a:rPr>
              <a:t>افتتاح الحصة</a:t>
            </a:r>
            <a:endParaRPr lang="fr-MA" dirty="0"/>
          </a:p>
        </p:txBody>
      </p:sp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5886A91-905D-F54B-3EC0-46AAB1B20D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253834"/>
            <a:ext cx="7816644" cy="2145449"/>
          </a:xfrm>
          <a:prstGeom prst="rect">
            <a:avLst/>
          </a:prstGeom>
        </p:spPr>
      </p:pic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id="{EC932406-546D-45F3-E59D-24BB1B1B2742}"/>
              </a:ext>
            </a:extLst>
          </p:cNvPr>
          <p:cNvSpPr txBox="1">
            <a:spLocks/>
          </p:cNvSpPr>
          <p:nvPr/>
        </p:nvSpPr>
        <p:spPr>
          <a:xfrm>
            <a:off x="2721287" y="3201735"/>
            <a:ext cx="4500000" cy="454529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الترحيب وتدبير السلوك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الأنشطة الاعتيادية: تحدي الطلاقة/</a:t>
            </a:r>
            <a:r>
              <a:rPr kumimoji="0" lang="ar-MA" sz="2400" b="1" i="0" u="none" strike="noStrike" kern="1200" cap="none" spc="0" normalizeH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إملاء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E85CF4-2E56-B7E5-8A7D-63D519C10B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51824" y="2615653"/>
            <a:ext cx="762933" cy="756000"/>
          </a:xfrm>
          <a:prstGeom prst="rect">
            <a:avLst/>
          </a:prstGeom>
        </p:spPr>
      </p:pic>
      <p:pic>
        <p:nvPicPr>
          <p:cNvPr id="23" name="Espace réservé pour une image  20">
            <a:extLst>
              <a:ext uri="{FF2B5EF4-FFF2-40B4-BE49-F238E27FC236}">
                <a16:creationId xmlns:a16="http://schemas.microsoft.com/office/drawing/2014/main" id="{ACB17038-86AB-F318-19A6-40B2A51305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551333" y="2381653"/>
            <a:ext cx="576000" cy="57600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53C30E7C-0FD2-664D-E077-F849A8BFA9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2559" y="1350843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29992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اختتام الحصة 2">
            <a:hlinkClick r:id="" action="ppaction://media"/>
            <a:extLst>
              <a:ext uri="{FF2B5EF4-FFF2-40B4-BE49-F238E27FC236}">
                <a16:creationId xmlns:a16="http://schemas.microsoft.com/office/drawing/2014/main" id="{405CA9B2-41D7-4CBE-A016-4AFB981C6B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2000" y="1629000"/>
            <a:ext cx="6399999" cy="3600000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67828F0B-E51D-8BE3-4B91-475EF8EFCF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5826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3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216761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C1FC0-99E7-167D-9FE4-06B2C3773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>
            <a:extLst>
              <a:ext uri="{FF2B5EF4-FFF2-40B4-BE49-F238E27FC236}">
                <a16:creationId xmlns:a16="http://schemas.microsoft.com/office/drawing/2014/main" id="{24B7FF9B-25A5-D1E0-E1F6-E24BFDF38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مرحبا بكم . سننطلق في حصة اللغة العربية .</a:t>
            </a:r>
            <a:endParaRPr lang="fr-FR" sz="2400" dirty="0"/>
          </a:p>
        </p:txBody>
      </p:sp>
      <p:pic>
        <p:nvPicPr>
          <p:cNvPr id="7" name="Espace réservé pour une image  2">
            <a:extLst>
              <a:ext uri="{FF2B5EF4-FFF2-40B4-BE49-F238E27FC236}">
                <a16:creationId xmlns:a16="http://schemas.microsoft.com/office/drawing/2014/main" id="{1497A50A-E04A-F90E-6A75-9B3E6AF55B7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959600" y="684000"/>
            <a:ext cx="792000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6F6E2A0E-36FE-701D-1471-12C48F61A2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16" name="Nada-Wave">
            <a:hlinkClick r:id="" action="ppaction://media"/>
            <a:extLst>
              <a:ext uri="{FF2B5EF4-FFF2-40B4-BE49-F238E27FC236}">
                <a16:creationId xmlns:a16="http://schemas.microsoft.com/office/drawing/2014/main" id="{7B0569B2-E58D-4535-C79A-515A4DD6BB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b="2068"/>
          <a:stretch>
            <a:fillRect/>
          </a:stretch>
        </p:blipFill>
        <p:spPr>
          <a:xfrm>
            <a:off x="4572000" y="2088681"/>
            <a:ext cx="2329640" cy="3643525"/>
          </a:xfrm>
          <a:prstGeom prst="rect">
            <a:avLst/>
          </a:prstGeom>
        </p:spPr>
      </p:pic>
      <p:pic>
        <p:nvPicPr>
          <p:cNvPr id="18" name="majd_wave">
            <a:hlinkClick r:id="" action="ppaction://media"/>
            <a:extLst>
              <a:ext uri="{FF2B5EF4-FFF2-40B4-BE49-F238E27FC236}">
                <a16:creationId xmlns:a16="http://schemas.microsoft.com/office/drawing/2014/main" id="{AA13B01D-970A-9F2D-C91C-BBF12ED5C83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t="-1" b="2067"/>
          <a:stretch>
            <a:fillRect/>
          </a:stretch>
        </p:blipFill>
        <p:spPr>
          <a:xfrm>
            <a:off x="2311808" y="2006320"/>
            <a:ext cx="2139091" cy="3725886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6037BD68-585F-ABF0-D7C5-24BA3A0CD8D2}"/>
              </a:ext>
            </a:extLst>
          </p:cNvPr>
          <p:cNvSpPr txBox="1"/>
          <p:nvPr/>
        </p:nvSpPr>
        <p:spPr>
          <a:xfrm>
            <a:off x="6350294" y="-109057"/>
            <a:ext cx="184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3F3856E-B409-0FF1-9019-3F4687FF8A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007C276-5147-F002-DE5C-E66D00123FB3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23493D7-5384-E8CB-B66F-87124CD08708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6C898A8-647C-042B-DB04-09EA591D61E8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93C45DD-3E9E-D1B1-243E-1CF9CC7CD785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5053" y="1212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24857C2-1D0C-1A31-7096-E9341DD00223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2CB44D-2E91-7F39-822A-700053C507F1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371C59-3740-5D94-E08E-DAD80F31C117}"/>
              </a:ext>
            </a:extLst>
          </p:cNvPr>
          <p:cNvSpPr>
            <a:spLocks/>
          </p:cNvSpPr>
          <p:nvPr/>
        </p:nvSpPr>
        <p:spPr>
          <a:xfrm>
            <a:off x="2132884" y="116274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7CD286B-5774-20EC-EDEB-32D185693CB3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8C0A0EF-4271-8C17-C0E9-F0FA01F6AC37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تعبير كتابي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0443F62-369B-BBD0-1A48-9323F31D14DA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اختتام الحصة</a:t>
            </a:r>
          </a:p>
        </p:txBody>
      </p:sp>
    </p:spTree>
    <p:extLst>
      <p:ext uri="{BB962C8B-B14F-4D97-AF65-F5344CB8AC3E}">
        <p14:creationId xmlns:p14="http://schemas.microsoft.com/office/powerpoint/2010/main" val="41926734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8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7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9CC74E-E7F8-BD6F-AE84-9B21291EB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re 30">
            <a:extLst>
              <a:ext uri="{FF2B5EF4-FFF2-40B4-BE49-F238E27FC236}">
                <a16:creationId xmlns:a16="http://schemas.microsoft.com/office/drawing/2014/main" id="{C9B8F8D3-C9BC-B3B9-24D4-1663B8060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0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قبل أن نبدأ حصة اليوم سأخبركم عن شروط الحصول على نجمة التميز. </a:t>
            </a:r>
            <a:endParaRPr lang="fr-FR" sz="2400" dirty="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91341E0B-89AA-09F4-D5B2-77AEF20EC77A}"/>
              </a:ext>
            </a:extLst>
          </p:cNvPr>
          <p:cNvSpPr txBox="1"/>
          <p:nvPr/>
        </p:nvSpPr>
        <p:spPr>
          <a:xfrm>
            <a:off x="6350294" y="-109057"/>
            <a:ext cx="184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5338FD4-F8B9-D766-A234-4FB00B2831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282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0D43380-1012-660C-F640-C9D677D751F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9117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A91E16C-23AA-C749-0DB9-120813B318D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7239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D065B0F-0328-99B7-3010-43474F50CE3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646" y="1142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37FFF89-116E-DAE5-4D29-B5757CFEC5A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5053" y="1212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BF18920-CD60-6B7F-E868-C0039F59FADD}"/>
              </a:ext>
            </a:extLst>
          </p:cNvPr>
          <p:cNvSpPr>
            <a:spLocks/>
          </p:cNvSpPr>
          <p:nvPr/>
        </p:nvSpPr>
        <p:spPr>
          <a:xfrm>
            <a:off x="6875366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5E22D7-AE7F-0258-4915-36DE5C23E3DD}"/>
              </a:ext>
            </a:extLst>
          </p:cNvPr>
          <p:cNvSpPr>
            <a:spLocks/>
          </p:cNvSpPr>
          <p:nvPr/>
        </p:nvSpPr>
        <p:spPr>
          <a:xfrm>
            <a:off x="389674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76FEC42-B810-2A4C-F556-3F1351739399}"/>
              </a:ext>
            </a:extLst>
          </p:cNvPr>
          <p:cNvSpPr>
            <a:spLocks/>
          </p:cNvSpPr>
          <p:nvPr/>
        </p:nvSpPr>
        <p:spPr>
          <a:xfrm>
            <a:off x="2132884" y="116274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E1D9CD-5D0A-6FA0-55E3-B097C5B83ED5}"/>
              </a:ext>
            </a:extLst>
          </p:cNvPr>
          <p:cNvSpPr>
            <a:spLocks/>
          </p:cNvSpPr>
          <p:nvPr/>
        </p:nvSpPr>
        <p:spPr>
          <a:xfrm>
            <a:off x="5231574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602CE3-9FB2-BDB6-DC62-42077A1DB7C2}"/>
              </a:ext>
            </a:extLst>
          </p:cNvPr>
          <p:cNvSpPr>
            <a:spLocks/>
          </p:cNvSpPr>
          <p:nvPr/>
        </p:nvSpPr>
        <p:spPr>
          <a:xfrm>
            <a:off x="2699232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تعبير كتابي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9D71275-0499-FF7F-DDA2-BD04ACFC0666}"/>
              </a:ext>
            </a:extLst>
          </p:cNvPr>
          <p:cNvSpPr>
            <a:spLocks/>
          </p:cNvSpPr>
          <p:nvPr/>
        </p:nvSpPr>
        <p:spPr>
          <a:xfrm>
            <a:off x="344773" y="1043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اختتام الحصة</a:t>
            </a:r>
          </a:p>
        </p:txBody>
      </p:sp>
      <p:sp>
        <p:nvSpPr>
          <p:cNvPr id="2" name="Google Shape;1333;p8">
            <a:extLst>
              <a:ext uri="{FF2B5EF4-FFF2-40B4-BE49-F238E27FC236}">
                <a16:creationId xmlns:a16="http://schemas.microsoft.com/office/drawing/2014/main" id="{84B2BA6C-9998-2597-B98E-D8BC5011AF73}"/>
              </a:ext>
            </a:extLst>
          </p:cNvPr>
          <p:cNvSpPr txBox="1"/>
          <p:nvPr/>
        </p:nvSpPr>
        <p:spPr>
          <a:xfrm>
            <a:off x="1075766" y="4838990"/>
            <a:ext cx="384876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دونَ أَن أَقِف، أَرْفَعُ أُصْبُعي لِلْإجابَةِ. </a:t>
            </a:r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BC06F8BF-A610-7115-9F7F-5F99ACFFAD4A}"/>
              </a:ext>
            </a:extLst>
          </p:cNvPr>
          <p:cNvSpPr txBox="1">
            <a:spLocks/>
          </p:cNvSpPr>
          <p:nvPr/>
        </p:nvSpPr>
        <p:spPr>
          <a:xfrm>
            <a:off x="1976868" y="2568290"/>
            <a:ext cx="4151010" cy="432000"/>
          </a:xfrm>
          <a:prstGeom prst="roundRect">
            <a:avLst>
              <a:gd name="adj" fmla="val 16667"/>
            </a:avLst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أُنْصِتُ وأَنْتَبِهُ جَيِّداً لِلدَّرْسِ. 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7FAE668A-ADE7-2A3A-788C-AE296FD2C0DE}"/>
              </a:ext>
            </a:extLst>
          </p:cNvPr>
          <p:cNvSpPr/>
          <p:nvPr/>
        </p:nvSpPr>
        <p:spPr>
          <a:xfrm>
            <a:off x="6070183" y="1920227"/>
            <a:ext cx="1800000" cy="1800000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76200">
            <a:solidFill>
              <a:srgbClr val="A1A6B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CEE272AD-0991-7FC8-25EC-0A8C0CB38805}"/>
              </a:ext>
            </a:extLst>
          </p:cNvPr>
          <p:cNvSpPr/>
          <p:nvPr/>
        </p:nvSpPr>
        <p:spPr>
          <a:xfrm>
            <a:off x="5063566" y="4200580"/>
            <a:ext cx="1800000" cy="1800000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 w="76200">
            <a:solidFill>
              <a:srgbClr val="A1A6B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Espace réservé pour une image 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5F1D14E-EC1A-B3CE-5AC6-6B2D16D7E7B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931229" y="648000"/>
            <a:ext cx="828000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458487"/>
      </p:ext>
    </p:extLst>
  </p:cSld>
  <p:clrMapOvr>
    <a:masterClrMapping/>
  </p:clrMapOvr>
  <p:transition spd="slow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12575</TotalTime>
  <Words>1401</Words>
  <Application>Microsoft Office PowerPoint</Application>
  <PresentationFormat>Affichage à l'écran (4:3)</PresentationFormat>
  <Paragraphs>500</Paragraphs>
  <Slides>71</Slides>
  <Notes>1</Notes>
  <HiddenSlides>0</HiddenSlides>
  <MMClips>5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7</vt:i4>
      </vt:variant>
      <vt:variant>
        <vt:lpstr>Titres des diapositives</vt:lpstr>
      </vt:variant>
      <vt:variant>
        <vt:i4>71</vt:i4>
      </vt:variant>
    </vt:vector>
  </HeadingPairs>
  <TitlesOfParts>
    <vt:vector size="90" baseType="lpstr">
      <vt:lpstr>Roboto</vt:lpstr>
      <vt:lpstr>Arial</vt:lpstr>
      <vt:lpstr>Dosis ExtraBold</vt:lpstr>
      <vt:lpstr>Dosis SemiBold</vt:lpstr>
      <vt:lpstr>Dosis Medium</vt:lpstr>
      <vt:lpstr>Modern Love</vt:lpstr>
      <vt:lpstr>Calibri</vt:lpstr>
      <vt:lpstr>Dosis</vt:lpstr>
      <vt:lpstr>Microsoft Uighur</vt:lpstr>
      <vt:lpstr>Wingdings</vt:lpstr>
      <vt:lpstr>Calibri Light</vt:lpstr>
      <vt:lpstr>Microsoft Himalaya</vt:lpstr>
      <vt:lpstr>Thème Office</vt:lpstr>
      <vt:lpstr>01- نشاط اعتيادي</vt:lpstr>
      <vt:lpstr>03- استماع وتحدث</vt:lpstr>
      <vt:lpstr>04- قراءة/ كتابة</vt:lpstr>
      <vt:lpstr>3_Env-Enseignant</vt:lpstr>
      <vt:lpstr>1_Thème Office</vt:lpstr>
      <vt:lpstr>1_04- قراءة/ كتابة</vt:lpstr>
      <vt:lpstr>Présentation PowerPoint</vt:lpstr>
      <vt:lpstr>Présentation PowerPoint</vt:lpstr>
      <vt:lpstr>Présentation PowerPoint</vt:lpstr>
      <vt:lpstr>Présentation PowerPoint</vt:lpstr>
      <vt:lpstr>هيكلة حصة اليوم</vt:lpstr>
      <vt:lpstr>Présentation PowerPoint</vt:lpstr>
      <vt:lpstr>افتتاح الحصة</vt:lpstr>
      <vt:lpstr> مرحبا بكم . سننطلق في حصة اللغة العربية .</vt:lpstr>
      <vt:lpstr> قبل أن نبدأ حصة اليوم سأخبركم عن شروط الحصول على نجمة التميز. </vt:lpstr>
      <vt:lpstr> ضعوا اللوحة على الطاولة، الدفتر  والمقلمة في القمطر</vt:lpstr>
      <vt:lpstr>سنبدأ تحدي الطلاقة. سأسحب 5 أسماء للمشاركة في تحدي القراءة بدقة واسترسال.</vt:lpstr>
      <vt:lpstr>أمامكم دقيقة واحدة من  أجل قراءة صامتة للفقرة.</vt:lpstr>
      <vt:lpstr>اقرأ الفقرة..  يسجل الأستاذ على سجل الطلاقة.</vt:lpstr>
      <vt:lpstr>خذوا ألواحكم سأملي عليكم كلمات</vt:lpstr>
      <vt:lpstr>سأقرأ الكلمات أولا.  من يقرأ ؟</vt:lpstr>
      <vt:lpstr>انظروا إلى الكلمة جيدا. </vt:lpstr>
      <vt:lpstr>اكتبوا: ينطق الأستاذ الكلمة</vt:lpstr>
      <vt:lpstr>صححوا</vt:lpstr>
      <vt:lpstr>انظروا إلى الكلمة جيدا. </vt:lpstr>
      <vt:lpstr>اكتبوا: ينطق الأستاذ الكلمة</vt:lpstr>
      <vt:lpstr>صححوا</vt:lpstr>
      <vt:lpstr>انظروا إلى الكلمة جيدا. </vt:lpstr>
      <vt:lpstr>اكتبوا: ينطق الأستاذ الكلمة</vt:lpstr>
      <vt:lpstr>صححوا</vt:lpstr>
      <vt:lpstr>استماع وتحدث </vt:lpstr>
      <vt:lpstr> في هذه الحصة ستعيدون سرد الحكاية انطلاقا من مشاهدها. استمعوا مجددا.</vt:lpstr>
      <vt:lpstr>سأسرد لكم المقطع الأول بأسلوبي الخاص. استمعوا</vt:lpstr>
      <vt:lpstr>من منكم يسرد المقطع الأول انطلاقا من المشهد؟</vt:lpstr>
      <vt:lpstr>سأسرد لكم المقطع الثاني بأسلوبي الخاص. استمعوا</vt:lpstr>
      <vt:lpstr>من منكم يسرد المقطع الثاني انطلاقا من المشهد؟</vt:lpstr>
      <vt:lpstr>سأسرد لكم المقطع الثالث بأسلوبي الخاص. استمعوا</vt:lpstr>
      <vt:lpstr>من منكم يسرد المقطع الثالث انطلاقا من المشهد؟</vt:lpstr>
      <vt:lpstr>سأسرد لكم المقطع الأخير  بأسلوبي الخاص. استمعوا</vt:lpstr>
      <vt:lpstr>من منكم يسرد المقطع الأخير انطلاقا من المشهد؟</vt:lpstr>
      <vt:lpstr>هذه هي أحداث الحكاية من البداية إلى النهاية.  من منكم يسردها؟</vt:lpstr>
      <vt:lpstr>قراءة</vt:lpstr>
      <vt:lpstr>ننتقل الآن لقراءة نص " أنا أيضا موهوبة".</vt:lpstr>
      <vt:lpstr>من يقرأ؟</vt:lpstr>
      <vt:lpstr>من يتابع؟</vt:lpstr>
      <vt:lpstr>من يتابع؟</vt:lpstr>
      <vt:lpstr>في ثنائيات؛ ابحثوا في النص عن المقطع الذي يشير إلى استئذان ياقوت من معلمتها. ضعوا تحته سطرا.</vt:lpstr>
      <vt:lpstr>من يقرأ؟ ماذا كان سيحدث لو لم تستأذن ياقوت معلمتها؟</vt:lpstr>
      <vt:lpstr>ابحثوا في النص عن المقطع الذي يشير إلى الهدية التي أعجبت فرح من بين كل الهدايا.  ضعوا تحته سطرا.</vt:lpstr>
      <vt:lpstr>من يقرأ؟</vt:lpstr>
      <vt:lpstr>لو كنت من أصدقاء فرح، ماذا ستهدي لها في عيد ميلادها؟</vt:lpstr>
      <vt:lpstr>يقرأ الأستاذ الوضعية</vt:lpstr>
      <vt:lpstr>يقدم التلاميذ أفكارهم وتتم المناقشة جماعيا.</vt:lpstr>
      <vt:lpstr>ماذا استفدتم من هذه الحكاية؟</vt:lpstr>
      <vt:lpstr>تعبير كتابي</vt:lpstr>
      <vt:lpstr>والآن ستتعلمون كيف تركبون جملا.  لاحظوا سأعبر عن هذا المشهد. </vt:lpstr>
      <vt:lpstr>أسأل من في الصورة؟ إنهم الأصدقاء – سأبدأ جملتي ب اَلْأَصْدِقاءُ. </vt:lpstr>
      <vt:lpstr>اَلْآنْ سَأصِفُ اَلْأَصْدِقاءُ. أسأل : ماذا يفعلون؟  الأصدقاء يحتفلون بعيد ميلاد فرح.</vt:lpstr>
      <vt:lpstr>نتذكر :لوصف شخصية في صورة : أسأل وأجيب ثم أكتب الجملة وّأضع نهايتها نقطة. </vt:lpstr>
      <vt:lpstr>من يقرأ؟</vt:lpstr>
      <vt:lpstr>خذوا كراساتكم ص30.</vt:lpstr>
      <vt:lpstr>لاحظوا  المشهدين وعبروا  عنهما بجمل.</vt:lpstr>
      <vt:lpstr>اكتبوا جملة تعبر عن المشهد 1 باستعمال: من؟ ماذا يفعل؟ أمامكم دقيقة واحدة </vt:lpstr>
      <vt:lpstr>صححوا. يقبل الأستاذ كل  الإجابات الممكنة.</vt:lpstr>
      <vt:lpstr>خذوا الدفاتر واكتبوا جملة تعبر عن المشهد باستعمال: من؟ ماذا يفعل؟</vt:lpstr>
      <vt:lpstr>صححوا.</vt:lpstr>
      <vt:lpstr>إملاء</vt:lpstr>
      <vt:lpstr>من يقرأ؟</vt:lpstr>
      <vt:lpstr>خذوا كراساتكم ص 29</vt:lpstr>
      <vt:lpstr>ستكتبون الكلمة المملاة تحت الصورة المناسبة كما في المثال. أمامكم دقيقتان -  صححوا </vt:lpstr>
      <vt:lpstr>Présentation PowerPoint</vt:lpstr>
      <vt:lpstr>شاركنا في نشاط تحدي القراءة</vt:lpstr>
      <vt:lpstr>تدربنا على سرد الحكاية</vt:lpstr>
      <vt:lpstr>تدربنا على كتابة جمل تصف شخصية.</vt:lpstr>
      <vt:lpstr>اقرؤوا النص وابحثوا عن كلمات تتضمن السين أو الشين أو الصاد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AMAADID RACHID</dc:creator>
  <cp:lastModifiedBy>EL HAMDOUNI BTIHAJ</cp:lastModifiedBy>
  <cp:revision>110</cp:revision>
  <dcterms:created xsi:type="dcterms:W3CDTF">2023-09-20T21:35:22Z</dcterms:created>
  <dcterms:modified xsi:type="dcterms:W3CDTF">2025-11-02T18:16:44Z</dcterms:modified>
</cp:coreProperties>
</file>