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3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73" r:id="rId2"/>
    <p:sldMasterId id="2147483696" r:id="rId3"/>
    <p:sldMasterId id="2147483714" r:id="rId4"/>
    <p:sldMasterId id="2147483732" r:id="rId5"/>
    <p:sldMasterId id="2147483750" r:id="rId6"/>
    <p:sldMasterId id="2147483773" r:id="rId7"/>
    <p:sldMasterId id="2147483836" r:id="rId8"/>
    <p:sldMasterId id="2147483851" r:id="rId9"/>
    <p:sldMasterId id="2147483863" r:id="rId10"/>
    <p:sldMasterId id="2147483865" r:id="rId11"/>
    <p:sldMasterId id="2147483886" r:id="rId12"/>
    <p:sldMasterId id="2147483898" r:id="rId13"/>
    <p:sldMasterId id="2147483916" r:id="rId14"/>
  </p:sldMasterIdLst>
  <p:notesMasterIdLst>
    <p:notesMasterId r:id="rId102"/>
  </p:notesMasterIdLst>
  <p:sldIdLst>
    <p:sldId id="2147482717" r:id="rId15"/>
    <p:sldId id="2147482722" r:id="rId16"/>
    <p:sldId id="2147482518" r:id="rId17"/>
    <p:sldId id="257" r:id="rId18"/>
    <p:sldId id="2147482692" r:id="rId19"/>
    <p:sldId id="2147482501" r:id="rId20"/>
    <p:sldId id="2147482691" r:id="rId21"/>
    <p:sldId id="261" r:id="rId22"/>
    <p:sldId id="263" r:id="rId23"/>
    <p:sldId id="2147482504" r:id="rId24"/>
    <p:sldId id="264" r:id="rId25"/>
    <p:sldId id="2147482525" r:id="rId26"/>
    <p:sldId id="266" r:id="rId27"/>
    <p:sldId id="267" r:id="rId28"/>
    <p:sldId id="268" r:id="rId29"/>
    <p:sldId id="269" r:id="rId30"/>
    <p:sldId id="270" r:id="rId31"/>
    <p:sldId id="272" r:id="rId32"/>
    <p:sldId id="273" r:id="rId33"/>
    <p:sldId id="274" r:id="rId34"/>
    <p:sldId id="276" r:id="rId35"/>
    <p:sldId id="277" r:id="rId36"/>
    <p:sldId id="278" r:id="rId37"/>
    <p:sldId id="280" r:id="rId38"/>
    <p:sldId id="2147482708" r:id="rId39"/>
    <p:sldId id="282" r:id="rId40"/>
    <p:sldId id="2147482479" r:id="rId41"/>
    <p:sldId id="2134806559" r:id="rId42"/>
    <p:sldId id="2134806560" r:id="rId43"/>
    <p:sldId id="2147482480" r:id="rId44"/>
    <p:sldId id="2134806561" r:id="rId45"/>
    <p:sldId id="2147482482" r:id="rId46"/>
    <p:sldId id="2147482483" r:id="rId47"/>
    <p:sldId id="2134806565" r:id="rId48"/>
    <p:sldId id="2147482526" r:id="rId49"/>
    <p:sldId id="2134806566" r:id="rId50"/>
    <p:sldId id="2147482488" r:id="rId51"/>
    <p:sldId id="2134806424" r:id="rId52"/>
    <p:sldId id="2147482528" r:id="rId53"/>
    <p:sldId id="2147482495" r:id="rId54"/>
    <p:sldId id="2147482496" r:id="rId55"/>
    <p:sldId id="2147482498" r:id="rId56"/>
    <p:sldId id="2147482358" r:id="rId57"/>
    <p:sldId id="2147482511" r:id="rId58"/>
    <p:sldId id="2147482346" r:id="rId59"/>
    <p:sldId id="2147482497" r:id="rId60"/>
    <p:sldId id="2134806562" r:id="rId61"/>
    <p:sldId id="2147482486" r:id="rId62"/>
    <p:sldId id="2147482345" r:id="rId63"/>
    <p:sldId id="2147482487" r:id="rId64"/>
    <p:sldId id="2147482481" r:id="rId65"/>
    <p:sldId id="2147482485" r:id="rId66"/>
    <p:sldId id="2147482720" r:id="rId67"/>
    <p:sldId id="2147482721" r:id="rId68"/>
    <p:sldId id="2147482493" r:id="rId69"/>
    <p:sldId id="2147482494" r:id="rId70"/>
    <p:sldId id="2147482491" r:id="rId71"/>
    <p:sldId id="2147482705" r:id="rId72"/>
    <p:sldId id="303" r:id="rId73"/>
    <p:sldId id="304" r:id="rId74"/>
    <p:sldId id="305" r:id="rId75"/>
    <p:sldId id="2147482718" r:id="rId76"/>
    <p:sldId id="2147482719" r:id="rId77"/>
    <p:sldId id="310" r:id="rId78"/>
    <p:sldId id="2147482520" r:id="rId79"/>
    <p:sldId id="311" r:id="rId80"/>
    <p:sldId id="315" r:id="rId81"/>
    <p:sldId id="312" r:id="rId82"/>
    <p:sldId id="314" r:id="rId83"/>
    <p:sldId id="316" r:id="rId84"/>
    <p:sldId id="2147482702" r:id="rId85"/>
    <p:sldId id="319" r:id="rId86"/>
    <p:sldId id="321" r:id="rId87"/>
    <p:sldId id="323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2147482715" r:id="rId96"/>
    <p:sldId id="342" r:id="rId97"/>
    <p:sldId id="2147482499" r:id="rId98"/>
    <p:sldId id="337" r:id="rId99"/>
    <p:sldId id="2147482510" r:id="rId100"/>
    <p:sldId id="2147482522" r:id="rId101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103"/>
      <p:bold r:id="rId104"/>
    </p:embeddedFont>
    <p:embeddedFont>
      <p:font typeface="Dosis Medium" panose="020B0604020202020204" charset="0"/>
      <p:regular r:id="rId105"/>
      <p:bold r:id="rId106"/>
    </p:embeddedFont>
    <p:embeddedFont>
      <p:font typeface="Dosis SemiBold" panose="020B0604020202020204" charset="0"/>
      <p:regular r:id="rId107"/>
      <p:bold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Dosis ExtraBold" panose="020B0604020202020204" charset="0"/>
      <p:bold r:id="rId113"/>
    </p:embeddedFont>
    <p:embeddedFont>
      <p:font typeface="Calibri Light" panose="020F0302020204030204" pitchFamily="34" charset="0"/>
      <p:regular r:id="rId114"/>
      <p:italic r:id="rId115"/>
    </p:embeddedFont>
    <p:embeddedFont>
      <p:font typeface="Noto Sans Symbols" panose="020B0604020202020204" charset="0"/>
      <p:regular r:id="rId116"/>
      <p:bold r:id="rId117"/>
    </p:embeddedFont>
    <p:embeddedFont>
      <p:font typeface="Dosis" panose="020B0604020202020204" charset="0"/>
      <p:regular r:id="rId118"/>
      <p:bold r:id="rId119"/>
    </p:embeddedFont>
    <p:embeddedFont>
      <p:font typeface="Abadi" panose="020B0604020202020204" charset="0"/>
      <p:regular r:id="rId120"/>
      <p:bold r:id="rId121"/>
      <p:italic r:id="rId122"/>
      <p:boldItalic r:id="rId1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55" userDrawn="1">
          <p15:clr>
            <a:srgbClr val="A4A3A4"/>
          </p15:clr>
        </p15:guide>
        <p15:guide id="2" pos="4717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  <p15:guide id="5" orient="horz" pos="2591" userDrawn="1">
          <p15:clr>
            <a:srgbClr val="A4A3A4"/>
          </p15:clr>
        </p15:guide>
        <p15:guide id="6" orient="horz" pos="3430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  <p15:guide id="8" orient="horz" pos="1094" userDrawn="1">
          <p15:clr>
            <a:srgbClr val="A4A3A4"/>
          </p15:clr>
        </p15:guide>
        <p15:guide id="9" pos="3175" userDrawn="1">
          <p15:clr>
            <a:srgbClr val="A4A3A4"/>
          </p15:clr>
        </p15:guide>
        <p15:guide id="10" pos="839" userDrawn="1">
          <p15:clr>
            <a:srgbClr val="A4A3A4"/>
          </p15:clr>
        </p15:guide>
        <p15:guide id="11" pos="1451" userDrawn="1">
          <p15:clr>
            <a:srgbClr val="A4A3A4"/>
          </p15:clr>
        </p15:guide>
        <p15:guide id="12" pos="1973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7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1A6BC"/>
    <a:srgbClr val="E5E5E5"/>
    <a:srgbClr val="F3EEE8"/>
    <a:srgbClr val="424D7C"/>
    <a:srgbClr val="DDF1EC"/>
    <a:srgbClr val="D6E9EA"/>
    <a:srgbClr val="00ABA3"/>
    <a:srgbClr val="00ACA4"/>
    <a:srgbClr val="414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80" autoAdjust="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pos="3855"/>
        <p:guide pos="4717"/>
        <p:guide orient="horz" pos="2205"/>
        <p:guide orient="horz" pos="2591"/>
        <p:guide orient="horz" pos="3430"/>
        <p:guide orient="horz" pos="3952"/>
        <p:guide orient="horz" pos="1094"/>
        <p:guide pos="3175"/>
        <p:guide pos="839"/>
        <p:guide pos="1451"/>
        <p:guide pos="19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font" Target="fonts/font15.fntdata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font" Target="fonts/font10.fntdata"/><Relationship Id="rId138" Type="http://schemas.openxmlformats.org/officeDocument/2006/relationships/presProps" Target="presProps.xml"/><Relationship Id="rId16" Type="http://schemas.openxmlformats.org/officeDocument/2006/relationships/slide" Target="slides/slide2.xml"/><Relationship Id="rId107" Type="http://schemas.openxmlformats.org/officeDocument/2006/relationships/font" Target="fonts/font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139" Type="http://schemas.openxmlformats.org/officeDocument/2006/relationships/viewProps" Target="viewProps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font" Target="fonts/font7.fntdata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font" Target="fonts/font14.fntdata"/><Relationship Id="rId137" Type="http://customschemas.google.com/relationships/presentationmetadata" Target="NUL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font" Target="fonts/font9.fntdata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9951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98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95" name="Google Shape;14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30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12" name="Google Shape;15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198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47" name="Google Shape;15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235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65" name="Google Shape;15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22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2" name="Google Shape;15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451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17" name="Google Shape;16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3382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0" name="Google Shape;16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26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617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31041E3-59EA-98C9-5670-5835778C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DE3D9E1-45A3-F5D5-AEF5-69850B81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0D99F30-62F0-4CFE-C1D8-ED9B90B50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A5BC9DD-0A9B-84A6-C9EB-1A40F64D4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>
                <a:cs typeface="Microsoft Uighur" panose="02000000000000000000" pitchFamily="2" charset="-78"/>
              </a:rPr>
              <a:t>44</a:t>
            </a:fld>
            <a:endParaRPr lang="fr-FR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754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447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523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543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6261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xmlns="" id="{CAF706F2-06D4-1491-A133-B9B8C585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xmlns="" id="{5903FE8A-5193-559F-BF27-7CBB4225EA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xmlns="" id="{374AF22F-4665-2967-B9DE-A136F83FF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673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xmlns="" id="{36F3A19C-DC39-E297-81AD-115440C70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xmlns="" id="{A1178C1E-AB2C-0031-E927-B9CD23CDB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xmlns="" id="{2F15B007-03DB-0A0B-1B98-7B429CC2B8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734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514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1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02" name="Google Shape;220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815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78" name="Google Shape;2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53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19" name="Google Shape;221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216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59" name="Google Shape;22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566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98" name="Google Shape;22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6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24" name="Google Shape;13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312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366" name="Google Shape;236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2857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485" name="Google Shape;248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0331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71" name="Google Shape;25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782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88" name="Google Shape;258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249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05" name="Google Shape;26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69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22" name="Google Shape;262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241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39" name="Google Shape;263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914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56" name="Google Shape;26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522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73" name="Google Shape;26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433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>
          <a:extLst>
            <a:ext uri="{FF2B5EF4-FFF2-40B4-BE49-F238E27FC236}">
              <a16:creationId xmlns:a16="http://schemas.microsoft.com/office/drawing/2014/main" xmlns="" id="{495A5287-6A1C-F628-860B-F2BDE813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>
            <a:extLst>
              <a:ext uri="{FF2B5EF4-FFF2-40B4-BE49-F238E27FC236}">
                <a16:creationId xmlns:a16="http://schemas.microsoft.com/office/drawing/2014/main" xmlns="" id="{7EC85FE6-2A19-7446-DF60-21A875B2F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0" name="Google Shape;1660;p27:notes">
            <a:extLst>
              <a:ext uri="{FF2B5EF4-FFF2-40B4-BE49-F238E27FC236}">
                <a16:creationId xmlns:a16="http://schemas.microsoft.com/office/drawing/2014/main" xmlns="" id="{46281943-097D-C060-F2EF-CB528938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>
            <a:extLst>
              <a:ext uri="{FF2B5EF4-FFF2-40B4-BE49-F238E27FC236}">
                <a16:creationId xmlns:a16="http://schemas.microsoft.com/office/drawing/2014/main" xmlns="" id="{887DE7BE-454F-5D23-A8CE-EFC05CF22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1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13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15903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41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76" name="Google Shape;13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948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28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22" name="Google Shape;1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63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9" name="Google Shape;14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7871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77" name="Google Shape;14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5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1993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30468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33627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559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10369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02509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07285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4198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1823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9841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0846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4138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495229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463227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796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28604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71813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65596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790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46995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91460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71572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922334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22542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31633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334141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796114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83250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35074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7328896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03255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853489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868910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1492115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81374463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19706888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327113023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563156823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32476108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83284767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48972107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8658221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285867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15141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64116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98966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322813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73107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19591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57315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60263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8615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897508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50311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14059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60684962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7809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07148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00883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276937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10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1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8" name="Google Shape;618;p10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9" name="Google Shape;619;p10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1" name="Google Shape;741;p10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5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4" name="Google Shape;744;p15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745" name="Google Shape;745;p15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8" name="Google Shape;748;p15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5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2" name="Google Shape;752;p15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3" name="Google Shape;753;p15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4" name="Google Shape;754;p15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7" name="Google Shape;757;p15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15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9" name="Google Shape;759;p15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15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5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4" name="Google Shape;764;p15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7" name="Google Shape;767;p15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8" name="Google Shape;768;p15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69" name="Google Shape;769;p15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2" name="Google Shape;772;p15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3" name="Google Shape;773;p15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4" name="Google Shape;774;p15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5" name="Google Shape;775;p15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6" name="Google Shape;776;p15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7" name="Google Shape;777;p15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8" name="Google Shape;778;p15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79" name="Google Shape;779;p15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80" name="Google Shape;780;p15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781" name="Google Shape;781;p15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15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5" name="Google Shape;785;p16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p16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p16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16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16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2" name="Google Shape;792;p16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16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16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5" name="Google Shape;795;p16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16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7" name="Google Shape;797;p16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8" name="Google Shape;798;p16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16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0" name="Google Shape;800;p16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16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804" name="Google Shape;804;p16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805" name="Google Shape;805;p16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806" name="Google Shape;806;p16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7" name="Google Shape;807;p16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8" name="Google Shape;808;p16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16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2" name="Google Shape;812;p16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3" name="Google Shape;813;p16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4" name="Google Shape;814;p16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5" name="Google Shape;815;p16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6" name="Google Shape;816;p16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7" name="Google Shape;817;p16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8" name="Google Shape;818;p16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9" name="Google Shape;819;p16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0" name="Google Shape;820;p16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3" name="Google Shape;823;p16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24" name="Google Shape;824;p16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25" name="Google Shape;825;p16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26" name="Google Shape;826;p16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27" name="Google Shape;827;p16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8" name="Google Shape;828;p16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29" name="Google Shape;829;p16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0" name="Google Shape;830;p16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1" name="Google Shape;831;p16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32" name="Google Shape;832;p16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33" name="Google Shape;833;p16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6" name="Google Shape;836;p16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7" name="Google Shape;837;p16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16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9" name="Google Shape;839;p16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p16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16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16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p16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16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p16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16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0" name="Google Shape;850;p16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1" name="Google Shape;851;p16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2" name="Google Shape;852;p16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16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16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7" name="Google Shape;857;p16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p16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16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16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1" name="Google Shape;861;p16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16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p16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16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16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6" name="Google Shape;866;p16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9" name="Google Shape;869;p16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0" name="Google Shape;870;p16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1" name="Google Shape;871;p16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2" name="Google Shape;872;p16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3" name="Google Shape;873;p16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4" name="Google Shape;874;p16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5" name="Google Shape;875;p16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6" name="Google Shape;876;p16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7" name="Google Shape;877;p16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Google Shape;878;p16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1" name="Google Shape;881;p16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p16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p16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16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5" name="Google Shape;885;p16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p16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7" name="Google Shape;887;p16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8" name="Google Shape;888;p16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9" name="Google Shape;889;p16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0" name="Google Shape;890;p16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1" name="Google Shape;891;p16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2" name="Google Shape;892;p16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16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4" name="Google Shape;894;p16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p16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16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16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16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16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2" name="Google Shape;902;p17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3" name="Google Shape;903;p17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6" name="Google Shape;906;p17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07" name="Google Shape;907;p17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7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3" name="Google Shape;913;p17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4" name="Google Shape;914;p17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5" name="Google Shape;915;p17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6" name="Google Shape;916;p17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7" name="Google Shape;917;p17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18" name="Google Shape;918;p17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9" name="Google Shape;919;p17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2" name="Google Shape;922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3" name="Google Shape;923;p17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24" name="Google Shape;924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25" name="Google Shape;925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7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7" name="Google Shape;927;p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7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9" name="Google Shape;929;p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1" name="Google Shape;931;p17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2" name="Google Shape;932;p17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3" name="Google Shape;933;p17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4" name="Google Shape;934;p17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17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17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17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image" Target="../media/image3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19" Type="http://schemas.openxmlformats.org/officeDocument/2006/relationships/image" Target="../media/image15.bin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image" Target="../media/image1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85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56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4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  <p:sldLayoutId id="2147483938" r:id="rId22"/>
    <p:sldLayoutId id="2147483939" r:id="rId23"/>
    <p:sldLayoutId id="2147483940" r:id="rId24"/>
    <p:sldLayoutId id="2147483941" r:id="rId25"/>
    <p:sldLayoutId id="2147483942" r:id="rId26"/>
    <p:sldLayoutId id="2147483943" r:id="rId27"/>
    <p:sldLayoutId id="2147483944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50128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2" r:id="rId3"/>
    <p:sldLayoutId id="2147483703" r:id="rId4"/>
    <p:sldLayoutId id="2147483797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98" r:id="rId16"/>
    <p:sldLayoutId id="2147483799" r:id="rId17"/>
    <p:sldLayoutId id="2147483800" r:id="rId18"/>
    <p:sldLayoutId id="2147483801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11" Type="http://schemas.openxmlformats.org/officeDocument/2006/relationships/image" Target="../media/image52.jpg"/><Relationship Id="rId5" Type="http://schemas.openxmlformats.org/officeDocument/2006/relationships/image" Target="../media/image38.png"/><Relationship Id="rId10" Type="http://schemas.openxmlformats.org/officeDocument/2006/relationships/image" Target="../media/image51.jpg"/><Relationship Id="rId4" Type="http://schemas.openxmlformats.org/officeDocument/2006/relationships/image" Target="../media/image37.png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11" Type="http://schemas.openxmlformats.org/officeDocument/2006/relationships/image" Target="../media/image52.jpg"/><Relationship Id="rId5" Type="http://schemas.openxmlformats.org/officeDocument/2006/relationships/image" Target="../media/image38.png"/><Relationship Id="rId15" Type="http://schemas.openxmlformats.org/officeDocument/2006/relationships/image" Target="../media/image56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37.png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69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70.png"/><Relationship Id="rId4" Type="http://schemas.openxmlformats.org/officeDocument/2006/relationships/image" Target="../media/image37.pn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9.png"/><Relationship Id="rId12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9.png"/><Relationship Id="rId12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24.gif"/><Relationship Id="rId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74.png"/><Relationship Id="rId4" Type="http://schemas.openxmlformats.org/officeDocument/2006/relationships/image" Target="../media/image38.png"/><Relationship Id="rId9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37.png"/><Relationship Id="rId9" Type="http://schemas.openxmlformats.org/officeDocument/2006/relationships/image" Target="../media/image76.gi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76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94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9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11" Type="http://schemas.openxmlformats.org/officeDocument/2006/relationships/image" Target="../media/image40.png"/><Relationship Id="rId5" Type="http://schemas.openxmlformats.org/officeDocument/2006/relationships/image" Target="../media/image80.jpeg"/><Relationship Id="rId10" Type="http://schemas.openxmlformats.org/officeDocument/2006/relationships/image" Target="../media/image39.png"/><Relationship Id="rId4" Type="http://schemas.openxmlformats.org/officeDocument/2006/relationships/image" Target="../media/image79.jpeg"/><Relationship Id="rId9" Type="http://schemas.openxmlformats.org/officeDocument/2006/relationships/image" Target="../media/image38.png"/><Relationship Id="rId1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4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gif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C1FE60D-B08C-89CA-DAD6-D0E3DABD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55" b="331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7654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"/>
          <p:cNvSpPr txBox="1">
            <a:spLocks noGrp="1"/>
          </p:cNvSpPr>
          <p:nvPr>
            <p:ph type="title"/>
          </p:nvPr>
        </p:nvSpPr>
        <p:spPr>
          <a:xfrm>
            <a:off x="713398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استمعوا للنشيد.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FF342AA-AD12-4F6E-8EE8-5E431EC6B6C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797579" cy="797579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9B79EDCD-94CA-F88D-AB5A-93B441E5D4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5ED4FE2C-1B93-CFCE-7FDD-484ED5C7215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xmlns="" id="{8ABA3BF6-4A2B-38EE-17EC-9DB97C76F36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xmlns="" id="{FFD05DF4-35F0-21BE-4EE5-FEDEA5A99C2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xmlns="" id="{C576E7B7-470D-09C2-ED59-DFF75908102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48;p5">
            <a:extLst>
              <a:ext uri="{FF2B5EF4-FFF2-40B4-BE49-F238E27FC236}">
                <a16:creationId xmlns:a16="http://schemas.microsoft.com/office/drawing/2014/main" xmlns="" id="{63612AE1-03B7-E3C7-9D78-B022FB4D4ED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249;p5">
            <a:extLst>
              <a:ext uri="{FF2B5EF4-FFF2-40B4-BE49-F238E27FC236}">
                <a16:creationId xmlns:a16="http://schemas.microsoft.com/office/drawing/2014/main" xmlns="" id="{C0FA1B56-CAF4-A999-6A9A-58846D9CDAE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50;p5">
            <a:extLst>
              <a:ext uri="{FF2B5EF4-FFF2-40B4-BE49-F238E27FC236}">
                <a16:creationId xmlns:a16="http://schemas.microsoft.com/office/drawing/2014/main" xmlns="" id="{60DA8EFB-3992-F715-D534-FA9C5B67B72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1;p5">
            <a:extLst>
              <a:ext uri="{FF2B5EF4-FFF2-40B4-BE49-F238E27FC236}">
                <a16:creationId xmlns:a16="http://schemas.microsoft.com/office/drawing/2014/main" xmlns="" id="{63C9823B-378E-AA6D-F7FE-6793803A48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2;p5">
            <a:extLst>
              <a:ext uri="{FF2B5EF4-FFF2-40B4-BE49-F238E27FC236}">
                <a16:creationId xmlns:a16="http://schemas.microsoft.com/office/drawing/2014/main" xmlns="" id="{CA0D8701-7852-E52C-9854-1DA6121CCD1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6C1BFF91-3C61-9C08-2B39-CB7647E040DE}"/>
              </a:ext>
            </a:extLst>
          </p:cNvPr>
          <p:cNvSpPr txBox="1">
            <a:spLocks/>
          </p:cNvSpPr>
          <p:nvPr/>
        </p:nvSpPr>
        <p:spPr>
          <a:xfrm>
            <a:off x="628650" y="161985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1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Dosis Medium"/>
                <a:cs typeface="Microsoft Uighur" panose="02000000000000000000" pitchFamily="2" charset="-78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MA" sz="5400" dirty="0">
                <a:solidFill>
                  <a:srgbClr val="424D7B"/>
                </a:solidFill>
              </a:rPr>
              <a:t>مـــامـــا</a:t>
            </a:r>
            <a:endParaRPr lang="fr-MA" sz="5400" dirty="0">
              <a:solidFill>
                <a:srgbClr val="424D7B"/>
              </a:solidFill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845CFA7-8015-F33A-640D-E70A9E2FD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50" y="2345920"/>
            <a:ext cx="6922702" cy="37560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33090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731438" y="77247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ننشد معا. رددوا معي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8FD570C-84EA-0191-978E-B9E333F04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073CB946-7CF7-DB99-7A8E-A940CB12DC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4116E1BC-56D7-2AD2-C685-DEF6D4CFCD9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EB568890-393C-8C23-F108-F3C534FED87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10EC13C0-71F2-5323-9796-056366C3E23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2AD0CF44-245E-8C49-075D-C487A76ED6F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03429251-71D1-8F85-BD85-CE14E028A14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B5FE98B3-3AFE-5B42-9EA7-92DDB4DBA19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64B28C99-D6F4-288A-9CF8-440D3920190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34E06659-1258-87FD-495E-13B30F3717D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63539E17-B840-E609-B756-04D0869D7E6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062B540-C8E1-E559-9AE1-C6C386613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019" y="2834430"/>
            <a:ext cx="6682229" cy="17296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/>
          <p:cNvSpPr txBox="1">
            <a:spLocks noGrp="1"/>
          </p:cNvSpPr>
          <p:nvPr>
            <p:ph type="title"/>
          </p:nvPr>
        </p:nvSpPr>
        <p:spPr>
          <a:xfrm>
            <a:off x="71475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ألواحكم سأملي عليكم كلمات.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79" name="Google Shape;137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09C662D-924B-F448-17B2-309CA94D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E2C2A5A7-28CF-49E9-A0BA-604D1EAB14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B66231F4-08D0-1FF6-CA3A-4C20F7F1A3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33EBF495-C4C4-F7CE-7D67-6A3D4E84BB6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938DB82A-7537-B109-D36A-8926AD2CF1A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6D4B7C4E-919F-E91D-6DD6-E5BC968D4C1E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EEFAB41B-E4CF-60C2-8A40-43B3D052698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4DC9CDE2-F1D0-3710-77EA-2545332FB48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9DB7F601-1BA6-19AC-CEE8-09E341B2E1F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2E82968B-C5B7-E0E4-349B-6D616B39333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BA9CB403-20C6-8CE9-B85E-BBFC85203E0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3"/>
          <p:cNvSpPr>
            <a:spLocks noChangeAspect="1"/>
          </p:cNvSpPr>
          <p:nvPr/>
        </p:nvSpPr>
        <p:spPr>
          <a:xfrm>
            <a:off x="4986527" y="2598044"/>
            <a:ext cx="3333656" cy="1041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Font typeface="Arial"/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تَرْعـانــي</a:t>
            </a:r>
            <a:endParaRPr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406" name="Google Shape;1406;p13"/>
          <p:cNvSpPr/>
          <p:nvPr/>
        </p:nvSpPr>
        <p:spPr>
          <a:xfrm>
            <a:off x="2905172" y="4205516"/>
            <a:ext cx="3333656" cy="1040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كَــــوْنٌ</a:t>
            </a:r>
            <a:endParaRPr sz="6000" b="1" i="0" u="none" strike="noStrike" cap="none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07" name="Google Shape;1407;p13"/>
          <p:cNvSpPr/>
          <p:nvPr/>
        </p:nvSpPr>
        <p:spPr>
          <a:xfrm>
            <a:off x="755631" y="2598658"/>
            <a:ext cx="3333656" cy="1040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ClrTx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دَوْمــاً</a:t>
            </a:r>
            <a:endParaRPr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408" name="Google Shape;1408;p13"/>
          <p:cNvSpPr txBox="1">
            <a:spLocks noGrp="1"/>
          </p:cNvSpPr>
          <p:nvPr>
            <p:ph type="title"/>
          </p:nvPr>
        </p:nvSpPr>
        <p:spPr>
          <a:xfrm>
            <a:off x="73122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سأقرأ الكلمات أولا.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 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يقرأ ؟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9BDAAB8-4978-7A87-B38D-166F1E89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93A37C87-B0FB-B38F-9DEA-E8ACA78BEB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A5DE25D2-1626-A4E1-62BC-30C70A0397C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9F17BEE5-1163-8F1D-F588-05DB90B2FE0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2349128F-431E-F5E6-7429-54EAE9C7D5B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4008A5F8-9E97-087B-E3C8-B3D0202C66F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3DD74439-60BC-08D7-9CB5-1902E18141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4C0B96E6-0B61-4A61-C10B-7100AF67F70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AC01A317-5967-F22D-83B5-72229BFF30E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2CAC50C2-C2F7-8D19-A2B0-24D1CC0E6E6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B099B6E9-A972-A2DC-3019-0838229E302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4"/>
          <p:cNvSpPr txBox="1">
            <a:spLocks noGrp="1"/>
          </p:cNvSpPr>
          <p:nvPr>
            <p:ph type="title"/>
          </p:nvPr>
        </p:nvSpPr>
        <p:spPr>
          <a:xfrm>
            <a:off x="7065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5F30E9C-6478-EB3E-BF6F-0D8B0B79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B2965655-B6D1-2BF6-F7BB-F613EDEF29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6B7BDF64-449D-4A8A-31ED-5528CEAFE69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B95195EB-0F22-59F4-0D65-3ECA30DE169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C964A79-81DB-18F7-E5FC-394F2909BD6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28774B29-FE16-CE25-D247-8D5688B9199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3AA0572E-9756-F320-D5FE-F0EC1D59904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FF6DCC2B-D7C5-D089-0FC0-ED9EE2FEE65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2ED64CF8-E104-EDB5-5B38-94F7BAEBED4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9E34BB4E-DBED-8690-3CFB-152DC4A225A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734FFBD1-5E0A-F456-0802-4D025AAAC3F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B9E9BA9-68BE-9058-59EA-1937272A5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19" y="1889626"/>
            <a:ext cx="8498561" cy="30787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"/>
          <p:cNvSpPr txBox="1">
            <a:spLocks noGrp="1"/>
          </p:cNvSpPr>
          <p:nvPr>
            <p:ph type="title"/>
          </p:nvPr>
        </p:nvSpPr>
        <p:spPr>
          <a:xfrm>
            <a:off x="72523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53" name="Google Shape;1453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6821D82-D89B-CF5B-EF87-19C839E58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6ECBDDBD-7DD6-F291-16BE-2108A33850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B3A5A579-B310-08C3-699F-3C79CA93932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A8BA6D1E-AC70-C897-F5DA-AD5AD9EC470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F9F04EA7-8EFB-7525-F94C-432CB8A5537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E8812507-1B37-5C35-9036-F31167A2C62A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36D8E39E-734A-28EA-0A86-92F9F7264D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802E2E63-2FB0-5817-14EA-36593B2A5CC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5BFE23AC-8343-DE39-E573-0C45B838719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66005908-01D4-BF21-BED0-CFFCA63FA86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B4B23227-2C6A-0250-D6C7-D0C8592C445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7"/>
          <p:cNvSpPr txBox="1">
            <a:spLocks noGrp="1"/>
          </p:cNvSpPr>
          <p:nvPr>
            <p:ph type="title"/>
          </p:nvPr>
        </p:nvSpPr>
        <p:spPr>
          <a:xfrm>
            <a:off x="77241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</a:t>
            </a:r>
            <a:r>
              <a:rPr lang="ar-MA" sz="36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ــــ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80" name="Google Shape;1480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92" name="Google Shape;1492;p17"/>
          <p:cNvSpPr/>
          <p:nvPr/>
        </p:nvSpPr>
        <p:spPr>
          <a:xfrm>
            <a:off x="3437748" y="3452189"/>
            <a:ext cx="226850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تَــرْعــانـــي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953DF01-651A-998C-9070-3E518DB5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188B48FF-2FD1-2372-4B24-330215B453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8E616221-35F0-741D-3952-79FBA5DDAD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764F22FF-CF8E-0E9E-0163-81179960393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4F65322C-D5FF-2DB5-6B17-157A98CF1C9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D9BEFCC3-979D-F7F1-023F-102A51B2C8E3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A1418976-4E4D-5CCA-61E7-E2A743FB9EE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6C556883-2775-97FE-BE4F-08D4BF8DB85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ECD4E8B4-FECC-A2D2-BD5C-00D56ACD8C4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B3704F63-CF4C-DCA6-1A9E-49F9B7EED4B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0B4BC3D9-C4A4-AA8C-B27A-A0FF293845C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8"/>
          <p:cNvSpPr txBox="1">
            <a:spLocks noGrp="1"/>
          </p:cNvSpPr>
          <p:nvPr>
            <p:ph type="title"/>
          </p:nvPr>
        </p:nvSpPr>
        <p:spPr>
          <a:xfrm>
            <a:off x="739467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D8685E-1318-EDC3-1C57-70737951C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xmlns="" id="{C94B19F8-2693-BC72-1BBF-6571BA0C27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384A0B9D-8B8C-DBFB-FF04-39D35AA02FA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AEB5704D-FFE4-218C-D05E-066B0A522DD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0CB67E61-B260-7FC4-EC22-04FAFE21F2E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B1DDADD8-AE0B-9AB9-09CE-3E32609A27A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EC8EFF8B-3EDB-BA13-E367-C57BACAE62C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ADC8E967-037F-B412-5A70-362355F92DE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E1E4A52B-9BAC-19F2-2CF2-17E6B1D4C14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759A466A-945F-D2DF-6585-598E27097B7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85318173-9BB2-5FD7-6E51-6F1637759EA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B61468-1054-DC40-FFAB-08CB167642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106" y="1889626"/>
            <a:ext cx="8449788" cy="30787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A893545-122C-C3DE-F934-9B53D7CA7A63}"/>
              </a:ext>
            </a:extLst>
          </p:cNvPr>
          <p:cNvSpPr/>
          <p:nvPr/>
        </p:nvSpPr>
        <p:spPr>
          <a:xfrm>
            <a:off x="648929" y="3628103"/>
            <a:ext cx="904568" cy="1297857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9"/>
          <p:cNvSpPr txBox="1">
            <a:spLocks noGrp="1"/>
          </p:cNvSpPr>
          <p:nvPr>
            <p:ph type="title"/>
          </p:nvPr>
        </p:nvSpPr>
        <p:spPr>
          <a:xfrm>
            <a:off x="72299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 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26" name="Google Shape;1526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2B4FD9E-2F82-0789-9787-ABD3F380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496F08D7-E2E9-DAE2-40F6-30D064602E1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AA89271A-16E0-2614-1863-0103DAD9EF9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E89B35D1-7AC1-F33E-5729-BC4C7AEF336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39DC508-77C9-73F1-18E7-357DF04C1E2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82257029-86BE-4CDC-730C-6CE8D81F306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6088F1DC-3AB7-A0DF-7468-D9389EBF0F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A35758EC-B6FD-1FAA-7CFA-3BF78D19DDA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20BD0402-3A95-49BC-882E-68BBE3B53E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459765AE-DA81-D5DB-93C7-A2F2D6419AB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A7631EA5-A292-47ED-FD4F-204F3DF5A9B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1"/>
          <p:cNvSpPr txBox="1">
            <a:spLocks noGrp="1"/>
          </p:cNvSpPr>
          <p:nvPr>
            <p:ph type="title"/>
          </p:nvPr>
        </p:nvSpPr>
        <p:spPr>
          <a:xfrm>
            <a:off x="732957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 ــــ صححوا.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61" name="Google Shape;1561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62" name="Google Shape;1562;p21"/>
          <p:cNvSpPr/>
          <p:nvPr/>
        </p:nvSpPr>
        <p:spPr>
          <a:xfrm>
            <a:off x="3205324" y="3429000"/>
            <a:ext cx="2681226" cy="103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دَوْم</a:t>
            </a:r>
            <a:r>
              <a:rPr lang="ar-S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اً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26F0ED3-A89F-E226-0391-50A686A9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8A847C9B-142C-498A-2773-236497AF0B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86006017-CC98-957D-0AD6-CE763DD270C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897043EC-431A-A2FB-8DD3-E515B16811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30D7A692-5EAD-E0EA-1632-16DF38420B1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ED141530-9006-84CE-1A33-C78FB21CDD5E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D205D6E0-9B04-4E04-E29A-592B258C55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7B6275EF-577E-7725-5642-C04C506EFBF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E66ECFC5-29A3-E691-0BC0-9BD7CD9E836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7ED302CC-1B7D-47BA-2E21-7D4A529AF11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6FC7CE60-B7C2-7A38-EBC9-873B0901D61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2"/>
          <p:cNvSpPr txBox="1">
            <a:spLocks noGrp="1"/>
          </p:cNvSpPr>
          <p:nvPr>
            <p:ph type="title"/>
          </p:nvPr>
        </p:nvSpPr>
        <p:spPr>
          <a:xfrm>
            <a:off x="71466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C2E9949-E275-CE14-C4A3-AEA6285B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3" name="Google Shape;1243;p5">
            <a:extLst>
              <a:ext uri="{FF2B5EF4-FFF2-40B4-BE49-F238E27FC236}">
                <a16:creationId xmlns:a16="http://schemas.microsoft.com/office/drawing/2014/main" xmlns="" id="{FD6A257D-E540-E99D-B720-C932A4F7E8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xmlns="" id="{E5BC0BBE-B587-26BE-DB17-76F59CE2BFA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xmlns="" id="{AFAFB2C3-50CC-59E3-27E4-F633A43FC88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C205A94D-05E6-8D4E-C8C4-E0D845F5A49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xmlns="" id="{CD25772E-BF94-4587-7CAC-4A1ECBD3502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xmlns="" id="{B48B80C1-CA55-AF68-D2CF-AA90A5E2619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xmlns="" id="{FACC29F3-6817-6DF5-E2D2-0ABDF903B7C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xmlns="" id="{42ABD673-A036-44CE-C3E8-CF91B4554FA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xmlns="" id="{E2BFA209-80DB-E93E-42B7-F067B5FA9ED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xmlns="" id="{45027EC5-99AC-2D57-12BE-57AA200BA46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9F7F754-1971-765B-CE80-AD7D15651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30" y="2145681"/>
            <a:ext cx="8535140" cy="25666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23"/>
          <p:cNvSpPr txBox="1">
            <a:spLocks noGrp="1"/>
          </p:cNvSpPr>
          <p:nvPr>
            <p:ph type="title"/>
          </p:nvPr>
        </p:nvSpPr>
        <p:spPr>
          <a:xfrm>
            <a:off x="632372" y="756000"/>
            <a:ext cx="685586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96" name="Google Shape;1596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F4ACF1C-E88B-F1E0-6AF1-4004E4EC6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xmlns="" id="{4320DE1F-1C8D-72CC-BBE4-E0196457CC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5A254623-EC3C-31CF-A7B9-6B4DD0FC49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35ED90C7-183A-DDA6-1730-B6C51AF4936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A9C9BECE-75A6-14F6-C8B5-B394C5AD07A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B4198CF8-BF08-8EF2-3099-73FFE27A187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418BD810-D27E-470D-9FE7-508E3B7B28F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F19E0699-922D-C8E8-C94F-1AFA8E4A847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44D2B73F-379B-A882-CC43-0649D4CBF01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E0E73BC7-637C-C912-6862-FD131AB0B2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D2FFC3BC-B583-EF20-721B-28495212BB9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237662" y="1920227"/>
            <a:ext cx="6771555" cy="409004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20" name="Google Shape;1620;p25"/>
          <p:cNvSpPr/>
          <p:nvPr/>
        </p:nvSpPr>
        <p:spPr>
          <a:xfrm>
            <a:off x="2962656" y="3406814"/>
            <a:ext cx="3255263" cy="1044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كَـــــوْنٌ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21" name="Google Shape;1621;p25"/>
          <p:cNvSpPr txBox="1">
            <a:spLocks noGrp="1"/>
          </p:cNvSpPr>
          <p:nvPr>
            <p:ph type="title"/>
          </p:nvPr>
        </p:nvSpPr>
        <p:spPr>
          <a:xfrm>
            <a:off x="732957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ـــــ صححوا.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9" descr="Une image contenant dessin humoristique, sourire, art&#10;&#10;Le contenu généré par l’IA peut être incorrect.">
            <a:extLst>
              <a:ext uri="{FF2B5EF4-FFF2-40B4-BE49-F238E27FC236}">
                <a16:creationId xmlns:a16="http://schemas.microsoft.com/office/drawing/2014/main" xmlns="" id="{BB4A8B3B-5807-A460-9A4C-ED166BBC0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xmlns="" id="{0F79A9FF-4F00-B4DA-DE5C-2E1D6F1741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xmlns="" id="{B109B783-C4EE-8774-55C7-63A24B0F1B7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xmlns="" id="{3B33CC09-3866-DBDC-9122-48FD4C80765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852F197-5FD1-9E21-F5F8-E5DBB440124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xmlns="" id="{7880FE0B-8F8B-F7EA-5BA0-3051B7A53F1E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xmlns="" id="{D61DC2A0-8530-1637-E4FB-9F820E2F0D7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xmlns="" id="{4843537A-936D-41B5-7DDF-E9C21E8FAD4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xmlns="" id="{49C53353-1057-D703-0D03-2692D0C2839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xmlns="" id="{8E8A9297-D398-1AFE-5C77-1F9942B25EC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xmlns="" id="{A0EB2088-47EF-73D5-9403-F9022A4EBAE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  <a:latin typeface="Dosis ExtraBold" pitchFamily="2" charset="0"/>
              </a:rPr>
              <a:t>معجم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2352" y="3064320"/>
            <a:ext cx="6059053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3200" b="1" kern="0" dirty="0"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</a:rPr>
              <a:t>زِيٌّ ـــــ عاداتٌ ـــــ تَراشَقَ ـــــ تَوَسَّلَ ـــــ اَلْفَواكِهُ </a:t>
            </a:r>
            <a:r>
              <a:rPr lang="ar-MA" altLang="fr-FR" sz="3200" b="1" kern="0" dirty="0"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</a:rPr>
              <a:t>ﭐ</a:t>
            </a:r>
            <a:r>
              <a:rPr lang="ar-MA" sz="3200" b="1" kern="0" dirty="0"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</a:rPr>
              <a:t>لْجافَّةُ ـــــ نَفْتَخِرُ.</a:t>
            </a:r>
            <a:endParaRPr lang="fr-MA" sz="3200" b="1" kern="0" dirty="0">
              <a:latin typeface="Microsoft Uighur" panose="02000000000000000000" pitchFamily="2" charset="-78"/>
              <a:ea typeface="Dosis SemiBold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4AF25F5-8D2E-13A3-B0E4-AADE614FEB6B}"/>
              </a:ext>
            </a:extLst>
          </p:cNvPr>
          <p:cNvSpPr txBox="1"/>
          <p:nvPr/>
        </p:nvSpPr>
        <p:spPr>
          <a:xfrm>
            <a:off x="6178116" y="175821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</a:p>
        </p:txBody>
      </p:sp>
      <p:pic>
        <p:nvPicPr>
          <p:cNvPr id="2" name="Google Shape;87;p130">
            <a:extLst>
              <a:ext uri="{FF2B5EF4-FFF2-40B4-BE49-F238E27FC236}">
                <a16:creationId xmlns:a16="http://schemas.microsoft.com/office/drawing/2014/main" xmlns="" id="{E1274871-16A7-1938-2A6F-A8EDBA440F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017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C9C39719-9398-BBF5-27E7-7AD3977F3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60" r="-7560"/>
          <a:stretch>
            <a:fillRect/>
          </a:stretch>
        </p:blipFill>
        <p:spPr>
          <a:xfrm>
            <a:off x="998734" y="180737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B9AD821-D3AE-6490-BCC0-7963E188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8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ستتعرفون كلماتٍ جديدةً، لاستخدامها  لإنتاج جمل  مفيدة.</a:t>
            </a:r>
            <a:endParaRPr lang="fr-MA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xmlns="" id="{1D68689F-5AFD-BF67-681F-B79C72BC2B1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38" r="338"/>
          <a:stretch>
            <a:fillRect/>
          </a:stretch>
        </p:blipFill>
        <p:spPr>
          <a:xfrm>
            <a:off x="7924249" y="684000"/>
            <a:ext cx="783718" cy="783718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C460DCB2-B879-5810-2A55-F76B2FB7B47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2580A189-E1CE-4326-E868-C72EAB5E2C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xmlns="" id="{DC867850-5499-98A0-93F5-5A94B18611D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xmlns="" id="{7003D9C4-CA01-DFB6-5B25-A6C909769E4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xmlns="" id="{825D0FA1-2C54-F8D1-AF88-A0B0AFA3847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9C42BA5D-AD06-5A98-CC67-BC0B779C209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973B7CBA-9806-1BE0-EB26-ECBD93326C8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9951631F-2CC5-F926-631B-6ADFEEE6A0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92612309-C3C9-1D92-EA01-E7B45C76878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C2596268-985E-9AB7-6BB2-78BF1097033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BB281E0-47CD-F69F-AE4C-0305E5C6A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627" y="1689377"/>
            <a:ext cx="1900880" cy="20779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47D0BE8-1B66-9BB6-C1EC-1F6F9EB4DC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518" y="1689377"/>
            <a:ext cx="1900880" cy="20779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B827C9E-E0D7-9FA6-2E86-3F4F82589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084" y="4224490"/>
            <a:ext cx="1900880" cy="20779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66BAB85-6AAA-83DE-DE61-9EB8B1D75B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70" y="4224490"/>
            <a:ext cx="1900880" cy="207792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30D3A4E8-CA61-24F0-B721-34FBC937EC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7613" y="1689377"/>
            <a:ext cx="1900800" cy="207783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9012D8D5-2C17-75DC-C750-6471F04516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3017" y="4224490"/>
            <a:ext cx="1900800" cy="20778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557C54-1EFE-65B4-FFC7-5F2D6F02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0500A0D-FFC9-EAD6-B2B5-86A405005D4A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8B7246F-0531-97CE-4677-5813D41E368E}"/>
              </a:ext>
            </a:extLst>
          </p:cNvPr>
          <p:cNvSpPr txBox="1"/>
          <p:nvPr/>
        </p:nvSpPr>
        <p:spPr>
          <a:xfrm>
            <a:off x="5472112" y="3384449"/>
            <a:ext cx="2016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عـــاداتٌ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F64E382B-4F88-E1F7-142E-869C6FD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50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الكلمة الأولى هي عاداتٌ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ـــــ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رددوا : عاداتٌ.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C78F20-D78D-273D-9BA7-B3064632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551" y="756000"/>
            <a:ext cx="792000" cy="792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8ADD3483-E5C2-A5FC-2E29-FAAF1D925A5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85047FFA-7259-9733-5857-0ABCFB8012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DD10CEDB-F57F-E519-18BD-318DC1AFEC3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1E0C9587-9E5A-C99A-4C01-ACBAB247C8C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AF2FAF04-8896-B089-1A3C-9BEC338FF43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A63A09A0-4DFC-7D3F-E603-501B07FEC0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49;p5">
            <a:extLst>
              <a:ext uri="{FF2B5EF4-FFF2-40B4-BE49-F238E27FC236}">
                <a16:creationId xmlns:a16="http://schemas.microsoft.com/office/drawing/2014/main" xmlns="" id="{F70C19F5-8FEE-6078-0175-F41805574DF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0;p5">
            <a:extLst>
              <a:ext uri="{FF2B5EF4-FFF2-40B4-BE49-F238E27FC236}">
                <a16:creationId xmlns:a16="http://schemas.microsoft.com/office/drawing/2014/main" xmlns="" id="{E9F93F51-4EE1-EB64-4006-BD83B7EF245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C95B66EE-6277-AE80-2AEB-E4771BEDA51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212CE6D8-412D-D0F1-30D7-94B1E64F0F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37DD8F2-4E77-51C0-7E68-EE9580E50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112" y="1722515"/>
            <a:ext cx="3737454" cy="40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610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27209B-34DF-2641-3AF1-B19A40EE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D2A057FC-2114-0742-86F8-A81932AE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8" y="783432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تعد الأم للغداء كل جمعة؟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E5459A7-2AA7-44A0-DB3A-43D24619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56000"/>
            <a:ext cx="792000" cy="792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320EAC2A-90DE-A7DF-D3EF-63C8602437A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022384EB-6B2B-A9C8-BF54-2136ECCF5F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370EBF75-8B7C-9B8A-18B1-F7A2F9E7572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49DEBCAF-23B2-0F68-4B24-95894B191FD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81BD1891-6C7C-80F7-DF33-6D1C410F126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F33A4D15-79E8-EB6E-B485-7C02BF80D50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45D42CCB-E130-B02A-0CA3-7C7D008C479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41F87AEA-5735-FE20-BB61-B913284C2A0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11B34715-D00F-0EDE-E290-ECC87CE2E0F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FB60AD87-0D39-659E-D454-C66F0064F05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542F329-3F88-20F3-C23D-6647B34A1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736725"/>
            <a:ext cx="3816350" cy="41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A40AE0-6DCD-505E-F6D9-EF42B97C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1886A3-B3B6-B14F-BE5F-9357B776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3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مِنْ عاداتِنا  أَكْلُ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ﭐلْكُسْكُسِ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يَوْمَ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ﭐلْجُمُعَةِ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من يردد؟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57D0615-6BD5-2B44-42B0-F803DF81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32CDD47-EDDE-56AA-47F6-BDEDD7D5F834}"/>
              </a:ext>
            </a:extLst>
          </p:cNvPr>
          <p:cNvSpPr txBox="1"/>
          <p:nvPr/>
        </p:nvSpPr>
        <p:spPr>
          <a:xfrm>
            <a:off x="295046" y="5661671"/>
            <a:ext cx="8553907" cy="92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مِنْ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عاداتِنا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أَكْلُ ﭐلْكُسْكُسِ يَوْمَ ﭐلْجُمُعَةِ.</a:t>
            </a:r>
            <a:endParaRPr lang="fr-MA" sz="54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0E740838-467C-D1A1-ADDF-1D672CA93B2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BD610D5D-AA2F-AFE2-5925-DE5DB6AD4A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76F96F9E-C1C5-EDAB-1092-12683010BEC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A579CF40-8F77-0406-DE6A-5B0EF904E9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2899F3AF-BECD-6AFE-C9C7-1A095430B2E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3490059F-802E-B198-9FED-4674FD5653F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F486EA08-ED55-0169-34B2-52E0B7F092D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2F01734A-30E7-6AB1-6C10-938B89F759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8F17A2C9-1B30-40F0-3EFC-F40F9E06112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FC67F8A3-CE15-514B-E530-827493972DB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847035F-050C-F1B2-3099-1B7492E05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567728"/>
            <a:ext cx="3816350" cy="41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147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xmlns="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xmlns="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 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xmlns="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 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</a:t>
            </a:r>
            <a:r>
              <a:rPr lang="ar-SA" dirty="0"/>
              <a:t>و</a:t>
            </a:r>
            <a:r>
              <a:rPr lang="ar-MA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xmlns="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وتصحيح الإنجازات 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 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xmlns="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7631EF-15DA-9498-70CC-C3FCED1E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B217AA-B3BD-5668-2208-C27CABF65E60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8DF96CF-1119-BFE5-6AA5-14124265FB7E}"/>
              </a:ext>
            </a:extLst>
          </p:cNvPr>
          <p:cNvSpPr txBox="1"/>
          <p:nvPr/>
        </p:nvSpPr>
        <p:spPr>
          <a:xfrm>
            <a:off x="5498719" y="3325825"/>
            <a:ext cx="1989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زِيٌّ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11C284BD-CF5C-A4E9-73D7-7BF0F1A1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39" y="817302"/>
            <a:ext cx="6840000" cy="612000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الكلمة الثانية هي  زِيٌّ ــــ  رددوا زِيٌّ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A6DBD17-493D-FB87-7460-BB170652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BEA5C188-9BF7-1B52-C2BE-A23D4383A38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4B32EFCD-0F29-6362-0AE5-DBFD139A7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0EA0750C-5CEA-AB50-C458-7112495F6F8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262F4D69-BD69-A0CD-F2ED-34033F57155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0CDEAC94-22E4-F1AB-4219-616F09042B0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88C8AF64-9F00-C639-65FA-C785FEEFE2E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F10DA74E-65D1-1594-8DC4-870DE0862E5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9F87DEA0-E9AB-D1CF-D07E-36B4579E4E7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DCE3C355-E93A-D8AD-87AB-25055F29066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DA33FE5D-7FCD-15F7-FEFC-CD04A0D744C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CD9652B-53E1-AFAE-DF0F-1882D12E5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24" y="1736725"/>
            <a:ext cx="3695141" cy="40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57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9F24FA-92D9-760E-A5F1-E65EE054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1FE7D473-F2ED-744F-942A-A6D19C10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39" y="756000"/>
            <a:ext cx="6840000" cy="612000"/>
          </a:xfrm>
        </p:spPr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ترتدي فرح؟ </a:t>
            </a: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80A3A36-68F4-E59C-B659-7B6ABB14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5067" y="666000"/>
            <a:ext cx="792000" cy="792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A27EDA78-BD31-CBD8-B1B3-EEF8334FACB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60BDFDAD-6ED7-3F07-43B9-5B6B6AB7B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B88ECB3F-FDAA-4858-F2EF-138AD80D7D0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2ABA250C-F55D-FB38-9170-6A84BA33B93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35AAC473-628C-6F6A-F237-D91B532A43E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213E9EBC-9D6D-6804-D8A1-CE7D0B2BADD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6F74424D-DBAE-F5FE-68BE-E1AD1C3CD33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4D78CC20-E9BF-6555-A3AB-E74B8036FDA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74EE6202-B0D4-A86E-C88A-37AAE2783B9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AE93764D-2E42-269B-E0E7-DA8BB0C8BF7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97A7AB-6E26-14CD-6A25-C0FFF95A7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736725"/>
            <a:ext cx="3816350" cy="41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819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CFE485-3209-6CE5-D2FF-7FF555C1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10C5A1D-8138-801C-0979-99E59E7E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39" y="756000"/>
            <a:ext cx="6840000" cy="6120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تَرْتَدي فَرَحُ لِباساً أَمازيغِياًّ. أي زيا أمازيغيا.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رددوا.</a:t>
            </a:r>
            <a:r>
              <a:rPr lang="f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f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1E95E00-886F-F18C-0E4B-F2128D06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EDC2606-A8D1-19B9-886C-E1429C1C5664}"/>
              </a:ext>
            </a:extLst>
          </p:cNvPr>
          <p:cNvSpPr txBox="1"/>
          <p:nvPr/>
        </p:nvSpPr>
        <p:spPr>
          <a:xfrm>
            <a:off x="-65263" y="5640335"/>
            <a:ext cx="856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تَرْتَدي فَرَحُ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زِيًّا</a:t>
            </a:r>
            <a:r>
              <a:rPr lang="ar-MA" sz="54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أَمازيغِياًّ.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2988F7ED-A1A1-94F9-F85A-F67DEF781D5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770AF7D8-0F50-1A4D-DC5C-96ED35CE3D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81419F36-D236-D8D9-73DC-05B75E2935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5D59F1F3-A709-45DF-3DFB-46E5A53655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252AB36F-F306-4B73-4FAF-944FB5F21A6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D8AFDAA8-EF63-47B9-1F75-FCFDA863C31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16DC7A36-8CE9-0B73-2F1E-46F13271EEF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24CEBD33-2AD6-EE14-EBDE-3A0EC11C1ED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A0887D34-1EB0-6DF0-B154-07E2FAE4D67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0BDA9E5F-D073-777E-E205-0F2BC451D81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7C278ED-6B3E-43BF-D3A2-0CAFB25BF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696" y="1704227"/>
            <a:ext cx="3695141" cy="40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88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0CAA72-5AA5-0BE3-9718-CCE1F510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CE4C268-9513-3E57-8E6C-5BCAE4725BC7}"/>
              </a:ext>
            </a:extLst>
          </p:cNvPr>
          <p:cNvSpPr txBox="1"/>
          <p:nvPr/>
        </p:nvSpPr>
        <p:spPr>
          <a:xfrm>
            <a:off x="5072115" y="3556498"/>
            <a:ext cx="2507836" cy="86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اَلْفَواكِهُ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ﭐلْجافَّةُ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1CFF4F4-0332-CF70-C3F9-7921ACED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50" y="756000"/>
            <a:ext cx="6840000" cy="612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اَلْفَواكِهُ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ﭐلْجافَّةُ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رددوا اَلْفَواكِهُ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ﭐلْجافَّةُ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025FA41-797C-4B39-4B65-D05642EA4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Google Shape;1243;p5">
            <a:extLst>
              <a:ext uri="{FF2B5EF4-FFF2-40B4-BE49-F238E27FC236}">
                <a16:creationId xmlns:a16="http://schemas.microsoft.com/office/drawing/2014/main" xmlns="" id="{A21ABB44-C55D-DB90-7037-9CCEF15985E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xmlns="" id="{3FE730E9-4E13-9DAD-0CF4-5527F4963F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xmlns="" id="{A4F86CA4-16B1-6190-BDE4-E439606C2A2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6;p5">
            <a:extLst>
              <a:ext uri="{FF2B5EF4-FFF2-40B4-BE49-F238E27FC236}">
                <a16:creationId xmlns:a16="http://schemas.microsoft.com/office/drawing/2014/main" xmlns="" id="{8A29A23D-73DF-BBC6-6DB6-D105F7EEADD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729315C8-6C74-2342-3571-9591DB43602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8CB572C6-978D-359B-0FB4-18E827DD81C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D0DBF172-F7B1-97E2-654A-6CF8546B10A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CF579CA4-650C-29AC-4D3C-EF40C107D45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9AC18B58-FA1E-A052-5E79-A9297FAF19C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9ECF6974-D22E-6E98-B41C-5BCE7BE3985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3DCCAD3-4812-F279-9742-ADAFD7CD6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017" y="1736725"/>
            <a:ext cx="3628049" cy="39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72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F55707-5001-37C6-B362-38130075E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97AE60C3-6783-5B47-86B2-F7EFD361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6" y="756000"/>
            <a:ext cx="6840000" cy="612000"/>
          </a:xfrm>
        </p:spPr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ماذا يوجد في الصحن؟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1149ED4-8388-6097-A46C-2032A5B65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81F71B12-156D-EFE2-A294-C07927635EE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485B0CB3-34BE-B2C0-0881-776CDC2DD0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9E9C199E-2EFE-F3AC-44D7-419A0A217D0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2BEC2FB9-710E-F928-71AE-B535E2F5856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3A47F207-5227-97D3-A36D-83016E7E2A9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F15D7DE8-D7B4-6733-C968-06AFF306A5E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0E6F3D5B-4C9E-CD08-EFE3-02A1B3CA4F9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ABFDC8C9-7CF7-BCB2-A59F-DD34DB8C326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75D7210E-FE73-5324-C727-727A92514F8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4A7AE718-CE3C-1D1A-674D-7A239829C34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1F4323E-BD6E-19DA-3055-440E9EE2D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704227"/>
            <a:ext cx="3816350" cy="41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08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E1E23-9D83-1CB3-F2FF-AAB02A8F4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7FF0ACDB-264C-3B6F-3321-CA175AAA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الصحن جوز ولوز  وفستق...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7FCA8BF-C18C-E342-B17F-F8DDF7820B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5B468140-B121-113D-C809-0DDFC449618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BBD4AED2-A09A-4EDD-2157-B0D5791427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06D84060-2E10-8F16-2A00-49927561D64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BCDB1BBE-03D8-21D2-5D71-5D50CBA95F8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55954E64-5E79-2553-B9A9-53D969B36B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C3D9822A-FFD4-31D1-8D15-440A73B0CDB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46457575-64D1-BFA5-A2DE-962C3EB7162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B6F30EA6-2432-8187-1B39-B098E9A884B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EC82D1C9-B0F9-0CD1-659E-55DD6A9DE32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A49B470E-A526-0EE2-324C-0D0F66DBD33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5694D67-4C9E-815A-275B-B96AF2595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704227"/>
            <a:ext cx="3816350" cy="41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3650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383EA4-D2FF-BF3B-B475-2F2195F40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39BF930-DD67-174B-8FFA-557036D1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50" y="756000"/>
            <a:ext cx="6840000" cy="612000"/>
          </a:xfrm>
        </p:spPr>
        <p:txBody>
          <a:bodyPr>
            <a:noAutofit/>
          </a:bodyPr>
          <a:lstStyle/>
          <a:p>
            <a:pPr algn="r" rtl="1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الجوز واللوز والفستق تسمى فواكه جافة. هذا صحن مليء بالفواكه الجافة.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16CE3-E90D-6FF2-B983-C8B214B8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F9AB6D4-789C-4051-916B-4E5102C8530E}"/>
              </a:ext>
            </a:extLst>
          </p:cNvPr>
          <p:cNvSpPr txBox="1"/>
          <p:nvPr/>
        </p:nvSpPr>
        <p:spPr>
          <a:xfrm>
            <a:off x="165384" y="5379600"/>
            <a:ext cx="8586216" cy="100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هَذا صَحْنٌ مَليءٌ </a:t>
            </a:r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بِـﭑلْفَواكِهِ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ﭐلْجافَّةِ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60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6EA1E0E6-7941-919D-6B43-65B7CD9B193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83EED2F9-5802-8001-63B1-7562056489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8EF3BC96-5776-0714-8181-A29602656C7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59AEB57B-9971-F8BE-07A6-60CD3688142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C0554426-EDDA-06FA-3675-81C08F2B44B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34D93B05-8141-8E19-BC79-29C4D199E69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B32DDCE3-8DBE-0C7E-A8FF-CE918EA49C0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8D22944F-5513-E21F-4D53-76577D6A2CB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1734B2FC-5D9E-AAF3-012D-272BF185315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5FA043DC-EC23-196A-D4BE-79CACD1F526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21C5C98-2ACC-20FF-48E0-159EF3E37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334" y="1632510"/>
            <a:ext cx="3505666" cy="38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073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6D848E-B20B-1C05-B91C-2B29F1D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C535B8D-2396-F581-57E0-FA396212F9E1}"/>
              </a:ext>
            </a:extLst>
          </p:cNvPr>
          <p:cNvSpPr txBox="1"/>
          <p:nvPr/>
        </p:nvSpPr>
        <p:spPr>
          <a:xfrm>
            <a:off x="5072115" y="3500438"/>
            <a:ext cx="241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6000" dirty="0">
                <a:solidFill>
                  <a:schemeClr val="tx2"/>
                </a:solidFill>
              </a:rPr>
              <a:t> </a:t>
            </a:r>
            <a:r>
              <a:rPr lang="ar-MA" sz="6000" dirty="0">
                <a:solidFill>
                  <a:srgbClr val="424D7B"/>
                </a:solidFill>
              </a:rPr>
              <a:t>تَـــراشَــــقَ</a:t>
            </a:r>
            <a:endParaRPr lang="fr-MA" sz="6000" dirty="0">
              <a:solidFill>
                <a:srgbClr val="424D7B"/>
              </a:solidFill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6A1C0FA4-4382-B3EE-2E66-45397B3A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التالية هي تراشق. تراشق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F00D56A-5D15-323B-90F3-FE8D5E5DE6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CBD70F20-87D5-BF1C-EFCC-7C3AF8C3AEC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46F6B99B-F831-B211-6522-3E68918003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36FFF401-6F97-C337-46E4-AF24DD70C1C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B5AA7D97-59B0-ED5B-B46D-B08A1449FEF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C6B3B8FD-4B35-427E-C6D0-9EA5140581E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39C21852-8F54-567F-51DD-38E7278F4F1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2E01A2F8-92E9-4632-B669-82FD448A92F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CCFA9C0B-80B6-FB9A-5493-D379B2C1B8F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6D76ABFE-E260-907B-A9E2-50DD5871D50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495BDF44-72C9-50E7-362A-02DE4131CC0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21B043-C043-DD46-E921-0CE45F467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023" y="1736725"/>
            <a:ext cx="3687290" cy="40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319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8BF8B1-E291-A22D-4CA6-26689BEF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264C0BE-543C-D4BF-54C3-43AAA05372FE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C9148277-F703-9347-AFDD-D622027D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756000"/>
            <a:ext cx="6743782" cy="6156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فعل الأطفال؟ تَراشَقَ ﭐلْأَطْفالُ بِـﭑلْماءِ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  رددوا.</a:t>
            </a:r>
            <a:r>
              <a:rPr lang="f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f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C3E7FB-9989-5146-F51E-DFB6D64B11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582" y="756000"/>
            <a:ext cx="766784" cy="766784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xmlns="" id="{FE12E25A-38AF-4540-A506-B67E465698CC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7C5297A-8D8F-94F0-51B3-F2A3273F9772}"/>
              </a:ext>
            </a:extLst>
          </p:cNvPr>
          <p:cNvSpPr txBox="1"/>
          <p:nvPr/>
        </p:nvSpPr>
        <p:spPr>
          <a:xfrm>
            <a:off x="-122571" y="5409028"/>
            <a:ext cx="8535619" cy="102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تَراشَقَ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بِـﭑلْماءِ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 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D2C24CFD-6FBE-335F-4C55-2811CADA83A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E8AF7B8F-A28F-7593-0448-C4F492D2E6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70812E89-4B20-D55F-D956-29EF14C3C8E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55AA6308-AE61-C46B-D58F-7FD7E924839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xmlns="" id="{7BEDA88D-CD8D-C32C-84B6-BD9381A897B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xmlns="" id="{EF383B94-B01E-916D-3C20-D2AA85BA87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xmlns="" id="{976838FA-1B3E-BB35-E059-082E61C3091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xmlns="" id="{503E4770-8BB4-B6E0-B6E9-95970F11C52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xmlns="" id="{D1B2027B-513E-779E-7C13-07B1E01A573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E0E94F23-E54E-273E-435F-B965E9F027F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0E9C545-0712-AD17-12B0-BF951FD2B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426" y="1532837"/>
            <a:ext cx="3503867" cy="38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392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29F20D-8D53-17D3-91CD-417EBE189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BD2D855-EB0D-01ED-69A7-B3E9BD3B9455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567B626-8EE9-67B5-D1BE-04366655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74" y="756000"/>
            <a:ext cx="6840000" cy="6120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تَراشَقَ ﭐلْأَطْفالُ بِـﭑلْماءِ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  رددوا تَراشَقَ 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A4D9B2-BAED-E6B3-3904-C66D94FF96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582" y="756000"/>
            <a:ext cx="766784" cy="766784"/>
          </a:xfrm>
        </p:spPr>
      </p:pic>
      <p:sp>
        <p:nvSpPr>
          <p:cNvPr id="10" name="Espace réservé pour une image  12">
            <a:extLst>
              <a:ext uri="{FF2B5EF4-FFF2-40B4-BE49-F238E27FC236}">
                <a16:creationId xmlns:a16="http://schemas.microsoft.com/office/drawing/2014/main" xmlns="" id="{C0B15092-B090-96FB-783C-7F5D625B1780}"/>
              </a:ext>
            </a:extLst>
          </p:cNvPr>
          <p:cNvSpPr txBox="1">
            <a:spLocks/>
          </p:cNvSpPr>
          <p:nvPr/>
        </p:nvSpPr>
        <p:spPr>
          <a:xfrm>
            <a:off x="1795348" y="2161144"/>
            <a:ext cx="5967885" cy="3978590"/>
          </a:xfrm>
          <a:prstGeom prst="roundRect">
            <a:avLst/>
          </a:prstGeom>
        </p:spPr>
        <p:txBody>
          <a:bodyPr/>
          <a:lstStyle/>
          <a:p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0DA9CC7F-AB30-A7DA-2833-29320F838CA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F766C4F6-AE46-540D-7EF5-D02B2F678D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C232E63D-F6DA-EF0C-DE3C-EB148DA1A65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250F928B-4FEA-DE40-42AE-27A7964D30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xmlns="" id="{CE21E318-0FE0-AFAF-0803-466A287324E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xmlns="" id="{857F597A-93B8-0593-778A-541604BE706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xmlns="" id="{8A182814-6950-0088-7F62-30116CFDBBA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xmlns="" id="{F105D8D0-0F5B-F9D6-1670-DFBF2F3373F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1;p5">
            <a:extLst>
              <a:ext uri="{FF2B5EF4-FFF2-40B4-BE49-F238E27FC236}">
                <a16:creationId xmlns:a16="http://schemas.microsoft.com/office/drawing/2014/main" xmlns="" id="{7B0AB678-2F8E-CE05-77EF-5D2F37032C9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78A7883E-779C-E317-A682-F38C2A26BBF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4C7CACD-109B-ABF5-3AE8-BEE764C9ADFF}"/>
              </a:ext>
            </a:extLst>
          </p:cNvPr>
          <p:cNvSpPr txBox="1"/>
          <p:nvPr/>
        </p:nvSpPr>
        <p:spPr>
          <a:xfrm>
            <a:off x="398069" y="5588340"/>
            <a:ext cx="8535619" cy="102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تَراشَقَ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بِـﭑلْماءِ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 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DC7B818-D9A6-DE08-88C4-31F86F392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522784"/>
            <a:ext cx="3875454" cy="42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881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716002" y="1819288"/>
            <a:ext cx="3779998" cy="13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2" y="2380103"/>
            <a:ext cx="3434997" cy="6241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أنشطة اعتيادية</a:t>
            </a:r>
            <a:r>
              <a:rPr lang="fr-FR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معجم </a:t>
            </a:r>
            <a:r>
              <a:rPr lang="fr-FR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والتحدث</a:t>
            </a:r>
            <a:r>
              <a:rPr lang="fr-FR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الطلاقة: 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69142" y="1833188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ar-MA" sz="24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474F71"/>
                </a:solidFill>
                <a:latin typeface="Dosis ExtraBold" pitchFamily="2" charset="0"/>
              </a:rPr>
              <a:t> </a:t>
            </a:r>
            <a:r>
              <a:rPr lang="fr-MA" sz="2000" b="1" dirty="0">
                <a:solidFill>
                  <a:srgbClr val="474F71"/>
                </a:solidFill>
                <a:latin typeface="Dosis ExtraBold" pitchFamily="2" charset="0"/>
              </a:rPr>
              <a:t>1</a:t>
            </a:r>
            <a:r>
              <a:rPr lang="fr-MA" sz="2400" b="1" dirty="0">
                <a:solidFill>
                  <a:srgbClr val="474F71"/>
                </a:solidFill>
                <a:latin typeface="Dosis ExtraBold" pitchFamily="2" charset="0"/>
              </a:rPr>
              <a:t> - </a:t>
            </a:r>
            <a:endParaRPr lang="ar-MA" sz="2400" b="1" dirty="0">
              <a:solidFill>
                <a:srgbClr val="474F71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rtl="1"/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3 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- </a:t>
              </a:r>
              <a:endParaRPr lang="ar-MA" sz="2400" b="1" dirty="0">
                <a:solidFill>
                  <a:schemeClr val="bg1">
                    <a:lumMod val="50000"/>
                  </a:schemeClr>
                </a:solidFill>
                <a:latin typeface="Dosis ExtraBold" pitchFamily="2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rtl="1"/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6 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- </a:t>
              </a:r>
              <a:endParaRPr lang="ar-MA" sz="2400" b="1" dirty="0">
                <a:solidFill>
                  <a:schemeClr val="bg1">
                    <a:lumMod val="50000"/>
                  </a:schemeClr>
                </a:solidFill>
                <a:latin typeface="Dosis ExtraBold" pitchFamily="2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rtl="1"/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2 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- </a:t>
              </a:r>
              <a:endParaRPr lang="ar-MA" sz="2400" b="1" dirty="0">
                <a:solidFill>
                  <a:schemeClr val="bg1">
                    <a:lumMod val="50000"/>
                  </a:schemeClr>
                </a:solidFill>
                <a:latin typeface="Dosis ExtraBold" pitchFamily="2" charset="0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rtl="1"/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5 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- </a:t>
              </a:r>
              <a:endParaRPr lang="ar-MA" sz="2400" b="1" dirty="0">
                <a:solidFill>
                  <a:schemeClr val="bg1">
                    <a:lumMod val="50000"/>
                  </a:schemeClr>
                </a:solidFill>
                <a:latin typeface="Dosis ExtraBold" pitchFamily="2" charset="0"/>
                <a:cs typeface="Microsoft Uighur" panose="02000000000000000000" pitchFamily="2" charset="-78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 rtl="1"/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 </a:t>
              </a:r>
              <a:r>
                <a:rPr lang="fr-MA" sz="20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4 </a:t>
              </a:r>
              <a:r>
                <a:rPr lang="fr-MA" sz="2400" b="1" dirty="0">
                  <a:solidFill>
                    <a:schemeClr val="bg1">
                      <a:lumMod val="50000"/>
                    </a:schemeClr>
                  </a:solidFill>
                  <a:latin typeface="Dosis ExtraBold" pitchFamily="2" charset="0"/>
                </a:rPr>
                <a:t>- </a:t>
              </a:r>
              <a:endParaRPr lang="ar-MA" sz="2400" b="1" dirty="0">
                <a:solidFill>
                  <a:schemeClr val="bg1">
                    <a:lumMod val="50000"/>
                  </a:schemeClr>
                </a:solidFill>
                <a:latin typeface="Dosis ExtraBold" pitchFamily="2" charset="0"/>
                <a:cs typeface="Microsoft Uighur" panose="02000000000000000000" pitchFamily="2" charset="-78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 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الإنتاج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كتابية: البنيات اللغوية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sz="16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إعادة الإنتاج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استخلاص العبرة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تعبير كتابي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2/2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عناصر الحكاية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 استراتيجية المفردات 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خط ونقل </a:t>
            </a:r>
            <a:r>
              <a:rPr lang="fr-FR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r>
              <a:rPr lang="fr-FR" sz="160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الطلاقة: توليف ودعم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توليف ودعم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إثرائية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البنية السردية / لعب الأدوار 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استراتيجية الفهم </a:t>
            </a:r>
            <a:r>
              <a:rPr lang="fr-FR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½: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8D5AA2-FEF4-7095-BFB5-CEE3563A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D6D30C8-61FE-ED8C-65DD-105313DF6136}"/>
              </a:ext>
            </a:extLst>
          </p:cNvPr>
          <p:cNvSpPr txBox="1"/>
          <p:nvPr/>
        </p:nvSpPr>
        <p:spPr>
          <a:xfrm>
            <a:off x="5063566" y="3641840"/>
            <a:ext cx="2424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تَوَسَّلَ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8F3FAF26-724D-2334-7D0A-78182C5C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6" y="756000"/>
            <a:ext cx="6840000" cy="612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تَوَسَّلَ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 ر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ددوا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تَوَسَّلَ.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2946287-DF2B-C44D-82B3-0FA3BA19E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523C1D4A-B980-0788-E623-ED909C78F2A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E5656DF7-7B30-4CB6-EFA4-CFF7176E0E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F90F8B61-8E2B-72B3-53E8-55C4A7EEC47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78C82249-31AF-A66A-84E2-680D630728D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24FC0976-423C-9AF1-3A89-DF6CB294994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F22C8D4D-7654-27C4-AFA3-79116D66F13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BBCD59DF-EE72-9944-E5CE-559CD7ADD3B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FB37ED9B-573A-B600-D738-31DFF16ABF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43EC91DA-7826-9611-0C2F-5A72E7DA277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786DB640-4247-FD26-B9C2-7419FCDACB8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D572B37-D454-637F-764F-21292134E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773" y="1704227"/>
            <a:ext cx="3724539" cy="40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88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965E73-DABB-26DA-B112-6FA6A955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DD5D069-4416-8C10-EC44-B6E73D2D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8" y="756000"/>
            <a:ext cx="6840000" cy="612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تَوَسَّلَ ﭐلطِّفْلُ لِأُمِّهِ كَيْ يَخْرُجَ لِلَّعِبِ.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ــــ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رددوا.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9CDD51-583E-BB28-3BCA-AA8F80AD3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A49AA02-38C5-5963-ADDC-7105580FFBE2}"/>
              </a:ext>
            </a:extLst>
          </p:cNvPr>
          <p:cNvSpPr txBox="1"/>
          <p:nvPr/>
        </p:nvSpPr>
        <p:spPr>
          <a:xfrm>
            <a:off x="274320" y="5226703"/>
            <a:ext cx="8595360" cy="101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تَوَسَّلَ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لِأُمِّهِ كَيْ يَخْرُجَ لِلَّعِبِ.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C51853FC-FDF5-9995-5F7A-667A3A3362E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F9FE30BB-C4B6-77F0-EF85-157BE81652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2FEC15C4-C350-2C8B-5B3C-477488FDAAF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007B3EA0-82DC-598F-F972-180EDC4E219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76604409-1F50-2696-E586-E17DF6C69C6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8CB10BF1-A52F-18C0-065A-F9F6B2D95B7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A0F89AC5-C091-1802-85BA-394AB4E6F98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244D9C9E-B28D-1B0D-3CDD-18EB82879D7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23DC8634-A916-3745-F1EC-178A6B8AD2B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21B244F1-4ED6-6DCF-435E-D0E94165E04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7D9EA2C-98DB-0983-244A-68FC71968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2517" y="1631297"/>
            <a:ext cx="3457295" cy="37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013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CC5D-768F-DE5A-63AB-EE6DA8ED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F5988CD-51BC-DA64-E0A2-55A82775D69C}"/>
              </a:ext>
            </a:extLst>
          </p:cNvPr>
          <p:cNvSpPr txBox="1"/>
          <p:nvPr/>
        </p:nvSpPr>
        <p:spPr>
          <a:xfrm>
            <a:off x="5072114" y="3626963"/>
            <a:ext cx="2416124" cy="103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نَــفْــتَــخِــــرُ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3711A30-C2FB-0F21-4ABE-B5604560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8" y="756000"/>
            <a:ext cx="6840000" cy="612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نَفْتَخِرُ 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َفْتَخِرُ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رددوا؟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F743A96-5C7C-7B26-11FC-C09B3F60DD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CE054839-D04E-462D-20FE-CA7EB85BAB4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315C010-EF80-01CE-BB2C-28B970F1CF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xmlns="" id="{BE67DD54-9974-E252-C0BE-10976001731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C9141A07-5F2F-A4E6-A25D-C61889564F8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7FAA426A-FD79-F376-57ED-4648CDE5B06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172CF396-45D8-6B60-BEB9-B694487352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6DC18EB1-A3FD-14DD-24E8-08E331E6B25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26B7124F-AE75-F9D8-218E-BD43E1CD3FF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C149338C-9FDC-9461-6D9A-64DD5FD20E5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xmlns="" id="{E1440D6E-A25E-F0EE-6AF1-DE744D8318B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F873AF-FFA3-F0AA-D365-8D90F8B67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023" y="1736725"/>
            <a:ext cx="3687290" cy="40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745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E0DD02-5A0A-E2AF-F0E6-7BCF3FB8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F338D38-A084-9F44-BB64-452F8E11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نَفْتَخِرُ بِفَوْزِ فَريقِ كُرَةِ </a:t>
            </a:r>
            <a:r>
              <a:rPr lang="ar-MA" sz="24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ﭐلْقَدَمِ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 نَفْتَخِرُ، رددوا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96F224F-838E-A35F-9C48-B1CDBF14CB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68033" cy="768033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8F7106D-14E6-E564-D500-900FA2C21068}"/>
              </a:ext>
            </a:extLst>
          </p:cNvPr>
          <p:cNvSpPr txBox="1"/>
          <p:nvPr/>
        </p:nvSpPr>
        <p:spPr>
          <a:xfrm>
            <a:off x="320040" y="5605935"/>
            <a:ext cx="855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نَفْتَخِرُ</a:t>
            </a:r>
            <a:r>
              <a:rPr lang="ar-MA" sz="6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بِفَوْزِ فَريقِ كُرَةِ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ﭐلْقَدَمِ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79385C62-14B4-993C-BE33-826630077D3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EF21E5C4-1E69-67AF-6504-A047E0213D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A1274611-F614-70CF-67B5-D27EFA26433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40702334-B5A2-9DA6-6F39-95D9922F719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E4454E58-C6D6-3326-0252-F74377E4729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1A78F821-8D4A-2B48-037B-275E8943810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DA197E05-75EC-453B-B7D6-8925388A485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5834CEC2-EF59-0075-9A75-C472729BE62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9CD3772C-8E92-01F1-5504-205290A0A36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581CE1BD-FFD5-5AF7-D677-948D8A8D31F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611A51-793A-CA24-B7D5-8CFA60078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463" y="1595645"/>
            <a:ext cx="3816350" cy="41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714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627122-CDE7-E0F9-8B73-DAB80238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CE2D877-A564-B507-5265-41705957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39728" cy="624744"/>
          </a:xfrm>
        </p:spPr>
        <p:txBody>
          <a:bodyPr>
            <a:normAutofit/>
          </a:bodyPr>
          <a:lstStyle/>
          <a:p>
            <a:pPr algn="r" defTabSz="514337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يقول الكلمة الموافقة لكل صورة أشير إليها؟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70EFB81-33C6-1D64-2794-5F87F1148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98965"/>
            <a:ext cx="816617" cy="816617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121BE998-5BDC-A2D7-5ACD-F4A0DB8B106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15F8F60D-FF62-D8B4-A358-4DABA07082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362FD0B8-F463-2B52-F46B-358345BF9F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3A69EA2D-2A1F-62DC-5E66-1653065DEE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DB835C18-56BA-4B96-B19F-EEAE723F4FC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57A66396-6E4B-A2E2-63A1-5EE6D56A6F3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76F2542C-DA33-C0E6-EF53-01AB9E8EEA7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D3F03C71-8586-5B44-D3C9-D705C0646F6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D68A02F1-227B-6FF1-84BB-DE3F07DC5DC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2;p5">
            <a:extLst>
              <a:ext uri="{FF2B5EF4-FFF2-40B4-BE49-F238E27FC236}">
                <a16:creationId xmlns:a16="http://schemas.microsoft.com/office/drawing/2014/main" xmlns="" id="{137DBE04-4671-7709-4B2C-8134A0568A9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EEF1571-6D6C-05A6-0C59-DF11C4EA2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627" y="1689377"/>
            <a:ext cx="1900880" cy="20779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D68A69A-37A1-7B73-5CBB-25582E258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518" y="1689377"/>
            <a:ext cx="1900880" cy="20779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C582188-5A49-80EC-DA95-59D6E66A9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084" y="4224490"/>
            <a:ext cx="1900880" cy="20779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3EF830E-C5E9-EA1D-22CB-8927B2CA92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870" y="4224490"/>
            <a:ext cx="1900880" cy="20779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195A0ED-7279-A69A-1E00-D738BF675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7613" y="1689377"/>
            <a:ext cx="1900800" cy="207783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C002CAA-C247-469A-7973-D4376B5DEC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3017" y="4224490"/>
            <a:ext cx="1900800" cy="2077836"/>
          </a:xfrm>
          <a:prstGeom prst="rect">
            <a:avLst/>
          </a:prstGeom>
        </p:spPr>
      </p:pic>
      <p:pic>
        <p:nvPicPr>
          <p:cNvPr id="21" name="Image 20" descr="Une image contenant dessin humoristique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xmlns="" id="{111D1149-797E-E40E-021C-2076C695EE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5869" y="1675571"/>
            <a:ext cx="1974395" cy="2160000"/>
          </a:xfrm>
          <a:prstGeom prst="rect">
            <a:avLst/>
          </a:prstGeom>
        </p:spPr>
      </p:pic>
      <p:pic>
        <p:nvPicPr>
          <p:cNvPr id="23" name="Image 22" descr="Une image contenant habits, personn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3953E5A-47AF-8750-146A-A47324D34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2406" y="4183408"/>
            <a:ext cx="1974395" cy="2160000"/>
          </a:xfrm>
          <a:prstGeom prst="rect">
            <a:avLst/>
          </a:prstGeom>
        </p:spPr>
      </p:pic>
      <p:pic>
        <p:nvPicPr>
          <p:cNvPr id="25" name="Image 24" descr="Une image contenant nourriture, fruit, Snack, fruit sec&#10;&#10;Le contenu généré par l’IA peut être incorrect.">
            <a:extLst>
              <a:ext uri="{FF2B5EF4-FFF2-40B4-BE49-F238E27FC236}">
                <a16:creationId xmlns:a16="http://schemas.microsoft.com/office/drawing/2014/main" xmlns="" id="{6B3CFB18-84F0-B576-1306-04162E8F2F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0816" y="4183408"/>
            <a:ext cx="1974395" cy="2160000"/>
          </a:xfrm>
          <a:prstGeom prst="rect">
            <a:avLst/>
          </a:prstGeom>
        </p:spPr>
      </p:pic>
      <p:pic>
        <p:nvPicPr>
          <p:cNvPr id="27" name="Image 26" descr="Une image contenant garçon, personne, habits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B2661EFC-0577-A639-CF50-88F6AD599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1326" y="4183408"/>
            <a:ext cx="1974395" cy="2160000"/>
          </a:xfrm>
          <a:prstGeom prst="rect">
            <a:avLst/>
          </a:prstGeom>
        </p:spPr>
      </p:pic>
      <p:pic>
        <p:nvPicPr>
          <p:cNvPr id="31" name="Image 30" descr="Une image contenant habits, garço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E1BDA0E-EC1F-44AE-F86F-7AF04928C0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129" y="1648294"/>
            <a:ext cx="1974395" cy="216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C9238B8D-A454-41D8-74CF-B60F57477A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20816" y="1648294"/>
            <a:ext cx="19743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8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5E7E83-CC5F-61D4-B17E-3D7A25BF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C07D7D-0E7A-B94C-AFE8-69AB03EE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968442" cy="612000"/>
          </a:xfrm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باستعمال« تَراشَقَ 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3AE56A9-C1B3-97F0-37F9-14D9E88A22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41877"/>
            <a:ext cx="881417" cy="881417"/>
          </a:xfr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50DFC5DB-5994-B975-6B1B-0B022AF9AE8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B21745FD-5D96-0593-1642-A23EA922CF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697634A6-FF14-C0B8-4B4F-B6964352040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45EE4707-8F24-E1BD-94FC-82BF813F64E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C31502F1-C6C2-9C78-BE28-2C33EBDFEB3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EFD781D2-57AB-3A97-BC83-C356A51D636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51D24C8C-8517-E5E6-ED2A-37408F7DEFD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DD830C66-C6A4-3F4B-B817-DB7B95B9FB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30E0D359-71FE-2234-3711-CBFA8793F5B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252;p5">
            <a:extLst>
              <a:ext uri="{FF2B5EF4-FFF2-40B4-BE49-F238E27FC236}">
                <a16:creationId xmlns:a16="http://schemas.microsoft.com/office/drawing/2014/main" xmlns="" id="{112DC007-3523-217E-F718-376E56575BC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95813D6-BA52-C678-BFCD-95EDBA96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664" y="1736725"/>
            <a:ext cx="3852672" cy="42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3639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C7E3D4-79E3-6657-F704-23F97FD5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0CC1771-12D6-40BB-ED74-0E825EF0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74" y="756000"/>
            <a:ext cx="6840000" cy="612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يردد؟</a:t>
            </a: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A2A75D9-7814-3DBA-EF2C-C71CDEB630F7}"/>
              </a:ext>
            </a:extLst>
          </p:cNvPr>
          <p:cNvSpPr txBox="1"/>
          <p:nvPr/>
        </p:nvSpPr>
        <p:spPr>
          <a:xfrm>
            <a:off x="226314" y="5345999"/>
            <a:ext cx="8691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تَراشَقَ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ﭐلْأَطْفالُ بِكُراتِ ﭐلثَّلْجِ.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8FD9064-B852-B214-5077-25305809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0728FA71-13D6-EFDD-47B8-055341C69FD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D2CADF6B-E138-FD1D-8A31-2F2E56CFFD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05A7C982-C4D9-7765-AC73-8587A0E08CB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4006064A-1ED4-28FF-9A4D-0F4B7B93E94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7;p5">
            <a:extLst>
              <a:ext uri="{FF2B5EF4-FFF2-40B4-BE49-F238E27FC236}">
                <a16:creationId xmlns:a16="http://schemas.microsoft.com/office/drawing/2014/main" xmlns="" id="{73C76650-ECB9-4844-B543-56DDD076D1F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48;p5">
            <a:extLst>
              <a:ext uri="{FF2B5EF4-FFF2-40B4-BE49-F238E27FC236}">
                <a16:creationId xmlns:a16="http://schemas.microsoft.com/office/drawing/2014/main" xmlns="" id="{F2060F79-95B9-81DE-86AB-6E6A8BD613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49;p5">
            <a:extLst>
              <a:ext uri="{FF2B5EF4-FFF2-40B4-BE49-F238E27FC236}">
                <a16:creationId xmlns:a16="http://schemas.microsoft.com/office/drawing/2014/main" xmlns="" id="{DE404689-4AEB-FBC1-4996-38A62E9CFF0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250;p5">
            <a:extLst>
              <a:ext uri="{FF2B5EF4-FFF2-40B4-BE49-F238E27FC236}">
                <a16:creationId xmlns:a16="http://schemas.microsoft.com/office/drawing/2014/main" xmlns="" id="{DFEAC225-A867-F149-7AE4-1DED1AC4D9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10EF1511-E593-3D26-930B-CAF353EE85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252;p5">
            <a:extLst>
              <a:ext uri="{FF2B5EF4-FFF2-40B4-BE49-F238E27FC236}">
                <a16:creationId xmlns:a16="http://schemas.microsoft.com/office/drawing/2014/main" xmlns="" id="{6C53E940-25FA-0FC1-CBAD-D2464EB7B93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203D5D-5075-9FC8-DB37-E9BCD16CD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434" y="1512001"/>
            <a:ext cx="3687901" cy="40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3155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69AFA0-8226-3FEA-E3B0-7EA9518B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40DF26F-A91D-E24D-BCAB-D69C2DC9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زِيٌّ»؟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D1125F5-8036-2C3D-AA6B-5AE89A986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41877"/>
            <a:ext cx="881417" cy="881417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A21BB19C-266C-8D28-09EB-BFEBAE46889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05164BDD-0344-4674-9AE1-0FBCB3D303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5D1EC00F-208F-A3F4-C0DB-7A0789D1D7B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10F9AEA5-A11C-2EB2-A31F-C6C8405BB92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ED3C197D-55C1-C438-DE97-CB81B3E3790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34D7A0B1-281B-4084-FE12-0B9525CEB7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1F15C415-3755-82A6-4174-9D74FC7DE62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B0EFCCA7-E21A-30C8-6D36-DC013F9CAA3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6FD8156A-808C-A958-97DF-B2906B25DC3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1252;p5">
            <a:extLst>
              <a:ext uri="{FF2B5EF4-FFF2-40B4-BE49-F238E27FC236}">
                <a16:creationId xmlns:a16="http://schemas.microsoft.com/office/drawing/2014/main" xmlns="" id="{E5602816-49B3-C733-0736-504A3C30E69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6B64AC-C0AF-593D-703A-0EE7208CA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0867" y="1736725"/>
            <a:ext cx="3862266" cy="42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642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C94AE9-8159-82CC-11B8-4BEACCAE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6251A2-8211-3E29-7AA0-282116C2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رَددوا ـــ  لَبِسَ أَخي زِيًّا جَميلًا في ﭐلْعيدِ.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EBBD7D-7B02-63AD-9033-642E06F8E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967" y="670367"/>
            <a:ext cx="819765" cy="819765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8F20396-D161-5B5E-CA45-DB5B2A981383}"/>
              </a:ext>
            </a:extLst>
          </p:cNvPr>
          <p:cNvSpPr txBox="1"/>
          <p:nvPr/>
        </p:nvSpPr>
        <p:spPr>
          <a:xfrm>
            <a:off x="322478" y="5509003"/>
            <a:ext cx="84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لَبِسَ أَخي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زِيًّا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جَميلًا في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ﭐلْعيدِ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0D83390C-2804-E745-337C-E8E721E331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E8292251-393C-5EAB-870B-48013F4AA9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09BA7B6D-1A75-4EE5-3200-16D872D5CF7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02EAAC97-B02E-CCD4-B699-DA515C9313E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7;p5">
            <a:extLst>
              <a:ext uri="{FF2B5EF4-FFF2-40B4-BE49-F238E27FC236}">
                <a16:creationId xmlns:a16="http://schemas.microsoft.com/office/drawing/2014/main" xmlns="" id="{D2110EBD-D35A-3049-D0D2-2DEB5831121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8;p5">
            <a:extLst>
              <a:ext uri="{FF2B5EF4-FFF2-40B4-BE49-F238E27FC236}">
                <a16:creationId xmlns:a16="http://schemas.microsoft.com/office/drawing/2014/main" xmlns="" id="{BCA4A310-61C2-248C-9184-5C172BE66FD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49;p5">
            <a:extLst>
              <a:ext uri="{FF2B5EF4-FFF2-40B4-BE49-F238E27FC236}">
                <a16:creationId xmlns:a16="http://schemas.microsoft.com/office/drawing/2014/main" xmlns="" id="{11644F6E-C9EC-C106-E820-608BB4E9804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0;p5">
            <a:extLst>
              <a:ext uri="{FF2B5EF4-FFF2-40B4-BE49-F238E27FC236}">
                <a16:creationId xmlns:a16="http://schemas.microsoft.com/office/drawing/2014/main" xmlns="" id="{C6D944EA-083F-A095-4A87-D36D0915845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1;p5">
            <a:extLst>
              <a:ext uri="{FF2B5EF4-FFF2-40B4-BE49-F238E27FC236}">
                <a16:creationId xmlns:a16="http://schemas.microsoft.com/office/drawing/2014/main" xmlns="" id="{A0F177ED-D517-FC94-08D4-A94BABD549E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2;p5">
            <a:extLst>
              <a:ext uri="{FF2B5EF4-FFF2-40B4-BE49-F238E27FC236}">
                <a16:creationId xmlns:a16="http://schemas.microsoft.com/office/drawing/2014/main" xmlns="" id="{D936A284-ECD3-ABA2-87EE-8FF76411179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E87916B-A5D0-6EA9-9CA3-99E96D82F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319" y="1736726"/>
            <a:ext cx="3933363" cy="38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146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017C13-3624-5B9C-D231-E70D5CB2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0BE6175-90AC-B44E-9BC5-528768C5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06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«نَفْتَخِرُ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E899DDA-3CFF-12A3-2850-805F95BF2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41877"/>
            <a:ext cx="881417" cy="881417"/>
          </a:xfrm>
        </p:spPr>
      </p:pic>
      <p:pic>
        <p:nvPicPr>
          <p:cNvPr id="6" name="Google Shape;1243;p5">
            <a:extLst>
              <a:ext uri="{FF2B5EF4-FFF2-40B4-BE49-F238E27FC236}">
                <a16:creationId xmlns:a16="http://schemas.microsoft.com/office/drawing/2014/main" xmlns="" id="{6E598C85-B3B4-A0B1-D2BD-B650B523AD6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4;p5">
            <a:extLst>
              <a:ext uri="{FF2B5EF4-FFF2-40B4-BE49-F238E27FC236}">
                <a16:creationId xmlns:a16="http://schemas.microsoft.com/office/drawing/2014/main" xmlns="" id="{0CE02824-6311-C281-3442-788B7FB380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5;p5">
            <a:extLst>
              <a:ext uri="{FF2B5EF4-FFF2-40B4-BE49-F238E27FC236}">
                <a16:creationId xmlns:a16="http://schemas.microsoft.com/office/drawing/2014/main" xmlns="" id="{31C856BA-124F-355D-6211-5D2502425FB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7208E022-0FA8-0849-9F8C-AF205BA9AF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47;p5">
            <a:extLst>
              <a:ext uri="{FF2B5EF4-FFF2-40B4-BE49-F238E27FC236}">
                <a16:creationId xmlns:a16="http://schemas.microsoft.com/office/drawing/2014/main" xmlns="" id="{9264E9EE-D79A-5945-6997-19DC605B1C1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48;p5">
            <a:extLst>
              <a:ext uri="{FF2B5EF4-FFF2-40B4-BE49-F238E27FC236}">
                <a16:creationId xmlns:a16="http://schemas.microsoft.com/office/drawing/2014/main" xmlns="" id="{410ACCC6-E817-21EE-8099-45DA47194F3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49;p5">
            <a:extLst>
              <a:ext uri="{FF2B5EF4-FFF2-40B4-BE49-F238E27FC236}">
                <a16:creationId xmlns:a16="http://schemas.microsoft.com/office/drawing/2014/main" xmlns="" id="{AA895C6E-F7B6-B623-E3D3-C308C91BD5C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0;p5">
            <a:extLst>
              <a:ext uri="{FF2B5EF4-FFF2-40B4-BE49-F238E27FC236}">
                <a16:creationId xmlns:a16="http://schemas.microsoft.com/office/drawing/2014/main" xmlns="" id="{F7BA956D-6FF8-2ADB-54ED-662767875D9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251;p5">
            <a:extLst>
              <a:ext uri="{FF2B5EF4-FFF2-40B4-BE49-F238E27FC236}">
                <a16:creationId xmlns:a16="http://schemas.microsoft.com/office/drawing/2014/main" xmlns="" id="{6B9BAFFA-47EE-2C2E-A9AC-0146542DC85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1252;p5">
            <a:extLst>
              <a:ext uri="{FF2B5EF4-FFF2-40B4-BE49-F238E27FC236}">
                <a16:creationId xmlns:a16="http://schemas.microsoft.com/office/drawing/2014/main" xmlns="" id="{58D006B7-4B7B-9063-3559-7D9FBD7C3D3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8AD922-6E64-685B-50A6-5BA6F501B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664" y="1736725"/>
            <a:ext cx="3852672" cy="42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67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xmlns="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نشيد : «ماما»</a:t>
            </a:r>
            <a:r>
              <a:rPr lang="fr-FR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lang="ar-MA" sz="1600" b="1" dirty="0"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إملاء</a:t>
            </a:r>
            <a:r>
              <a:rPr lang="fr-FR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lang="ar-MA" sz="1600" b="1" dirty="0">
              <a:ea typeface="Dosis SemiBold"/>
              <a:cs typeface="Microsoft Uighur" panose="02000000000000000000" pitchFamily="2" charset="-78"/>
              <a:sym typeface="Dosis SemiBold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262F961-13AD-59D4-96AB-6E8B29C78BFC}"/>
              </a:ext>
            </a:extLst>
          </p:cNvPr>
          <p:cNvSpPr txBox="1"/>
          <p:nvPr/>
        </p:nvSpPr>
        <p:spPr>
          <a:xfrm>
            <a:off x="5242056" y="1538201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xmlns="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زِيّ ــــ عاداتٌ ــــ تَراشَقَ ــــ تَوَسَّلَ ــــ اَلْفَواكِهُ ﭐلْجافَّةُ ــــ نَفْتَخِرُ</a:t>
            </a:r>
            <a:r>
              <a:rPr lang="fr-FR" dirty="0">
                <a:cs typeface="Microsoft Uighur" panose="02000000000000000000" pitchFamily="2" charset="-78"/>
              </a:rPr>
              <a:t>.</a:t>
            </a:r>
            <a:endParaRPr lang="ar-MA" dirty="0"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CAE4342-1885-380A-8CAC-B2BE8A665407}"/>
              </a:ext>
            </a:extLst>
          </p:cNvPr>
          <p:cNvSpPr txBox="1"/>
          <p:nvPr/>
        </p:nvSpPr>
        <p:spPr>
          <a:xfrm>
            <a:off x="5799622" y="2790288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2000" dirty="0"/>
              <a:t>02</a:t>
            </a:r>
            <a:r>
              <a:rPr lang="fr-FR" sz="2000" dirty="0"/>
              <a:t>-</a:t>
            </a:r>
            <a:r>
              <a:rPr lang="ar-MA" sz="2000" dirty="0"/>
              <a:t>معجم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xmlns="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(عاشوراء): التوقع والتحقق</a:t>
            </a:r>
            <a:r>
              <a:rPr lang="fr-FR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51D9578-9EA7-A2B8-8AA1-1DEC836C1A44}"/>
              </a:ext>
            </a:extLst>
          </p:cNvPr>
          <p:cNvSpPr txBox="1"/>
          <p:nvPr/>
        </p:nvSpPr>
        <p:spPr>
          <a:xfrm>
            <a:off x="5490731" y="4091942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2000" dirty="0"/>
              <a:t>03</a:t>
            </a:r>
            <a:r>
              <a:rPr lang="fr-FR" sz="2000" dirty="0"/>
              <a:t>-</a:t>
            </a:r>
            <a:r>
              <a:rPr lang="ar-MA" sz="2000" dirty="0"/>
              <a:t>استماع وتحدث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ar-MA" dirty="0">
                <a:cs typeface="Microsoft Uighur" panose="02000000000000000000" pitchFamily="2" charset="-78"/>
              </a:rPr>
              <a:t>تنمية الطلاقة: قراءة كلمات بدقة + القراءة المشتركة</a:t>
            </a:r>
            <a:r>
              <a:rPr lang="fr-FR" dirty="0">
                <a:cs typeface="Microsoft Uighur" panose="02000000000000000000" pitchFamily="2" charset="-78"/>
              </a:rPr>
              <a:t>.</a:t>
            </a:r>
            <a:endParaRPr lang="ar-MA" dirty="0"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C74676B-272E-ABCF-30C7-4CE7181DC6E1}"/>
              </a:ext>
            </a:extLst>
          </p:cNvPr>
          <p:cNvSpPr txBox="1"/>
          <p:nvPr/>
        </p:nvSpPr>
        <p:spPr>
          <a:xfrm>
            <a:off x="5780228" y="539860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defTabSz="914400" rtl="1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r>
              <a:rPr lang="fr-FR" sz="2000" dirty="0"/>
              <a:t>-04</a:t>
            </a:r>
            <a:r>
              <a:rPr lang="ar-MA" sz="2000" dirty="0"/>
              <a:t>إملاء</a:t>
            </a:r>
            <a:endParaRPr lang="fr-MA" sz="2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xmlns="" id="{2289F99C-F9EA-478A-A7BF-C3DA6F9AFA80}"/>
              </a:ext>
            </a:extLst>
          </p:cNvPr>
          <p:cNvPicPr preferRelativeResize="0"/>
          <p:nvPr/>
        </p:nvPicPr>
        <p:blipFill rotWithShape="1">
          <a:blip r:embed="rId8"/>
          <a:srcRect l="-7560" r="-7560"/>
          <a:stretch>
            <a:fillRect/>
          </a:stretch>
        </p:blipFill>
        <p:spPr>
          <a:xfrm>
            <a:off x="1719542" y="273073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1D94B9B-2154-FD35-91C8-9812779B1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768893" y="4192924"/>
            <a:ext cx="536339" cy="540000"/>
          </a:xfrm>
          <a:prstGeom prst="rect">
            <a:avLst/>
          </a:prstGeom>
        </p:spPr>
      </p:pic>
      <p:pic>
        <p:nvPicPr>
          <p:cNvPr id="19" name="Google Shape;1234;p4">
            <a:extLst>
              <a:ext uri="{FF2B5EF4-FFF2-40B4-BE49-F238E27FC236}">
                <a16:creationId xmlns:a16="http://schemas.microsoft.com/office/drawing/2014/main" xmlns="" id="{3EB0B4F2-1298-3C0D-4379-066F3C304592}"/>
              </a:ext>
            </a:extLst>
          </p:cNvPr>
          <p:cNvPicPr preferRelativeResize="0"/>
          <p:nvPr/>
        </p:nvPicPr>
        <p:blipFill rotWithShape="1">
          <a:blip r:embed="rId8"/>
          <a:srcRect l="-7560" r="-7560"/>
          <a:stretch>
            <a:fillRect/>
          </a:stretch>
        </p:blipFill>
        <p:spPr>
          <a:xfrm>
            <a:off x="1822995" y="4012230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34;p4">
            <a:extLst>
              <a:ext uri="{FF2B5EF4-FFF2-40B4-BE49-F238E27FC236}">
                <a16:creationId xmlns:a16="http://schemas.microsoft.com/office/drawing/2014/main" xmlns="" id="{E97F9E42-3590-EB3D-0ABB-BBF293608D35}"/>
              </a:ext>
            </a:extLst>
          </p:cNvPr>
          <p:cNvPicPr preferRelativeResize="0"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841418" y="5281150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E56F2C-C7E0-1FBE-A7C6-29F91692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2C3F06F-7CD6-B59F-A232-CE7F8A4A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38" y="756000"/>
            <a:ext cx="6840000" cy="612000"/>
          </a:xfrm>
        </p:spPr>
        <p:txBody>
          <a:bodyPr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نَفْتَخِرُ بِفَوْزِ فَريقِ مَدْرَسَتِنا.</a:t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638185-9A11-CDD0-8E36-ACF33FF5DE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FCE9E68-B1C9-703B-ACFF-89036EC29C30}"/>
              </a:ext>
            </a:extLst>
          </p:cNvPr>
          <p:cNvSpPr txBox="1"/>
          <p:nvPr/>
        </p:nvSpPr>
        <p:spPr>
          <a:xfrm>
            <a:off x="317907" y="5594168"/>
            <a:ext cx="8508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نَفْتَخِرُ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بِفَوْزِ فَريقِ مَدْرَسَتِنا.</a:t>
            </a:r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37D546E1-9112-6897-61F3-2F8239BC875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FC0DBDF8-A133-6900-A1D2-7426F58F8D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70E1513A-DABB-AD17-6022-DBF4EC9388F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21E5CA78-18BF-7D11-068A-C595546587C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681AA472-F363-0497-0A58-9935C403F0B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2DDF4BE8-EFC8-504E-25F3-E34B59C4834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086CB240-8D9B-EA14-606D-D087FE53275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36DFA89A-0E43-F97D-821A-DF90A62E2E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12B09512-16B9-B81B-1C64-39584434E1B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E9DA626B-D74E-37A0-B737-41641B0D1DF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4F9941B-77FE-2DA5-2C0F-A4D5FBAB3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664" y="1704227"/>
            <a:ext cx="3852672" cy="4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273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27787A-C997-9A08-7099-6CEFA9C1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B84732-837B-0309-3454-71019A9B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«عاداتٌ»؟</a:t>
            </a: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40C62C-631A-07C3-C9D1-6491DF0DB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67" y="725267"/>
            <a:ext cx="792000" cy="792000"/>
          </a:xfr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xmlns="" id="{2BD071CB-611D-DADA-62EE-69D36A68123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31361052-52BD-D5BA-AE4E-F990765C4F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1AD36CAE-33C5-C659-186D-1C842E8AF3C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80C3DAFE-9C4B-6E25-489A-BAF9BAA097E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C7309238-1229-ED08-E7CB-8047F74DB98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3901EAB1-0673-8023-FE1B-DEBB61EF8C3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93258477-C95B-4D39-1BC1-61EB6821714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84390355-34CB-7967-EA1C-09BEFDF97A3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73A39D7C-DF02-5B43-82B4-19DC0B0976B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65AC8BAD-F338-5784-BDE6-A866924E906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2E74E5D-0E9E-04FC-2230-E561DE635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8509" y="1736725"/>
            <a:ext cx="3786983" cy="41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99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9D8263-7D2D-CEBC-AD25-2F14A214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E7A255A-5E97-22E9-8170-E4860F01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94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رَددوا ـــ  مِنْ عاداتِنا زِيارَةُ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الْأَقارِبِ يَوْمَ ﭐلْعيدِ.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DF263BB-2F69-7CA9-5428-EFE63793B945}"/>
              </a:ext>
            </a:extLst>
          </p:cNvPr>
          <p:cNvSpPr txBox="1"/>
          <p:nvPr/>
        </p:nvSpPr>
        <p:spPr>
          <a:xfrm>
            <a:off x="314440" y="5594168"/>
            <a:ext cx="8515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مِنْ</a:t>
            </a:r>
            <a:r>
              <a:rPr lang="ar-MA" sz="6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عاداتِنا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زِيارَةُ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ﭐلْأَقارِبِ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يَوْمَ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ﭐلْعيدِ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F5996C-0A74-9B22-32CF-763AAE0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433" y="664069"/>
            <a:ext cx="799167" cy="799167"/>
          </a:xfrm>
          <a:prstGeom prst="rect">
            <a:avLst/>
          </a:prstGeo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xmlns="" id="{20609776-B497-C487-0F2D-A3BB464143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6C782A1A-6258-781D-EDAD-5800D6B406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DDEAA64E-EAAE-AB1F-666F-0DB9F9A95A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7CC7E6C8-D83E-6515-8D2B-A33F142B3E4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5CD6289B-5BBA-172B-E6CC-EDCF20D511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417018A9-DCB4-EFAF-330A-E34BD48B73C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293AE98F-CD5D-5012-3ADA-01249ADB470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B2680A14-032B-97D8-51FF-89336FBACCC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A6DDE8B6-E7AE-2341-6AF2-C546CBFDB56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C78C38EA-0DAD-4F05-DE05-3D595E1A60C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3775CD5-B15A-306C-1CA2-FEF5A5A1E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141" y="1736725"/>
            <a:ext cx="3453351" cy="37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9153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7DD26C-F718-0B85-1683-348EDFDE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BB1E55-0C4A-080E-AD07-5468F0D2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62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 «الفواكه الجافة»؟</a:t>
            </a: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2B48AD-4A6C-6C62-498B-A8446BCBC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67" y="725267"/>
            <a:ext cx="792000" cy="792000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421E4D1C-FA63-59D7-2CA6-E1593250A38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97B96D6F-8AA3-EE83-756F-405586A28D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804C4E5C-3BD5-7F9B-5A37-9DBA9049CDB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E4012391-1216-431E-2218-3462278A5CF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B78D99E7-8C92-1C29-CC47-55864966589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EEDB742D-BCFF-BF43-E0C3-D52369861C4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571B6568-99A8-F83F-B51D-1A4BA08B79C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692B1F06-18FF-9DA8-093F-DABF403DC4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85650C9B-CD8E-B4DD-9759-EC03C3D42BA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450734CE-A635-DDFC-2100-4AC1C93D20A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10C2997-CD0D-E0CE-A2F3-9E5DF72A2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054" y="1736725"/>
            <a:ext cx="3817893" cy="41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778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82DD6-704F-4CD0-A4FA-8A4CC54D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0BFD2A-9D55-C704-F7A8-D6D55E33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50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رَددوا ــــ 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اَ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لْفَواكِهُﭐلْجافَّةُ لَذيذَةٌ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B5A305C-39A0-C12D-BAD2-95F114E81B6B}"/>
              </a:ext>
            </a:extLst>
          </p:cNvPr>
          <p:cNvSpPr txBox="1"/>
          <p:nvPr/>
        </p:nvSpPr>
        <p:spPr>
          <a:xfrm>
            <a:off x="289255" y="5589365"/>
            <a:ext cx="8565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لْفَواكِهُﭐلْجافَّةُ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لَذيذَةٌ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kumimoji="0" lang="fr-MA" sz="6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003E19D-A8EE-1C30-4920-467F7CB5E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433" y="664069"/>
            <a:ext cx="799167" cy="799167"/>
          </a:xfrm>
          <a:prstGeom prst="rect">
            <a:avLst/>
          </a:prstGeom>
        </p:spPr>
      </p:pic>
      <p:pic>
        <p:nvPicPr>
          <p:cNvPr id="4" name="Google Shape;1243;p5">
            <a:extLst>
              <a:ext uri="{FF2B5EF4-FFF2-40B4-BE49-F238E27FC236}">
                <a16:creationId xmlns:a16="http://schemas.microsoft.com/office/drawing/2014/main" xmlns="" id="{3372A3B7-A293-94D3-8133-AA6C0EE7F4D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6FABC4C1-5F93-709E-28F5-B82EB16327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6CD22180-D104-313C-63B2-3490975DB3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446792FC-53CD-AC5A-7BCA-66B4E537C0A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8BC92B3C-C29D-BBE9-528C-41C78ED579C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B6008884-E408-87B5-C9E8-81AEFFF514D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9A1FB5E4-B6BE-83CF-D0E3-F0B6DC8D22F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117A22E8-7DE3-5ECF-8D8E-99424A28CB6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F96B3CF8-7B77-D07A-1630-10B3443B16D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D0E0D778-9D47-FE32-8CD2-FFB466F5892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1F5EA48-E4B4-F24D-A793-AFC28E2DC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054" y="1736725"/>
            <a:ext cx="3817893" cy="41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590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54C1B0-EEF6-CD76-A14E-2F2203C37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B4C58E-75B6-6C56-7849-E84075980F8E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206346E-699E-0B8D-5986-D89DA7E7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26" y="756000"/>
            <a:ext cx="6840000" cy="612000"/>
          </a:xfrm>
        </p:spPr>
        <p:txBody>
          <a:bodyPr>
            <a:normAutofit/>
          </a:bodyPr>
          <a:lstStyle/>
          <a:p>
            <a:pPr algn="r" rtl="0"/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باستعمال «تَوَسَّلَ»؟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E8EBC05-15B6-8AB9-DF10-13B929A18C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79768"/>
            <a:ext cx="835766" cy="835766"/>
          </a:xfrm>
        </p:spPr>
      </p:pic>
      <p:pic>
        <p:nvPicPr>
          <p:cNvPr id="3" name="Google Shape;1243;p5">
            <a:extLst>
              <a:ext uri="{FF2B5EF4-FFF2-40B4-BE49-F238E27FC236}">
                <a16:creationId xmlns:a16="http://schemas.microsoft.com/office/drawing/2014/main" xmlns="" id="{1ED8B41A-E78A-F93A-31EE-0B42F0942A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4;p5">
            <a:extLst>
              <a:ext uri="{FF2B5EF4-FFF2-40B4-BE49-F238E27FC236}">
                <a16:creationId xmlns:a16="http://schemas.microsoft.com/office/drawing/2014/main" xmlns="" id="{4CCF18DE-4644-A08D-0163-EF9E06FE39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5;p5">
            <a:extLst>
              <a:ext uri="{FF2B5EF4-FFF2-40B4-BE49-F238E27FC236}">
                <a16:creationId xmlns:a16="http://schemas.microsoft.com/office/drawing/2014/main" xmlns="" id="{7CDF2659-FDC6-3A2C-7036-EB7E0A90CAD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6;p5">
            <a:extLst>
              <a:ext uri="{FF2B5EF4-FFF2-40B4-BE49-F238E27FC236}">
                <a16:creationId xmlns:a16="http://schemas.microsoft.com/office/drawing/2014/main" xmlns="" id="{9CA1DFA1-9D85-EC63-0FE7-5AFCDEA16B3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7;p5">
            <a:extLst>
              <a:ext uri="{FF2B5EF4-FFF2-40B4-BE49-F238E27FC236}">
                <a16:creationId xmlns:a16="http://schemas.microsoft.com/office/drawing/2014/main" xmlns="" id="{0B5C7496-6136-89DE-A4FA-3BEEB1985E4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8;p5">
            <a:extLst>
              <a:ext uri="{FF2B5EF4-FFF2-40B4-BE49-F238E27FC236}">
                <a16:creationId xmlns:a16="http://schemas.microsoft.com/office/drawing/2014/main" xmlns="" id="{1D5D15F2-3026-D32D-B0D4-E0EB4A1AC07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58310472-E4EB-A86A-901D-E22201A9B81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D0C90E0B-D1AE-B5ED-7C3F-45B6F3727BB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CDB2D320-B389-CC44-2622-13632098AC5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AEC11EA6-1BFE-8D51-0AA5-C0A12F60076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E8E87B1-790E-9095-5CE2-4D44F37BD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1736725"/>
            <a:ext cx="3962400" cy="43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8312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7C3CC-6B40-2E10-B8DF-21B080CF8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864BB1-9B51-6DF3-309A-87E7209BB4C8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69A431-72D4-6BDC-EC7A-FF39141A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94" y="756000"/>
            <a:ext cx="6840000" cy="612000"/>
          </a:xfrm>
        </p:spPr>
        <p:txBody>
          <a:bodyPr>
            <a:norm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 تَوَسَّلَتْ أُخْتي إِلى أَبي أَنْ يَشْتَرِيَ لَها دُمْيَةً.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ـــــ رددوا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2D500A-549C-EF26-41C4-4606CFB43C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E8CE2D9-EB0E-2618-6409-BAA36265AFD5}"/>
              </a:ext>
            </a:extLst>
          </p:cNvPr>
          <p:cNvSpPr txBox="1"/>
          <p:nvPr/>
        </p:nvSpPr>
        <p:spPr>
          <a:xfrm>
            <a:off x="313335" y="5637878"/>
            <a:ext cx="8517331" cy="92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 </a:t>
            </a:r>
            <a:r>
              <a:rPr lang="ar-MA" sz="5400" dirty="0">
                <a:solidFill>
                  <a:srgbClr val="C00000"/>
                </a:solidFill>
              </a:rPr>
              <a:t>تَوَسَّلَتُ</a:t>
            </a:r>
            <a:r>
              <a:rPr lang="ar-MA" sz="5400" dirty="0">
                <a:solidFill>
                  <a:schemeClr val="accent2"/>
                </a:solidFill>
              </a:rPr>
              <a:t> </a:t>
            </a:r>
            <a:r>
              <a:rPr lang="ar-MA" sz="5400" dirty="0">
                <a:solidFill>
                  <a:srgbClr val="424D7B"/>
                </a:solidFill>
              </a:rPr>
              <a:t>إِلى أَبي أَنْ يَشْتَرِيَ لي دُمْيَةً.</a:t>
            </a:r>
            <a:endParaRPr lang="fr-MA" sz="5400" dirty="0">
              <a:solidFill>
                <a:srgbClr val="424D7B"/>
              </a:solidFill>
            </a:endParaRPr>
          </a:p>
        </p:txBody>
      </p:sp>
      <p:pic>
        <p:nvPicPr>
          <p:cNvPr id="5" name="Google Shape;1243;p5">
            <a:extLst>
              <a:ext uri="{FF2B5EF4-FFF2-40B4-BE49-F238E27FC236}">
                <a16:creationId xmlns:a16="http://schemas.microsoft.com/office/drawing/2014/main" xmlns="" id="{290ED498-5A66-7A4E-6AC8-35C94807A3A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4;p5">
            <a:extLst>
              <a:ext uri="{FF2B5EF4-FFF2-40B4-BE49-F238E27FC236}">
                <a16:creationId xmlns:a16="http://schemas.microsoft.com/office/drawing/2014/main" xmlns="" id="{C7B0DA2C-F3E3-A235-A4CD-D6FD34CBD4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5;p5">
            <a:extLst>
              <a:ext uri="{FF2B5EF4-FFF2-40B4-BE49-F238E27FC236}">
                <a16:creationId xmlns:a16="http://schemas.microsoft.com/office/drawing/2014/main" xmlns="" id="{5B04FB0F-BEDF-E62B-EEA7-1256F493FEF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6;p5">
            <a:extLst>
              <a:ext uri="{FF2B5EF4-FFF2-40B4-BE49-F238E27FC236}">
                <a16:creationId xmlns:a16="http://schemas.microsoft.com/office/drawing/2014/main" xmlns="" id="{96A2C219-22E9-5E60-F71C-380451E7E80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47;p5">
            <a:extLst>
              <a:ext uri="{FF2B5EF4-FFF2-40B4-BE49-F238E27FC236}">
                <a16:creationId xmlns:a16="http://schemas.microsoft.com/office/drawing/2014/main" xmlns="" id="{CF26F4A2-4398-763C-DD9D-A8621D69E94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8;p5">
            <a:extLst>
              <a:ext uri="{FF2B5EF4-FFF2-40B4-BE49-F238E27FC236}">
                <a16:creationId xmlns:a16="http://schemas.microsoft.com/office/drawing/2014/main" xmlns="" id="{BEE74230-ED00-2E11-2375-B0DEA35E8E6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49;p5">
            <a:extLst>
              <a:ext uri="{FF2B5EF4-FFF2-40B4-BE49-F238E27FC236}">
                <a16:creationId xmlns:a16="http://schemas.microsoft.com/office/drawing/2014/main" xmlns="" id="{1A00A6E7-806B-57F4-CDF5-CB454A331DD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0;p5">
            <a:extLst>
              <a:ext uri="{FF2B5EF4-FFF2-40B4-BE49-F238E27FC236}">
                <a16:creationId xmlns:a16="http://schemas.microsoft.com/office/drawing/2014/main" xmlns="" id="{BCA702E4-BAE7-DEC9-068D-F3483FB3763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1;p5">
            <a:extLst>
              <a:ext uri="{FF2B5EF4-FFF2-40B4-BE49-F238E27FC236}">
                <a16:creationId xmlns:a16="http://schemas.microsoft.com/office/drawing/2014/main" xmlns="" id="{CBF39D86-5E3C-69D6-3032-2B5407B5521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1252;p5">
            <a:extLst>
              <a:ext uri="{FF2B5EF4-FFF2-40B4-BE49-F238E27FC236}">
                <a16:creationId xmlns:a16="http://schemas.microsoft.com/office/drawing/2014/main" xmlns="" id="{6C06AC75-4226-32E3-7085-793FBF26DC5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BD1BDDC-6674-3013-3039-F6230B254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825" y="1569307"/>
            <a:ext cx="3816350" cy="41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7444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8">
            <a:extLst>
              <a:ext uri="{FF2B5EF4-FFF2-40B4-BE49-F238E27FC236}">
                <a16:creationId xmlns:a16="http://schemas.microsoft.com/office/drawing/2014/main" xmlns="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767382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موظفا كلمات  المعجم؟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73A0695-A7B4-B664-1D69-12233096F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5CD46BB7-CD8E-9B6F-5037-821BE724598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4;p5">
            <a:extLst>
              <a:ext uri="{FF2B5EF4-FFF2-40B4-BE49-F238E27FC236}">
                <a16:creationId xmlns:a16="http://schemas.microsoft.com/office/drawing/2014/main" xmlns="" id="{C42A95DC-08F6-B2C9-ECEB-8B27D7D790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5;p5">
            <a:extLst>
              <a:ext uri="{FF2B5EF4-FFF2-40B4-BE49-F238E27FC236}">
                <a16:creationId xmlns:a16="http://schemas.microsoft.com/office/drawing/2014/main" xmlns="" id="{94E63B82-B02A-ADD0-E5D6-CFA461B9CB3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6;p5">
            <a:extLst>
              <a:ext uri="{FF2B5EF4-FFF2-40B4-BE49-F238E27FC236}">
                <a16:creationId xmlns:a16="http://schemas.microsoft.com/office/drawing/2014/main" xmlns="" id="{E83D049F-A986-0708-14E8-F8A09D21EFA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7;p5">
            <a:extLst>
              <a:ext uri="{FF2B5EF4-FFF2-40B4-BE49-F238E27FC236}">
                <a16:creationId xmlns:a16="http://schemas.microsoft.com/office/drawing/2014/main" xmlns="" id="{23301224-28B2-AE98-60D3-C0FB2EA6509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8;p5">
            <a:extLst>
              <a:ext uri="{FF2B5EF4-FFF2-40B4-BE49-F238E27FC236}">
                <a16:creationId xmlns:a16="http://schemas.microsoft.com/office/drawing/2014/main" xmlns="" id="{6D26C980-358C-C816-51C3-46EC656D768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49;p5">
            <a:extLst>
              <a:ext uri="{FF2B5EF4-FFF2-40B4-BE49-F238E27FC236}">
                <a16:creationId xmlns:a16="http://schemas.microsoft.com/office/drawing/2014/main" xmlns="" id="{5C9B980B-736B-35B2-E208-5D17C7DB32C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0;p5">
            <a:extLst>
              <a:ext uri="{FF2B5EF4-FFF2-40B4-BE49-F238E27FC236}">
                <a16:creationId xmlns:a16="http://schemas.microsoft.com/office/drawing/2014/main" xmlns="" id="{5DAAAB4A-4D94-0B97-86EE-63D4C45FB15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251;p5">
            <a:extLst>
              <a:ext uri="{FF2B5EF4-FFF2-40B4-BE49-F238E27FC236}">
                <a16:creationId xmlns:a16="http://schemas.microsoft.com/office/drawing/2014/main" xmlns="" id="{465F2DB1-339C-A5C2-317B-29F4E793C6C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1252;p5">
            <a:extLst>
              <a:ext uri="{FF2B5EF4-FFF2-40B4-BE49-F238E27FC236}">
                <a16:creationId xmlns:a16="http://schemas.microsoft.com/office/drawing/2014/main" xmlns="" id="{8E980482-2B7E-877D-41C3-42FCF43F2E5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4A46A48-854D-263B-5CB7-4F69CDAA2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976" y="1422589"/>
            <a:ext cx="4625788" cy="505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ورشة الاستماع (عاشوراء): التوقع والتحقق.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3418" y="956399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xfrm>
            <a:off x="75716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سنتعرف الآن الحكايةَ التي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سندرسها هذا الأسبوع. عنوان حكايتنا هو : عاشوراء.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FCB029-87AB-2736-095D-8011D12E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27" name="Google Shape;423;p137">
            <a:extLst>
              <a:ext uri="{FF2B5EF4-FFF2-40B4-BE49-F238E27FC236}">
                <a16:creationId xmlns:a16="http://schemas.microsoft.com/office/drawing/2014/main" xmlns="" id="{7E9891F9-3007-46AA-BCF4-9DE9269C54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4;p137">
            <a:extLst>
              <a:ext uri="{FF2B5EF4-FFF2-40B4-BE49-F238E27FC236}">
                <a16:creationId xmlns:a16="http://schemas.microsoft.com/office/drawing/2014/main" xmlns="" id="{B950CF05-BBAC-42ED-B18B-9303B16C186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5;p137">
            <a:extLst>
              <a:ext uri="{FF2B5EF4-FFF2-40B4-BE49-F238E27FC236}">
                <a16:creationId xmlns:a16="http://schemas.microsoft.com/office/drawing/2014/main" xmlns="" id="{1D00F815-3F86-4895-9DDF-87BAC08D68F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6;p137">
            <a:extLst>
              <a:ext uri="{FF2B5EF4-FFF2-40B4-BE49-F238E27FC236}">
                <a16:creationId xmlns:a16="http://schemas.microsoft.com/office/drawing/2014/main" xmlns="" id="{68E2B3B7-F6BD-4D27-B6A9-A74305D2717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7;p137">
            <a:extLst>
              <a:ext uri="{FF2B5EF4-FFF2-40B4-BE49-F238E27FC236}">
                <a16:creationId xmlns:a16="http://schemas.microsoft.com/office/drawing/2014/main" xmlns="" id="{7A90F68E-2AFD-4D1C-A0F1-381F59711B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Google Shape;428;p137">
            <a:extLst>
              <a:ext uri="{FF2B5EF4-FFF2-40B4-BE49-F238E27FC236}">
                <a16:creationId xmlns:a16="http://schemas.microsoft.com/office/drawing/2014/main" xmlns="" id="{494A1BA9-EDAF-4598-9DD2-726A724BA0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29;p137">
            <a:extLst>
              <a:ext uri="{FF2B5EF4-FFF2-40B4-BE49-F238E27FC236}">
                <a16:creationId xmlns:a16="http://schemas.microsoft.com/office/drawing/2014/main" xmlns="" id="{44336A02-81D2-466D-A31F-339D8FF6CC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0;p137">
            <a:extLst>
              <a:ext uri="{FF2B5EF4-FFF2-40B4-BE49-F238E27FC236}">
                <a16:creationId xmlns:a16="http://schemas.microsoft.com/office/drawing/2014/main" xmlns="" id="{BCB6A512-4673-41A9-BD62-E39B6498B3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1;p137">
            <a:extLst>
              <a:ext uri="{FF2B5EF4-FFF2-40B4-BE49-F238E27FC236}">
                <a16:creationId xmlns:a16="http://schemas.microsoft.com/office/drawing/2014/main" xmlns="" id="{85DCE7AB-7E6C-448D-AA51-EC7ABA5C942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2;p137">
            <a:extLst>
              <a:ext uri="{FF2B5EF4-FFF2-40B4-BE49-F238E27FC236}">
                <a16:creationId xmlns:a16="http://schemas.microsoft.com/office/drawing/2014/main" xmlns="" id="{7D7FF947-EDB2-4EFF-930E-F58E62BD8F3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A4FFEE5-5D13-3C50-D99A-6B7D1683D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9E9852E-72B5-AD4E-A96B-C09FC8362988}"/>
              </a:ext>
            </a:extLst>
          </p:cNvPr>
          <p:cNvSpPr txBox="1"/>
          <p:nvPr/>
        </p:nvSpPr>
        <p:spPr>
          <a:xfrm>
            <a:off x="434733" y="1525565"/>
            <a:ext cx="70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اشوراءُ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262B7CC-E9C3-734E-54AB-45FD9AA1A4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ECC37C-3158-361E-2AA8-45D7336C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63BEA88-F0C7-3F70-8B2D-FDCADCFC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9428"/>
            <a:ext cx="7886700" cy="720000"/>
          </a:xfrm>
        </p:spPr>
        <p:txBody>
          <a:bodyPr>
            <a:noAutofit/>
          </a:bodyPr>
          <a:lstStyle/>
          <a:p>
            <a:r>
              <a:rPr lang="fr-FR" sz="4400" dirty="0"/>
              <a:t/>
            </a:r>
            <a:br>
              <a:rPr lang="fr-FR" sz="4400" dirty="0"/>
            </a:br>
            <a:r>
              <a:rPr lang="ar-MA" sz="4400" dirty="0"/>
              <a:t>عند نهاية الحصة</a:t>
            </a:r>
            <a:r>
              <a:rPr lang="ar-MA" sz="4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/>
            </a:r>
            <a:br>
              <a:rPr lang="ar-MA" sz="4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MA" sz="4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DA7BD85-1D03-9407-BCF2-8A7250D8E11B}"/>
              </a:ext>
            </a:extLst>
          </p:cNvPr>
          <p:cNvSpPr txBox="1"/>
          <p:nvPr/>
        </p:nvSpPr>
        <p:spPr>
          <a:xfrm>
            <a:off x="1549400" y="2234818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E6D0D11-ABCC-44AF-8E57-D7B0BE1B14FC}"/>
              </a:ext>
            </a:extLst>
          </p:cNvPr>
          <p:cNvGrpSpPr/>
          <p:nvPr/>
        </p:nvGrpSpPr>
        <p:grpSpPr>
          <a:xfrm>
            <a:off x="1342577" y="2851205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47F5EE4-5198-4F58-A3DF-B631812D331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44BFCDE-C1B4-43BE-9CCF-A64599526A56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كلمات المعجم وتوظيفها في إنتاج جمل</a:t>
              </a:r>
              <a:r>
                <a:rPr lang="fr-FR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1B100709-F2A3-476F-940B-BAF21D51C6F4}"/>
              </a:ext>
            </a:extLst>
          </p:cNvPr>
          <p:cNvGrpSpPr/>
          <p:nvPr/>
        </p:nvGrpSpPr>
        <p:grpSpPr>
          <a:xfrm>
            <a:off x="1331545" y="3714578"/>
            <a:ext cx="6696000" cy="890781"/>
            <a:chOff x="1331545" y="2851205"/>
            <a:chExt cx="6696000" cy="89078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E0A70951-3AF4-4951-AB58-24F7F0D807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DEA2E9D-0B9B-4E08-8F60-D0C0A65B792C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المعنى العام للحكاية من خلال التوقع والتحقق</a:t>
              </a:r>
              <a:r>
                <a:rPr lang="fr-FR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931E7A9F-5FD3-44DE-9722-01496831C287}"/>
              </a:ext>
            </a:extLst>
          </p:cNvPr>
          <p:cNvGrpSpPr/>
          <p:nvPr/>
        </p:nvGrpSpPr>
        <p:grpSpPr>
          <a:xfrm>
            <a:off x="1353608" y="4577950"/>
            <a:ext cx="6696000" cy="890781"/>
            <a:chOff x="1331545" y="2851205"/>
            <a:chExt cx="6696000" cy="890781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97B2DB42-37F7-4F31-9BB9-66375F65140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AFF69D78-B1E7-4BAF-89BB-5CBADA0AC0C3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 الكلمات البصرية وفقرات  القراءة المشتركة بطلاقة</a:t>
              </a:r>
              <a:r>
                <a:rPr lang="fr-FR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97204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49"/>
          <p:cNvSpPr txBox="1"/>
          <p:nvPr/>
        </p:nvSpPr>
        <p:spPr>
          <a:xfrm>
            <a:off x="290322" y="3429000"/>
            <a:ext cx="8563356" cy="104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</a:t>
            </a:r>
            <a:r>
              <a:rPr lang="ar-S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اشــوراءُ</a:t>
            </a:r>
            <a:endParaRPr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9315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 العنوان؟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ماذا تعرفون عن يوم عاشوراء؟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BEBAA83-0E48-0020-568D-ADEE7366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F081140A-E758-4551-994F-7C972220BC8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9A2BD5E9-E663-4A38-9EF2-4C326C05208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76976E17-DC73-4C23-A59D-643DEC46C50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B252E5A6-DDB8-477C-9F4F-43435BA2B9A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0F73E8D1-ACA1-4791-9FC8-57E19674F5C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78CAD6B7-D6DF-44C9-93D4-24D3C2907B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64D51E82-9B87-4E0A-B480-D5E242725E3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F562B45E-0F00-4E85-8C75-12230B98B1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0C7EF183-85A6-4637-8D4A-A835706CDF6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B93F1567-5D2D-4169-BB81-8894AA1BE4C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8" y="756000"/>
            <a:ext cx="6960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نستمع للحكاية، سنتوقع عَمَّ ستتحدث هذه الحكاية.  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9910308-576A-3433-0AD7-295281FD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7267" y="756000"/>
            <a:ext cx="792000" cy="792000"/>
          </a:xfrm>
          <a:prstGeom prst="rect">
            <a:avLst/>
          </a:prstGeom>
        </p:spPr>
      </p:pic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546FEB53-87A7-44DA-9A80-AC99B9C1D0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3;p137">
            <a:extLst>
              <a:ext uri="{FF2B5EF4-FFF2-40B4-BE49-F238E27FC236}">
                <a16:creationId xmlns:a16="http://schemas.microsoft.com/office/drawing/2014/main" xmlns="" id="{97EF97A6-72EB-4BF2-BC0C-1584380862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4;p137">
            <a:extLst>
              <a:ext uri="{FF2B5EF4-FFF2-40B4-BE49-F238E27FC236}">
                <a16:creationId xmlns:a16="http://schemas.microsoft.com/office/drawing/2014/main" xmlns="" id="{8C671B18-A9AC-4264-B14E-0E7AF4E7FCF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5;p137">
            <a:extLst>
              <a:ext uri="{FF2B5EF4-FFF2-40B4-BE49-F238E27FC236}">
                <a16:creationId xmlns:a16="http://schemas.microsoft.com/office/drawing/2014/main" xmlns="" id="{C20CB0B5-3FE3-4B83-9026-494CAB0FA0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426;p137">
            <a:extLst>
              <a:ext uri="{FF2B5EF4-FFF2-40B4-BE49-F238E27FC236}">
                <a16:creationId xmlns:a16="http://schemas.microsoft.com/office/drawing/2014/main" xmlns="" id="{B5EBED6B-E091-48FF-9B40-4836AE9EDA5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Google Shape;427;p137">
            <a:extLst>
              <a:ext uri="{FF2B5EF4-FFF2-40B4-BE49-F238E27FC236}">
                <a16:creationId xmlns:a16="http://schemas.microsoft.com/office/drawing/2014/main" xmlns="" id="{E89F2923-D2B1-4BC2-9D59-E6D0BB5467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Google Shape;428;p137">
            <a:extLst>
              <a:ext uri="{FF2B5EF4-FFF2-40B4-BE49-F238E27FC236}">
                <a16:creationId xmlns:a16="http://schemas.microsoft.com/office/drawing/2014/main" xmlns="" id="{6EADF617-918A-4431-B460-600F4D317A1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29;p137">
            <a:extLst>
              <a:ext uri="{FF2B5EF4-FFF2-40B4-BE49-F238E27FC236}">
                <a16:creationId xmlns:a16="http://schemas.microsoft.com/office/drawing/2014/main" xmlns="" id="{2A165694-F798-43B0-AC3E-46A31AE8D0B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0;p137">
            <a:extLst>
              <a:ext uri="{FF2B5EF4-FFF2-40B4-BE49-F238E27FC236}">
                <a16:creationId xmlns:a16="http://schemas.microsoft.com/office/drawing/2014/main" xmlns="" id="{707DE38D-BC48-4195-83F2-267EF05C04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31;p137">
            <a:extLst>
              <a:ext uri="{FF2B5EF4-FFF2-40B4-BE49-F238E27FC236}">
                <a16:creationId xmlns:a16="http://schemas.microsoft.com/office/drawing/2014/main" xmlns="" id="{E44BD141-6F6E-4AAA-B9F2-3EB528973E2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32;p137">
            <a:extLst>
              <a:ext uri="{FF2B5EF4-FFF2-40B4-BE49-F238E27FC236}">
                <a16:creationId xmlns:a16="http://schemas.microsoft.com/office/drawing/2014/main" xmlns="" id="{9C656637-08C7-4956-91DF-05F867FD87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C64A00D-8228-25B1-A98C-560C09E197B4}"/>
              </a:ext>
            </a:extLst>
          </p:cNvPr>
          <p:cNvSpPr txBox="1"/>
          <p:nvPr/>
        </p:nvSpPr>
        <p:spPr>
          <a:xfrm>
            <a:off x="434733" y="1525565"/>
            <a:ext cx="70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اشوراءُ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E33A2B9-2B0B-DF16-62EA-BB85D1516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xmlns="" id="{E2C228CB-9E6B-414E-9364-AADD4DD9A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xmlns="" id="{49324994-9C1B-33E8-2957-D0890FCFD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اقرؤوا العنوان وانظروا إلى الصورة جيدا. عم ستتحدث الحكاية؟</a:t>
            </a:r>
          </a:p>
        </p:txBody>
      </p:sp>
      <p:sp>
        <p:nvSpPr>
          <p:cNvPr id="26" name="Google Shape;423;p137">
            <a:extLst>
              <a:ext uri="{FF2B5EF4-FFF2-40B4-BE49-F238E27FC236}">
                <a16:creationId xmlns:a16="http://schemas.microsoft.com/office/drawing/2014/main" xmlns="" id="{4822D01A-AC33-713D-827D-6241EA1651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4;p137">
            <a:extLst>
              <a:ext uri="{FF2B5EF4-FFF2-40B4-BE49-F238E27FC236}">
                <a16:creationId xmlns:a16="http://schemas.microsoft.com/office/drawing/2014/main" xmlns="" id="{B1DD97E5-C397-3748-742A-63CA8D9FB44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5;p137">
            <a:extLst>
              <a:ext uri="{FF2B5EF4-FFF2-40B4-BE49-F238E27FC236}">
                <a16:creationId xmlns:a16="http://schemas.microsoft.com/office/drawing/2014/main" xmlns="" id="{0B5F9983-3C48-F504-1936-3EA7E504A8C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6;p137">
            <a:extLst>
              <a:ext uri="{FF2B5EF4-FFF2-40B4-BE49-F238E27FC236}">
                <a16:creationId xmlns:a16="http://schemas.microsoft.com/office/drawing/2014/main" xmlns="" id="{2862CEB7-0D77-4CC2-5F06-42FD93AFCBC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7;p137">
            <a:extLst>
              <a:ext uri="{FF2B5EF4-FFF2-40B4-BE49-F238E27FC236}">
                <a16:creationId xmlns:a16="http://schemas.microsoft.com/office/drawing/2014/main" xmlns="" id="{668F4F70-4FED-06F2-7FD9-F086A7F7B0F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428;p137">
            <a:extLst>
              <a:ext uri="{FF2B5EF4-FFF2-40B4-BE49-F238E27FC236}">
                <a16:creationId xmlns:a16="http://schemas.microsoft.com/office/drawing/2014/main" xmlns="" id="{82741C81-5DF6-F45A-2C45-B05A341ECBF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29;p137">
            <a:extLst>
              <a:ext uri="{FF2B5EF4-FFF2-40B4-BE49-F238E27FC236}">
                <a16:creationId xmlns:a16="http://schemas.microsoft.com/office/drawing/2014/main" xmlns="" id="{AADC466D-45A2-91F2-7A7C-B3F467E5FFB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0;p137">
            <a:extLst>
              <a:ext uri="{FF2B5EF4-FFF2-40B4-BE49-F238E27FC236}">
                <a16:creationId xmlns:a16="http://schemas.microsoft.com/office/drawing/2014/main" xmlns="" id="{41104D83-EAA2-013E-52D0-8F5D2F5A2E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1;p137">
            <a:extLst>
              <a:ext uri="{FF2B5EF4-FFF2-40B4-BE49-F238E27FC236}">
                <a16:creationId xmlns:a16="http://schemas.microsoft.com/office/drawing/2014/main" xmlns="" id="{56D0E724-92A8-4D18-E065-368003000B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2;p137">
            <a:extLst>
              <a:ext uri="{FF2B5EF4-FFF2-40B4-BE49-F238E27FC236}">
                <a16:creationId xmlns:a16="http://schemas.microsoft.com/office/drawing/2014/main" xmlns="" id="{F4058D5C-193F-63B1-C2FA-4EC969DA2DF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BEBC0E6-69D0-458D-6BA5-DABAB422B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01" y="726128"/>
            <a:ext cx="742133" cy="74213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73399BD-12D3-B52C-352A-7835991CC20A}"/>
              </a:ext>
            </a:extLst>
          </p:cNvPr>
          <p:cNvSpPr txBox="1"/>
          <p:nvPr/>
        </p:nvSpPr>
        <p:spPr>
          <a:xfrm>
            <a:off x="434733" y="1525565"/>
            <a:ext cx="70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اشوراءُ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23CC503-8A0A-0920-1E83-3CDB6EC2D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569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xmlns="" id="{BBD86410-18C7-39E0-268B-B18D8FAC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xmlns="" id="{EB65A71B-843F-1F7F-E074-DDD1589CC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814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يقول توقعه لنا؟</a:t>
            </a:r>
          </a:p>
        </p:txBody>
      </p:sp>
      <p:sp>
        <p:nvSpPr>
          <p:cNvPr id="26" name="Google Shape;423;p137">
            <a:extLst>
              <a:ext uri="{FF2B5EF4-FFF2-40B4-BE49-F238E27FC236}">
                <a16:creationId xmlns:a16="http://schemas.microsoft.com/office/drawing/2014/main" xmlns="" id="{45625885-B1DD-793B-F2EE-2ACD7442DFF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4;p137">
            <a:extLst>
              <a:ext uri="{FF2B5EF4-FFF2-40B4-BE49-F238E27FC236}">
                <a16:creationId xmlns:a16="http://schemas.microsoft.com/office/drawing/2014/main" xmlns="" id="{8EC17A34-33C1-AD07-9868-5726020D49B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5;p137">
            <a:extLst>
              <a:ext uri="{FF2B5EF4-FFF2-40B4-BE49-F238E27FC236}">
                <a16:creationId xmlns:a16="http://schemas.microsoft.com/office/drawing/2014/main" xmlns="" id="{1059F79C-19F2-1FA1-9D4B-719B02FFF81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6;p137">
            <a:extLst>
              <a:ext uri="{FF2B5EF4-FFF2-40B4-BE49-F238E27FC236}">
                <a16:creationId xmlns:a16="http://schemas.microsoft.com/office/drawing/2014/main" xmlns="" id="{33440E92-7784-75EA-76FD-468222979B0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427;p137">
            <a:extLst>
              <a:ext uri="{FF2B5EF4-FFF2-40B4-BE49-F238E27FC236}">
                <a16:creationId xmlns:a16="http://schemas.microsoft.com/office/drawing/2014/main" xmlns="" id="{00EA3466-EAF5-D871-C48B-6ACB10BB1B5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Google Shape;428;p137">
            <a:extLst>
              <a:ext uri="{FF2B5EF4-FFF2-40B4-BE49-F238E27FC236}">
                <a16:creationId xmlns:a16="http://schemas.microsoft.com/office/drawing/2014/main" xmlns="" id="{B287595E-5A20-193F-778F-18AD261E888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29;p137">
            <a:extLst>
              <a:ext uri="{FF2B5EF4-FFF2-40B4-BE49-F238E27FC236}">
                <a16:creationId xmlns:a16="http://schemas.microsoft.com/office/drawing/2014/main" xmlns="" id="{EFB79FE0-CBF3-25F0-CC8F-6140283EC06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0;p137">
            <a:extLst>
              <a:ext uri="{FF2B5EF4-FFF2-40B4-BE49-F238E27FC236}">
                <a16:creationId xmlns:a16="http://schemas.microsoft.com/office/drawing/2014/main" xmlns="" id="{38D53ABB-11CD-9615-0077-5EA4FA0011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1;p137">
            <a:extLst>
              <a:ext uri="{FF2B5EF4-FFF2-40B4-BE49-F238E27FC236}">
                <a16:creationId xmlns:a16="http://schemas.microsoft.com/office/drawing/2014/main" xmlns="" id="{0D961274-1449-58B0-3B92-C5C276E128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32;p137">
            <a:extLst>
              <a:ext uri="{FF2B5EF4-FFF2-40B4-BE49-F238E27FC236}">
                <a16:creationId xmlns:a16="http://schemas.microsoft.com/office/drawing/2014/main" xmlns="" id="{FEE9E40B-9F16-EFDE-6A86-4442C70BCA6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CA29A63-859E-3756-0F35-EEDA2ACAD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0201" y="726128"/>
            <a:ext cx="742133" cy="7421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A0A0F47-D554-840F-4DD8-6FF44272D222}"/>
              </a:ext>
            </a:extLst>
          </p:cNvPr>
          <p:cNvSpPr txBox="1"/>
          <p:nvPr/>
        </p:nvSpPr>
        <p:spPr>
          <a:xfrm>
            <a:off x="434733" y="1525565"/>
            <a:ext cx="70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اشوراءُ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5CE9C10-3A5D-16AB-B8CB-2F7FE4D39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71006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71144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سنستمع الآن للحكاية للتحقق من توقعاتنا. أنصتوا جيدا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F1757B62-B288-4A49-94A5-66213078EC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C066522F-57DD-4A5A-9A07-89FB1E262F4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041DA613-49A7-4845-AA26-CC53887BA9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36B15F25-7F9D-4E8F-87F7-17ACC0867E0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6EFFF36B-08D2-4B30-982D-D1FB2B3A08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DCBE8C-F9BC-C4CD-CEBE-163F4C4AE3D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6074" y="756000"/>
            <a:ext cx="718685" cy="7186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804C9AC-8521-3AD7-F53A-B3F82F011A1B}"/>
              </a:ext>
            </a:extLst>
          </p:cNvPr>
          <p:cNvSpPr txBox="1"/>
          <p:nvPr/>
        </p:nvSpPr>
        <p:spPr>
          <a:xfrm>
            <a:off x="434733" y="1525565"/>
            <a:ext cx="70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اشوراءُ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5A1352F-6F4A-FB79-913A-BBFA61530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8401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عرض فيديو حكاية عاشوراء.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485BBE35-406E-42B0-ADE3-DECBFE8CBB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2694E914-085D-4B21-A531-9B7383D5264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04F2E292-680D-4204-8F73-508A518D1EB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F7D2596C-05FB-4794-A2EE-56303D1B913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840FFDDF-DBC3-48AC-9266-995A9CFD234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F1757B62-B288-4A49-94A5-66213078ECD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C066522F-57DD-4A5A-9A07-89FB1E262F4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041DA613-49A7-4845-AA26-CC53887BA90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36B15F25-7F9D-4E8F-87F7-17ACC0867E0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6EFFF36B-08D2-4B30-982D-D1FB2B3A082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C301E2C-E8C8-93A7-9AE5-B2EC8A246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6A74F3-2F8B-3C49-FC33-9B848F9B8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3" name="WhatsApp Video 2025-11-10 at 12.23.16">
            <a:hlinkClick r:id="" action="ppaction://media"/>
            <a:extLst>
              <a:ext uri="{FF2B5EF4-FFF2-40B4-BE49-F238E27FC236}">
                <a16:creationId xmlns:a16="http://schemas.microsoft.com/office/drawing/2014/main" xmlns="" id="{EAB68EE4-1DD3-5181-E7B1-2E25B3C9D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509" y="1990313"/>
            <a:ext cx="6940674" cy="39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15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56"/>
          <p:cNvSpPr txBox="1">
            <a:spLocks noGrp="1"/>
          </p:cNvSpPr>
          <p:nvPr>
            <p:ph type="title"/>
          </p:nvPr>
        </p:nvSpPr>
        <p:spPr>
          <a:xfrm>
            <a:off x="68401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من كان توقعه قريبا لمضمون الحكاية؟ 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E1CD495-0C6E-D266-CED0-75F1051C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2150" y="756000"/>
            <a:ext cx="792000" cy="792000"/>
          </a:xfrm>
          <a:prstGeom prst="rect">
            <a:avLst/>
          </a:prstGeom>
        </p:spPr>
      </p:pic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F9F7DB85-2167-430A-8A5E-C62CFD41F3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FF68FD08-39FF-4849-A5F3-D14C06324C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5E4AD1A7-E86B-4F51-9199-4ACBE04DE27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68167966-6624-42F7-B8FA-07D290A71F9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2FEEEF2D-9754-4B15-92E5-D7C95CEDDF4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80EE20F3-3891-4797-B951-B538B427451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56805762-EEE1-41F1-84B6-ACAC15E45E1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F1DAE14F-1504-4EC8-ACB9-66463F61C4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801B4220-3716-4ABC-A384-083F3EB5E67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393A0DDC-E344-4B3F-BF85-05AC2981234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0F090B6-2372-DE50-5578-2B06C0C24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486" y="2356755"/>
            <a:ext cx="5366830" cy="38716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60"/>
          <p:cNvSpPr/>
          <p:nvPr/>
        </p:nvSpPr>
        <p:spPr>
          <a:xfrm>
            <a:off x="1368425" y="3087881"/>
            <a:ext cx="1071120" cy="81642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ar-MA" sz="4800" b="0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نَعَمْ</a:t>
            </a:r>
            <a:endParaRPr sz="14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1" name="Google Shape;2281;p60"/>
          <p:cNvSpPr/>
          <p:nvPr/>
        </p:nvSpPr>
        <p:spPr>
          <a:xfrm>
            <a:off x="1368425" y="4628696"/>
            <a:ext cx="1071120" cy="816429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ar-MA" sz="5400" b="0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</a:t>
            </a:r>
            <a:endParaRPr sz="14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3" name="Google Shape;2283;p60"/>
          <p:cNvSpPr txBox="1">
            <a:spLocks noGrp="1"/>
          </p:cNvSpPr>
          <p:nvPr>
            <p:ph type="title"/>
          </p:nvPr>
        </p:nvSpPr>
        <p:spPr>
          <a:xfrm>
            <a:off x="677874" y="80087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هل توقعت من خلال الصورة أن الأطفال يحتفلون بيوم عاشوراء؟</a:t>
            </a:r>
            <a:b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اكتبوا في اللوحة: نعم أو لا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Google Shape;423;p137">
            <a:extLst>
              <a:ext uri="{FF2B5EF4-FFF2-40B4-BE49-F238E27FC236}">
                <a16:creationId xmlns:a16="http://schemas.microsoft.com/office/drawing/2014/main" xmlns="" id="{BD229E66-7144-4802-B49A-D742FFBF5F8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4;p137">
            <a:extLst>
              <a:ext uri="{FF2B5EF4-FFF2-40B4-BE49-F238E27FC236}">
                <a16:creationId xmlns:a16="http://schemas.microsoft.com/office/drawing/2014/main" xmlns="" id="{F2D2D119-9FE4-4129-8EE5-CD2A167B6EE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5;p137">
            <a:extLst>
              <a:ext uri="{FF2B5EF4-FFF2-40B4-BE49-F238E27FC236}">
                <a16:creationId xmlns:a16="http://schemas.microsoft.com/office/drawing/2014/main" xmlns="" id="{265A9E86-10E2-4146-98C0-C9AD28F8336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6;p137">
            <a:extLst>
              <a:ext uri="{FF2B5EF4-FFF2-40B4-BE49-F238E27FC236}">
                <a16:creationId xmlns:a16="http://schemas.microsoft.com/office/drawing/2014/main" xmlns="" id="{3353D36E-7C12-4613-95E3-EDECCC29853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427;p137">
            <a:extLst>
              <a:ext uri="{FF2B5EF4-FFF2-40B4-BE49-F238E27FC236}">
                <a16:creationId xmlns:a16="http://schemas.microsoft.com/office/drawing/2014/main" xmlns="" id="{B54AB3FC-DFBC-4B70-95B5-F71A6DF60C6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428;p137">
            <a:extLst>
              <a:ext uri="{FF2B5EF4-FFF2-40B4-BE49-F238E27FC236}">
                <a16:creationId xmlns:a16="http://schemas.microsoft.com/office/drawing/2014/main" xmlns="" id="{F253357D-8DD4-4CAE-8BD0-3490D0D975E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29;p137">
            <a:extLst>
              <a:ext uri="{FF2B5EF4-FFF2-40B4-BE49-F238E27FC236}">
                <a16:creationId xmlns:a16="http://schemas.microsoft.com/office/drawing/2014/main" xmlns="" id="{F40B0729-BE55-434E-BE1E-02B0C14E39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0;p137">
            <a:extLst>
              <a:ext uri="{FF2B5EF4-FFF2-40B4-BE49-F238E27FC236}">
                <a16:creationId xmlns:a16="http://schemas.microsoft.com/office/drawing/2014/main" xmlns="" id="{50D8F1A8-FC7F-457A-B91A-E4DC7AF95A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1;p137">
            <a:extLst>
              <a:ext uri="{FF2B5EF4-FFF2-40B4-BE49-F238E27FC236}">
                <a16:creationId xmlns:a16="http://schemas.microsoft.com/office/drawing/2014/main" xmlns="" id="{4E378FDD-5318-4C34-AE09-762784BA066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32;p137">
            <a:extLst>
              <a:ext uri="{FF2B5EF4-FFF2-40B4-BE49-F238E27FC236}">
                <a16:creationId xmlns:a16="http://schemas.microsoft.com/office/drawing/2014/main" xmlns="" id="{04B41456-F3D5-4AD4-9FF6-1324722059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63;p59">
            <a:extLst>
              <a:ext uri="{FF2B5EF4-FFF2-40B4-BE49-F238E27FC236}">
                <a16:creationId xmlns:a16="http://schemas.microsoft.com/office/drawing/2014/main" xmlns="" id="{F9E17210-73DD-AB31-5153-2920D2B0AFC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7685918" y="708144"/>
            <a:ext cx="1353181" cy="8593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6B97BB3-29E8-3578-FF37-DFF698EEA05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l="2659" r="2659"/>
          <a:stretch>
            <a:fillRect/>
          </a:stretch>
        </p:blipFill>
        <p:spPr>
          <a:xfrm>
            <a:off x="2837924" y="2211959"/>
            <a:ext cx="4679950" cy="3600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25 -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7.40741E-7 L 2.77778E-7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0" grpId="0" animBg="1"/>
      <p:bldP spid="2281" grpId="0" animBg="1"/>
      <p:bldP spid="2281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57"/>
          <p:cNvSpPr txBox="1">
            <a:spLocks noGrp="1"/>
          </p:cNvSpPr>
          <p:nvPr>
            <p:ph type="title"/>
          </p:nvPr>
        </p:nvSpPr>
        <p:spPr>
          <a:xfrm>
            <a:off x="68401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سنعيد الاستماع للحكاية. أنصتوا بانتباه،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عدوا بأصابعكم كم مرة  تسمعون 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«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الأطفال».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423;p137">
            <a:extLst>
              <a:ext uri="{FF2B5EF4-FFF2-40B4-BE49-F238E27FC236}">
                <a16:creationId xmlns:a16="http://schemas.microsoft.com/office/drawing/2014/main" xmlns="" id="{F6F855D9-3D31-415F-A3F3-186EA64479A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424;p137">
            <a:extLst>
              <a:ext uri="{FF2B5EF4-FFF2-40B4-BE49-F238E27FC236}">
                <a16:creationId xmlns:a16="http://schemas.microsoft.com/office/drawing/2014/main" xmlns="" id="{4CEE9B94-284B-45AC-B20B-04536AEF589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5;p137">
            <a:extLst>
              <a:ext uri="{FF2B5EF4-FFF2-40B4-BE49-F238E27FC236}">
                <a16:creationId xmlns:a16="http://schemas.microsoft.com/office/drawing/2014/main" xmlns="" id="{0B4AE3B0-C1AC-468C-B4F2-CE36E1A4F2E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6;p137">
            <a:extLst>
              <a:ext uri="{FF2B5EF4-FFF2-40B4-BE49-F238E27FC236}">
                <a16:creationId xmlns:a16="http://schemas.microsoft.com/office/drawing/2014/main" xmlns="" id="{6E11A438-1974-4408-82BF-F46057DE989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7;p137">
            <a:extLst>
              <a:ext uri="{FF2B5EF4-FFF2-40B4-BE49-F238E27FC236}">
                <a16:creationId xmlns:a16="http://schemas.microsoft.com/office/drawing/2014/main" xmlns="" id="{EC4C5978-F937-4F73-82D7-E0CD13E0A8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428;p137">
            <a:extLst>
              <a:ext uri="{FF2B5EF4-FFF2-40B4-BE49-F238E27FC236}">
                <a16:creationId xmlns:a16="http://schemas.microsoft.com/office/drawing/2014/main" xmlns="" id="{FBE7307F-0EE9-4514-805C-C043E6D314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xmlns="" id="{16D53320-5D18-4B8C-83BD-9E0291970EF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30;p137">
            <a:extLst>
              <a:ext uri="{FF2B5EF4-FFF2-40B4-BE49-F238E27FC236}">
                <a16:creationId xmlns:a16="http://schemas.microsoft.com/office/drawing/2014/main" xmlns="" id="{9B492412-0A0C-45F4-AA93-5DC5001282D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1;p137">
            <a:extLst>
              <a:ext uri="{FF2B5EF4-FFF2-40B4-BE49-F238E27FC236}">
                <a16:creationId xmlns:a16="http://schemas.microsoft.com/office/drawing/2014/main" xmlns="" id="{F348E452-B864-4DD6-B55B-18E1B16297C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2;p137">
            <a:extLst>
              <a:ext uri="{FF2B5EF4-FFF2-40B4-BE49-F238E27FC236}">
                <a16:creationId xmlns:a16="http://schemas.microsoft.com/office/drawing/2014/main" xmlns="" id="{819C82E8-D0C0-4289-BC69-1C885FE129B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4F1DDD6-FD70-4E91-95CD-6440080AAA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89022F4-60D8-1BC6-A6FF-24595A409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CD5DDCD-FBD8-0FB6-164B-DA13E009BC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WhatsApp Video 2025-11-10 at 12.23.16">
            <a:hlinkClick r:id="" action="ppaction://media"/>
            <a:extLst>
              <a:ext uri="{FF2B5EF4-FFF2-40B4-BE49-F238E27FC236}">
                <a16:creationId xmlns:a16="http://schemas.microsoft.com/office/drawing/2014/main" xmlns="" id="{769CC2A1-2C75-05B3-19EA-83FAEF888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509" y="1990313"/>
            <a:ext cx="6940674" cy="39041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59"/>
          <p:cNvSpPr txBox="1">
            <a:spLocks noGrp="1"/>
          </p:cNvSpPr>
          <p:nvPr>
            <p:ph type="title"/>
          </p:nvPr>
        </p:nvSpPr>
        <p:spPr>
          <a:xfrm>
            <a:off x="70229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تكررت« الأطفال» 4 مرات.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63" name="Google Shape;2263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75" name="Google Shape;2275;p59"/>
          <p:cNvSpPr txBox="1"/>
          <p:nvPr/>
        </p:nvSpPr>
        <p:spPr>
          <a:xfrm>
            <a:off x="3216653" y="3186708"/>
            <a:ext cx="269951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1">
              <a:buNone/>
              <a:defRPr sz="9600" b="1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4</a:t>
            </a:r>
            <a:endParaRPr dirty="0"/>
          </a:p>
        </p:txBody>
      </p:sp>
      <p:pic>
        <p:nvPicPr>
          <p:cNvPr id="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931E07-72D4-56AE-A940-F8F5E978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16" name="Google Shape;423;p137">
            <a:extLst>
              <a:ext uri="{FF2B5EF4-FFF2-40B4-BE49-F238E27FC236}">
                <a16:creationId xmlns:a16="http://schemas.microsoft.com/office/drawing/2014/main" xmlns="" id="{49FC610C-6672-4B47-AD1E-A7D3B0C5FF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424;p137">
            <a:extLst>
              <a:ext uri="{FF2B5EF4-FFF2-40B4-BE49-F238E27FC236}">
                <a16:creationId xmlns:a16="http://schemas.microsoft.com/office/drawing/2014/main" xmlns="" id="{9F5661E5-AB2B-4050-9B3A-0889045893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425;p137">
            <a:extLst>
              <a:ext uri="{FF2B5EF4-FFF2-40B4-BE49-F238E27FC236}">
                <a16:creationId xmlns:a16="http://schemas.microsoft.com/office/drawing/2014/main" xmlns="" id="{98C4C535-38F9-4451-852C-5892A8CB7A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426;p137">
            <a:extLst>
              <a:ext uri="{FF2B5EF4-FFF2-40B4-BE49-F238E27FC236}">
                <a16:creationId xmlns:a16="http://schemas.microsoft.com/office/drawing/2014/main" xmlns="" id="{2FC04754-2EB3-4C65-A4A1-548FF99B55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427;p137">
            <a:extLst>
              <a:ext uri="{FF2B5EF4-FFF2-40B4-BE49-F238E27FC236}">
                <a16:creationId xmlns:a16="http://schemas.microsoft.com/office/drawing/2014/main" xmlns="" id="{0ADA702B-794B-4342-BDB5-779F122FC91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428;p137">
            <a:extLst>
              <a:ext uri="{FF2B5EF4-FFF2-40B4-BE49-F238E27FC236}">
                <a16:creationId xmlns:a16="http://schemas.microsoft.com/office/drawing/2014/main" xmlns="" id="{DD17421A-251B-4261-96CB-AC1C75F44F7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xmlns="" id="{8651A884-627E-44BC-BD9F-585A2BCDE4A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30;p137">
            <a:extLst>
              <a:ext uri="{FF2B5EF4-FFF2-40B4-BE49-F238E27FC236}">
                <a16:creationId xmlns:a16="http://schemas.microsoft.com/office/drawing/2014/main" xmlns="" id="{2CB63D69-A323-4AB5-919C-28633DFEB2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31;p137">
            <a:extLst>
              <a:ext uri="{FF2B5EF4-FFF2-40B4-BE49-F238E27FC236}">
                <a16:creationId xmlns:a16="http://schemas.microsoft.com/office/drawing/2014/main" xmlns="" id="{1A524C44-7FED-478B-BB02-8AD24CDB56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2;p137">
            <a:extLst>
              <a:ext uri="{FF2B5EF4-FFF2-40B4-BE49-F238E27FC236}">
                <a16:creationId xmlns:a16="http://schemas.microsoft.com/office/drawing/2014/main" xmlns="" id="{D2171A04-93D2-4141-A7BB-E7C30BE58D7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xmlns="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«ماما» /إملاء</a:t>
            </a:r>
            <a:r>
              <a:rPr lang="fr-FR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 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61"/>
          <p:cNvSpPr txBox="1">
            <a:spLocks noGrp="1"/>
          </p:cNvSpPr>
          <p:nvPr>
            <p:ph type="title"/>
          </p:nvPr>
        </p:nvSpPr>
        <p:spPr>
          <a:xfrm>
            <a:off x="68401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ماذا فعل أسامة يوم عاشوراء؟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080;p49">
            <a:extLst>
              <a:ext uri="{FF2B5EF4-FFF2-40B4-BE49-F238E27FC236}">
                <a16:creationId xmlns:a16="http://schemas.microsoft.com/office/drawing/2014/main" xmlns="" id="{4E0E9D00-FCAF-6E81-A89C-0DA80AAA95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Google Shape;423;p137">
            <a:extLst>
              <a:ext uri="{FF2B5EF4-FFF2-40B4-BE49-F238E27FC236}">
                <a16:creationId xmlns:a16="http://schemas.microsoft.com/office/drawing/2014/main" xmlns="" id="{0CEF101C-239E-444A-BB6E-3651D1A8C01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424;p137">
            <a:extLst>
              <a:ext uri="{FF2B5EF4-FFF2-40B4-BE49-F238E27FC236}">
                <a16:creationId xmlns:a16="http://schemas.microsoft.com/office/drawing/2014/main" xmlns="" id="{38FB68BC-98F7-4E54-AD96-BF8341BD09C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425;p137">
            <a:extLst>
              <a:ext uri="{FF2B5EF4-FFF2-40B4-BE49-F238E27FC236}">
                <a16:creationId xmlns:a16="http://schemas.microsoft.com/office/drawing/2014/main" xmlns="" id="{DD6BD27F-0AB6-48E2-9CB5-4BCE18F8008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426;p137">
            <a:extLst>
              <a:ext uri="{FF2B5EF4-FFF2-40B4-BE49-F238E27FC236}">
                <a16:creationId xmlns:a16="http://schemas.microsoft.com/office/drawing/2014/main" xmlns="" id="{EABA3EA6-D5EA-443E-904E-96254F42C57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427;p137">
            <a:extLst>
              <a:ext uri="{FF2B5EF4-FFF2-40B4-BE49-F238E27FC236}">
                <a16:creationId xmlns:a16="http://schemas.microsoft.com/office/drawing/2014/main" xmlns="" id="{162F697B-19E8-4482-854D-E72A6F3127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Google Shape;428;p137">
            <a:extLst>
              <a:ext uri="{FF2B5EF4-FFF2-40B4-BE49-F238E27FC236}">
                <a16:creationId xmlns:a16="http://schemas.microsoft.com/office/drawing/2014/main" xmlns="" id="{74FC076F-201A-4C23-A3F0-52AB1ECB588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29;p137">
            <a:extLst>
              <a:ext uri="{FF2B5EF4-FFF2-40B4-BE49-F238E27FC236}">
                <a16:creationId xmlns:a16="http://schemas.microsoft.com/office/drawing/2014/main" xmlns="" id="{79151E9E-1CBA-43EC-8B30-1095FAFC54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30;p137">
            <a:extLst>
              <a:ext uri="{FF2B5EF4-FFF2-40B4-BE49-F238E27FC236}">
                <a16:creationId xmlns:a16="http://schemas.microsoft.com/office/drawing/2014/main" xmlns="" id="{D039989D-189E-404B-9D2B-7813021441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31;p137">
            <a:extLst>
              <a:ext uri="{FF2B5EF4-FFF2-40B4-BE49-F238E27FC236}">
                <a16:creationId xmlns:a16="http://schemas.microsoft.com/office/drawing/2014/main" xmlns="" id="{222D4A48-BBC8-4FB0-AE4B-25F1651C5F3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2;p137">
            <a:extLst>
              <a:ext uri="{FF2B5EF4-FFF2-40B4-BE49-F238E27FC236}">
                <a16:creationId xmlns:a16="http://schemas.microsoft.com/office/drawing/2014/main" xmlns="" id="{B096CA66-0C40-4A8C-8404-527FEC82B11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4E523ED-7950-DDD4-B81F-A6AF44FE185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9A0FF4A-023F-5533-7747-30F4B6B45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361" y="2036522"/>
            <a:ext cx="5366830" cy="38716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قـــراءة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706624" y="3158999"/>
            <a:ext cx="4525797" cy="6463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تنمية الطلاقة: قراءة كلمات بدقة + القراءة المشتركة.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kumimoji="0" lang="fr-MA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Google Shape;2403;p64">
            <a:extLst>
              <a:ext uri="{FF2B5EF4-FFF2-40B4-BE49-F238E27FC236}">
                <a16:creationId xmlns:a16="http://schemas.microsoft.com/office/drawing/2014/main" xmlns="" id="{5FA5CE26-EAA5-8D6A-BCFA-52A878B13C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3435" y="955420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64"/>
          <p:cNvSpPr txBox="1">
            <a:spLocks noGrp="1"/>
          </p:cNvSpPr>
          <p:nvPr>
            <p:ph type="title"/>
          </p:nvPr>
        </p:nvSpPr>
        <p:spPr>
          <a:xfrm>
            <a:off x="71466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ستتدربون على قراءة كلمات بدقة وسرعة.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أنصتوا جيدا سأقرأ الكلمات. وستقرؤون كما فعلت.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2D60F90-DE67-7BF2-0C4B-4B0A13494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7447"/>
            <a:ext cx="792000" cy="792000"/>
          </a:xfrm>
          <a:prstGeom prst="rect">
            <a:avLst/>
          </a:prstGeom>
        </p:spPr>
      </p:pic>
      <p:sp>
        <p:nvSpPr>
          <p:cNvPr id="24" name="Google Shape;563;p140">
            <a:extLst>
              <a:ext uri="{FF2B5EF4-FFF2-40B4-BE49-F238E27FC236}">
                <a16:creationId xmlns:a16="http://schemas.microsoft.com/office/drawing/2014/main" xmlns="" id="{8467683B-D75B-430D-A58A-06836CCA67E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564;p140">
            <a:extLst>
              <a:ext uri="{FF2B5EF4-FFF2-40B4-BE49-F238E27FC236}">
                <a16:creationId xmlns:a16="http://schemas.microsoft.com/office/drawing/2014/main" xmlns="" id="{1D22F567-8967-41D6-A66E-24F259CBB16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565;p140">
            <a:extLst>
              <a:ext uri="{FF2B5EF4-FFF2-40B4-BE49-F238E27FC236}">
                <a16:creationId xmlns:a16="http://schemas.microsoft.com/office/drawing/2014/main" xmlns="" id="{095865CC-BC53-4AC7-8D21-F814D932006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Google Shape;566;p140">
            <a:extLst>
              <a:ext uri="{FF2B5EF4-FFF2-40B4-BE49-F238E27FC236}">
                <a16:creationId xmlns:a16="http://schemas.microsoft.com/office/drawing/2014/main" xmlns="" id="{DBCC07A3-2AC5-4D94-86B1-95FC377178C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Google Shape;567;p140">
            <a:extLst>
              <a:ext uri="{FF2B5EF4-FFF2-40B4-BE49-F238E27FC236}">
                <a16:creationId xmlns:a16="http://schemas.microsoft.com/office/drawing/2014/main" xmlns="" id="{91582BFA-AFCF-415A-BE7F-94DC382A98C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9" name="Google Shape;568;p140">
            <a:extLst>
              <a:ext uri="{FF2B5EF4-FFF2-40B4-BE49-F238E27FC236}">
                <a16:creationId xmlns:a16="http://schemas.microsoft.com/office/drawing/2014/main" xmlns="" id="{60BAFFB3-A62D-44DB-931D-A73D373B06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69;p140">
            <a:extLst>
              <a:ext uri="{FF2B5EF4-FFF2-40B4-BE49-F238E27FC236}">
                <a16:creationId xmlns:a16="http://schemas.microsoft.com/office/drawing/2014/main" xmlns="" id="{5DB3147E-7074-48A0-A6F8-CBFF36EB66B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70;p140">
            <a:extLst>
              <a:ext uri="{FF2B5EF4-FFF2-40B4-BE49-F238E27FC236}">
                <a16:creationId xmlns:a16="http://schemas.microsoft.com/office/drawing/2014/main" xmlns="" id="{C086D6EC-9867-4A64-B5BF-1124AE7BDC2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571;p140">
            <a:extLst>
              <a:ext uri="{FF2B5EF4-FFF2-40B4-BE49-F238E27FC236}">
                <a16:creationId xmlns:a16="http://schemas.microsoft.com/office/drawing/2014/main" xmlns="" id="{D3851C84-1F90-4620-91BC-6977D81374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572;p140">
            <a:extLst>
              <a:ext uri="{FF2B5EF4-FFF2-40B4-BE49-F238E27FC236}">
                <a16:creationId xmlns:a16="http://schemas.microsoft.com/office/drawing/2014/main" xmlns="" id="{AA61D294-E1A5-42D0-B48C-336397524BE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BF0EB2-EEE9-E88B-E9F9-0C234C0AE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69" y="1903007"/>
            <a:ext cx="7474344" cy="46028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019107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68"/>
          <p:cNvSpPr txBox="1">
            <a:spLocks noGrp="1"/>
          </p:cNvSpPr>
          <p:nvPr>
            <p:ph type="title"/>
          </p:nvPr>
        </p:nvSpPr>
        <p:spPr>
          <a:xfrm>
            <a:off x="733477" y="774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كل تلميذ يقرأ لزميله سطرا. معكم دقيقتان. 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563;p140">
            <a:extLst>
              <a:ext uri="{FF2B5EF4-FFF2-40B4-BE49-F238E27FC236}">
                <a16:creationId xmlns:a16="http://schemas.microsoft.com/office/drawing/2014/main" xmlns="" id="{8162A22A-5414-46B4-975F-D006D413879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xmlns="" id="{05EAA138-2AF5-4B1B-B71C-8104A8534BC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xmlns="" id="{9EC3C088-1521-4EBA-B866-5F2F7E742D5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xmlns="" id="{C054C6E7-C1FB-4F4F-9C2C-1F84FACBD77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xmlns="" id="{5DEDB8F4-0D9E-4696-BC42-2F79AD3AB50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xmlns="" id="{3BFE4109-1288-4DE4-802D-9329ED56BFF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xmlns="" id="{41204F64-3673-4A68-897B-31D87374CE0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7107D458-8CD1-4186-AC79-2E5A5A4B760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xmlns="" id="{43A1D157-9CE7-4D8E-A56E-8E32510352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xmlns="" id="{9AA439B8-B793-4B47-8112-AF1A18F8D5B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44D3A7-6B90-1F2F-3116-BFD7AD814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DF2EC0-836A-4319-3ED5-0416CAEFB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42" y="1944294"/>
            <a:ext cx="7582958" cy="3086531"/>
          </a:xfrm>
          <a:prstGeom prst="rect">
            <a:avLst/>
          </a:prstGeom>
        </p:spPr>
      </p:pic>
      <p:pic>
        <p:nvPicPr>
          <p:cNvPr id="6" name="Image 5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xmlns="" id="{494EB4BC-E56E-A6B2-83E8-3A19D5BCD5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388" y="1476000"/>
            <a:ext cx="625625" cy="72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72"/>
          <p:cNvSpPr txBox="1">
            <a:spLocks noGrp="1"/>
          </p:cNvSpPr>
          <p:nvPr>
            <p:ph type="title"/>
          </p:nvPr>
        </p:nvSpPr>
        <p:spPr>
          <a:xfrm>
            <a:off x="73122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والآن ستتدربون على القراءة باسترسال.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سأقرأ أنا ثم سأعين من يقرأ مثلي. 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435D4D-968A-4810-A426-13A8E3B9A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xmlns="" id="{C3A5500B-AEF5-49FB-8399-19E99FDC8A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xmlns="" id="{6C14B434-B42C-4A4E-B74D-B4422B781A6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xmlns="" id="{B038D447-2345-43C6-9645-B7ACFECC1EB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xmlns="" id="{6A70074E-A9AF-4CF2-86BD-3178780E580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xmlns="" id="{575990E5-F61F-4204-917B-14388AABBC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xmlns="" id="{B4700FF8-ACC3-465D-B2F0-C9042CEA20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xmlns="" id="{96F2B505-7134-4F41-8A71-9B6819B1E86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C933ED9F-7225-43BB-9E22-BBE00B4EA95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xmlns="" id="{01248378-DC99-4EFF-BEF6-9FC5CE8CE9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xmlns="" id="{12186D61-A56D-4E56-9C55-B9BB2C5449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472AD31-4E7C-1C44-397A-9C4E30D02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069" y="1824317"/>
            <a:ext cx="6686693" cy="39370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73"/>
          <p:cNvSpPr txBox="1">
            <a:spLocks noGrp="1"/>
          </p:cNvSpPr>
          <p:nvPr>
            <p:ph type="title"/>
          </p:nvPr>
        </p:nvSpPr>
        <p:spPr>
          <a:xfrm>
            <a:off x="7463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نقرأ معا باسترسال.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089EE09-A051-9B21-E4B4-F801E599C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5" name="Google Shape;563;p140">
            <a:extLst>
              <a:ext uri="{FF2B5EF4-FFF2-40B4-BE49-F238E27FC236}">
                <a16:creationId xmlns:a16="http://schemas.microsoft.com/office/drawing/2014/main" xmlns="" id="{816984BB-20E5-418A-BCC6-77730548664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4;p140">
            <a:extLst>
              <a:ext uri="{FF2B5EF4-FFF2-40B4-BE49-F238E27FC236}">
                <a16:creationId xmlns:a16="http://schemas.microsoft.com/office/drawing/2014/main" xmlns="" id="{FC97620F-3422-4C35-B8E4-A090A09AA1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5;p140">
            <a:extLst>
              <a:ext uri="{FF2B5EF4-FFF2-40B4-BE49-F238E27FC236}">
                <a16:creationId xmlns:a16="http://schemas.microsoft.com/office/drawing/2014/main" xmlns="" id="{202C3F7E-DAF6-4357-AFCA-C06503515B7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xmlns="" id="{2F95429E-1C6C-4A4A-822B-8F879F19153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xmlns="" id="{F3D5924F-5527-4243-B0C2-6A6FC21C657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xmlns="" id="{DFFF16E5-E188-4870-B9AB-8B607AC0228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xmlns="" id="{B874AEFD-A08B-4560-9170-3FAAE2A2663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2113D947-14DE-4261-85CD-B7600C0620D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xmlns="" id="{156AB09E-F6CA-41D6-84E7-196B266002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xmlns="" id="{73A3568F-FBFC-4AC8-A2EB-DA34D5A7ED1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7547CA2-B74E-FE1F-CC55-01F34BB72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90" y="2324519"/>
            <a:ext cx="7288627" cy="42914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74"/>
          <p:cNvSpPr txBox="1">
            <a:spLocks noGrp="1"/>
          </p:cNvSpPr>
          <p:nvPr>
            <p:ph type="title"/>
          </p:nvPr>
        </p:nvSpPr>
        <p:spPr>
          <a:xfrm>
            <a:off x="71761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يقود القراءة 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سيقرأ زميلكم وترددون بعده.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xmlns="" id="{B63D3EED-7C82-42B4-8CE0-9444F85A1B4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xmlns="" id="{CAE205D8-4A02-4A44-9BA2-1E5C1F8144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xmlns="" id="{EC0C34CF-E66B-47F8-BFBA-0F91BC331A9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xmlns="" id="{8CE12568-5981-40B1-8D14-A06E8C60B1C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xmlns="" id="{32593B2B-A17C-4357-8174-BC7DCDEAA6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xmlns="" id="{1AD92A8D-9E59-41EC-A952-D42DA3CC489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xmlns="" id="{69FD929A-50AA-4B7A-9655-0B826725082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xmlns="" id="{9AB13FCB-6B73-4887-90A1-DEACB2F29BB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xmlns="" id="{8D16D416-DA23-44BE-90BC-9A7616766B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xmlns="" id="{CFDC2980-9F6B-4AC9-9F3D-915C7583506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5C83E490-2DFB-67D7-FA58-FCA9FFB2A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F4EE8C4-43A1-12F9-6C68-755D31535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90" y="2324519"/>
            <a:ext cx="7288627" cy="42914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75"/>
          <p:cNvSpPr txBox="1">
            <a:spLocks noGrp="1"/>
          </p:cNvSpPr>
          <p:nvPr>
            <p:ph type="title"/>
          </p:nvPr>
        </p:nvSpPr>
        <p:spPr>
          <a:xfrm>
            <a:off x="7065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اقرؤوا جماعة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xmlns="" id="{96279647-1FFD-49D7-B327-2C86844580E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xmlns="" id="{16311720-8CE0-461F-BC76-1A126179D9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xmlns="" id="{52CE9A62-972A-4D09-8C56-6CFB15A0F83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xmlns="" id="{4DBD9776-68E7-4E36-B283-DE74A88B799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xmlns="" id="{C695ADF6-FD4B-42AA-8D28-3EAED9FFB41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xmlns="" id="{5A2A07A3-1425-49D1-BFDA-FA4D32BEAFE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xmlns="" id="{4CB608D3-F8EA-4B90-9C47-8ED698805DB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xmlns="" id="{1138019A-38AB-4103-B0EE-C27CE47B854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xmlns="" id="{9DAB9F7A-F311-4D63-837D-18517AAE7A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xmlns="" id="{27E5773E-230C-4004-972D-CB588145E59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DAA27A61-E2EF-4272-25CD-885E76EE81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FA244B-F647-15F5-06CF-F9CC0E136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90" y="2324519"/>
            <a:ext cx="7288627" cy="42914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76"/>
          <p:cNvSpPr txBox="1">
            <a:spLocks noGrp="1"/>
          </p:cNvSpPr>
          <p:nvPr>
            <p:ph type="title"/>
          </p:nvPr>
        </p:nvSpPr>
        <p:spPr>
          <a:xfrm>
            <a:off x="68180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كراساتكم ص 33 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ـــــ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اقرؤوا الفقرة الثانية قراءة هامسة  ــــ سأمر لأستمع لقراءاتكم.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0ED632E4-7794-4BE0-8E42-7C72CA729EA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5BCDE4C9-9DF6-4A04-94C2-C6ED72BBC0B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9359DC05-DEBC-443C-9B45-A3748EB52C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D6FCBE6E-66AF-4A57-BF17-F0BCDBEF1BA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EE1F3AD5-5DE2-4F1B-9E3F-EDE3B9EAF63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B50F31E9-E8FC-4442-AB0E-34403E58E96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3F44532E-F6C6-44E9-BD6A-B9B20565F23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4C479BE3-A608-4921-BF00-7B54D173A9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441AF3F7-9020-47B8-957F-614A9A1011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047FE5E8-E8A8-4587-B9CF-8469705E2E0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FC986A8-8E43-FAD6-DBA7-3190CFC57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26625" y="509609"/>
            <a:ext cx="1104782" cy="1104782"/>
          </a:xfrm>
          <a:prstGeom prst="ellipse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C5F0CBB-9C78-3AC5-7C04-E9543DA62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6460" y="1736725"/>
            <a:ext cx="3303353" cy="4658832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8373D79E-C8BE-EF80-6167-203A94C02746}"/>
              </a:ext>
            </a:extLst>
          </p:cNvPr>
          <p:cNvSpPr/>
          <p:nvPr/>
        </p:nvSpPr>
        <p:spPr>
          <a:xfrm>
            <a:off x="4468136" y="3337692"/>
            <a:ext cx="1330801" cy="10670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701439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77"/>
          <p:cNvSpPr txBox="1">
            <a:spLocks noGrp="1"/>
          </p:cNvSpPr>
          <p:nvPr>
            <p:ph type="title"/>
          </p:nvPr>
        </p:nvSpPr>
        <p:spPr>
          <a:xfrm>
            <a:off x="640089" y="72344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ثنائيات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ـــــ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كل واحد منكم يقرأ سطرا لزميله.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سأمر لأستمع لقراءاتكم.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E7924A4-45E4-DEE4-7E36-004B76ED5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85E88548-D814-486E-9463-E8B00598EC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F5C616EA-6176-439A-B726-829F6FA4CC8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BD3B7AA2-39FC-4928-9DD6-1C7FC56CEDB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0A67D96C-629E-4392-98F6-503010B3B2F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F763DB11-9442-44C7-91D5-BDA1713C45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6F69000B-8932-4967-B2F2-E370254ED70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27B1BAA6-7D1F-442A-93B8-CAEDC15A666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1D25DD3C-0185-4670-A275-72E95E34FC3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004F9F27-2EAA-4D53-87B2-4FF7A6ABE7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7C6D1AC5-9C86-4510-8536-11CD0EADA78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9AA4D4-B320-B2AE-E7F4-C9EC52BB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967" y="1736725"/>
            <a:ext cx="3303353" cy="465883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3724F7-6EFD-0CFD-ACF2-28291EE611CE}"/>
              </a:ext>
            </a:extLst>
          </p:cNvPr>
          <p:cNvSpPr/>
          <p:nvPr/>
        </p:nvSpPr>
        <p:spPr>
          <a:xfrm>
            <a:off x="2558643" y="3337692"/>
            <a:ext cx="1330801" cy="10670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4653A57-3D85-0FD2-AF73-9341BF016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22154" y="2674584"/>
            <a:ext cx="2488489" cy="2488489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78"/>
          <p:cNvSpPr txBox="1">
            <a:spLocks noGrp="1"/>
          </p:cNvSpPr>
          <p:nvPr>
            <p:ph type="title"/>
          </p:nvPr>
        </p:nvSpPr>
        <p:spPr>
          <a:xfrm>
            <a:off x="70986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A32CAC-2A64-EFA0-3127-1A0BA05A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Google Shape;563;p140">
            <a:extLst>
              <a:ext uri="{FF2B5EF4-FFF2-40B4-BE49-F238E27FC236}">
                <a16:creationId xmlns:a16="http://schemas.microsoft.com/office/drawing/2014/main" xmlns="" id="{B2F430EF-92F8-46F2-9934-014073833CF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4;p140">
            <a:extLst>
              <a:ext uri="{FF2B5EF4-FFF2-40B4-BE49-F238E27FC236}">
                <a16:creationId xmlns:a16="http://schemas.microsoft.com/office/drawing/2014/main" xmlns="" id="{6DDF86A4-2ECC-4C90-895F-CC95F1CD904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xmlns="" id="{35B9F41D-04C5-4A85-9290-5772E9E7378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xmlns="" id="{155C187F-4705-46FC-8A82-BE04C46E4A1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xmlns="" id="{1DB28050-363B-4943-9A5B-4F3D8ED45D4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xmlns="" id="{19A93D2A-0005-4707-8574-8A746B135B6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xmlns="" id="{B9B79A86-78A2-4953-BD7C-6640B6A3F5F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9EE600C2-4824-4E52-8E8A-C2FD924ED64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xmlns="" id="{5DDB716C-EB50-49D5-BF32-8E7BF9A5AB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xmlns="" id="{1F25130A-A11B-433B-B7A9-C1FE8123D0E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12514BD-2476-CE17-95FA-AF1F88CAA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332" y="1736725"/>
            <a:ext cx="3303353" cy="465883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C6F84BB-B61E-F996-F022-C41C213EBE92}"/>
              </a:ext>
            </a:extLst>
          </p:cNvPr>
          <p:cNvSpPr/>
          <p:nvPr/>
        </p:nvSpPr>
        <p:spPr>
          <a:xfrm>
            <a:off x="4755008" y="3337692"/>
            <a:ext cx="1330801" cy="10670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5CCCD9-2E23-A0AD-6CA3-F59059D6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1CFC34E-8916-4891-D2D1-20ED2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 defTabSz="914400" rtl="0">
              <a:defRPr/>
            </a:pPr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b="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1D36B5B-126F-21F8-097F-6DD2C40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FE762F2B-E694-3732-D103-BBF7FAC3DCA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74AD921-078F-F854-41D5-B3977F2813B5}"/>
              </a:ext>
            </a:extLst>
          </p:cNvPr>
          <p:cNvSpPr txBox="1"/>
          <p:nvPr/>
        </p:nvSpPr>
        <p:spPr>
          <a:xfrm>
            <a:off x="5502597" y="1791405"/>
            <a:ext cx="167866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Google Shape;571;p140">
            <a:extLst>
              <a:ext uri="{FF2B5EF4-FFF2-40B4-BE49-F238E27FC236}">
                <a16:creationId xmlns:a16="http://schemas.microsoft.com/office/drawing/2014/main" xmlns="" id="{A040957B-1717-0680-9CD9-D2276735B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6163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6EE06E-4CCA-BBBE-9E14-58D67F58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59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>
          <a:extLst>
            <a:ext uri="{FF2B5EF4-FFF2-40B4-BE49-F238E27FC236}">
              <a16:creationId xmlns:a16="http://schemas.microsoft.com/office/drawing/2014/main" xmlns="" id="{B552DC37-CEB2-D675-1850-F13567B9A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5420AB7-170E-468F-19F1-E4991D19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02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يذكرنا بكلمات المعجم التي درسناها اليوم؟</a:t>
            </a:r>
            <a:endParaRPr lang="f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65" name="Google Shape;1665;p27">
            <a:extLst>
              <a:ext uri="{FF2B5EF4-FFF2-40B4-BE49-F238E27FC236}">
                <a16:creationId xmlns:a16="http://schemas.microsoft.com/office/drawing/2014/main" xmlns="" id="{E1760D1C-BBE9-C158-622F-9664E84E145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 l="-5069" r="-5069"/>
          <a:stretch>
            <a:fillRect/>
          </a:stretch>
        </p:blipFill>
        <p:spPr>
          <a:xfrm>
            <a:off x="3428108" y="1704227"/>
            <a:ext cx="2055677" cy="2039308"/>
          </a:xfrm>
          <a:prstGeom prst="rect">
            <a:avLst/>
          </a:prstGeom>
        </p:spPr>
      </p:pic>
      <p:pic>
        <p:nvPicPr>
          <p:cNvPr id="1667" name="Google Shape;1667;p27">
            <a:extLst>
              <a:ext uri="{FF2B5EF4-FFF2-40B4-BE49-F238E27FC236}">
                <a16:creationId xmlns:a16="http://schemas.microsoft.com/office/drawing/2014/main" xmlns="" id="{F1ABC52A-6E86-6511-A0E5-E5C3B12E76CD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4"/>
          <a:srcRect l="-5134" r="-5134"/>
          <a:stretch>
            <a:fillRect/>
          </a:stretch>
        </p:blipFill>
        <p:spPr>
          <a:xfrm>
            <a:off x="5783727" y="1704227"/>
            <a:ext cx="2055677" cy="2039308"/>
          </a:xfrm>
          <a:prstGeom prst="rect">
            <a:avLst/>
          </a:prstGeom>
        </p:spPr>
      </p:pic>
      <p:pic>
        <p:nvPicPr>
          <p:cNvPr id="1668" name="Google Shape;1668;p27">
            <a:extLst>
              <a:ext uri="{FF2B5EF4-FFF2-40B4-BE49-F238E27FC236}">
                <a16:creationId xmlns:a16="http://schemas.microsoft.com/office/drawing/2014/main" xmlns="" id="{59BADD1C-98CA-DED4-DE28-B780CD7C157A}"/>
              </a:ext>
            </a:extLst>
          </p:cNvPr>
          <p:cNvPicPr>
            <a:picLocks noGrp="1" noChangeAspect="1"/>
          </p:cNvPicPr>
          <p:nvPr>
            <p:ph type="pic" idx="6"/>
          </p:nvPr>
        </p:nvPicPr>
        <p:blipFill rotWithShape="1">
          <a:blip r:embed="rId5"/>
          <a:srcRect l="-5069" r="-5069"/>
          <a:stretch>
            <a:fillRect/>
          </a:stretch>
        </p:blipFill>
        <p:spPr>
          <a:xfrm>
            <a:off x="3509763" y="4062692"/>
            <a:ext cx="2055677" cy="2039308"/>
          </a:xfrm>
          <a:prstGeom prst="rect">
            <a:avLst/>
          </a:prstGeom>
        </p:spPr>
      </p:pic>
      <p:pic>
        <p:nvPicPr>
          <p:cNvPr id="1669" name="Google Shape;1669;p27">
            <a:extLst>
              <a:ext uri="{FF2B5EF4-FFF2-40B4-BE49-F238E27FC236}">
                <a16:creationId xmlns:a16="http://schemas.microsoft.com/office/drawing/2014/main" xmlns="" id="{C98C4D3B-4ED9-837A-1E43-125C77753B4C}"/>
              </a:ext>
            </a:extLst>
          </p:cNvPr>
          <p:cNvPicPr>
            <a:picLocks noGrp="1" noChangeAspect="1"/>
          </p:cNvPicPr>
          <p:nvPr>
            <p:ph type="pic" idx="7"/>
          </p:nvPr>
        </p:nvPicPr>
        <p:blipFill rotWithShape="1">
          <a:blip r:embed="rId6"/>
          <a:srcRect l="-5134" r="-5134"/>
          <a:stretch>
            <a:fillRect/>
          </a:stretch>
        </p:blipFill>
        <p:spPr>
          <a:xfrm>
            <a:off x="1097523" y="4062692"/>
            <a:ext cx="2163175" cy="2145950"/>
          </a:xfrm>
          <a:prstGeom prst="rect">
            <a:avLst/>
          </a:prstGeom>
        </p:spPr>
      </p:pic>
      <p:pic>
        <p:nvPicPr>
          <p:cNvPr id="9" name="Google Shape;1670;p27">
            <a:extLst>
              <a:ext uri="{FF2B5EF4-FFF2-40B4-BE49-F238E27FC236}">
                <a16:creationId xmlns:a16="http://schemas.microsoft.com/office/drawing/2014/main" xmlns="" id="{C6CC8022-9EB9-8EDD-4D0A-24E6A44BB97E}"/>
              </a:ext>
            </a:extLst>
          </p:cNvPr>
          <p:cNvPicPr>
            <a:picLocks noGrp="1" noChangeAspect="1"/>
          </p:cNvPicPr>
          <p:nvPr>
            <p:ph type="pic" idx="8"/>
          </p:nvPr>
        </p:nvPicPr>
        <p:blipFill rotWithShape="1">
          <a:blip r:embed="rId7"/>
          <a:srcRect l="-5069" r="-5069"/>
          <a:stretch>
            <a:fillRect/>
          </a:stretch>
        </p:blipFill>
        <p:spPr>
          <a:xfrm>
            <a:off x="5814506" y="4062692"/>
            <a:ext cx="2055677" cy="2039308"/>
          </a:xfrm>
          <a:prstGeom prst="rect">
            <a:avLst/>
          </a:prstGeom>
        </p:spPr>
      </p:pic>
      <p:sp>
        <p:nvSpPr>
          <p:cNvPr id="1673" name="Google Shape;1673;p27">
            <a:extLst>
              <a:ext uri="{FF2B5EF4-FFF2-40B4-BE49-F238E27FC236}">
                <a16:creationId xmlns:a16="http://schemas.microsoft.com/office/drawing/2014/main" xmlns="" id="{53F99834-FDD7-4788-35D7-B9CB8EB305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76" name="Google Shape;1676;p27">
            <a:extLst>
              <a:ext uri="{FF2B5EF4-FFF2-40B4-BE49-F238E27FC236}">
                <a16:creationId xmlns:a16="http://schemas.microsoft.com/office/drawing/2014/main" xmlns="" id="{A6A2FA5B-0994-0E48-9B92-5D74E5744F7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7">
            <a:extLst>
              <a:ext uri="{FF2B5EF4-FFF2-40B4-BE49-F238E27FC236}">
                <a16:creationId xmlns:a16="http://schemas.microsoft.com/office/drawing/2014/main" xmlns="" id="{7D5F4AB5-4ED1-2E17-C354-FE01A33999D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7">
            <a:extLst>
              <a:ext uri="{FF2B5EF4-FFF2-40B4-BE49-F238E27FC236}">
                <a16:creationId xmlns:a16="http://schemas.microsoft.com/office/drawing/2014/main" xmlns="" id="{810AFE1A-EB43-74C4-28FB-68241DEF2A20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7">
            <a:extLst>
              <a:ext uri="{FF2B5EF4-FFF2-40B4-BE49-F238E27FC236}">
                <a16:creationId xmlns:a16="http://schemas.microsoft.com/office/drawing/2014/main" xmlns="" id="{528976E3-7B7B-6FE1-A8F0-BA2D77218E69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313842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7">
            <a:extLst>
              <a:ext uri="{FF2B5EF4-FFF2-40B4-BE49-F238E27FC236}">
                <a16:creationId xmlns:a16="http://schemas.microsoft.com/office/drawing/2014/main" xmlns="" id="{1F5E6BD5-03B7-2590-7117-A79B4109401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015975-C9AD-1EA9-7B13-9F548A449B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Google Shape;1812;p35">
            <a:extLst>
              <a:ext uri="{FF2B5EF4-FFF2-40B4-BE49-F238E27FC236}">
                <a16:creationId xmlns:a16="http://schemas.microsoft.com/office/drawing/2014/main" xmlns="" id="{6CAEC454-120E-9364-98D9-B702B9084EAC}"/>
              </a:ext>
            </a:extLst>
          </p:cNvPr>
          <p:cNvPicPr preferRelativeResize="0"/>
          <p:nvPr/>
        </p:nvPicPr>
        <p:blipFill rotWithShape="1">
          <a:blip r:embed="rId14"/>
          <a:srcRect/>
          <a:stretch/>
        </p:blipFill>
        <p:spPr>
          <a:xfrm>
            <a:off x="1201007" y="1704227"/>
            <a:ext cx="1927159" cy="2039308"/>
          </a:xfrm>
          <a:prstGeom prst="rect">
            <a:avLst/>
          </a:prstGeom>
        </p:spPr>
      </p:pic>
      <p:sp>
        <p:nvSpPr>
          <p:cNvPr id="6" name="Google Shape;2425;p65">
            <a:extLst>
              <a:ext uri="{FF2B5EF4-FFF2-40B4-BE49-F238E27FC236}">
                <a16:creationId xmlns:a16="http://schemas.microsoft.com/office/drawing/2014/main" xmlns="" id="{2A187F16-22F2-65F5-0151-63619817872B}"/>
              </a:ext>
            </a:extLst>
          </p:cNvPr>
          <p:cNvSpPr/>
          <p:nvPr/>
        </p:nvSpPr>
        <p:spPr>
          <a:xfrm>
            <a:off x="1868166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Google Shape;2395;p64">
            <a:extLst>
              <a:ext uri="{FF2B5EF4-FFF2-40B4-BE49-F238E27FC236}">
                <a16:creationId xmlns:a16="http://schemas.microsoft.com/office/drawing/2014/main" xmlns="" id="{5A670DCF-9545-CE35-68BE-E666E106367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Google Shape;2396;p64">
            <a:extLst>
              <a:ext uri="{FF2B5EF4-FFF2-40B4-BE49-F238E27FC236}">
                <a16:creationId xmlns:a16="http://schemas.microsoft.com/office/drawing/2014/main" xmlns="" id="{F11A8338-91B0-1302-4288-57A6E0ABFDB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xmlns="" id="{63FCD1A9-7C18-9CF7-1555-8CADF4BE807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4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4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7756867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29" y="756000"/>
            <a:ext cx="6840000" cy="612000"/>
          </a:xfrm>
        </p:spPr>
        <p:txBody>
          <a:bodyPr/>
          <a:lstStyle/>
          <a:p>
            <a:pPr algn="r"/>
            <a:r>
              <a:rPr kumimoji="0" lang="ar-MA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2 ص 33. 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المطلوب.</a:t>
            </a:r>
            <a:endParaRPr lang="x-none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655814" y="4032000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E2FF8BF-1EDD-C6DB-D802-3CCBD000F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03044" y="1962000"/>
            <a:ext cx="2699070" cy="4140000"/>
          </a:xfrm>
          <a:prstGeom prst="rect">
            <a:avLst/>
          </a:prstGeom>
        </p:spPr>
      </p:pic>
      <p:sp>
        <p:nvSpPr>
          <p:cNvPr id="8" name="Google Shape;1673;p27">
            <a:extLst>
              <a:ext uri="{FF2B5EF4-FFF2-40B4-BE49-F238E27FC236}">
                <a16:creationId xmlns:a16="http://schemas.microsoft.com/office/drawing/2014/main" xmlns="" id="{0F442B5E-6AF6-07E3-380C-5ADBF1EE85D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Google Shape;1676;p27">
            <a:extLst>
              <a:ext uri="{FF2B5EF4-FFF2-40B4-BE49-F238E27FC236}">
                <a16:creationId xmlns:a16="http://schemas.microsoft.com/office/drawing/2014/main" xmlns="" id="{A9B56952-3EA2-6084-B0CD-9743212DE04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xmlns="" id="{D1F06698-E777-FC31-4054-9AA10210219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xmlns="" id="{90DA39FE-2668-969D-BE01-3B373901258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xmlns="" id="{082241F4-5A54-B598-C698-4FEF56AB5C9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3842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xmlns="" id="{FA5FDE33-BF5B-37DF-B10B-B29D718FC68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25;p65">
            <a:extLst>
              <a:ext uri="{FF2B5EF4-FFF2-40B4-BE49-F238E27FC236}">
                <a16:creationId xmlns:a16="http://schemas.microsoft.com/office/drawing/2014/main" xmlns="" id="{DACC86C1-E655-17B4-E5B7-204AA9E817E6}"/>
              </a:ext>
            </a:extLst>
          </p:cNvPr>
          <p:cNvSpPr/>
          <p:nvPr/>
        </p:nvSpPr>
        <p:spPr>
          <a:xfrm>
            <a:off x="1868166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Google Shape;2395;p64">
            <a:extLst>
              <a:ext uri="{FF2B5EF4-FFF2-40B4-BE49-F238E27FC236}">
                <a16:creationId xmlns:a16="http://schemas.microsoft.com/office/drawing/2014/main" xmlns="" id="{B8832EA9-A31E-4199-75F8-BC09F49E0AE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Google Shape;2396;p64">
            <a:extLst>
              <a:ext uri="{FF2B5EF4-FFF2-40B4-BE49-F238E27FC236}">
                <a16:creationId xmlns:a16="http://schemas.microsoft.com/office/drawing/2014/main" xmlns="" id="{79934B37-0E37-4C34-C515-92ADB64D1C2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Google Shape;2398;p64">
            <a:extLst>
              <a:ext uri="{FF2B5EF4-FFF2-40B4-BE49-F238E27FC236}">
                <a16:creationId xmlns:a16="http://schemas.microsoft.com/office/drawing/2014/main" xmlns="" id="{C4BC86B6-70A5-A687-4D1F-41872E27C0D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4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4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72536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تعلمنا كيف نقرأ بدقة واسترسال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تدربوا على قراءة الفقرتين ص 33. </a:t>
            </a:r>
            <a:endParaRPr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13CFFBA-BDF1-C5FE-C971-A4E3BA3F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Google Shape;1673;p27">
            <a:extLst>
              <a:ext uri="{FF2B5EF4-FFF2-40B4-BE49-F238E27FC236}">
                <a16:creationId xmlns:a16="http://schemas.microsoft.com/office/drawing/2014/main" xmlns="" id="{4B5F8F32-8DE7-4ED0-5130-555C62F31B7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Google Shape;1676;p27">
            <a:extLst>
              <a:ext uri="{FF2B5EF4-FFF2-40B4-BE49-F238E27FC236}">
                <a16:creationId xmlns:a16="http://schemas.microsoft.com/office/drawing/2014/main" xmlns="" id="{9B3943C8-76D9-F3F6-676D-5CDE67ECAB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77;p27">
            <a:extLst>
              <a:ext uri="{FF2B5EF4-FFF2-40B4-BE49-F238E27FC236}">
                <a16:creationId xmlns:a16="http://schemas.microsoft.com/office/drawing/2014/main" xmlns="" id="{A560FE74-381F-5677-9E3A-75FF54751E4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8;p27">
            <a:extLst>
              <a:ext uri="{FF2B5EF4-FFF2-40B4-BE49-F238E27FC236}">
                <a16:creationId xmlns:a16="http://schemas.microsoft.com/office/drawing/2014/main" xmlns="" id="{5AEB2057-F004-CB23-7770-8014FBF1793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9;p27">
            <a:extLst>
              <a:ext uri="{FF2B5EF4-FFF2-40B4-BE49-F238E27FC236}">
                <a16:creationId xmlns:a16="http://schemas.microsoft.com/office/drawing/2014/main" xmlns="" id="{1C623B10-07B8-C986-780D-980FD65F2AB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13842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80;p27">
            <a:extLst>
              <a:ext uri="{FF2B5EF4-FFF2-40B4-BE49-F238E27FC236}">
                <a16:creationId xmlns:a16="http://schemas.microsoft.com/office/drawing/2014/main" xmlns="" id="{22043CB5-23E2-004E-6810-CC5B1D787D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425;p65">
            <a:extLst>
              <a:ext uri="{FF2B5EF4-FFF2-40B4-BE49-F238E27FC236}">
                <a16:creationId xmlns:a16="http://schemas.microsoft.com/office/drawing/2014/main" xmlns="" id="{92436345-BD10-93A8-6571-945A5284EB3D}"/>
              </a:ext>
            </a:extLst>
          </p:cNvPr>
          <p:cNvSpPr/>
          <p:nvPr/>
        </p:nvSpPr>
        <p:spPr>
          <a:xfrm>
            <a:off x="1868166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5;p64">
            <a:extLst>
              <a:ext uri="{FF2B5EF4-FFF2-40B4-BE49-F238E27FC236}">
                <a16:creationId xmlns:a16="http://schemas.microsoft.com/office/drawing/2014/main" xmlns="" id="{EF422F88-74B2-C5B8-B322-4035A1EF16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6;p64">
            <a:extLst>
              <a:ext uri="{FF2B5EF4-FFF2-40B4-BE49-F238E27FC236}">
                <a16:creationId xmlns:a16="http://schemas.microsoft.com/office/drawing/2014/main" xmlns="" id="{EC837CE0-0814-A6F9-B787-E0EA86766F5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Google Shape;2398;p64">
            <a:extLst>
              <a:ext uri="{FF2B5EF4-FFF2-40B4-BE49-F238E27FC236}">
                <a16:creationId xmlns:a16="http://schemas.microsoft.com/office/drawing/2014/main" xmlns="" id="{AF89B9B2-0CEF-4B62-9415-F7A3B695BAD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4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4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BC1B27E-1DA9-3179-0DF8-E393399027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3044" y="1962000"/>
            <a:ext cx="2699069" cy="414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E74C6EC-A2BE-AB04-95DE-3AD7EF02D356}"/>
              </a:ext>
            </a:extLst>
          </p:cNvPr>
          <p:cNvSpPr/>
          <p:nvPr/>
        </p:nvSpPr>
        <p:spPr>
          <a:xfrm>
            <a:off x="3003044" y="2345266"/>
            <a:ext cx="2699069" cy="19812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grpSp>
        <p:nvGrpSpPr>
          <p:cNvPr id="3" name="Google Shape;2778;p84">
            <a:extLst>
              <a:ext uri="{FF2B5EF4-FFF2-40B4-BE49-F238E27FC236}">
                <a16:creationId xmlns:a16="http://schemas.microsoft.com/office/drawing/2014/main" xmlns="" id="{429C1966-61D7-7631-126B-4A4289A84768}"/>
              </a:ext>
            </a:extLst>
          </p:cNvPr>
          <p:cNvGrpSpPr/>
          <p:nvPr/>
        </p:nvGrpSpPr>
        <p:grpSpPr>
          <a:xfrm>
            <a:off x="5902248" y="3183730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4" name="Google Shape;2779;p84">
              <a:extLst>
                <a:ext uri="{FF2B5EF4-FFF2-40B4-BE49-F238E27FC236}">
                  <a16:creationId xmlns:a16="http://schemas.microsoft.com/office/drawing/2014/main" xmlns="" id="{7E892D39-4D2A-4D83-0024-C608DFB3EF31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780;p84">
              <a:extLst>
                <a:ext uri="{FF2B5EF4-FFF2-40B4-BE49-F238E27FC236}">
                  <a16:creationId xmlns:a16="http://schemas.microsoft.com/office/drawing/2014/main" xmlns="" id="{D454F673-B882-1A3D-4B39-4FEF428490A0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xmlns="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xfrm>
            <a:off x="6831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هذه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D95B51-E939-7AE5-B219-365D11AC691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xmlns="" id="{5BAA944C-C423-837B-289A-EBC517D0565A}"/>
              </a:ext>
            </a:extLst>
          </p:cNvPr>
          <p:cNvSpPr txBox="1"/>
          <p:nvPr/>
        </p:nvSpPr>
        <p:spPr>
          <a:xfrm>
            <a:off x="2074372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xmlns="" id="{7E7C427F-4E6A-5027-A9D6-AE23E1F6B1AB}"/>
              </a:ext>
            </a:extLst>
          </p:cNvPr>
          <p:cNvSpPr txBox="1">
            <a:spLocks/>
          </p:cNvSpPr>
          <p:nvPr/>
        </p:nvSpPr>
        <p:spPr>
          <a:xfrm>
            <a:off x="3073818" y="2580315"/>
            <a:ext cx="2595132" cy="52318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7815A5F0-D993-3B7F-1CBC-F17E6D80CE56}"/>
              </a:ext>
            </a:extLst>
          </p:cNvPr>
          <p:cNvSpPr/>
          <p:nvPr/>
        </p:nvSpPr>
        <p:spPr>
          <a:xfrm>
            <a:off x="5746333" y="1939323"/>
            <a:ext cx="1800000" cy="18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DA84FF87-6B5C-DC43-2696-98120D1EA2D9}"/>
              </a:ext>
            </a:extLst>
          </p:cNvPr>
          <p:cNvSpPr/>
          <p:nvPr/>
        </p:nvSpPr>
        <p:spPr>
          <a:xfrm>
            <a:off x="5688238" y="4200580"/>
            <a:ext cx="1800000" cy="180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/>
          </a:p>
        </p:txBody>
      </p:sp>
      <p:pic>
        <p:nvPicPr>
          <p:cNvPr id="2" name="Google Shape;1243;p5">
            <a:extLst>
              <a:ext uri="{FF2B5EF4-FFF2-40B4-BE49-F238E27FC236}">
                <a16:creationId xmlns:a16="http://schemas.microsoft.com/office/drawing/2014/main" xmlns="" id="{9A7A2E94-E911-56AA-9C67-AA22A95E44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4;p5">
            <a:extLst>
              <a:ext uri="{FF2B5EF4-FFF2-40B4-BE49-F238E27FC236}">
                <a16:creationId xmlns:a16="http://schemas.microsoft.com/office/drawing/2014/main" xmlns="" id="{DB623168-443E-3940-971B-900BA81FF8F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5;p5">
            <a:extLst>
              <a:ext uri="{FF2B5EF4-FFF2-40B4-BE49-F238E27FC236}">
                <a16:creationId xmlns:a16="http://schemas.microsoft.com/office/drawing/2014/main" xmlns="" id="{E0E27325-E6AB-067A-6996-EE8BD19FBAF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6;p5">
            <a:extLst>
              <a:ext uri="{FF2B5EF4-FFF2-40B4-BE49-F238E27FC236}">
                <a16:creationId xmlns:a16="http://schemas.microsoft.com/office/drawing/2014/main" xmlns="" id="{4DD052D6-D284-70B3-4E54-033AFE9A0B7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7;p5">
            <a:extLst>
              <a:ext uri="{FF2B5EF4-FFF2-40B4-BE49-F238E27FC236}">
                <a16:creationId xmlns:a16="http://schemas.microsoft.com/office/drawing/2014/main" xmlns="" id="{01764D9B-A9DF-7105-30EB-B61EBE5BA6D3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48;p5">
            <a:extLst>
              <a:ext uri="{FF2B5EF4-FFF2-40B4-BE49-F238E27FC236}">
                <a16:creationId xmlns:a16="http://schemas.microsoft.com/office/drawing/2014/main" xmlns="" id="{0754849A-5C78-2870-32F6-192304E3DDC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249;p5">
            <a:extLst>
              <a:ext uri="{FF2B5EF4-FFF2-40B4-BE49-F238E27FC236}">
                <a16:creationId xmlns:a16="http://schemas.microsoft.com/office/drawing/2014/main" xmlns="" id="{BADF2176-D4B2-51F4-2E6E-FC9BFB09C48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250;p5">
            <a:extLst>
              <a:ext uri="{FF2B5EF4-FFF2-40B4-BE49-F238E27FC236}">
                <a16:creationId xmlns:a16="http://schemas.microsoft.com/office/drawing/2014/main" xmlns="" id="{8CBC135F-FE8A-547D-5EA0-0D5B6479056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251;p5">
            <a:extLst>
              <a:ext uri="{FF2B5EF4-FFF2-40B4-BE49-F238E27FC236}">
                <a16:creationId xmlns:a16="http://schemas.microsoft.com/office/drawing/2014/main" xmlns="" id="{EDDE38B0-5BB4-EA24-F0DD-9197B5E765D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252;p5">
            <a:extLst>
              <a:ext uri="{FF2B5EF4-FFF2-40B4-BE49-F238E27FC236}">
                <a16:creationId xmlns:a16="http://schemas.microsoft.com/office/drawing/2014/main" xmlns="" id="{A556AE66-F298-EB5E-32F9-32A6E7FBAD9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4957</TotalTime>
  <Words>1604</Words>
  <Application>Microsoft Office PowerPoint</Application>
  <PresentationFormat>Affichage à l'écran (4:3)</PresentationFormat>
  <Paragraphs>539</Paragraphs>
  <Slides>87</Slides>
  <Notes>40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87</vt:i4>
      </vt:variant>
    </vt:vector>
  </HeadingPairs>
  <TitlesOfParts>
    <vt:vector size="114" baseType="lpstr">
      <vt:lpstr>Microsoft Uighur</vt:lpstr>
      <vt:lpstr>Dosis Medium</vt:lpstr>
      <vt:lpstr>Arial</vt:lpstr>
      <vt:lpstr>Dosis SemiBold</vt:lpstr>
      <vt:lpstr>Aptos Display</vt:lpstr>
      <vt:lpstr>Calibri</vt:lpstr>
      <vt:lpstr>Dosis ExtraBold</vt:lpstr>
      <vt:lpstr>Aptos</vt:lpstr>
      <vt:lpstr>Calibri Light</vt:lpstr>
      <vt:lpstr>Wingdings</vt:lpstr>
      <vt:lpstr>Noto Sans Symbols</vt:lpstr>
      <vt:lpstr>Dosis</vt:lpstr>
      <vt:lpstr>Abadi</vt:lpstr>
      <vt:lpstr>Thème Office</vt:lpstr>
      <vt:lpstr>01- نشاط اعتيادي</vt:lpstr>
      <vt:lpstr>02- معــــــــــجم</vt:lpstr>
      <vt:lpstr>03- استماع وتحدث</vt:lpstr>
      <vt:lpstr>1_03- استماع وتحدث</vt:lpstr>
      <vt:lpstr>04- قراءة/ كتابة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2_Thème Office</vt:lpstr>
      <vt:lpstr>افتتاح الحصة  nv</vt:lpstr>
      <vt:lpstr>1_Env-Enseignant</vt:lpstr>
      <vt:lpstr>Présentation PowerPoint</vt:lpstr>
      <vt:lpstr>Présentation PowerPoint</vt:lpstr>
      <vt:lpstr>Présentation PowerPoint</vt:lpstr>
      <vt:lpstr>تنظيم حصص الأسبوع التربوي</vt:lpstr>
      <vt:lpstr>هيكلة حصة اليوم</vt:lpstr>
      <vt:lpstr> عند نهاية الحصة </vt:lpstr>
      <vt:lpstr>  افتتاح الحصة</vt:lpstr>
      <vt:lpstr>Présentation PowerPoint</vt:lpstr>
      <vt:lpstr>قبل أن نبدأ حصة اليوم هذه  شروط الحصول على نجمة التميز.  في كل حصة سيفوز ثلاثة منكم بالنجمة.</vt:lpstr>
      <vt:lpstr>Présentation PowerPoint</vt:lpstr>
      <vt:lpstr>استمعوا للنشيد.</vt:lpstr>
      <vt:lpstr>Présentation PowerPoint</vt:lpstr>
      <vt:lpstr>ننشد معا. رددوا معي.</vt:lpstr>
      <vt:lpstr>خذوا ألواحكم سأملي عليكم كلمات.</vt:lpstr>
      <vt:lpstr>سأقرأ الكلمات أولا.  من يقرأ ؟</vt:lpstr>
      <vt:lpstr>انظروا إلى الكلمة جيدا. </vt:lpstr>
      <vt:lpstr>اكتبوا. ينطق الأستاذ الكلمة.</vt:lpstr>
      <vt:lpstr>ارفعوا الألواح ــــ صححوا.</vt:lpstr>
      <vt:lpstr>انظروا إلى الكلمة جيدا.  </vt:lpstr>
      <vt:lpstr>اكتبوا. ينطق الأستاذ الكلمة.</vt:lpstr>
      <vt:lpstr>ارفعوا الألواح  ــــ صححوا.</vt:lpstr>
      <vt:lpstr>انظروا إلى الكلمة جيدا. </vt:lpstr>
      <vt:lpstr>اكتبوا. ينطق الأستاذ الكلمة.</vt:lpstr>
      <vt:lpstr>ارفعوا الألواح ـــــ صححوا.</vt:lpstr>
      <vt:lpstr>معجم</vt:lpstr>
      <vt:lpstr>ستتعرفون كلماتٍ جديدةً، لاستخدامها  لإنتاج جمل  مفيدة.</vt:lpstr>
      <vt:lpstr>الكلمة الأولى هي عاداتٌ ـــــ رددوا : عاداتٌ.</vt:lpstr>
      <vt:lpstr>ماذا تعد الأم للغداء كل جمعة؟ </vt:lpstr>
      <vt:lpstr>مِنْ عاداتِنا  أَكْلُ ﭐلْكُسْكُسِ يَوْمَ ﭐلْجُمُعَةِ. من يردد؟ </vt:lpstr>
      <vt:lpstr> الكلمة الثانية هي  زِيٌّ ــــ  رددوا زِيٌّ.</vt:lpstr>
      <vt:lpstr>ماذا ترتدي فرح؟ </vt:lpstr>
      <vt:lpstr> تَرْتَدي فَرَحُ لِباساً أَمازيغِياًّ. أي زيا أمازيغيا.  ــــ رددوا. </vt:lpstr>
      <vt:lpstr>الكلمة الموالية هي اَلْفَواكِهُ ﭐلْجافَّةُ. رددوا اَلْفَواكِهُ ﭐلْجافَّةُ.</vt:lpstr>
      <vt:lpstr> ماذا يوجد في الصحن؟</vt:lpstr>
      <vt:lpstr>في الصحن جوز ولوز  وفستق...</vt:lpstr>
      <vt:lpstr>الجوز واللوز والفستق تسمى فواكه جافة. هذا صحن مليء بالفواكه الجافة. رددوا.</vt:lpstr>
      <vt:lpstr>الكلمة التالية هي تراشق. تراشق رددوا.</vt:lpstr>
      <vt:lpstr>  ماذا فعل الأطفال؟ تَراشَقَ ﭐلْأَطْفالُ بِـﭑلْماءِ ــــ  رددوا. </vt:lpstr>
      <vt:lpstr> تَراشَقَ ﭐلْأَطْفالُ بِـﭑلْماءِ  ــــ  رددوا تَراشَقَ . </vt:lpstr>
      <vt:lpstr>الكلمة الموالية هي تَوَسَّلَ ــــ رددوا تَوَسَّلَ.</vt:lpstr>
      <vt:lpstr>تَوَسَّلَ ﭐلطِّفْلُ لِأُمِّهِ كَيْ يَخْرُجَ لِلَّعِبِ.  ــــ رددوا.</vt:lpstr>
      <vt:lpstr>نَفْتَخِرُ  نَفْتَخِرُ، رددوا؟</vt:lpstr>
      <vt:lpstr>نَفْتَخِرُ بِفَوْزِ فَريقِ كُرَةِ ﭐلْقَدَمِ. نَفْتَخِرُ، رددوا؟</vt:lpstr>
      <vt:lpstr>من يقول الكلمة الموافقة لكل صورة أشير إليها؟</vt:lpstr>
      <vt:lpstr> من يعبر عن المشهد باستعمال« تَراشَقَ »؟</vt:lpstr>
      <vt:lpstr>من يردد؟</vt:lpstr>
      <vt:lpstr>من يعبر عن المشهد باستعمال «زِيٌّ»؟</vt:lpstr>
      <vt:lpstr>رَددوا ـــ  لَبِسَ أَخي زِيًّا جَميلًا في ﭐلْعيدِ.</vt:lpstr>
      <vt:lpstr>من يعبر عن المشهد باستعمال «نَفْتَخِرُ»؟</vt:lpstr>
      <vt:lpstr>  نَفْتَخِرُ بِفَوْزِ فَريقِ مَدْرَسَتِنا. </vt:lpstr>
      <vt:lpstr>من يعبر عن المشهد مستعملا «عاداتٌ»؟</vt:lpstr>
      <vt:lpstr>رَددوا ـــ  مِنْ عاداتِنا زِيارَةُ الْأَقارِبِ يَوْمَ ﭐلْعيدِ.</vt:lpstr>
      <vt:lpstr>من يعبر عن المشهد مستعملا  «الفواكه الجافة»؟</vt:lpstr>
      <vt:lpstr>رَددوا ــــ  اَلْفَواكِهُﭐلْجافَّةُ لَذيذَةٌ .</vt:lpstr>
      <vt:lpstr> من يعبر عن المشهد باستعمال «تَوَسَّلَ»؟</vt:lpstr>
      <vt:lpstr> تَوَسَّلَتْ أُخْتي إِلى أَبي أَنْ يَشْتَرِيَ لَها دُمْيَةً.  ـــــ رددوا .</vt:lpstr>
      <vt:lpstr>Présentation PowerPoint</vt:lpstr>
      <vt:lpstr>Présentation PowerPoint</vt:lpstr>
      <vt:lpstr> سنتعرف الآن الحكايةَ التي سندرسها هذا الأسبوع. عنوان حكايتنا هو : عاشوراء.</vt:lpstr>
      <vt:lpstr>من يقرأ العنوان؟ ماذا تعرفون عن يوم عاشوراء؟ </vt:lpstr>
      <vt:lpstr> قبل أن نستمع للحكاية، سنتوقع عَمَّ ستتحدث هذه الحكاية.  </vt:lpstr>
      <vt:lpstr>اقرؤوا العنوان وانظروا إلى الصورة جيدا. عم ستتحدث الحكاية؟</vt:lpstr>
      <vt:lpstr>من يقول توقعه لنا؟</vt:lpstr>
      <vt:lpstr>سنستمع الآن للحكاية للتحقق من توقعاتنا. أنصتوا جيدا.</vt:lpstr>
      <vt:lpstr>عرض فيديو حكاية عاشوراء.</vt:lpstr>
      <vt:lpstr>من كان توقعه قريبا لمضمون الحكاية؟  </vt:lpstr>
      <vt:lpstr>هل توقعت من خلال الصورة أن الأطفال يحتفلون بيوم عاشوراء؟ اكتبوا في اللوحة: نعم أو لا.</vt:lpstr>
      <vt:lpstr>سنعيد الاستماع للحكاية. أنصتوا بانتباه،  عدوا بأصابعكم كم مرة  تسمعون «الأطفال».</vt:lpstr>
      <vt:lpstr>تكررت« الأطفال» 4 مرات.</vt:lpstr>
      <vt:lpstr>ماذا فعل أسامة يوم عاشوراء؟</vt:lpstr>
      <vt:lpstr>قـــراءة</vt:lpstr>
      <vt:lpstr>ستتدربون على قراءة كلمات بدقة وسرعة. أنصتوا جيدا سأقرأ الكلمات. وستقرؤون كما فعلت.</vt:lpstr>
      <vt:lpstr>Présentation PowerPoint</vt:lpstr>
      <vt:lpstr>كل تلميذ يقرأ لزميله سطرا. معكم دقيقتان. </vt:lpstr>
      <vt:lpstr>والآن ستتدربون على القراءة باسترسال. سأقرأ أنا ثم سأعين من يقرأ مثلي. </vt:lpstr>
      <vt:lpstr>الآن نقرأ معا باسترسال.</vt:lpstr>
      <vt:lpstr>من يقود القراءة ؟ سيقرأ زميلكم وترددون بعده.</vt:lpstr>
      <vt:lpstr>اقرؤوا جماعة.</vt:lpstr>
      <vt:lpstr>خذوا كراساتكم ص 33  ـــــ اقرؤوا الفقرة الثانية قراءة هامسة  ــــ سأمر لأستمع لقراءاتكم.</vt:lpstr>
      <vt:lpstr>في ثنائيات ـــــ كل واحد منكم يقرأ سطرا لزميله. سأمر لأستمع لقراءاتكم.</vt:lpstr>
      <vt:lpstr>من يقرأ؟</vt:lpstr>
      <vt:lpstr>اختتام الحصة</vt:lpstr>
      <vt:lpstr>من يذكرنا بكلمات المعجم التي درسناها اليوم؟</vt:lpstr>
      <vt:lpstr>في المنزل، أجيبوا عن السؤال 2 ص 33. ارسموا علامة أمام المطلوب.</vt:lpstr>
      <vt:lpstr>تعلمنا كيف نقرأ بدقة واسترسال. تدربوا على قراءة الفقرتين ص 33.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HP</cp:lastModifiedBy>
  <cp:revision>78</cp:revision>
  <dcterms:created xsi:type="dcterms:W3CDTF">2023-09-20T21:35:22Z</dcterms:created>
  <dcterms:modified xsi:type="dcterms:W3CDTF">2025-11-11T11:27:07Z</dcterms:modified>
</cp:coreProperties>
</file>