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4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5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6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96" r:id="rId2"/>
    <p:sldMasterId id="2147483714" r:id="rId3"/>
    <p:sldMasterId id="2147483732" r:id="rId4"/>
    <p:sldMasterId id="2147483773" r:id="rId5"/>
    <p:sldMasterId id="2147483836" r:id="rId6"/>
    <p:sldMasterId id="2147483851" r:id="rId7"/>
    <p:sldMasterId id="2147483863" r:id="rId8"/>
    <p:sldMasterId id="2147483865" r:id="rId9"/>
    <p:sldMasterId id="2147483886" r:id="rId10"/>
    <p:sldMasterId id="2147483898" r:id="rId11"/>
    <p:sldMasterId id="2147483902" r:id="rId12"/>
    <p:sldMasterId id="2147483925" r:id="rId13"/>
    <p:sldMasterId id="2147483948" r:id="rId14"/>
    <p:sldMasterId id="2147483965" r:id="rId15"/>
    <p:sldMasterId id="2147483988" r:id="rId16"/>
    <p:sldMasterId id="2147484002" r:id="rId17"/>
  </p:sldMasterIdLst>
  <p:notesMasterIdLst>
    <p:notesMasterId r:id="rId80"/>
  </p:notesMasterIdLst>
  <p:sldIdLst>
    <p:sldId id="2147482509" r:id="rId18"/>
    <p:sldId id="2147482723" r:id="rId19"/>
    <p:sldId id="2147482724" r:id="rId20"/>
    <p:sldId id="2147482692" r:id="rId21"/>
    <p:sldId id="2147482531" r:id="rId22"/>
    <p:sldId id="2147482727" r:id="rId23"/>
    <p:sldId id="2147482713" r:id="rId24"/>
    <p:sldId id="2147482728" r:id="rId25"/>
    <p:sldId id="2147482508" r:id="rId26"/>
    <p:sldId id="2147482729" r:id="rId27"/>
    <p:sldId id="2147482730" r:id="rId28"/>
    <p:sldId id="2134806537" r:id="rId29"/>
    <p:sldId id="2147482751" r:id="rId30"/>
    <p:sldId id="2134806539" r:id="rId31"/>
    <p:sldId id="2147482519" r:id="rId32"/>
    <p:sldId id="2147482752" r:id="rId33"/>
    <p:sldId id="2134806541" r:id="rId34"/>
    <p:sldId id="2134806522" r:id="rId35"/>
    <p:sldId id="2134806543" r:id="rId36"/>
    <p:sldId id="2134806544" r:id="rId37"/>
    <p:sldId id="2134806542" r:id="rId38"/>
    <p:sldId id="2134806547" r:id="rId39"/>
    <p:sldId id="2134806548" r:id="rId40"/>
    <p:sldId id="2134806550" r:id="rId41"/>
    <p:sldId id="2134806551" r:id="rId42"/>
    <p:sldId id="2134806552" r:id="rId43"/>
    <p:sldId id="2134806554" r:id="rId44"/>
    <p:sldId id="2147482705" r:id="rId45"/>
    <p:sldId id="2147482491" r:id="rId46"/>
    <p:sldId id="2147482740" r:id="rId47"/>
    <p:sldId id="2147482741" r:id="rId48"/>
    <p:sldId id="2147482742" r:id="rId49"/>
    <p:sldId id="2147482743" r:id="rId50"/>
    <p:sldId id="303" r:id="rId51"/>
    <p:sldId id="2147482756" r:id="rId52"/>
    <p:sldId id="2147482744" r:id="rId53"/>
    <p:sldId id="2147482757" r:id="rId54"/>
    <p:sldId id="304" r:id="rId55"/>
    <p:sldId id="2147482759" r:id="rId56"/>
    <p:sldId id="2147482745" r:id="rId57"/>
    <p:sldId id="2147482758" r:id="rId58"/>
    <p:sldId id="2147482748" r:id="rId59"/>
    <p:sldId id="2147482749" r:id="rId60"/>
    <p:sldId id="2147482750" r:id="rId61"/>
    <p:sldId id="2147482760" r:id="rId62"/>
    <p:sldId id="2147482763" r:id="rId63"/>
    <p:sldId id="2147482761" r:id="rId64"/>
    <p:sldId id="305" r:id="rId65"/>
    <p:sldId id="2147482746" r:id="rId66"/>
    <p:sldId id="2147482762" r:id="rId67"/>
    <p:sldId id="308" r:id="rId68"/>
    <p:sldId id="2147482754" r:id="rId69"/>
    <p:sldId id="2147482747" r:id="rId70"/>
    <p:sldId id="2147482755" r:id="rId71"/>
    <p:sldId id="2147482524" r:id="rId72"/>
    <p:sldId id="337" r:id="rId73"/>
    <p:sldId id="2147482753" r:id="rId74"/>
    <p:sldId id="2147482764" r:id="rId75"/>
    <p:sldId id="2147482521" r:id="rId76"/>
    <p:sldId id="2147482499" r:id="rId77"/>
    <p:sldId id="2147482510" r:id="rId78"/>
    <p:sldId id="2147482522" r:id="rId79"/>
  </p:sldIdLst>
  <p:sldSz cx="9144000" cy="6858000" type="screen4x3"/>
  <p:notesSz cx="6858000" cy="9144000"/>
  <p:embeddedFontLst>
    <p:embeddedFont>
      <p:font typeface="Abadi" panose="020B0604020104020204" pitchFamily="34" charset="0"/>
      <p:regular r:id="rId81"/>
      <p:bold r:id="rId82"/>
      <p:italic r:id="rId83"/>
      <p:boldItalic r:id="rId84"/>
    </p:embeddedFont>
    <p:embeddedFont>
      <p:font typeface="Dosis" pitchFamily="2" charset="0"/>
      <p:regular r:id="rId85"/>
      <p:bold r:id="rId86"/>
    </p:embeddedFont>
    <p:embeddedFont>
      <p:font typeface="Dosis Medium" pitchFamily="2" charset="0"/>
      <p:regular r:id="rId87"/>
      <p:bold r:id="rId88"/>
    </p:embeddedFont>
    <p:embeddedFont>
      <p:font typeface="Dosis SemiBold" pitchFamily="2" charset="0"/>
      <p:regular r:id="rId89"/>
      <p:bold r:id="rId90"/>
    </p:embeddedFont>
    <p:embeddedFont>
      <p:font typeface="Microsoft Uighur" panose="02000000000000000000" pitchFamily="2" charset="-78"/>
      <p:regular r:id="rId91"/>
      <p:bold r:id="rId92"/>
    </p:embeddedFont>
    <p:embeddedFont>
      <p:font typeface="Noto Sans Symbols" panose="020B0604020202020204" charset="0"/>
      <p:regular r:id="rId93"/>
      <p:bold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DF1EC"/>
    <a:srgbClr val="D6E9EA"/>
    <a:srgbClr val="00ABA3"/>
    <a:srgbClr val="00ACA4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22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28" Type="http://customschemas.google.com/relationships/presentationmetadata" Target="meta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0.fntdata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29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font" Target="fonts/font7.fntdata"/><Relationship Id="rId131" Type="http://schemas.openxmlformats.org/officeDocument/2006/relationships/theme" Target="theme/theme1.xml"/><Relationship Id="rId61" Type="http://schemas.openxmlformats.org/officeDocument/2006/relationships/slide" Target="slides/slide44.xml"/><Relationship Id="rId82" Type="http://schemas.openxmlformats.org/officeDocument/2006/relationships/font" Target="fonts/font2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>
          <a:extLst>
            <a:ext uri="{FF2B5EF4-FFF2-40B4-BE49-F238E27FC236}">
              <a16:creationId xmlns:a16="http://schemas.microsoft.com/office/drawing/2014/main" id="{866090DB-4385-46CD-3117-E0244CCA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>
            <a:extLst>
              <a:ext uri="{FF2B5EF4-FFF2-40B4-BE49-F238E27FC236}">
                <a16:creationId xmlns:a16="http://schemas.microsoft.com/office/drawing/2014/main" id="{4C98C28C-3FE6-EB20-0E83-3CFE1EC7BF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>
            <a:extLst>
              <a:ext uri="{FF2B5EF4-FFF2-40B4-BE49-F238E27FC236}">
                <a16:creationId xmlns:a16="http://schemas.microsoft.com/office/drawing/2014/main" id="{8A6A925C-B885-B598-BB04-534AA1BE98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6716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F539D6AC-3AE4-C35E-6A9C-E8FB0DF17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FB7A7574-0C66-04AB-E06C-9F6B7E5F76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3962CA9C-2150-A672-9BD0-111D1D56BB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96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5DB64F6F-A24E-0720-4561-68887A1BC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B4716B24-A26B-4146-2021-939B227A8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7C26271A-D80F-6B9B-C246-ED8E2967BE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4257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27946B47-2549-DB32-594C-9FDB3C1D8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A57D651F-89FB-DA57-DA31-9D8F8EF474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2AF820AB-CF19-0E4B-9856-AEB9AB3EED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0625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839C800B-327F-41D3-E404-B3F887491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6CB2609E-A3FC-BA09-9C42-AF619A8D9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8F42DA47-AB84-4CDB-7653-085C89EA8B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3513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05E4F7ED-EBC0-5C1E-E44E-393CD077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D1E3FEA6-537E-3598-142C-0CD032868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C51B8653-69CE-A675-E6B7-FB47B087FD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9831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CD5A5B6B-37C1-7DAA-CFF9-47967B321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1C92D1D8-D660-A8EC-DC3C-34C7B0A66A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F8186BCE-DED7-C8F9-8CDA-BFEF3714CD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2948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93F288A0-3246-C01A-DEBD-39DF9748C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C45B95D6-CFC2-E94E-8F8C-7EC6EB9DF9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C6F99816-AF5F-1EE4-85F4-AB837F1C11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561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B36788E6-60B6-884F-6709-0F517BA7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46ED0582-70AB-16BE-4489-125D100F6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7625BDA4-82A5-2733-F964-3470B919EA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7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84BB4EFE-FF18-7311-FCF7-3C3384E0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319D7687-10B9-9ACC-D95B-17CADE2FC3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DC624515-D0FC-B255-25DD-30AA366BDA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847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36798A23-8896-1AD9-4A40-4EACF2562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3C70DCDB-879C-5FC0-E043-16F46D3CF2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C5F57C6A-BD19-CE50-9D1D-2DA27E04BA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651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97DEEB7A-40E9-02AB-688A-B04CBE776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0D52A47D-370B-9C96-ADE6-74B3D6B923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26B8584F-D969-CDE2-F25E-4911621ECE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52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>
          <a:extLst>
            <a:ext uri="{FF2B5EF4-FFF2-40B4-BE49-F238E27FC236}">
              <a16:creationId xmlns:a16="http://schemas.microsoft.com/office/drawing/2014/main" id="{A0BA2F03-4EA9-1E22-994A-DDE5D120B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>
            <a:extLst>
              <a:ext uri="{FF2B5EF4-FFF2-40B4-BE49-F238E27FC236}">
                <a16:creationId xmlns:a16="http://schemas.microsoft.com/office/drawing/2014/main" id="{8B4B0C3D-836F-55D0-6E44-905F618DAB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>
            <a:extLst>
              <a:ext uri="{FF2B5EF4-FFF2-40B4-BE49-F238E27FC236}">
                <a16:creationId xmlns:a16="http://schemas.microsoft.com/office/drawing/2014/main" id="{DC987E81-6B32-74D6-665C-D0F90C188B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22471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>
          <a:extLst>
            <a:ext uri="{FF2B5EF4-FFF2-40B4-BE49-F238E27FC236}">
              <a16:creationId xmlns:a16="http://schemas.microsoft.com/office/drawing/2014/main" id="{D5A5E12B-B123-E06C-59EC-398CCBB5D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>
            <a:extLst>
              <a:ext uri="{FF2B5EF4-FFF2-40B4-BE49-F238E27FC236}">
                <a16:creationId xmlns:a16="http://schemas.microsoft.com/office/drawing/2014/main" id="{05B86425-0459-39C6-CCAD-32827E6E4E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>
            <a:extLst>
              <a:ext uri="{FF2B5EF4-FFF2-40B4-BE49-F238E27FC236}">
                <a16:creationId xmlns:a16="http://schemas.microsoft.com/office/drawing/2014/main" id="{1BE03ECD-1987-9A37-1C64-67CD179195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4989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>
          <a:extLst>
            <a:ext uri="{FF2B5EF4-FFF2-40B4-BE49-F238E27FC236}">
              <a16:creationId xmlns:a16="http://schemas.microsoft.com/office/drawing/2014/main" id="{AB9C2617-B12C-5DED-6DC2-14127749D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53:notes">
            <a:extLst>
              <a:ext uri="{FF2B5EF4-FFF2-40B4-BE49-F238E27FC236}">
                <a16:creationId xmlns:a16="http://schemas.microsoft.com/office/drawing/2014/main" id="{EA49DDA1-F654-A6A6-6D70-5619372C02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44" name="Google Shape;2144;p53:notes">
            <a:extLst>
              <a:ext uri="{FF2B5EF4-FFF2-40B4-BE49-F238E27FC236}">
                <a16:creationId xmlns:a16="http://schemas.microsoft.com/office/drawing/2014/main" id="{DD632226-116B-8774-C87B-A1414EDD65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3855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id="{A0D8B181-79E5-AF3B-6948-0A58EA5D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id="{52152AA8-4981-F23E-69D7-D2C099D39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id="{FF19C800-DAEC-277E-C85E-A019521AE7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33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>
          <a:extLst>
            <a:ext uri="{FF2B5EF4-FFF2-40B4-BE49-F238E27FC236}">
              <a16:creationId xmlns:a16="http://schemas.microsoft.com/office/drawing/2014/main" id="{C4E4BDB4-233C-468B-2D81-CD0E796DE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>
            <a:extLst>
              <a:ext uri="{FF2B5EF4-FFF2-40B4-BE49-F238E27FC236}">
                <a16:creationId xmlns:a16="http://schemas.microsoft.com/office/drawing/2014/main" id="{1902631E-7B8F-64E4-514A-6AB481115B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>
            <a:extLst>
              <a:ext uri="{FF2B5EF4-FFF2-40B4-BE49-F238E27FC236}">
                <a16:creationId xmlns:a16="http://schemas.microsoft.com/office/drawing/2014/main" id="{9B976296-D123-189F-0A98-D47A37C89C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0616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id="{79AB5220-7D76-A3F5-6C26-1FB52878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id="{4F2B7950-BB3B-7CFD-C346-AEDF9E794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id="{51919102-7ADC-9C8A-2D95-C7749294F0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03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8219841E-AE20-CAA3-B338-4B28D752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37C428AA-4B7F-0B6A-8194-D9D17ACC50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616CA406-473C-C30F-007D-22FC13FC6B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28DEFFE2-0EEB-BFA5-A3A5-E1E575BDEF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10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>
          <a:extLst>
            <a:ext uri="{FF2B5EF4-FFF2-40B4-BE49-F238E27FC236}">
              <a16:creationId xmlns:a16="http://schemas.microsoft.com/office/drawing/2014/main" id="{45AE8D1A-8E99-E2A9-AFE4-E69A295A9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2:notes">
            <a:extLst>
              <a:ext uri="{FF2B5EF4-FFF2-40B4-BE49-F238E27FC236}">
                <a16:creationId xmlns:a16="http://schemas.microsoft.com/office/drawing/2014/main" id="{E039F39C-0DFC-B353-633C-8E231D6EDF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76" name="Google Shape;1376;p12:notes">
            <a:extLst>
              <a:ext uri="{FF2B5EF4-FFF2-40B4-BE49-F238E27FC236}">
                <a16:creationId xmlns:a16="http://schemas.microsoft.com/office/drawing/2014/main" id="{1C067D0F-3C46-981F-2DA0-D44EC0D13D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2013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>
          <a:extLst>
            <a:ext uri="{FF2B5EF4-FFF2-40B4-BE49-F238E27FC236}">
              <a16:creationId xmlns:a16="http://schemas.microsoft.com/office/drawing/2014/main" id="{0A5A6C1B-CACD-1BC7-19C6-DC1466F60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>
            <a:extLst>
              <a:ext uri="{FF2B5EF4-FFF2-40B4-BE49-F238E27FC236}">
                <a16:creationId xmlns:a16="http://schemas.microsoft.com/office/drawing/2014/main" id="{F8EAC3E5-1DA9-BA3B-9027-42C7D759CB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>
            <a:extLst>
              <a:ext uri="{FF2B5EF4-FFF2-40B4-BE49-F238E27FC236}">
                <a16:creationId xmlns:a16="http://schemas.microsoft.com/office/drawing/2014/main" id="{2EDEA829-5A71-88B6-B14F-F73C2EC2F5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9044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>
          <a:extLst>
            <a:ext uri="{FF2B5EF4-FFF2-40B4-BE49-F238E27FC236}">
              <a16:creationId xmlns:a16="http://schemas.microsoft.com/office/drawing/2014/main" id="{C11AC1AA-BB0D-E1E7-B05B-F23BF428E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>
            <a:extLst>
              <a:ext uri="{FF2B5EF4-FFF2-40B4-BE49-F238E27FC236}">
                <a16:creationId xmlns:a16="http://schemas.microsoft.com/office/drawing/2014/main" id="{C98F5245-8E24-425E-CA0E-93FAD8043B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>
            <a:extLst>
              <a:ext uri="{FF2B5EF4-FFF2-40B4-BE49-F238E27FC236}">
                <a16:creationId xmlns:a16="http://schemas.microsoft.com/office/drawing/2014/main" id="{9B968668-03E0-B6BE-8AB7-E3D84BFB14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222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6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6.png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753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49619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1671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5090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7819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9013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0760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6576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98059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97209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84070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9774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29762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37127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72630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00439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33305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395698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1447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5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4625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983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514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0493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 panose="020B0604020202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43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4527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8789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2144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79314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238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6" name="Google Shape;156;p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2610965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09261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108188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51495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48310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97699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8838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7604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3612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38909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029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6433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19250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10522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0011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5046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9222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95598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907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694014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938296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48818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8316086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27279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085808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064087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3184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57254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1" name="Google Shape;481;p10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98988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25546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7225229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153795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598537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35374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411810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0431944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031687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27767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8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4" name="Google Shape;484;p188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5" name="Google Shape;485;p18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8" name="Google Shape;488;p18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9" name="Google Shape;489;p18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2" name="Google Shape;492;p19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3" name="Google Shape;493;p19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4" name="Google Shape;494;p19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0490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1562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4646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5645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6442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6556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34217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015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7" name="Google Shape;497;p191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498" name="Google Shape;498;p191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9" name="Google Shape;499;p19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617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71385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52119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993958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678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115188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731537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708456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834735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301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2" name="Google Shape;502;p19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3" name="Google Shape;503;p19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4" name="Google Shape;504;p19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66660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312403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241344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01584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720569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9776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7" name="Google Shape;507;p19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8" name="Google Shape;508;p19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09" name="Google Shape;509;p1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2" name="Google Shape;512;p194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194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94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194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194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194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94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p194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0" name="Google Shape;520;p194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194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2" name="Google Shape;522;p19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5" name="Google Shape;525;p1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1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1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2" name="Google Shape;532;p19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19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19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19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19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7" name="Google Shape;537;p19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8" name="Google Shape;538;p19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9" name="Google Shape;539;p19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0" name="Google Shape;540;p19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3" name="Google Shape;543;p19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19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19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19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19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19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1" name="Google Shape;551;p19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19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19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4" name="Google Shape;554;p19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19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19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7" name="Google Shape;557;p19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8" name="Google Shape;558;p19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9" name="Google Shape;559;p19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0" name="Google Shape;560;p19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1" name="Google Shape;561;p19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4" name="Google Shape;564;p19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19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19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19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19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19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19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1" name="Google Shape;571;p19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2" name="Google Shape;572;p19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19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0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6" name="Google Shape;576;p20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20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20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20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p20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0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2" name="Google Shape;582;p20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3" name="Google Shape;583;p20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4" name="Google Shape;584;p20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5" name="Google Shape;585;p20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6" name="Google Shape;586;p20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20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p20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9" name="Google Shape;589;p20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p20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1" name="Google Shape;591;p20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2" name="Google Shape;592;p20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3" name="Google Shape;593;p20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4" name="Google Shape;594;p20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20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8" name="Google Shape;598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1" name="Google Shape;601;p202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02" name="Google Shape;602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5" name="Google Shape;605;p203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606" name="Google Shape;606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1890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9457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1692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image" Target="../media/image15.bin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92.xml"/><Relationship Id="rId21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Relationship Id="rId22" Type="http://schemas.openxmlformats.org/officeDocument/2006/relationships/slideLayout" Target="../slideLayouts/slideLayout21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09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497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783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243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3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9066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97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9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1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3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9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60.jpeg"/><Relationship Id="rId9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9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60.jpeg"/><Relationship Id="rId9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62.jpeg"/><Relationship Id="rId9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62.jpeg"/><Relationship Id="rId9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4.png"/><Relationship Id="rId7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5.gif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50.xml"/><Relationship Id="rId10" Type="http://schemas.openxmlformats.org/officeDocument/2006/relationships/image" Target="../media/image38.png"/><Relationship Id="rId4" Type="http://schemas.openxmlformats.org/officeDocument/2006/relationships/video" Target="../media/media2.mp4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54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E3C1A69-0218-CCD2-35A8-EF065F6E5D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55" b="3213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22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439" y="1957761"/>
            <a:ext cx="8199769" cy="4540106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b="1" dirty="0">
                <a:solidFill>
                  <a:srgbClr val="A5A5A5"/>
                </a:solidFill>
                <a:latin typeface="Arial"/>
                <a:cs typeface="Arial"/>
                <a:sym typeface="Arial"/>
              </a:rPr>
              <a:t>ننشد معا</a:t>
            </a:r>
            <a:endParaRPr dirty="0"/>
          </a:p>
        </p:txBody>
      </p:sp>
      <p:pic>
        <p:nvPicPr>
          <p:cNvPr id="12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FD570C-84EA-0191-978E-B9E333F04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4A2C61-F2C4-8EAD-6BD3-AC161AE3BD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74EBBD-F72C-9D81-8204-D8DBE6F785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A657276-D422-5E2C-F9CD-C7C1669BB48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D7C281-8A0A-1A82-6927-17F0CF131F4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ACFE2B-1AA7-9C55-FF5E-125F14AD0C99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0774E6-3CB5-EFB5-ED1A-CA3B4D4095B1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8FA87-2246-835C-734C-9ACF4D6382A3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0" name="Google Shape;1246;p5">
            <a:extLst>
              <a:ext uri="{FF2B5EF4-FFF2-40B4-BE49-F238E27FC236}">
                <a16:creationId xmlns:a16="http://schemas.microsoft.com/office/drawing/2014/main" id="{41295E2C-41A6-B866-7C07-32A6A2106FA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5E24A348-DBCB-0D25-14AB-F821F0FBB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9C56E07E-01E0-07AD-1CC3-3C18EFD13A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أنشدوا</a:t>
            </a:r>
          </a:p>
        </p:txBody>
      </p:sp>
      <p:pic>
        <p:nvPicPr>
          <p:cNvPr id="12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FB1E578-2CD7-609E-3056-34429D819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D363F36-FCC2-E88D-3E3D-63934933C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3DD9164-2F25-3D57-8AB9-C14EB17244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0685D13-38F1-AC55-04FC-5A3C34CC86D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A6A8C64-0EE4-313F-EDFD-6E48CC7107E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DC99AF-B428-2518-48B6-4E3240661713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6C636C-1196-C80D-45C3-1209E01AF381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0D224E-2984-A364-45A4-924A26884EBF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7" name="Google Shape;1246;p5">
            <a:extLst>
              <a:ext uri="{FF2B5EF4-FFF2-40B4-BE49-F238E27FC236}">
                <a16:creationId xmlns:a16="http://schemas.microsoft.com/office/drawing/2014/main" id="{B7B2EE76-E0F2-4F4F-D18B-7CCC2129BE53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WhatsApp Video 2025-11-21 at 12.05.03">
            <a:hlinkClick r:id="" action="ppaction://media"/>
            <a:extLst>
              <a:ext uri="{FF2B5EF4-FFF2-40B4-BE49-F238E27FC236}">
                <a16:creationId xmlns:a16="http://schemas.microsoft.com/office/drawing/2014/main" id="{79010C48-83E7-C52B-D7C2-F1ED5197F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3972" y="1972732"/>
            <a:ext cx="7482927" cy="423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86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80BF291-A8BC-ACB3-799B-08CE6BB3F767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E1564AB-4596-A84C-84B6-47FE968D84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40" r="-32540"/>
          <a:stretch/>
        </p:blipFill>
        <p:spPr>
          <a:xfrm>
            <a:off x="1757882" y="2020632"/>
            <a:ext cx="5628236" cy="3752157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C962621-6DD2-C24C-927B-2556D17FA17A}"/>
              </a:ext>
            </a:extLst>
          </p:cNvPr>
          <p:cNvSpPr txBox="1"/>
          <p:nvPr/>
        </p:nvSpPr>
        <p:spPr>
          <a:xfrm>
            <a:off x="-358758" y="8250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يقوم للإنشاد؟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90F52C7-4A63-20F3-88B9-CD60BB2A88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CA5A5A3-FF4A-EA7E-33DC-FD0D88F9F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559F22-C5B3-EE75-2E21-E81C487137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1507E37-1961-F463-F04F-026BD46E37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830CD2-1DAE-7A92-3F8C-DE214A270DD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A36E4D-797D-BDC4-CC35-6D9B0B8F654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17D86E-9321-6E5E-1D65-55F3D0F6B9A0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4A67A7-FB02-E11F-0758-6D3F27E8D5D7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5" name="Google Shape;1246;p5">
            <a:extLst>
              <a:ext uri="{FF2B5EF4-FFF2-40B4-BE49-F238E27FC236}">
                <a16:creationId xmlns:a16="http://schemas.microsoft.com/office/drawing/2014/main" id="{3B20E69C-36BD-2A77-89CB-06F35B55F42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9553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EAAFBAED-D455-B76A-AD8F-A5B59271F049}"/>
              </a:ext>
            </a:extLst>
          </p:cNvPr>
          <p:cNvSpPr txBox="1">
            <a:spLocks/>
          </p:cNvSpPr>
          <p:nvPr/>
        </p:nvSpPr>
        <p:spPr>
          <a:xfrm>
            <a:off x="1419726" y="1996679"/>
            <a:ext cx="6360695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عيدِ ميلادِ فَرَحَ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نَظَّمَتُ  حَفْلَةً في ٱلْفَصْلِ بِمُساعَدَةِ زُمَلائي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اِكْتَشَفْتُ موهِبَتي فِي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ٱلتَّنْظيمِ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لَكِنْ أَكْثَرَ ما أَسْعَدَني  أَني ٱكْتَشَفْتُ أَنَّ صَداقَتـي كانَتْ أَجْمَلَ هَدِيَّةٍ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23E629-3C0D-9501-DC39-CE7B54BC50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E5B364-9A02-7893-6CD8-CFA4F778FE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951CAEC-E4A2-1421-35EE-786524C8A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D009B84-D096-090E-A96B-1C3E47B223A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09A233-CF00-A2C4-3B80-2C34E3DFA3F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EFEADB-BD1E-E90E-8A45-D59456095CB9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B9F289-EDE5-E0C2-6161-8EEE1A54C32B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A7636978-AA08-7B6B-2B76-535D1DBBE72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0F83CC-7C61-9769-8530-6DBE11A33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" y="1432653"/>
            <a:ext cx="782030" cy="900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A0D27A0-B22C-FCF3-61B5-785DEC8CAC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A814BED-55A3-77CD-D25A-E79AC94B06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893CD47-654F-90DD-2C59-FD4D26A1A0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4134299-D1BE-7A60-9862-489DC983FD3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50D235-4429-7FE0-914A-8629B3D7E948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C585B6-9CF7-BFC2-F180-F3F5AB0F7C97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FFC0C4-3641-62DD-34C9-F9896B71C451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id="{C5637E33-CC67-8735-EE1D-D8967D91122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9663661-1F1A-23C2-AD78-F3F4EFFEEDBD}"/>
              </a:ext>
            </a:extLst>
          </p:cNvPr>
          <p:cNvSpPr txBox="1">
            <a:spLocks/>
          </p:cNvSpPr>
          <p:nvPr/>
        </p:nvSpPr>
        <p:spPr>
          <a:xfrm>
            <a:off x="1419726" y="1996679"/>
            <a:ext cx="6360695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عيدِ ميلادِ فَرَحَ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نَظَّمَتُ  حَفْلَةً في ٱلْفَصْلِ بِمُساعَدَةِ زُمَلائي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اِكْتَشَفْتُ موهِبَتي فِي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ٱلتَّنْظيمِ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لَكِنْ أَكْثَرَ ما أَسْعَدَني  أَني ٱكْتَشَفْتُ أَنَّ صَداقَتـي كانَتْ أَجْمَلَ هَدِيَّةٍ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D0354AF-B8F5-F4E7-78F5-4B2BFCA09D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99DD8B6-DDB0-7F50-5369-1B89AD4284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E1A595-B2FF-A6BE-8048-7027E6C0CF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EC60D68-992E-0595-C01B-807FCFF283F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67921E-77D3-3BA4-0856-CE2EB0E1D7B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F542CB-67CC-F4CA-2E8F-BD659400ED84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63B53D-8A40-B4B6-D57E-E70B8AC08F33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id="{9045A7ED-9449-A964-696D-27130E7A67F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AA86E14-916E-9D5A-CBDC-659B615A11F0}"/>
              </a:ext>
            </a:extLst>
          </p:cNvPr>
          <p:cNvSpPr txBox="1">
            <a:spLocks/>
          </p:cNvSpPr>
          <p:nvPr/>
        </p:nvSpPr>
        <p:spPr>
          <a:xfrm>
            <a:off x="1419726" y="1996679"/>
            <a:ext cx="6360695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عيدِ ميلادِ فَرَحَ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نَظَّمَتُ  حَفْلَةً في ٱلْفَصْلِ بِمُساعَدَةِ زُمَلائي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اِكْتَشَفْتُ موهِبَتي فِي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ٱلتَّنْظيمِ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لَكِنْ أَكْثَرَ ما أَسْعَدَني  أَني ٱكْتَشَفْتُ أَنَّ صَداقَتـي كانَتْ أَجْمَلَ هَدِيَّةٍ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9EC3B-1C90-F786-378E-814D6F8F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91659-788B-E45A-17AB-67DEA6F8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عنوان النص الذي تذكركم به هذه الفقرة؟ ما هي شخصياته؟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5643ACF-55DC-3A4C-0DC1-E8CF337D2A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E099972-B97B-18CA-DEFD-5A505B1A71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000B068-CFAB-A51D-C1F4-2C3C0427E3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3059F82-6CDA-004E-EFA2-D2CF617BC1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6FD2C5C-C2DB-C564-4A6C-A7A669A64E9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D249D76-5F0C-C6CC-FA9B-ACED7D7C3EFF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9F27EF-E8C0-5D17-DCAD-5AF077D2EB7F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FF4A0D-256D-7A8C-93AA-7DCC872D3FE6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id="{49831C80-395F-74A6-AECE-8F3C632CAD8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2B9D099F-61AB-C95A-4FBE-4FDF888FCE7E}"/>
              </a:ext>
            </a:extLst>
          </p:cNvPr>
          <p:cNvSpPr txBox="1">
            <a:spLocks/>
          </p:cNvSpPr>
          <p:nvPr/>
        </p:nvSpPr>
        <p:spPr>
          <a:xfrm>
            <a:off x="1419726" y="1996679"/>
            <a:ext cx="6360695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عيدِ ميلادِ فَرَحَ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نَظَّمَتُ  حَفْلَةً في ٱلْفَصْلِ بِمُساعَدَةِ زُمَلائي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اِكْتَشَفْتُ موهِبَتي فِي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ٱلتَّنْظيمِ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لَكِنْ أَكْثَرَ ما أَسْعَدَني  أَني ٱكْتَشَفْتُ أَنَّ صَداقَتـي كانَتْ أَجْمَلَ هَدِيَّةٍ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8165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9803B99-A0C3-1FED-8161-6BB5CA30A5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DEE0077-4732-B4C6-DD24-EEED437BD9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47B9708-6322-25E5-861C-E0E0E6AA6F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2ECA8D2-9F90-7E59-E2A0-063C12EB6D1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C234D4-645B-0EB9-8FF4-AA19B367B2AF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20FF42-82FB-0742-8B27-BF68F36F7F2C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68710F-5600-9C8C-9734-3DD1BBCAF0CC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id="{4406D67C-AAF0-E617-49ED-9CC29E71F3E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.من يقرأ 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98EDCEC0-4B5D-E68E-8A59-E423735CECD5}"/>
              </a:ext>
            </a:extLst>
          </p:cNvPr>
          <p:cNvSpPr/>
          <p:nvPr/>
        </p:nvSpPr>
        <p:spPr>
          <a:xfrm>
            <a:off x="6112042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altLang="fr-FR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</a:t>
            </a:r>
            <a:r>
              <a:rPr kumimoji="0" lang="ar-MA" altLang="fr-FR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فْلَةٌ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id="{F68D3A6F-E11A-39EA-A7A4-41181D5644E0}"/>
              </a:ext>
            </a:extLst>
          </p:cNvPr>
          <p:cNvSpPr/>
          <p:nvPr/>
        </p:nvSpPr>
        <p:spPr>
          <a:xfrm>
            <a:off x="3469269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اعَ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</a:t>
            </a:r>
            <a:r>
              <a:rPr lang="ar-MA" sz="80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ةٌ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B6A6BD5D-0CB2-4128-1286-20620FC60365}"/>
              </a:ext>
            </a:extLst>
          </p:cNvPr>
          <p:cNvSpPr/>
          <p:nvPr/>
        </p:nvSpPr>
        <p:spPr>
          <a:xfrm>
            <a:off x="826496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جْـ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مَل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ُ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44223FE-D7D4-CDFD-1DBD-EAA51FC1E3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3D6D00B-EC92-C410-BAC9-5385142BC6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0786906-192A-6289-71FD-8697D20240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567599-8F07-35B6-01AF-904E2DD7EED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F6E7A6-4DF4-A560-E915-41541BA44F6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F63DF8-0B7F-3BF2-1769-C1A8F02DFE2C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3BC703-7527-A154-A5BF-7688D9C69A84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4" name="Google Shape;1246;p5">
            <a:extLst>
              <a:ext uri="{FF2B5EF4-FFF2-40B4-BE49-F238E27FC236}">
                <a16:creationId xmlns:a16="http://schemas.microsoft.com/office/drawing/2014/main" id="{CFC64577-92B4-B09B-197D-C3F6425C325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59744913-7824-B82D-BF89-25BDE6C98155}"/>
              </a:ext>
            </a:extLst>
          </p:cNvPr>
          <p:cNvSpPr/>
          <p:nvPr/>
        </p:nvSpPr>
        <p:spPr>
          <a:xfrm>
            <a:off x="417095" y="3582909"/>
            <a:ext cx="8398041" cy="9088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altLang="fr-FR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</a:t>
            </a:r>
            <a:r>
              <a:rPr kumimoji="0" lang="ar-MA" altLang="fr-FR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فْلَةٌ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1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ADA2283-A3BE-EF0E-7668-E0158AE0E0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9B49D7-77E7-80CD-B635-6AD3EFC0B8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29FED25-A653-1397-682F-C61D1D6AD9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82B227-1320-B1DD-E1BF-400D103B611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53CC7A-0486-3868-1667-DF161E11851D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0DE04A-9114-1F46-1A84-680403A21700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E21F35-9094-5D57-40EB-29B7C366541E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1BD9B27C-9358-3E9A-4A83-CA524E33FC5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1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ينطق الأستاذ الكلمة.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6" name="Google Shape;1379;p12">
            <a:extLst>
              <a:ext uri="{FF2B5EF4-FFF2-40B4-BE49-F238E27FC236}">
                <a16:creationId xmlns:a16="http://schemas.microsoft.com/office/drawing/2014/main" id="{38E37724-E5DB-7654-98C0-7D693BCFF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D0E4C0-39F5-4FCC-DEA1-DD94716312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74B65F-E4D4-AA3B-0787-80DF33ED63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B5F2DE8-7A25-6B4C-8108-AF63ADECDE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D030725-2413-A700-EC4E-DD2C6EFA3CD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C70E3C-E2DF-73B3-F154-876444A86DA5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E6E1A4-C246-0A27-A6AB-1BD2253DBC2E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74786A-78F7-3925-2BF5-38D461DBA629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A72A8959-B860-CCDA-8400-1DF64C290F6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30FC764A-8B20-4A2B-7847-688534E460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حَفْلَةٌ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0FB86DA-8F17-56A6-6795-E4D03FA945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781B5C-C5D6-AFF6-09EA-63C5627569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1A83D1-01FF-A04A-E733-300C598682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7926F6-9E55-AEEA-010F-AE9948B63F4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B9D9E0-7055-5061-C44A-AF9AE202F93C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09DCC2E-032F-2269-95D1-7638FF608394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C59B4B-573F-A3F8-217E-18C778F6FD3F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FBA8EE2A-72D9-C366-2D38-47063C2B44A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E03B390D-8E88-B680-D38F-E900F24D392E}"/>
              </a:ext>
            </a:extLst>
          </p:cNvPr>
          <p:cNvSpPr/>
          <p:nvPr/>
        </p:nvSpPr>
        <p:spPr>
          <a:xfrm>
            <a:off x="3072078" y="3403535"/>
            <a:ext cx="2706912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اعَ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</a:t>
            </a:r>
            <a:r>
              <a:rPr lang="ar-MA" sz="8000" b="1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ةٌ</a:t>
            </a: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4A5F27F-E721-3923-49B1-3E37496055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1DC41F-C2DF-8BFE-EC54-01014F2EA9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15BE00E-D259-EF4B-263D-45BA768537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31F727-1C74-B65D-3622-BF3974BFC81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C148A9-5C97-9647-DC65-599DFB1FB739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CAA7B3-6C22-1128-3CF3-E7D28945E96C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4C260B-D629-48D1-8B19-5FA2C22581A0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B0F96AAB-A049-1F48-0E03-F9F37B52D32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Google Shape;1379;p12">
            <a:extLst>
              <a:ext uri="{FF2B5EF4-FFF2-40B4-BE49-F238E27FC236}">
                <a16:creationId xmlns:a16="http://schemas.microsoft.com/office/drawing/2014/main" id="{14761232-9FF8-E6A3-B110-05B4836B5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2C2A25-7F26-4D4F-8977-1E7E04B2D6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2CA0A8-2588-D28C-D901-C0C4C1B120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64E82C-12E0-9973-5D99-995A997E69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2E9AD6-B7D6-DDBC-C1FB-953511994AA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9D6AFB-6BE3-9BC3-B9D1-E8C2EA09BF8E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84EB31-7918-B466-AB25-A7F3777FEA29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2D660B-A271-A57B-F7AB-0BA053194250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11" name="Google Shape;1246;p5">
            <a:extLst>
              <a:ext uri="{FF2B5EF4-FFF2-40B4-BE49-F238E27FC236}">
                <a16:creationId xmlns:a16="http://schemas.microsoft.com/office/drawing/2014/main" id="{297C5E22-3C45-98D1-7A0E-9952B7B2309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5F86CB1E-F235-B736-A2DB-A2DB8143D5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0486E1F-971B-B817-CCB3-D13AFED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مُساعَدَةٌ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2FF7C7-9FFB-3B5F-07DF-C21E1FEE35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3443E4F-F2FF-6406-A668-6D08905C241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9FB13DB-F7C9-1D26-9EAB-A36AA09A18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24A5C2-881A-7CE5-02D5-4C6FA652E09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70548-C68A-44AB-6DF5-FCFFB200AF92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2A076E-44FC-185E-4946-F4B3BA57E37C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EB3887-49E8-9D19-4981-472A8290CE86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id="{38248C9D-B15F-F3A4-57F8-8D0DBFB33BA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70A4503F-01EC-F98B-8281-789BC51E4277}"/>
              </a:ext>
            </a:extLst>
          </p:cNvPr>
          <p:cNvSpPr/>
          <p:nvPr/>
        </p:nvSpPr>
        <p:spPr>
          <a:xfrm>
            <a:off x="433137" y="3463334"/>
            <a:ext cx="8430126" cy="125304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جْـ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مَل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ُ</a:t>
            </a: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900113" cy="900112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790BB48-54A9-8BA4-0243-61EEE1B372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F1F510-891C-8468-346A-43ADFE72AF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32C495-CF2B-DB2F-2D29-95FDC71888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EC91AD-13E7-8F3E-EFB2-049F44EBCCE3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BEEA7C-B00E-C989-690D-F758B0C5D580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DC2408-0AB5-F3DE-CE37-9D417375D4A3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20D064-2AEF-05AC-7693-E1CFC352E022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A7916A00-7617-2F41-FC1B-8DC421BB04B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id="{F872320F-A91C-F4CB-A28D-4F3B7BCB26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B27B23D-9BEA-F397-C977-E9E9D38DD3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4601C0-2A83-6DCB-0CB9-2FDF2C33CA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0C3830B-355D-7355-ED82-F9765BA738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F39B1B-BB08-A079-8A2A-7F4668277CD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C7823A-9C4B-D489-C6B6-F3714A408164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AAD4B7-FDF0-CFAD-405B-C58C5793723D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67647A-16EE-4C8E-30B8-8418A3C3F042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2" name="Google Shape;1246;p5">
            <a:extLst>
              <a:ext uri="{FF2B5EF4-FFF2-40B4-BE49-F238E27FC236}">
                <a16:creationId xmlns:a16="http://schemas.microsoft.com/office/drawing/2014/main" id="{980E094E-8326-7C0E-730D-464220A170E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id="{74B3BBAD-942D-CAA6-7AFE-ACDD4E619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484" y="3570508"/>
            <a:ext cx="2654969" cy="104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أَجْمَلُ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1405A57-5B97-0469-8F8F-98C2B4038C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040FE66-7D8B-CC4C-8596-D028FA6487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E3AD932-839E-5E9F-D153-99B40B0FA8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129693-330C-BE23-C59E-30BE94BA1E6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5ED153-79D0-5A2D-52FE-9672AD908E79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93D29A-EBF0-19FD-9F8D-8AB5441970F2}"/>
              </a:ext>
            </a:extLst>
          </p:cNvPr>
          <p:cNvSpPr>
            <a:spLocks/>
          </p:cNvSpPr>
          <p:nvPr/>
        </p:nvSpPr>
        <p:spPr>
          <a:xfrm>
            <a:off x="4191513" y="13752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5F3474-F77D-0ACA-EBF2-6C67E510BC3F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3" name="Google Shape;1246;p5">
            <a:extLst>
              <a:ext uri="{FF2B5EF4-FFF2-40B4-BE49-F238E27FC236}">
                <a16:creationId xmlns:a16="http://schemas.microsoft.com/office/drawing/2014/main" id="{AAE90112-D9C1-70DC-8790-DF585DAEEAA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الوضعية التقويمية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ورشة القراءة (شكرا يا أمي): القراءة والفهم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استماع وتحدث 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id="{D8D959CE-8F4B-ED9F-C852-191FBF074C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id="{4CB98DF9-2B39-6449-D6E2-3E2F5734BE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CFE6A-CAE8-F9F9-CD73-08F94DB1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7B2214F-452D-BF91-9121-C2FF56180810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7992E85-CFFA-D94B-2778-6CD1516B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422D101C-FC52-B974-4F88-FD4422563599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سأقرأ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6CC841-36E5-4B78-BBCC-93C220AA4061}"/>
              </a:ext>
            </a:extLst>
          </p:cNvPr>
          <p:cNvSpPr txBox="1"/>
          <p:nvPr/>
        </p:nvSpPr>
        <p:spPr>
          <a:xfrm>
            <a:off x="111967" y="1788260"/>
            <a:ext cx="84894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شُكْراً يا أُمّي</a:t>
            </a: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/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أَحَدِ أَيّامِ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ٱلْعُطْلَةِ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ذَهَبَتْ لَيْلىٰ مَعَ والِدَتِها إِلى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وَجَدَتْ كِتاباً مُشَوِّقًا عَنْ كِتابَةِ قِصَصِ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ٱلْأَطْفالِ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تَناوَلَتْهُ وَبَدَأَتْ تُقَلِّبُ صَفَحاتِهِ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بِشَغَفٍ.</a:t>
            </a: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عادَتْ لَيْلىٰ إِلى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ٱلْبَيْتِ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وَهِيَ تُفَكِّرُ في قِصَّةٍ تَكْتُبُها. تَوَجَّهَتْ إِلىٰ دُرْجٍ صَغيرٍ لِكَيْ تُخْرِجَ قَلَماً، لَمَحَتْ صورَةً قَديمَةً لَها وَهِيَ في حِضْنِ أُمِّها. اِبْتَسَمَتْ وَقالَتْ: وَجَدْتُ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ٱلْفِكْرَةَ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483C27F-38BE-D63E-0593-A706B6959E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50DFE3-B387-0F5B-117B-F8B0866110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1198A1-10F1-A4D7-F0C6-7E257B784F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9349CB-2862-AC18-08AD-CDEA0212BC8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BF65C1-28E2-A938-4296-35C1EABB865B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C7A254-0B78-1292-DEC1-5DE063FFFC16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D85AE1-D067-C031-7FEF-742543BE6E27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28" name="Google Shape;1246;p5">
            <a:extLst>
              <a:ext uri="{FF2B5EF4-FFF2-40B4-BE49-F238E27FC236}">
                <a16:creationId xmlns:a16="http://schemas.microsoft.com/office/drawing/2014/main" id="{75C73618-15F1-9F44-D534-EA310D346CC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F07EA65-F292-BEFE-648C-280821C54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8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endParaRPr dirty="0"/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83930" y="1910926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"/>
          <p:cNvSpPr/>
          <p:nvPr/>
        </p:nvSpPr>
        <p:spPr>
          <a:xfrm>
            <a:off x="4864353" y="2380103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ea typeface="Dosis SemiBold"/>
                <a:cs typeface="Arial" panose="020B0604020202020204" pitchFamily="34" charset="0"/>
                <a:sym typeface="Dosis SemiBold"/>
              </a:rPr>
              <a:t>أنشطة اعتيادية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الطلاقة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وضعية تقويمية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ea typeface="Dosis ExtraBold"/>
                <a:cs typeface="Arial" panose="020B0604020202020204" pitchFamily="34" charset="0"/>
                <a:sym typeface="Dosis ExtraBold"/>
              </a:rPr>
              <a:t>اليوم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1 -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3 -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6 -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-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5 -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Révision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 offerte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4 -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/ التحدث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 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الكتابة</a:t>
            </a: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/ التحدث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الكتابة</a:t>
            </a: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أنشطة اعتيادية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 / المعجم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البنيات اللغوية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</a:t>
            </a:r>
            <a:endParaRPr kumimoji="0" lang="f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Dosis SemiBold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 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الكتابة</a:t>
            </a: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/ التحدث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البنيات اللغوية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243BB-4F70-E51B-507D-C504BCA7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97BC5E7-8020-08EB-1078-BC5143F72AD7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46C419F-7178-91A7-B946-2403C0AD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4B0A89B-055F-2E42-B369-774BE8D29C8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621958-EE4D-D8E5-B280-0814F867FA12}"/>
              </a:ext>
            </a:extLst>
          </p:cNvPr>
          <p:cNvSpPr txBox="1"/>
          <p:nvPr/>
        </p:nvSpPr>
        <p:spPr>
          <a:xfrm>
            <a:off x="111967" y="1788260"/>
            <a:ext cx="84894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شُكْراً يا أُمّي</a:t>
            </a: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/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أَحَدِ أَيّامِ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ٱلْعُطْلَةِ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ذَهَبَتْ لَيْلىٰ مَعَ والِدَتِها إِلى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ٱلْمَكْتَبَةِ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وَجَدَتْ كِتاباً مُشَوِّقًا عَنْ كِتابَةِ قِصَصِ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ٱلْأَطْفالِ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تَناوَلَتْهُ وَبَدَأَتْ تُقَلِّبُ صَفَحاتِهِ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بِشَغَفٍ.</a:t>
            </a:r>
            <a:endParaRPr lang="a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/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عادَتْ لَيْلىٰ إِلى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ٱلْبَيْتِ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وَهِيَ تُفَكِّرُ في قِصَّةٍ تَكْتُبُها. تَوَجَّهَتْ إِلىٰ دُرْجٍ صَغيرٍ لِكَيْ تُخْرِجَ قَلَماً، لَمَحَتْ صورَةً قَديمَةً لَها وَهِيَ في حِضْنِ أُمِّها. اِبْتَسَمَتْ وَقالَتْ: وَجَدْتُ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ٱلْفِكْرَةَ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2AC1E22-14A4-A898-FB4D-53B231CC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7F8795-E18B-89F2-1AB5-F796AD269B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F7AEDCB-A915-A605-80E9-EC835CE373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E7052B-5FA8-BBE3-C360-26309B09C31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677FF7-6BFF-D5DA-940B-C56D3A8C446B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84C19A-B044-0AFB-605B-C9E3526362FC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2F5D8E-BDB7-2B68-5CB1-8CCDAAEA0139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30" name="Google Shape;1246;p5">
            <a:extLst>
              <a:ext uri="{FF2B5EF4-FFF2-40B4-BE49-F238E27FC236}">
                <a16:creationId xmlns:a16="http://schemas.microsoft.com/office/drawing/2014/main" id="{A64FCDE8-9BDE-73F6-6959-7BF7F9844DA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D9892E0-9920-7F0C-F080-7E5D531AB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0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DF220-5D2A-9B84-8C17-A912565CC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B89E914-DE3D-C7D1-B963-5D28C41DA7A9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B48D6E5-AE57-4523-1D74-AFE55EB7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C330C79-BE6F-711E-BA2E-B72FA4174D1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 القراءة؟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2FB287-2913-1FDF-543A-56CD8ECAE3F1}"/>
              </a:ext>
            </a:extLst>
          </p:cNvPr>
          <p:cNvSpPr txBox="1"/>
          <p:nvPr/>
        </p:nvSpPr>
        <p:spPr>
          <a:xfrm>
            <a:off x="296122" y="1918967"/>
            <a:ext cx="8305304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أَمْسَكَتِ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ٱلْقَلَمَ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وَبَدَأَتْ تَكْتُبُ قِصَّةً عَنْ رِحْلَةٍ  إِلىٰ حَديقَةِ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ٱلْحَيَواناتِ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وَبَعْدَ أَنِ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ٱنْتَهَتْ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كِتابَتِها رَسَمَتْ بَعْضَ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ٱلْمَشاهِدِ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وَكَتَبَتْ عُنْوانَها بِخَطٍّ جَميلٍ.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قَبْلَ أَنْ تَقْرَأَ أ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مَّها قِصَّةً مِنْ كِتابِ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ٱلْحِكاياتِ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أَخْرَجَتْ لَيْلىٰ قِصَّتَها وَقالَتْ: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أُمِّي، هَذِهِ أَوَّلُ قِصَّةٍ أَكْتُبُها.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D31F11-4AF4-AEAA-5770-856D967232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73D74D-3EC8-A42E-F654-FA0CC02B29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35AB78-1BA3-B920-ADCF-5287C9DDC0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C8C566-7671-1520-0007-EC3730E846CB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457731-093A-CBD7-3ECA-84645DEAC4BA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2C1E94-DDC1-A177-8DFF-AE34712EDD88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43697F9-5694-E312-3E72-CB4A3BF113B6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29" name="Google Shape;1246;p5">
            <a:extLst>
              <a:ext uri="{FF2B5EF4-FFF2-40B4-BE49-F238E27FC236}">
                <a16:creationId xmlns:a16="http://schemas.microsoft.com/office/drawing/2014/main" id="{7F8EB067-F045-EE25-EC5B-2D710D5268E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CC71660-8BAB-54CD-57F7-86D2ED237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FB598-1E93-7CEA-6F7A-33BB160E9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0F7397E-4F6B-3A46-AC15-FB5E4EACB033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C2D9B46-EC3E-979B-83F4-D5FC1E8D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0C26FDA4-D950-2FBF-724C-9C779BDF2AFB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 القراءة؟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A86389-76A5-E301-3972-EAE499233A54}"/>
              </a:ext>
            </a:extLst>
          </p:cNvPr>
          <p:cNvSpPr txBox="1"/>
          <p:nvPr/>
        </p:nvSpPr>
        <p:spPr>
          <a:xfrm>
            <a:off x="286793" y="2338665"/>
            <a:ext cx="8305304" cy="307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قَرَأَتْ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ٱلْأُمُّ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ٱلْقِصَّةَ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وَقالَتْ: أَنا فَخورَةٌ بِكِ!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اِبْتَسَمَتْ لَيْلىٰ وَقالَتْ: أَهْدَيْتُكِ قِصَّتــــي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ٱلْأولىٰ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لِأَنَّكِ أَوَّلُ مَنْ عَلَّمَني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ٱلْقِراءَةَ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وَٱلْكِتابَةَ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شُكْراً  لَكِ يا أُمِّي</a:t>
            </a:r>
            <a:r>
              <a:rPr lang="ar-SA" b="1" dirty="0"/>
              <a:t>.</a:t>
            </a:r>
            <a:endParaRPr lang="fr-M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EC4458-5A22-73D1-E430-5CA2A3763C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6D9762-4072-72D4-5EE2-745C6FDDFE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F7B56F-A9F5-4953-EB79-80C28DF5D2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9158F-E07B-E0A9-48DA-CA625155026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616E25-FDFC-86BB-5955-3A5BE0066DAD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744541-8B28-FFD9-A895-7F6CE9DC6BAE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AE0190-E26A-B151-B175-41F583F962B6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2" name="Google Shape;1246;p5">
            <a:extLst>
              <a:ext uri="{FF2B5EF4-FFF2-40B4-BE49-F238E27FC236}">
                <a16:creationId xmlns:a16="http://schemas.microsoft.com/office/drawing/2014/main" id="{91D79F10-563A-C63C-0DA7-98299551A4C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80DEE10-08F9-8B27-338C-4553E6E95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44429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>
          <a:extLst>
            <a:ext uri="{FF2B5EF4-FFF2-40B4-BE49-F238E27FC236}">
              <a16:creationId xmlns:a16="http://schemas.microsoft.com/office/drawing/2014/main" id="{E9D6FE55-D550-A5B1-C1F6-5EC5D8CF7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">
            <a:extLst>
              <a:ext uri="{FF2B5EF4-FFF2-40B4-BE49-F238E27FC236}">
                <a16:creationId xmlns:a16="http://schemas.microsoft.com/office/drawing/2014/main" id="{AA0C272F-54A2-456E-70AD-5BEE11A29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خذوا ألواحكم سأطرح عليكم بعض الأسئلة.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379" name="Google Shape;1379;p12">
            <a:extLst>
              <a:ext uri="{FF2B5EF4-FFF2-40B4-BE49-F238E27FC236}">
                <a16:creationId xmlns:a16="http://schemas.microsoft.com/office/drawing/2014/main" id="{84FB2D06-1D5E-AA67-0B3D-F9D65E1BEB61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5E21569-AC39-22C4-AF5D-DC90A2D5B0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41443C2-5336-99E0-4D0A-804567F4F2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A3D5E60-B7B2-10EB-6659-8E6E7D8C35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1C20438-E18F-88BD-8025-09FB5DB087BA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BBE6E8-0480-F390-0FF9-5EEC7CE13449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04056C-31C2-CE33-38D5-639EB3898FFA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2242CA-3976-F9D8-2DF9-A1518550ACA2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25" name="Google Shape;1246;p5">
            <a:extLst>
              <a:ext uri="{FF2B5EF4-FFF2-40B4-BE49-F238E27FC236}">
                <a16:creationId xmlns:a16="http://schemas.microsoft.com/office/drawing/2014/main" id="{1C02FF18-095B-D39C-45B9-03150B68F7D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2ECDB89-5458-FA6B-3084-62169789CE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3713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إلى أين ذهبت ليلى مع والدتها؟ اكتبوا الحرف المناسب على الألواح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EDCBCA97-2C4A-5D32-7FF6-589519D50B74}"/>
              </a:ext>
            </a:extLst>
          </p:cNvPr>
          <p:cNvGrpSpPr/>
          <p:nvPr/>
        </p:nvGrpSpPr>
        <p:grpSpPr>
          <a:xfrm>
            <a:off x="2030958" y="2123601"/>
            <a:ext cx="5419902" cy="3755472"/>
            <a:chOff x="2681028" y="1937040"/>
            <a:chExt cx="5467224" cy="375547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7419001-52D2-B3B0-46AC-124C0C77050F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ذَهَبَتْ لَيْلى مَعَ والِدَتِها إِلى:</a:t>
              </a:r>
              <a:endParaRPr lang="fr-MA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17ADB7F-B594-09D3-3FA9-97CD68F09760}"/>
                </a:ext>
              </a:extLst>
            </p:cNvPr>
            <p:cNvSpPr txBox="1"/>
            <p:nvPr/>
          </p:nvSpPr>
          <p:spPr>
            <a:xfrm>
              <a:off x="2681028" y="2725033"/>
              <a:ext cx="4572000" cy="2967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ٱلْمَكْتَبَةِ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حَديقَةِ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ٱلْمَنْزِلِ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3E96F01-A18E-D2AE-F296-1276EE51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EAA6FE-45CB-8071-BAC5-F69A9A5F6B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598E47-E17A-5FAA-4508-1428B6DB3B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E25972-135A-B73D-4136-7A22DAACE3F8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4DBC59-1638-DBE7-84E7-969F4B024CCC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183FB-422C-966E-2540-3CF4A601ECC2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A2B76D-D0BB-6475-59D7-39E8232C65CD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id="{274D8083-68C0-B988-2EE4-94B1ED85874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92C35591-853A-5299-AD26-35FE87A13B84}"/>
              </a:ext>
            </a:extLst>
          </p:cNvPr>
          <p:cNvGrpSpPr/>
          <p:nvPr/>
        </p:nvGrpSpPr>
        <p:grpSpPr>
          <a:xfrm>
            <a:off x="1805340" y="3168238"/>
            <a:ext cx="451236" cy="2454190"/>
            <a:chOff x="2263725" y="3019516"/>
            <a:chExt cx="451236" cy="245419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6A5BA683-0588-4998-C90B-2CB32443A29D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7EEBAAD0-CFBC-7C49-FA45-3E0F287956FB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31ED7B9-B350-B1D3-3267-3B6C2E8ECE3D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B27822C-EBCC-FCB0-311A-90130BD806D2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1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8A747BB-6833-4FCA-F9B6-044D52D6E0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>
          <a:extLst>
            <a:ext uri="{FF2B5EF4-FFF2-40B4-BE49-F238E27FC236}">
              <a16:creationId xmlns:a16="http://schemas.microsoft.com/office/drawing/2014/main" id="{0CDFD375-4A79-391E-A8E3-41A06F0CB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>
            <a:extLst>
              <a:ext uri="{FF2B5EF4-FFF2-40B4-BE49-F238E27FC236}">
                <a16:creationId xmlns:a16="http://schemas.microsoft.com/office/drawing/2014/main" id="{29760FF8-3EB2-4B24-F66C-2E7B7B4B28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إلى أين ذهبت ليلى مع والدتها؟ اكتبوا الحرف المناسب على الألواح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5A6D71C-0866-66C9-658C-6CABCA073232}"/>
              </a:ext>
            </a:extLst>
          </p:cNvPr>
          <p:cNvGrpSpPr/>
          <p:nvPr/>
        </p:nvGrpSpPr>
        <p:grpSpPr>
          <a:xfrm>
            <a:off x="2030958" y="2123601"/>
            <a:ext cx="5419902" cy="3755472"/>
            <a:chOff x="2681028" y="1937040"/>
            <a:chExt cx="5467224" cy="375547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18B6C96-E5ED-76DA-BA26-D7CE03636AAB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ذَهَبَتْ لَيْلى مَعَ والِدَتِها إِلى:</a:t>
              </a:r>
              <a:endParaRPr lang="fr-MA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9FE2BF8-65C6-9261-CE02-CAFDA178BAD3}"/>
                </a:ext>
              </a:extLst>
            </p:cNvPr>
            <p:cNvSpPr txBox="1"/>
            <p:nvPr/>
          </p:nvSpPr>
          <p:spPr>
            <a:xfrm>
              <a:off x="2681028" y="2725033"/>
              <a:ext cx="4572000" cy="2967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ٱلْمَكْتَبَةِ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حَديقَةِ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f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ٱلْمَنْزِلِ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C29390D-CA06-CFBF-358E-5AC0363FE9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BC5058-F978-21AB-D517-5DA9D2766D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A6DA188-DA84-95B2-D84E-A8D2DA14CB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5B10CC-FBEE-2F4E-35B3-6453019227E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F0380C-F41E-2F92-4F9D-9DF33C401EF8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23728E-D9E9-E1D5-4CCC-D41DF94227DB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E31E61-9533-66B4-194E-CB14E2EBF2D9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id="{E45B49A1-2D34-9CA4-4E44-AB5BA883836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E0EA2D02-396D-8EAF-8B34-CF3C5217227D}"/>
              </a:ext>
            </a:extLst>
          </p:cNvPr>
          <p:cNvGrpSpPr/>
          <p:nvPr/>
        </p:nvGrpSpPr>
        <p:grpSpPr>
          <a:xfrm>
            <a:off x="1805340" y="3168238"/>
            <a:ext cx="451236" cy="2454190"/>
            <a:chOff x="2263725" y="3019516"/>
            <a:chExt cx="451236" cy="245419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CD73CCA-EA74-79E9-4047-98EF43523827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F27314C-9B99-0198-C0CC-FF517AF230E3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82A82D13-D3E0-5C0B-AAB3-8470EA3C7A7D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26A575D-2458-8442-DD98-1B89A2510B3E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1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BFB65FA-3EE0-D5AB-9D4C-3405777BE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id="{BF8920A1-2BC1-B652-CDD6-31FEA59A19D5}"/>
              </a:ext>
            </a:extLst>
          </p:cNvPr>
          <p:cNvSpPr/>
          <p:nvPr/>
        </p:nvSpPr>
        <p:spPr>
          <a:xfrm>
            <a:off x="1885708" y="3906045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7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>
          <a:extLst>
            <a:ext uri="{FF2B5EF4-FFF2-40B4-BE49-F238E27FC236}">
              <a16:creationId xmlns:a16="http://schemas.microsoft.com/office/drawing/2014/main" id="{1A3C70F3-7F0F-7ADB-A868-ECA12454D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>
            <a:extLst>
              <a:ext uri="{FF2B5EF4-FFF2-40B4-BE49-F238E27FC236}">
                <a16:creationId xmlns:a16="http://schemas.microsoft.com/office/drawing/2014/main" id="{6D6B3819-DDE6-03F6-608F-41CAB7C86F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400"/>
              <a:buFont typeface="Arial"/>
              <a:buNone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عم كتبت ليلى قصتها؟ اكتبوا الحرف المناسب على الألواح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068402D-E1FA-2170-06C0-3817BE71FBAB}"/>
              </a:ext>
            </a:extLst>
          </p:cNvPr>
          <p:cNvGrpSpPr/>
          <p:nvPr/>
        </p:nvGrpSpPr>
        <p:grpSpPr>
          <a:xfrm>
            <a:off x="2391550" y="1937040"/>
            <a:ext cx="5756702" cy="3913164"/>
            <a:chOff x="2391550" y="1937040"/>
            <a:chExt cx="5756702" cy="391316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CB3C5FC-ECAA-9214-F938-04635258402C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كَتَبَتْ لَيْلى قِصَّةً عَنْ: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975113D-CD21-0787-C4EA-0D908EEF974B}"/>
                </a:ext>
              </a:extLst>
            </p:cNvPr>
            <p:cNvSpPr txBox="1"/>
            <p:nvPr/>
          </p:nvSpPr>
          <p:spPr>
            <a:xfrm>
              <a:off x="2391550" y="2879519"/>
              <a:ext cx="4572000" cy="297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رِحْلَة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ٍ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إِلى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ٱلْمَكْتَبَةِ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قِصَّة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ٍ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عَنْ أُمِّها؛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رِحْلَة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ٍ 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إِلى حَديقَةِ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قِصَّة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ٍ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عَنِ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65F1875-527B-5290-BAD6-8990F19708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69AC18-CABA-32AD-698C-5EAB606C0B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383495-A0D8-D663-D419-EBA0E94F78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D2FA9C-19A3-C75B-D470-83A67C04BEF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F51CE4-E376-1E5F-1BF9-C2BB937AEE7C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B1BE6-7D83-16BA-0D52-9CF994420620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C4DE75-A0B6-2DD6-92CB-80B09B5A63F1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id="{AD17779C-4707-7753-97CF-F7723614D5A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ED7D305A-E898-4B96-CB8A-957C74500613}"/>
              </a:ext>
            </a:extLst>
          </p:cNvPr>
          <p:cNvGrpSpPr/>
          <p:nvPr/>
        </p:nvGrpSpPr>
        <p:grpSpPr>
          <a:xfrm>
            <a:off x="1634526" y="3137766"/>
            <a:ext cx="451236" cy="2454190"/>
            <a:chOff x="2263725" y="3019516"/>
            <a:chExt cx="451236" cy="245419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D3710C3-9B26-D6DF-E728-ACDCF318CDCF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BC7A038A-60E9-0594-58AF-F09D59EC32A9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F29F29C-BECA-3FCD-FD63-BEA0BBEA6A56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4C9C017F-F025-320E-2302-37E9264646E0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7DAB198-14BD-8EFC-B43D-45DE61E68E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9585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>
          <a:extLst>
            <a:ext uri="{FF2B5EF4-FFF2-40B4-BE49-F238E27FC236}">
              <a16:creationId xmlns:a16="http://schemas.microsoft.com/office/drawing/2014/main" id="{902D551E-907B-8CB0-A63A-E0BB2C2D9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>
            <a:extLst>
              <a:ext uri="{FF2B5EF4-FFF2-40B4-BE49-F238E27FC236}">
                <a16:creationId xmlns:a16="http://schemas.microsoft.com/office/drawing/2014/main" id="{DC44842C-340F-771C-2EF1-75A8528DDD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عم كتبت ليلى قصتها؟ اكتبوا الحرف المناسب على الألواح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6F7E710-F904-C895-D7F7-DA2C3E025769}"/>
              </a:ext>
            </a:extLst>
          </p:cNvPr>
          <p:cNvGrpSpPr/>
          <p:nvPr/>
        </p:nvGrpSpPr>
        <p:grpSpPr>
          <a:xfrm>
            <a:off x="2391550" y="1937040"/>
            <a:ext cx="5756702" cy="3913164"/>
            <a:chOff x="2391550" y="1937040"/>
            <a:chExt cx="5756702" cy="391316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3CE2371-0689-289E-EBD0-5756856C5368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كَتَبَتْ لَيْلى قِصَّةً عَنْ: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6C01438-506A-F25E-A345-596097C67607}"/>
                </a:ext>
              </a:extLst>
            </p:cNvPr>
            <p:cNvSpPr txBox="1"/>
            <p:nvPr/>
          </p:nvSpPr>
          <p:spPr>
            <a:xfrm>
              <a:off x="2391550" y="2879519"/>
              <a:ext cx="4572000" cy="297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رِحْلَة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ٍ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إِلى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ٱلْمَكْتَبَةِ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قِصَّة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ٍ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عَنْ أُمِّها؛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رِحْلَة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ٍ 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إِلى حَديقَةِ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قِصَّة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ٍ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عَنِ </a:t>
              </a:r>
              <a:r>
                <a:rPr lang="ar-S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ٱلْمَدْرَسَة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0C69A38-2E68-8173-21D1-1D375AD743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96840F-2A81-4CC0-6549-882A3D459A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03280C-A588-4639-9FD7-CB075CE2DA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8B30D2-B072-A6FB-EBEE-EBFF8458E04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C684EC-EA2D-A97E-2F1A-754AD686EBA7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A8D24-3A07-F91D-2A14-C20D1344115F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7C1709-CBEA-CDBB-A56E-2E08869A61DC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id="{21BFE0AD-ED15-B600-A0FA-75D7E356CB5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C38E89-2344-384D-7BAB-8370455FA832}"/>
              </a:ext>
            </a:extLst>
          </p:cNvPr>
          <p:cNvGrpSpPr/>
          <p:nvPr/>
        </p:nvGrpSpPr>
        <p:grpSpPr>
          <a:xfrm>
            <a:off x="1634526" y="3137766"/>
            <a:ext cx="451236" cy="2454190"/>
            <a:chOff x="2263725" y="3019516"/>
            <a:chExt cx="451236" cy="245419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A37A5DA-1531-CFD3-FEE1-953B32698372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C5259E6-E1CF-E957-90E6-9BDFC79117FA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E0FC7FA-AE57-DCE6-3A70-0CC16C748FA6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C3A31004-AB0E-E9F0-0C4C-988D2313E23B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F840023-D963-48FF-4487-642246774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id="{117AE78B-8A8C-3818-198F-9DA4E6830E19}"/>
              </a:ext>
            </a:extLst>
          </p:cNvPr>
          <p:cNvSpPr/>
          <p:nvPr/>
        </p:nvSpPr>
        <p:spPr>
          <a:xfrm>
            <a:off x="1700594" y="4549424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4742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لماذا كتبت ليلى القصة؟ اكتبوا الحرف المناسب للجواب الصحيح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249DF6A-3774-676F-87FB-FA12F0F3A183}"/>
              </a:ext>
            </a:extLst>
          </p:cNvPr>
          <p:cNvGrpSpPr/>
          <p:nvPr/>
        </p:nvGrpSpPr>
        <p:grpSpPr>
          <a:xfrm>
            <a:off x="2212337" y="2180880"/>
            <a:ext cx="5397469" cy="3704622"/>
            <a:chOff x="2750783" y="1937040"/>
            <a:chExt cx="5397469" cy="3704622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968301E-4687-E516-316A-BD50189669BD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أَ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رادَتْ لَيْلى كِتابَةَ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ٱلْقِصَّةِ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69A5E38-EF50-8A4B-2E5A-8A1F7E61D591}"/>
                </a:ext>
              </a:extLst>
            </p:cNvPr>
            <p:cNvSpPr txBox="1"/>
            <p:nvPr/>
          </p:nvSpPr>
          <p:spPr>
            <a:xfrm>
              <a:off x="2750783" y="2670977"/>
              <a:ext cx="4572000" cy="297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مَوْهوبَةٌ؛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لِتُسَلِّيَ أُمَّها؛</a:t>
              </a: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لِتَحْصُلَ عَلى مُكافَأَةٍ؛</a:t>
              </a: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لِتَذْهَبَ إِلى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ٱلْمَكْتَبَةِ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ar-S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36B7F95A-32BF-4242-8411-949F114F5B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4393ED0-1FA0-FAAF-1782-D82DB854C5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B587B7F-9EA3-6E86-DDC8-99300FAD1A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B1ECDE-3071-CD28-74DB-9CC40503DDC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DFFECA-A903-8189-B4C4-30189E31DCE7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A89FD3-2585-D55F-52B5-DE32AB2B3D56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3A6411-BA8F-2980-0F79-53F57ED1DE7F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id="{1E006DEA-0847-AC7D-7414-9E48BC8A558B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08E18403-3A1E-96CA-A47C-CA3364828CA9}"/>
              </a:ext>
            </a:extLst>
          </p:cNvPr>
          <p:cNvGrpSpPr/>
          <p:nvPr/>
        </p:nvGrpSpPr>
        <p:grpSpPr>
          <a:xfrm>
            <a:off x="1812489" y="3252214"/>
            <a:ext cx="451236" cy="2454190"/>
            <a:chOff x="2263725" y="3019516"/>
            <a:chExt cx="451236" cy="245419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E7B38C5F-E139-F94B-15AF-A23D31274738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7CD1C46-9A91-DAB7-77C4-B4B471E493D9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0424C01-DE4B-147A-0FC5-30D1FB32D256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FDB9AFE-82E6-21F5-420D-9E29EF65FE1D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2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E8E2914-675E-35A2-71E3-E73F20887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6F09F5C2-FCCC-4BC3-BF67-1F81336C3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6BEB255B-8EAF-289E-6CCE-6E0D88017C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لماذا كتبت ليلى القصة؟ اكتبوا الحرف المناسب للجواب الصحيح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211AFF-BA78-2C5D-F887-7C269F8A9E1E}"/>
              </a:ext>
            </a:extLst>
          </p:cNvPr>
          <p:cNvGrpSpPr/>
          <p:nvPr/>
        </p:nvGrpSpPr>
        <p:grpSpPr>
          <a:xfrm>
            <a:off x="2212337" y="2180880"/>
            <a:ext cx="5397469" cy="3704622"/>
            <a:chOff x="2750783" y="1937040"/>
            <a:chExt cx="5397469" cy="3704622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53FD6FDD-A493-EB62-295F-8283E012EFBB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أَ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رادَتْ لَيْلى كِتابَةَ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ٱلْقِصَّةِ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0AA6900-0118-3A42-2479-EB32DB9A25D9}"/>
                </a:ext>
              </a:extLst>
            </p:cNvPr>
            <p:cNvSpPr txBox="1"/>
            <p:nvPr/>
          </p:nvSpPr>
          <p:spPr>
            <a:xfrm>
              <a:off x="2750783" y="2670977"/>
              <a:ext cx="4572000" cy="297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لِأَنَّها مَوْهوبَةٌ؛ 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لِتُسَلِّيَ أُمَّها؛</a:t>
              </a: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لِتَحْصُلَ عَلى مُكافَأَةٍ؛</a:t>
              </a: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لِتَذْهَبَ إِلى </a:t>
              </a:r>
              <a:r>
                <a:rPr lang="ar-MA" sz="32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ٱلْمَكْتَبَةِ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ar-S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3FCB855B-1C33-A67F-CE50-BA6ED67648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AF7DC0A-5763-29D1-816D-7B553F7A50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128DDBE-0207-4001-47A1-2A0B8D23AA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84FE26-4221-29A2-EB91-096F2E868F11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546A2B-EE6B-C369-A048-A0770854CADB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4B1C54-7CCE-DCDB-A256-EBC1F0CAAF32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F673F5-EE1F-76F7-385A-EAF94535616B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id="{AAEB2E15-FBBE-F179-AA50-2AE088A20AA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8224CDB3-EA3F-8744-0A0E-0201F4760A6D}"/>
              </a:ext>
            </a:extLst>
          </p:cNvPr>
          <p:cNvGrpSpPr/>
          <p:nvPr/>
        </p:nvGrpSpPr>
        <p:grpSpPr>
          <a:xfrm>
            <a:off x="1812489" y="3252214"/>
            <a:ext cx="451236" cy="2454190"/>
            <a:chOff x="2263725" y="3019516"/>
            <a:chExt cx="451236" cy="245419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47D2CD1-54CD-E7AC-9B87-F47BD9A70276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2B88FF3-B1C0-8EA0-4D2D-93B50E82D131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88883A5-99BA-4B26-8EC1-D5AE840B2446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84F50C1-F9A5-0C26-FAAA-D9F07A1B5C7C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2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BF7D3A2-2362-4D7B-3C10-398D42706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id="{57593D41-CE91-F0EC-DD9C-E3C3A4B360FB}"/>
              </a:ext>
            </a:extLst>
          </p:cNvPr>
          <p:cNvSpPr/>
          <p:nvPr/>
        </p:nvSpPr>
        <p:spPr>
          <a:xfrm>
            <a:off x="1875007" y="3316170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7989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نشيد : «صديقي»</a:t>
            </a:r>
            <a:endParaRPr lang="f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375106" y="1508705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-01   </a:t>
            </a: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انشطة اعتيادية</a:t>
            </a:r>
            <a:endParaRPr kumimoji="0" lang="ar-MA" sz="1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قراءة فقرة بطلاقة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703442" y="279028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الطلاقة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Noto Sans Symbols"/>
              <a:buChar char="●"/>
              <a:tabLst/>
              <a:defRPr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النص/ الفهم / الكتابة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42588" y="4063518"/>
            <a:ext cx="176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- 03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وضعية تقويمية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72608" y="2655179"/>
            <a:ext cx="468000" cy="468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960720" y="3978184"/>
            <a:ext cx="540000" cy="5400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33A9985-D58F-D18A-4E73-ECE5DFCEBAA5}"/>
              </a:ext>
            </a:extLst>
          </p:cNvPr>
          <p:cNvSpPr/>
          <p:nvPr/>
        </p:nvSpPr>
        <p:spPr>
          <a:xfrm>
            <a:off x="752407" y="3986379"/>
            <a:ext cx="538065" cy="45867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200" dirty="0"/>
              <a:t>65</a:t>
            </a:r>
            <a:endParaRPr lang="fr-MA" sz="1200" dirty="0"/>
          </a:p>
        </p:txBody>
      </p:sp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F71F9ECF-7B27-DF3D-F34F-DF9985D55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FE203B39-7BEA-AE88-6B7A-51D60DE7F5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كيف شكرت ليلى والدتها؟ اكتبوا الحرف المناسب للجواب الصحيح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043F0D5-0170-4207-AA02-80B8900A9417}"/>
              </a:ext>
            </a:extLst>
          </p:cNvPr>
          <p:cNvGrpSpPr/>
          <p:nvPr/>
        </p:nvGrpSpPr>
        <p:grpSpPr>
          <a:xfrm>
            <a:off x="1819640" y="2180880"/>
            <a:ext cx="5790166" cy="3639309"/>
            <a:chOff x="2358086" y="1937040"/>
            <a:chExt cx="5790166" cy="3639309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BC4A138-F28C-2FFC-002A-A901B9A05627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شَكَرَتْ لَيْلى أُمَّها: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0ED7F4E-3246-10EF-F67E-4D246F3168DF}"/>
                </a:ext>
              </a:extLst>
            </p:cNvPr>
            <p:cNvSpPr txBox="1"/>
            <p:nvPr/>
          </p:nvSpPr>
          <p:spPr>
            <a:xfrm>
              <a:off x="2358086" y="2605664"/>
              <a:ext cx="4572000" cy="2970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بِشِراءِ هَدِيَّةٍ؛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ِرَسْمِ لَوْحَةٍ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بِشِراء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كِتابٍ؛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بِإِهْداءِ قِصَّةٍ.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314B78A1-5298-B930-A9FA-3B6FDE967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B78FAB-A72E-CB94-CB88-B441567BAC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5AECC6A-4C85-4BF6-398A-CAD7427993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65AA14-3F8C-70A3-2568-6C3CD282211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82DA42-6908-277B-8885-625E216C7F30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9880BB-F87F-CEA3-F209-278E35FA305D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7BE079-2390-8CE1-2D4D-6CE0F19DCA4B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id="{947522DE-78FB-2C0F-D049-30C1B818C17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19E62A3C-CD1F-DE08-4C33-8D8CF282A8BE}"/>
              </a:ext>
            </a:extLst>
          </p:cNvPr>
          <p:cNvGrpSpPr/>
          <p:nvPr/>
        </p:nvGrpSpPr>
        <p:grpSpPr>
          <a:xfrm>
            <a:off x="1805340" y="3168238"/>
            <a:ext cx="451236" cy="2454190"/>
            <a:chOff x="2263725" y="3019516"/>
            <a:chExt cx="451236" cy="245419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0C2A39E-F571-F876-D678-0E102E0AC784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6F3DF86-3B9A-CDB6-446E-6269A09CB299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F79BAAAB-9A60-8716-8096-7CFEC25602A5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6170784-152F-77BA-C1FF-9A00D7422172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3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30161C5-42DC-2512-AC6A-B385127252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578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7D88D07A-A333-E00E-AAA2-5D09843C0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FEFAAFC9-08FA-4F02-D0BE-22D15B6576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كيف شكرت ليلى والدتها؟ اكتبوا الحرف المناسب للجواب الصحيح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467CBEA-5899-254A-739D-173CA47829AD}"/>
              </a:ext>
            </a:extLst>
          </p:cNvPr>
          <p:cNvGrpSpPr/>
          <p:nvPr/>
        </p:nvGrpSpPr>
        <p:grpSpPr>
          <a:xfrm>
            <a:off x="1819640" y="2180880"/>
            <a:ext cx="5790166" cy="3636103"/>
            <a:chOff x="2358086" y="1937040"/>
            <a:chExt cx="5790166" cy="363610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7D490F3-2D33-707B-3085-E88B95E6BACD}"/>
                </a:ext>
              </a:extLst>
            </p:cNvPr>
            <p:cNvSpPr txBox="1"/>
            <p:nvPr/>
          </p:nvSpPr>
          <p:spPr>
            <a:xfrm>
              <a:off x="3576252" y="1937040"/>
              <a:ext cx="4572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شَكَرَتْ لَيْلى أُمَّها: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8B8DD62-F787-6C4F-A967-F03AA3404EF5}"/>
                </a:ext>
              </a:extLst>
            </p:cNvPr>
            <p:cNvSpPr txBox="1"/>
            <p:nvPr/>
          </p:nvSpPr>
          <p:spPr>
            <a:xfrm>
              <a:off x="2358086" y="2605664"/>
              <a:ext cx="4572000" cy="2967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بِشِراءِ هَدِيَّةٍ؛</a:t>
              </a:r>
              <a:endParaRPr lang="a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514350" indent="-514350" algn="r" rtl="1">
                <a:lnSpc>
                  <a:spcPct val="150000"/>
                </a:lnSpc>
                <a:buAutoNum type="arabic1Minus"/>
              </a:pP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ِرَسْمِ لَوْحَةٍ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</a:p>
            <a:p>
              <a:pPr marL="514350" lvl="0" indent="-514350" algn="r" rtl="1">
                <a:lnSpc>
                  <a:spcPct val="150000"/>
                </a:lnSpc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بِشِراء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كِتابٍ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؛</a:t>
              </a:r>
            </a:p>
            <a:p>
              <a:pPr marL="514350" indent="-514350" algn="r" rtl="1">
                <a:lnSpc>
                  <a:spcPct val="150000"/>
                </a:lnSpc>
                <a:buFont typeface="Arial"/>
                <a:buAutoNum type="arabic1Minus"/>
              </a:pPr>
              <a:r>
                <a:rPr lang="ar-S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بِإِهْداءِ قِصَّةٍ</a:t>
              </a:r>
              <a:r>
                <a:rPr lang="ar-MA" sz="32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MA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8F317809-1A52-E96D-771E-0890513F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90FCA4-26CE-92B0-F6B6-19E3CF3BFE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4C4F06-243A-F17B-7765-2B6742C5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1F10-925A-3C9F-11BC-A868931D828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65F58D-B492-29CB-31AC-B97FA8028044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83DA57-A68D-7A9B-1AE5-8DAC58F8171B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EF58A4-6CC4-95E3-88D3-DC0105F9BF8D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id="{09782408-06DF-CF41-7547-ED2E9430643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D13666DC-FE81-078C-20F4-CF64F8A09CE1}"/>
              </a:ext>
            </a:extLst>
          </p:cNvPr>
          <p:cNvGrpSpPr/>
          <p:nvPr/>
        </p:nvGrpSpPr>
        <p:grpSpPr>
          <a:xfrm>
            <a:off x="1805340" y="3168238"/>
            <a:ext cx="451236" cy="2454190"/>
            <a:chOff x="2263725" y="3019516"/>
            <a:chExt cx="451236" cy="245419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C7E9370-DB37-23DA-EE21-A4F8914DD2A4}"/>
                </a:ext>
              </a:extLst>
            </p:cNvPr>
            <p:cNvSpPr/>
            <p:nvPr/>
          </p:nvSpPr>
          <p:spPr>
            <a:xfrm>
              <a:off x="2263725" y="5072369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18050D2-EFA7-B2BA-0393-97B5D23E1BF6}"/>
                </a:ext>
              </a:extLst>
            </p:cNvPr>
            <p:cNvSpPr/>
            <p:nvPr/>
          </p:nvSpPr>
          <p:spPr>
            <a:xfrm>
              <a:off x="2263725" y="4367218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816EBACB-519D-7EF3-3B12-0694754FFE34}"/>
                </a:ext>
              </a:extLst>
            </p:cNvPr>
            <p:cNvSpPr/>
            <p:nvPr/>
          </p:nvSpPr>
          <p:spPr>
            <a:xfrm>
              <a:off x="2263725" y="3693367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A2048BB1-33C9-8075-87F8-9E2F7418D054}"/>
                </a:ext>
              </a:extLst>
            </p:cNvPr>
            <p:cNvSpPr/>
            <p:nvPr/>
          </p:nvSpPr>
          <p:spPr>
            <a:xfrm>
              <a:off x="2278025" y="3019516"/>
              <a:ext cx="436936" cy="40133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MA"/>
            </a:p>
          </p:txBody>
        </p:sp>
      </p:grpSp>
      <p:pic>
        <p:nvPicPr>
          <p:cNvPr id="3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EAF47167-C09D-C8B2-28C0-2BFA8C82C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  <p:sp>
        <p:nvSpPr>
          <p:cNvPr id="7" name="Signe de multiplication 6">
            <a:extLst>
              <a:ext uri="{FF2B5EF4-FFF2-40B4-BE49-F238E27FC236}">
                <a16:creationId xmlns:a16="http://schemas.microsoft.com/office/drawing/2014/main" id="{C2CF3489-B27D-55EA-3EF2-737BDBCD0DE4}"/>
              </a:ext>
            </a:extLst>
          </p:cNvPr>
          <p:cNvSpPr/>
          <p:nvPr/>
        </p:nvSpPr>
        <p:spPr>
          <a:xfrm>
            <a:off x="1885708" y="5311173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4641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410E1A27-5BAE-FCEF-9DAF-65474E29F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654492E5-0C86-55FA-3588-06B5B3448E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سأقرأ الفقرات، انتبهوا جيدا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BE24EFF-D65A-74CA-4394-AECAEC0DDB16}"/>
              </a:ext>
            </a:extLst>
          </p:cNvPr>
          <p:cNvGrpSpPr/>
          <p:nvPr/>
        </p:nvGrpSpPr>
        <p:grpSpPr>
          <a:xfrm>
            <a:off x="1017037" y="2255519"/>
            <a:ext cx="7131215" cy="2978953"/>
            <a:chOff x="0" y="0"/>
            <a:chExt cx="6118860" cy="234696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A591BD9-CA69-64F1-DD53-64FA5144C5AA}"/>
                </a:ext>
              </a:extLst>
            </p:cNvPr>
            <p:cNvSpPr/>
            <p:nvPr/>
          </p:nvSpPr>
          <p:spPr>
            <a:xfrm>
              <a:off x="42519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</a:t>
              </a:r>
              <a:r>
                <a:rPr lang="ar-M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حَديقَ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ةَ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كِتابَةِ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ٱلْأَطْفالِ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MA" sz="16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660F594-4874-5B1F-969B-73F39BBFB356}"/>
                </a:ext>
              </a:extLst>
            </p:cNvPr>
            <p:cNvSpPr/>
            <p:nvPr/>
          </p:nvSpPr>
          <p:spPr>
            <a:xfrm>
              <a:off x="21564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مَكْتَبَ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ةَ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كِتابَةِ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ٱلْأَطْفالِ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400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2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E8259B34-A026-FE84-35EB-19114C97016C}"/>
                </a:ext>
              </a:extLst>
            </p:cNvPr>
            <p:cNvSpPr/>
            <p:nvPr/>
          </p:nvSpPr>
          <p:spPr>
            <a:xfrm>
              <a:off x="5036820" y="2019300"/>
              <a:ext cx="31242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97E02CA-54C7-6FA7-93E3-9C4AAF7EEC63}"/>
                </a:ext>
              </a:extLst>
            </p:cNvPr>
            <p:cNvSpPr/>
            <p:nvPr/>
          </p:nvSpPr>
          <p:spPr>
            <a:xfrm>
              <a:off x="2880360" y="2019300"/>
              <a:ext cx="3048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5B7DE1DA-DDF8-7DDF-4D75-0492486463B7}"/>
                </a:ext>
              </a:extLst>
            </p:cNvPr>
            <p:cNvSpPr/>
            <p:nvPr/>
          </p:nvSpPr>
          <p:spPr>
            <a:xfrm>
              <a:off x="0" y="0"/>
              <a:ext cx="1866900" cy="21259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ٱلْمَكْتَبَةَ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5DBE902-C728-B5BC-8D43-D79BD8208CA8}"/>
                </a:ext>
              </a:extLst>
            </p:cNvPr>
            <p:cNvSpPr/>
            <p:nvPr/>
          </p:nvSpPr>
          <p:spPr>
            <a:xfrm>
              <a:off x="632460" y="1988820"/>
              <a:ext cx="3429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E9E8970A-C6DA-4A86-0526-E270C7F594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B4F5B5-9E28-6D47-3E6C-ECF6D869FD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01EDF0-D4F1-8946-D7D1-D589206FCD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E5391A7-5F6E-C86F-9812-C56602600FDD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DF76DF-1D63-FB1A-7402-4FFA73263D84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C1C9F3-E422-5EB0-1060-0631DEEA11D8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68AB3E-4613-2797-1A4B-F9BCE5D622FA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9" name="Google Shape;1246;p5">
            <a:extLst>
              <a:ext uri="{FF2B5EF4-FFF2-40B4-BE49-F238E27FC236}">
                <a16:creationId xmlns:a16="http://schemas.microsoft.com/office/drawing/2014/main" id="{54F09EF3-945B-C13D-9EC0-99EEB938093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62AFFD1-6871-D8AE-6D4A-BD9EE797B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4657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C84F4B32-650A-53A1-1BA8-08523D8E6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2245CF78-5CBE-8B37-8D22-B6FFF09810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من يقرأ؟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83D1AD4-8212-F046-175A-EB58D62BBC12}"/>
              </a:ext>
            </a:extLst>
          </p:cNvPr>
          <p:cNvGrpSpPr/>
          <p:nvPr/>
        </p:nvGrpSpPr>
        <p:grpSpPr>
          <a:xfrm>
            <a:off x="1017037" y="2255519"/>
            <a:ext cx="7131215" cy="2978953"/>
            <a:chOff x="0" y="0"/>
            <a:chExt cx="6118860" cy="234696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D7762AC-6730-1CD6-6C68-454542403C4E}"/>
                </a:ext>
              </a:extLst>
            </p:cNvPr>
            <p:cNvSpPr/>
            <p:nvPr/>
          </p:nvSpPr>
          <p:spPr>
            <a:xfrm>
              <a:off x="42519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</a:t>
              </a:r>
              <a:r>
                <a:rPr lang="ar-M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حَديقَ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ةَ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كِتابَةِ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ٱلْأَطْفالِ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MA" sz="16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481A4A4-B127-28B3-0EB7-EDDB73FD145C}"/>
                </a:ext>
              </a:extLst>
            </p:cNvPr>
            <p:cNvSpPr/>
            <p:nvPr/>
          </p:nvSpPr>
          <p:spPr>
            <a:xfrm>
              <a:off x="21564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مَكْتَبَ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ةَ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كِتابَةِ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ٱلْأَطْفالِ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400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2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B83D2697-FE9B-1020-2DF0-52811894DDD3}"/>
                </a:ext>
              </a:extLst>
            </p:cNvPr>
            <p:cNvSpPr/>
            <p:nvPr/>
          </p:nvSpPr>
          <p:spPr>
            <a:xfrm>
              <a:off x="5036820" y="2019300"/>
              <a:ext cx="31242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3A6CEBDC-A5E8-0666-8D10-4ACCA9BC0A8D}"/>
                </a:ext>
              </a:extLst>
            </p:cNvPr>
            <p:cNvSpPr/>
            <p:nvPr/>
          </p:nvSpPr>
          <p:spPr>
            <a:xfrm>
              <a:off x="2880360" y="2019300"/>
              <a:ext cx="3048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9504C15-41BD-7F8A-504E-E35171913D67}"/>
                </a:ext>
              </a:extLst>
            </p:cNvPr>
            <p:cNvSpPr/>
            <p:nvPr/>
          </p:nvSpPr>
          <p:spPr>
            <a:xfrm>
              <a:off x="0" y="0"/>
              <a:ext cx="1866900" cy="21259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ٱلْمَكْتَبَةَ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3E0D5AF-C2DC-CD11-4351-72762AA71765}"/>
                </a:ext>
              </a:extLst>
            </p:cNvPr>
            <p:cNvSpPr/>
            <p:nvPr/>
          </p:nvSpPr>
          <p:spPr>
            <a:xfrm>
              <a:off x="632460" y="1988820"/>
              <a:ext cx="3429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ACB5EF9C-AB1B-B07D-DDB1-7BB275E735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07B128-F379-81E1-5CC3-177641CE38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C9C877-81A3-ABB5-977D-7743841EEF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FC2A0A-6CDA-C12C-AB7D-9190407D366C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7F91EE-41CE-776C-5D7F-B8B34862DC04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DDA94-76CC-AFA9-9F29-F61F41D7E4A2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D2BDC3-E069-7387-171D-0D612E297E8D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id="{3151BDE1-B3A2-E1B0-296A-192B8EB6798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E2C510A-D55A-D1DA-92F3-9A32B90406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51460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E602DFF8-0B14-66F3-F06D-98075679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CBCEE6E2-EE8D-6022-55AF-A6D0A19F07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اكتبوا الرقم المناسب لملخص قصة" شكرا أمي"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BFDD59-4D15-4AEC-F0EB-C5D0653B934F}"/>
              </a:ext>
            </a:extLst>
          </p:cNvPr>
          <p:cNvGrpSpPr/>
          <p:nvPr/>
        </p:nvGrpSpPr>
        <p:grpSpPr>
          <a:xfrm>
            <a:off x="1017037" y="2255519"/>
            <a:ext cx="7131215" cy="2978953"/>
            <a:chOff x="0" y="0"/>
            <a:chExt cx="6118860" cy="234696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A2FEF23-5813-A01C-3604-792E4512871E}"/>
                </a:ext>
              </a:extLst>
            </p:cNvPr>
            <p:cNvSpPr/>
            <p:nvPr/>
          </p:nvSpPr>
          <p:spPr>
            <a:xfrm>
              <a:off x="42519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</a:t>
              </a:r>
              <a:r>
                <a:rPr lang="ar-M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حَديقَ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ةَ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كِتابَةِ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ٱلْأَطْفالِ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fr-MA" sz="16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DF5ABDB-C7F0-5BB3-F892-1CE4DFE1261D}"/>
                </a:ext>
              </a:extLst>
            </p:cNvPr>
            <p:cNvSpPr/>
            <p:nvPr/>
          </p:nvSpPr>
          <p:spPr>
            <a:xfrm>
              <a:off x="21564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مَكْتَبَ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ةَ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كِتابَةِ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ٱلْأَطْفالِ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400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2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70350BB-619E-6F1E-1256-ADEF54E2DAB7}"/>
                </a:ext>
              </a:extLst>
            </p:cNvPr>
            <p:cNvSpPr/>
            <p:nvPr/>
          </p:nvSpPr>
          <p:spPr>
            <a:xfrm>
              <a:off x="5036820" y="2019300"/>
              <a:ext cx="31242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FDF74410-46D8-D50D-C319-A8FA0D3EDE0D}"/>
                </a:ext>
              </a:extLst>
            </p:cNvPr>
            <p:cNvSpPr/>
            <p:nvPr/>
          </p:nvSpPr>
          <p:spPr>
            <a:xfrm>
              <a:off x="2880360" y="2019300"/>
              <a:ext cx="3048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3705DF5A-B770-F679-6AD1-21521B7CD65F}"/>
                </a:ext>
              </a:extLst>
            </p:cNvPr>
            <p:cNvSpPr/>
            <p:nvPr/>
          </p:nvSpPr>
          <p:spPr>
            <a:xfrm>
              <a:off x="0" y="0"/>
              <a:ext cx="1866900" cy="212598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ٱلْمَكْتَبَةَ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112B1BA9-2DCF-D9B7-1478-20F8282C463B}"/>
                </a:ext>
              </a:extLst>
            </p:cNvPr>
            <p:cNvSpPr/>
            <p:nvPr/>
          </p:nvSpPr>
          <p:spPr>
            <a:xfrm>
              <a:off x="632460" y="1988820"/>
              <a:ext cx="3429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D1B898D-1564-B63A-8634-981B898FE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1BD75C-101A-03D6-4AC8-9B58E5BBDD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601407-D1C6-FDD9-AF30-2F01099992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2137E3-3B9B-EB7C-51F3-BBE3F1AFD3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DD58F5-CF5E-7385-9189-6B971680906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4C41D-B8F1-78AD-0C42-FBB18970EE90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549E13-B9AF-7B9F-AE49-8C38EF4DB26C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684092-A672-9E56-81E3-F8E9735138A1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8" name="Google Shape;1246;p5">
            <a:extLst>
              <a:ext uri="{FF2B5EF4-FFF2-40B4-BE49-F238E27FC236}">
                <a16:creationId xmlns:a16="http://schemas.microsoft.com/office/drawing/2014/main" id="{D9438E48-A353-4419-454F-B6212B7C8AA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32476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0D6E891F-0184-22BC-D987-D50C7F5D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05892D01-8261-F1EC-A2ED-5E84690571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الرقم المناسب لملخص قصة" شكرا أمي" هو 2. من يقرأ؟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9A3BED-BF61-6B47-145E-3A8DF1A5CB6B}"/>
              </a:ext>
            </a:extLst>
          </p:cNvPr>
          <p:cNvGrpSpPr/>
          <p:nvPr/>
        </p:nvGrpSpPr>
        <p:grpSpPr>
          <a:xfrm>
            <a:off x="3530280" y="2255519"/>
            <a:ext cx="2175776" cy="2978953"/>
            <a:chOff x="2156460" y="0"/>
            <a:chExt cx="1866900" cy="234696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93B20FC-E1D3-B94F-4BC5-3BA0F65BA2DA}"/>
                </a:ext>
              </a:extLst>
            </p:cNvPr>
            <p:cNvSpPr/>
            <p:nvPr/>
          </p:nvSpPr>
          <p:spPr>
            <a:xfrm>
              <a:off x="2156460" y="0"/>
              <a:ext cx="1866900" cy="2171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endParaRPr lang="ar-MA" sz="1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  <a:tabLst>
                  <a:tab pos="890270" algn="l"/>
                </a:tabLst>
              </a:pP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زارَتْ لَيْلىٰ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</a:t>
              </a:r>
              <a:r>
                <a:rPr lang="a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مَكْتَبَ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ةَ مَعَ أُمِّها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وَٱشْتَرَتْ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كِتاباً عَنْ كِتابَةِ قِصَصِ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ٱلْأَطْفالِ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 في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ٱلْبَيْتِ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أَلْهَمَتْها صورَةٌ قَديمَةٌ فَكَتَبَتْ قِصَّتَها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ٱلْأولىٰ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 عَنْ حَديقَةِ </a:t>
              </a:r>
              <a:r>
                <a:rPr lang="ar-SA" sz="1600" b="1" dirty="0" err="1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ٱلْحَيَواناتِ</a:t>
              </a:r>
              <a:r>
                <a:rPr lang="ar-S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، وَأَهْدَتْها لِأُمِّها شُكْراً عَلىٰ تَعْليمِها</a:t>
              </a:r>
              <a:r>
                <a:rPr lang="fr-MA" sz="1600" b="1" dirty="0">
                  <a:solidFill>
                    <a:schemeClr val="accent1">
                      <a:lumMod val="50000"/>
                    </a:schemeClr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400" dirty="0">
                  <a:effectLst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MA" sz="12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MA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16EA198-871F-724A-161A-D8515FEEA0F0}"/>
                </a:ext>
              </a:extLst>
            </p:cNvPr>
            <p:cNvSpPr/>
            <p:nvPr/>
          </p:nvSpPr>
          <p:spPr>
            <a:xfrm>
              <a:off x="2880360" y="2019300"/>
              <a:ext cx="304800" cy="3276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1100" b="1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fr-MA" sz="110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9FF7B22-6CE7-6F85-3ABF-F435CBAC3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3012" y="611944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693F1C-A814-FF6D-1749-994248B3B4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65689C-063B-02AA-8CBB-0395EEB43A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C76A34E-29DE-956E-7A4E-3BED1993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E301E0-0415-67BF-77DC-5486E8582271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280B87-B0AB-66E7-CB9C-C7B121AD6A26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753824-F55D-818E-D055-C0F5F2450661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1E4734-31C9-EB49-9182-62A181EF2CB1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id="{6E5E6CA1-25ED-BB68-ED1F-ED9DED85278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85783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BFE1520E-2185-8358-1962-D6F3ABD50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59AF0878-E9DF-54A6-01C1-A4ABCA4C1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خذوا دفاتركم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A75FC7-E0F0-22A0-783E-345390F8F0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44E6A6-D4F5-7492-BD77-A19B5195F8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53FF16-BA15-F3F9-4FE2-7C600C7885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850F66-F2AC-1418-B2F7-8F42D6E1A5A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821639-AE76-01EB-5097-6DDB5D645F61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0A62CD-298B-23DB-190A-1DC07D629410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0BC190-0FF0-18DB-9A67-57E7A15643A9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0" name="Google Shape;1246;p5">
            <a:extLst>
              <a:ext uri="{FF2B5EF4-FFF2-40B4-BE49-F238E27FC236}">
                <a16:creationId xmlns:a16="http://schemas.microsoft.com/office/drawing/2014/main" id="{345BE907-8B33-4418-DC09-E7BDA01F57A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DA3FDD3-14D7-6A82-8E70-F7D76FD0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9B8FD7AC-15ED-9064-67CB-100DFE486F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351" y="612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595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751AC4E5-B7F5-95F8-5235-5CCD70DE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3590667E-CC15-4695-F284-C9EA2B09E1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A5A5A5"/>
              </a:buClr>
            </a:pPr>
            <a:br>
              <a:rPr lang="ar-MA" sz="240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sym typeface="Arial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رَتِّبوا </a:t>
            </a:r>
            <a:r>
              <a:rPr lang="ar-DZ" sz="27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ٱلْكَلِماتِ</a:t>
            </a:r>
            <a:r>
              <a:rPr lang="ar-DZ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لِتَرْكيبِ جُمَلٍ:</a:t>
            </a:r>
            <a:br>
              <a:rPr lang="f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0" name="Google Shape;425;p137">
            <a:extLst>
              <a:ext uri="{FF2B5EF4-FFF2-40B4-BE49-F238E27FC236}">
                <a16:creationId xmlns:a16="http://schemas.microsoft.com/office/drawing/2014/main" id="{0254433B-EBCA-DB36-781B-8B222C5EDCE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3D360197-4DF2-E2BA-8CD2-343A8A128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3C4201-90B3-034A-8CB9-4CB86279BCFE}"/>
              </a:ext>
            </a:extLst>
          </p:cNvPr>
          <p:cNvSpPr/>
          <p:nvPr/>
        </p:nvSpPr>
        <p:spPr>
          <a:xfrm>
            <a:off x="3783407" y="2647928"/>
            <a:ext cx="2092642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قِصَّةً.</a:t>
            </a:r>
            <a:endParaRPr lang="fr-MA" sz="32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14E73A2-AC2D-CD0F-0ABE-62B395837D1F}"/>
              </a:ext>
            </a:extLst>
          </p:cNvPr>
          <p:cNvSpPr/>
          <p:nvPr/>
        </p:nvSpPr>
        <p:spPr>
          <a:xfrm>
            <a:off x="6248146" y="2675312"/>
            <a:ext cx="1753785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32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a typeface="Calibri" panose="020F0502020204030204" pitchFamily="34" charset="0"/>
                <a:cs typeface="Calibri" panose="020F0502020204030204" pitchFamily="34" charset="0"/>
              </a:rPr>
              <a:t>ك</a:t>
            </a: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َتَبَتْ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ADCB26B-9705-246E-50FB-356CD3B7809A}"/>
              </a:ext>
            </a:extLst>
          </p:cNvPr>
          <p:cNvSpPr/>
          <p:nvPr/>
        </p:nvSpPr>
        <p:spPr>
          <a:xfrm>
            <a:off x="1317536" y="2623912"/>
            <a:ext cx="2092642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لَيْلــى</a:t>
            </a:r>
            <a:endParaRPr lang="fr-MA" sz="32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0C8373-721A-A912-27D0-1B49C0424E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8BB67B-9A55-43A3-46F2-8214B7BEF2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7B7B58-D5DD-6A7A-EE67-21ABCC7F3C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E5E581-A3FE-AADF-00B0-620B1E3DD4A5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712EE4-9E61-E896-09D7-759B014383C5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D34DAA-CCFA-231E-DB91-8908CF0B4003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ECC7D0-938A-6BE6-E83C-E15E7BD26756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A48FEEC5-FB38-A733-CACB-A87DA896E8E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1EC81B2-6F31-EFB0-C33F-03C931CEB7B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6882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صححوا. 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0" name="Google Shape;425;p137">
            <a:extLst>
              <a:ext uri="{FF2B5EF4-FFF2-40B4-BE49-F238E27FC236}">
                <a16:creationId xmlns:a16="http://schemas.microsoft.com/office/drawing/2014/main" id="{546FEB53-87A7-44DA-9A80-AC99B9C1D01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3213E2EA-2876-5908-5A1C-0BD2789C0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839BE4D-4052-83AE-3F9A-C1E358F52D45}"/>
              </a:ext>
            </a:extLst>
          </p:cNvPr>
          <p:cNvSpPr/>
          <p:nvPr/>
        </p:nvSpPr>
        <p:spPr>
          <a:xfrm>
            <a:off x="3783407" y="2647928"/>
            <a:ext cx="2092642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قِصَّةً.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B34E07B-1628-B190-BA9C-B673C3E2EAAC}"/>
              </a:ext>
            </a:extLst>
          </p:cNvPr>
          <p:cNvSpPr/>
          <p:nvPr/>
        </p:nvSpPr>
        <p:spPr>
          <a:xfrm>
            <a:off x="6248146" y="2675312"/>
            <a:ext cx="1753785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32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a typeface="Calibri" panose="020F0502020204030204" pitchFamily="34" charset="0"/>
                <a:cs typeface="Calibri" panose="020F0502020204030204" pitchFamily="34" charset="0"/>
              </a:rPr>
              <a:t>ك</a:t>
            </a: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َتَبَتْ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961776F-F55E-EF27-0686-2B7DACDF6B0C}"/>
              </a:ext>
            </a:extLst>
          </p:cNvPr>
          <p:cNvSpPr/>
          <p:nvPr/>
        </p:nvSpPr>
        <p:spPr>
          <a:xfrm>
            <a:off x="1317536" y="2623912"/>
            <a:ext cx="2092642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لَيْلــى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716668-D525-AF54-CE03-28B412DAD5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6BEBE9-7908-F6FA-A868-6E518E6216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01D80F-AB6F-AC44-3889-BCCBA77FE1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7AFC65-E10A-3015-9EA6-A00937B5EB0F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C41A39-3E61-DF6A-DBF1-07C4164E8402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3D8FCD-2F89-632E-14BA-8B04DEF7BDFA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8B391-8B65-3130-6046-D86FFB3170C7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5" name="Google Shape;1246;p5">
            <a:extLst>
              <a:ext uri="{FF2B5EF4-FFF2-40B4-BE49-F238E27FC236}">
                <a16:creationId xmlns:a16="http://schemas.microsoft.com/office/drawing/2014/main" id="{3D860C10-4BD3-6FB8-3287-CA8AA8C700D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5FD8905-CA5E-6B2F-774E-A6E6BEF177E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306FBE7-5336-2562-A7B6-5A43A4B99E80}"/>
              </a:ext>
            </a:extLst>
          </p:cNvPr>
          <p:cNvSpPr txBox="1"/>
          <p:nvPr/>
        </p:nvSpPr>
        <p:spPr>
          <a:xfrm>
            <a:off x="2452200" y="4504912"/>
            <a:ext cx="4310743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لَيْلــى 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كَتَبَتْ 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قِصَّةً.</a:t>
            </a:r>
            <a:endParaRPr lang="fr-MA" sz="44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CD625A3D-E5F6-1DD6-42ED-D1971261E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B0F9630F-3D62-11A2-9889-7EE8EA9DC8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A5A5A5"/>
              </a:buClr>
            </a:pPr>
            <a:br>
              <a:rPr lang="ar-MA" sz="240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sym typeface="Arial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رَتِّبوا </a:t>
            </a:r>
            <a:r>
              <a:rPr lang="ar-DZ" sz="27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ٱلْكَلِماتِ</a:t>
            </a:r>
            <a:r>
              <a:rPr lang="ar-DZ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لِتَرْكيبِ جُمَلٍ:</a:t>
            </a:r>
            <a:br>
              <a:rPr lang="f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0" name="Google Shape;425;p137">
            <a:extLst>
              <a:ext uri="{FF2B5EF4-FFF2-40B4-BE49-F238E27FC236}">
                <a16:creationId xmlns:a16="http://schemas.microsoft.com/office/drawing/2014/main" id="{A450EDBC-5C82-479F-67E9-C9374836CAB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668E2F0C-BED7-F7D9-E578-12FCAC74D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C85AAE4-FEC1-C76A-4484-6DD109F1E1F1}"/>
              </a:ext>
            </a:extLst>
          </p:cNvPr>
          <p:cNvSpPr/>
          <p:nvPr/>
        </p:nvSpPr>
        <p:spPr>
          <a:xfrm>
            <a:off x="3030452" y="2564512"/>
            <a:ext cx="1756695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عادَتْ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3705118-0C18-D1B1-F8BE-03857BBE3CA0}"/>
              </a:ext>
            </a:extLst>
          </p:cNvPr>
          <p:cNvSpPr/>
          <p:nvPr/>
        </p:nvSpPr>
        <p:spPr>
          <a:xfrm>
            <a:off x="6506409" y="2554712"/>
            <a:ext cx="1417840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32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لَيْلى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9830039-800F-28E4-749F-8D850574771A}"/>
              </a:ext>
            </a:extLst>
          </p:cNvPr>
          <p:cNvSpPr/>
          <p:nvPr/>
        </p:nvSpPr>
        <p:spPr>
          <a:xfrm>
            <a:off x="5004448" y="2554712"/>
            <a:ext cx="1198814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إِلى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B753411-55F1-D436-F2CD-C30FDEA5872D}"/>
              </a:ext>
            </a:extLst>
          </p:cNvPr>
          <p:cNvSpPr/>
          <p:nvPr/>
        </p:nvSpPr>
        <p:spPr>
          <a:xfrm>
            <a:off x="877314" y="2554712"/>
            <a:ext cx="1935838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 err="1">
                <a:ea typeface="Calibri" panose="020F0502020204030204" pitchFamily="34" charset="0"/>
                <a:cs typeface="Calibri" panose="020F0502020204030204" pitchFamily="34" charset="0"/>
              </a:rPr>
              <a:t>ٱلْبَيْتِ</a:t>
            </a:r>
            <a:endParaRPr lang="fr-MA" sz="3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37E40D-D4AF-D90C-3154-1218647FBE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5C69C2-848F-C9EF-2DEA-475960013A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9D9EE4-1B51-8565-3F76-EF59762E4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124F37-8CA5-381F-C97D-05D37A59F67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ADAD3-AFD3-E8D9-7D22-B01B7077234D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67E418-0361-B3C8-203A-AA07DD300C6B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A73F27-54B1-6A4B-0B85-886AB6088436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BAB9305D-6F45-E6BF-4A6E-749A97C8901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89D7042-BB4B-9032-FADA-ACDA6F985CA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2625"/>
            <a:ext cx="900113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249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 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645574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3483750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3855070"/>
            <a:ext cx="548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استثمار المكتسبات السابقة للإجابة عن أسئلة الوضعية التقويمية.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CCF1FDED-FE11-A9A8-7E05-8D8CBE09F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F1ECDF8A-F7E1-F024-42B1-E32575F495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A5A5A5"/>
              </a:buClr>
            </a:pPr>
            <a:br>
              <a:rPr lang="ar-MA" sz="2400" dirty="0">
                <a:solidFill>
                  <a:srgbClr val="A5A5A5"/>
                </a:solidFill>
                <a:latin typeface="Microsoft Uighur" panose="02000000000000000000" pitchFamily="2" charset="-78"/>
                <a:ea typeface="Calibri" panose="020F0502020204030204" pitchFamily="34" charset="0"/>
                <a:sym typeface="Arial"/>
              </a:rPr>
            </a:b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رَتِّبوا </a:t>
            </a:r>
            <a:r>
              <a:rPr lang="ar-DZ" sz="27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ٱلْكَلِماتِ</a:t>
            </a:r>
            <a:r>
              <a:rPr lang="ar-DZ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لِتَرْكيبِ جُمَلٍ:</a:t>
            </a:r>
            <a:br>
              <a:rPr lang="f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</a:b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sym typeface="Arial"/>
              </a:rPr>
              <a:t> </a:t>
            </a:r>
            <a:endParaRPr sz="2400" dirty="0">
              <a:solidFill>
                <a:schemeClr val="bg1">
                  <a:lumMod val="65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0" name="Google Shape;425;p137">
            <a:extLst>
              <a:ext uri="{FF2B5EF4-FFF2-40B4-BE49-F238E27FC236}">
                <a16:creationId xmlns:a16="http://schemas.microsoft.com/office/drawing/2014/main" id="{C0360966-70A2-A028-C717-83D2AD184D5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C16966E3-4A15-C570-1CFF-30CC45A88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78C83A1-2BB5-A55B-18B4-A561CB95E0D2}"/>
              </a:ext>
            </a:extLst>
          </p:cNvPr>
          <p:cNvSpPr/>
          <p:nvPr/>
        </p:nvSpPr>
        <p:spPr>
          <a:xfrm>
            <a:off x="3030452" y="2564512"/>
            <a:ext cx="1756695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عادَتْ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A492466-6F0B-D393-0D3F-4B79E27E953F}"/>
              </a:ext>
            </a:extLst>
          </p:cNvPr>
          <p:cNvSpPr/>
          <p:nvPr/>
        </p:nvSpPr>
        <p:spPr>
          <a:xfrm>
            <a:off x="6506409" y="2554712"/>
            <a:ext cx="1417840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endParaRPr lang="ar-MA" sz="32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لَيْلى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f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645C278-FB9D-BD74-2EE9-CAF15724BBD8}"/>
              </a:ext>
            </a:extLst>
          </p:cNvPr>
          <p:cNvSpPr/>
          <p:nvPr/>
        </p:nvSpPr>
        <p:spPr>
          <a:xfrm>
            <a:off x="5004448" y="2554712"/>
            <a:ext cx="1198814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إِلى</a:t>
            </a:r>
            <a:endParaRPr lang="fr-MA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9DB889D-8429-D0A2-38F8-8E6A0D2B7657}"/>
              </a:ext>
            </a:extLst>
          </p:cNvPr>
          <p:cNvSpPr/>
          <p:nvPr/>
        </p:nvSpPr>
        <p:spPr>
          <a:xfrm>
            <a:off x="877314" y="2554712"/>
            <a:ext cx="1935838" cy="805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200" b="1" dirty="0" err="1">
                <a:ea typeface="Calibri" panose="020F0502020204030204" pitchFamily="34" charset="0"/>
                <a:cs typeface="Calibri" panose="020F0502020204030204" pitchFamily="34" charset="0"/>
              </a:rPr>
              <a:t>ٱلْبَيْتِ</a:t>
            </a:r>
            <a:endParaRPr lang="fr-MA" sz="3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4976F7-EFBA-5DFD-5C75-A79F56E6A9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E49388-9259-779C-616C-478BDF3BD6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20C966-DD05-4ED8-5FAA-C8223FA6DE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71A6DD-1552-E07F-F71D-F41C8F853427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EE7C1E-EB66-102A-983C-9C20D9EF83DD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3B861B-0C67-19ED-2A0D-6A0F0452B433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B297A3-E95E-1D78-D3E9-5CC912C88764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1D1327F3-DE8D-BEF3-1F40-0A085965F5E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CBDB5DB-0521-59D9-8F54-88E4C2184BE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2625"/>
            <a:ext cx="900113" cy="90011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A4743DD-96E0-A6F6-5C94-E18A547254AD}"/>
              </a:ext>
            </a:extLst>
          </p:cNvPr>
          <p:cNvSpPr txBox="1"/>
          <p:nvPr/>
        </p:nvSpPr>
        <p:spPr>
          <a:xfrm>
            <a:off x="2263725" y="4467589"/>
            <a:ext cx="4310743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عادَتْ لَيْلــى إِلى </a:t>
            </a:r>
            <a:r>
              <a:rPr lang="ar-MA" sz="44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ٱلْبَيْتِ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fr-MA" sz="44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4807455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رَتِّبوا 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DZ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ٱلْمَش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ْ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ه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َدَيْنِ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ثُمَّ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عَبِّروا 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عَنْ كُلِّ مَشْهَدٍ بِجُمْلَةٍ تامَّةٍ:</a:t>
            </a:r>
            <a:endParaRPr lang="fr-MA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FC2237E-4876-7B0D-5D28-C992812517C7}"/>
              </a:ext>
            </a:extLst>
          </p:cNvPr>
          <p:cNvSpPr/>
          <p:nvPr/>
        </p:nvSpPr>
        <p:spPr>
          <a:xfrm>
            <a:off x="936297" y="5488361"/>
            <a:ext cx="7677883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................................................ثُمَّ.......................................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6F59BF1-E97D-DD57-5B99-B7953AA1C95B}"/>
              </a:ext>
            </a:extLst>
          </p:cNvPr>
          <p:cNvGrpSpPr/>
          <p:nvPr/>
        </p:nvGrpSpPr>
        <p:grpSpPr>
          <a:xfrm>
            <a:off x="1992838" y="1890288"/>
            <a:ext cx="5223104" cy="684536"/>
            <a:chOff x="3750180" y="1827403"/>
            <a:chExt cx="5298343" cy="77676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6F270226-58DC-AD7F-AE1C-2BEA75311B96}"/>
                </a:ext>
              </a:extLst>
            </p:cNvPr>
            <p:cNvSpPr/>
            <p:nvPr/>
          </p:nvSpPr>
          <p:spPr>
            <a:xfrm>
              <a:off x="8291439" y="1827403"/>
              <a:ext cx="757084" cy="7010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/>
                <a:t>...</a:t>
              </a:r>
              <a:endParaRPr lang="fr-MA" b="1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85392C2D-5E25-6C18-3AA6-B189EE67DDC5}"/>
                </a:ext>
              </a:extLst>
            </p:cNvPr>
            <p:cNvSpPr/>
            <p:nvPr/>
          </p:nvSpPr>
          <p:spPr>
            <a:xfrm>
              <a:off x="3750180" y="1903118"/>
              <a:ext cx="757084" cy="7010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/>
                <a:t>...</a:t>
              </a:r>
              <a:endParaRPr lang="fr-MA" b="1" dirty="0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26DE2FB-2AFC-4734-CA3A-589760650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59" y="2808514"/>
            <a:ext cx="2395537" cy="20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habits, clipart, illustration, Dessin animé&#10;&#10;Description générée automatiquement">
            <a:extLst>
              <a:ext uri="{FF2B5EF4-FFF2-40B4-BE49-F238E27FC236}">
                <a16:creationId xmlns:a16="http://schemas.microsoft.com/office/drawing/2014/main" id="{C2EEF3C8-FD0B-B0DB-0D05-CC8667BEB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04" y="2774547"/>
            <a:ext cx="2299486" cy="213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C5FB68-EC3A-547B-9285-BE2A3C7645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E949416-405D-F17F-EEC2-EED51FA442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E48955-6411-3D65-64C0-D9AC83C921D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040416-DD44-9E36-1D14-35CB1C2DC66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D3270A-A57F-64F6-E5C4-8A65E247E2CE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8F7782-3E18-0232-7A56-90CE0A6118A1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0945AC-DEC7-7351-617C-7FC3B60D404C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15403335-06C3-A09E-31F5-42C3A8B1EA2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5D65735-0AAD-CBEB-4BED-E2E28DBAA39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>
          <a:extLst>
            <a:ext uri="{FF2B5EF4-FFF2-40B4-BE49-F238E27FC236}">
              <a16:creationId xmlns:a16="http://schemas.microsoft.com/office/drawing/2014/main" id="{CC13146C-F20F-4C86-D924-1AD061FD4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>
            <a:extLst>
              <a:ext uri="{FF2B5EF4-FFF2-40B4-BE49-F238E27FC236}">
                <a16:creationId xmlns:a16="http://schemas.microsoft.com/office/drawing/2014/main" id="{F95C8731-303B-5784-C4C1-828B4AD0F6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صححوا.</a:t>
            </a:r>
            <a:endParaRPr lang="fr-MA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8A59A9-C9E3-486A-1F21-3C8503D3F05D}"/>
              </a:ext>
            </a:extLst>
          </p:cNvPr>
          <p:cNvSpPr/>
          <p:nvPr/>
        </p:nvSpPr>
        <p:spPr>
          <a:xfrm>
            <a:off x="768630" y="5343002"/>
            <a:ext cx="7677883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رَسَمَ </a:t>
            </a:r>
            <a:r>
              <a:rPr lang="ar-MA" sz="44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ﭐلطِّفْلُ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لَوْحَةً،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قَدَّمَها لِأُمِّهِ هَدِيَّةً. </a:t>
            </a:r>
            <a:endParaRPr lang="fr-MA" sz="4400" b="1" kern="12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00DA2E9-66B9-1E13-81B9-0AAAD4C7D7AD}"/>
              </a:ext>
            </a:extLst>
          </p:cNvPr>
          <p:cNvGrpSpPr/>
          <p:nvPr/>
        </p:nvGrpSpPr>
        <p:grpSpPr>
          <a:xfrm>
            <a:off x="1992838" y="1890288"/>
            <a:ext cx="5223104" cy="684536"/>
            <a:chOff x="3750180" y="1827403"/>
            <a:chExt cx="5298343" cy="77676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CC0CA0A-43A7-EBCB-78C6-961A235176D4}"/>
                </a:ext>
              </a:extLst>
            </p:cNvPr>
            <p:cNvSpPr/>
            <p:nvPr/>
          </p:nvSpPr>
          <p:spPr>
            <a:xfrm>
              <a:off x="8291439" y="1827403"/>
              <a:ext cx="757084" cy="7010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/>
                <a:t>2</a:t>
              </a:r>
              <a:endParaRPr lang="fr-MA" b="1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8347CB0-4A8A-3C93-BB1E-71201C169128}"/>
                </a:ext>
              </a:extLst>
            </p:cNvPr>
            <p:cNvSpPr/>
            <p:nvPr/>
          </p:nvSpPr>
          <p:spPr>
            <a:xfrm>
              <a:off x="3750180" y="1903118"/>
              <a:ext cx="757084" cy="7010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/>
                <a:t>1</a:t>
              </a:r>
              <a:endParaRPr lang="fr-MA" b="1" dirty="0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5BB5DAC-A2CB-B195-A9AF-E7CE93B493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59" y="2808514"/>
            <a:ext cx="2395537" cy="20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Une image contenant habits, clipart, illustration, Dessin animé&#10;&#10;Description générée automatiquement">
            <a:extLst>
              <a:ext uri="{FF2B5EF4-FFF2-40B4-BE49-F238E27FC236}">
                <a16:creationId xmlns:a16="http://schemas.microsoft.com/office/drawing/2014/main" id="{6A08CCD6-B2CA-F9B5-EAAE-D92171795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404" y="2774547"/>
            <a:ext cx="2299486" cy="2138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1E96CDE-4D77-CCD1-8BC6-89CFF63D2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70AA2B-0AA6-BC2F-4446-D24A47C821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828CD0-0BBB-B200-01F1-A1638177FF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9A42E4-03DD-8C52-8C61-9E2BCBF7F50E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114546-D2FF-F7BB-BF02-28E7C9634211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011540-2321-D168-EC79-7B3C8572B3C7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613D71-5A08-EC44-649E-600DFB0F8A4F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01324403-6E4D-2E9E-CC13-07D093F5212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4BD2A122-574F-9E66-E895-1D364F6A213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5525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>
          <a:extLst>
            <a:ext uri="{FF2B5EF4-FFF2-40B4-BE49-F238E27FC236}">
              <a16:creationId xmlns:a16="http://schemas.microsoft.com/office/drawing/2014/main" id="{5A47E689-258D-F7FF-56C5-023F7099F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>
            <a:extLst>
              <a:ext uri="{FF2B5EF4-FFF2-40B4-BE49-F238E27FC236}">
                <a16:creationId xmlns:a16="http://schemas.microsoft.com/office/drawing/2014/main" id="{9098AF5E-272C-1A2A-01EE-16A8682AB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رَتِّبوا 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DZ" sz="2400" kern="1200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ٱلْمَش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ْ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ه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َ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دَ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يْنِ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 ثُمَّ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عَبِّروا </a:t>
            </a:r>
            <a:r>
              <a:rPr lang="ar-DZ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عَنْ كُلِّ مَشْهَدٍ بِجُمْلَةٍ تامَّةٍ:</a:t>
            </a:r>
            <a:endParaRPr lang="fr-MA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3A3A7E9-F111-4472-8291-2711B5A8F9E6}"/>
              </a:ext>
            </a:extLst>
          </p:cNvPr>
          <p:cNvSpPr/>
          <p:nvPr/>
        </p:nvSpPr>
        <p:spPr>
          <a:xfrm>
            <a:off x="936297" y="5488361"/>
            <a:ext cx="7677883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.................................................................................................</a:t>
            </a:r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0B651CC-5755-AF49-96C5-620D2FFF41ED}"/>
              </a:ext>
            </a:extLst>
          </p:cNvPr>
          <p:cNvGrpSpPr/>
          <p:nvPr/>
        </p:nvGrpSpPr>
        <p:grpSpPr>
          <a:xfrm>
            <a:off x="1992838" y="1890288"/>
            <a:ext cx="5223104" cy="684536"/>
            <a:chOff x="3750180" y="1827403"/>
            <a:chExt cx="5298343" cy="77676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B6853F4D-D66E-DFCA-D95A-042698A27DE2}"/>
                </a:ext>
              </a:extLst>
            </p:cNvPr>
            <p:cNvSpPr/>
            <p:nvPr/>
          </p:nvSpPr>
          <p:spPr>
            <a:xfrm>
              <a:off x="8291439" y="1827403"/>
              <a:ext cx="757084" cy="7010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/>
                <a:t>...</a:t>
              </a:r>
              <a:endParaRPr lang="fr-MA" b="1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B90FB3F0-4165-2878-1ED4-28BFA2939F6D}"/>
                </a:ext>
              </a:extLst>
            </p:cNvPr>
            <p:cNvSpPr/>
            <p:nvPr/>
          </p:nvSpPr>
          <p:spPr>
            <a:xfrm>
              <a:off x="3750180" y="1903118"/>
              <a:ext cx="757084" cy="7010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/>
                <a:t>...</a:t>
              </a:r>
              <a:endParaRPr lang="fr-MA" b="1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42D1E82-2F17-6E2D-9FFA-5534200EA8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07" y="2808514"/>
            <a:ext cx="2395536" cy="228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Une image contenant dessin humoristique, dessin, clipart, habits&#10;&#10;Description générée automatiquement">
            <a:extLst>
              <a:ext uri="{FF2B5EF4-FFF2-40B4-BE49-F238E27FC236}">
                <a16:creationId xmlns:a16="http://schemas.microsoft.com/office/drawing/2014/main" id="{0A91BE75-23F6-3E5A-3F37-0B07E8BECE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41" y="2741501"/>
            <a:ext cx="2395536" cy="213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893632-FA19-8A5F-135B-DA83DE41B5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AA7221-B9FB-AE1A-A2EB-7DF10695CA0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C90A36-5306-0C57-F97D-E2BA36982D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9558E0-19EA-AA0E-104D-EE9BD7962EA6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11069D-7438-507E-4EAD-5FBA35DE2FE8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DB4FA4-81FB-8DE5-855C-8503A0FE2FAD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CBBCB4-A923-8E3E-5805-D3C8026D33EE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4E7DE0EA-6DE7-7D9A-2C99-0E614539808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B91FE3C-905C-840D-BC62-31A106F4058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3"/>
            <a:ext cx="900113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3153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>
          <a:extLst>
            <a:ext uri="{FF2B5EF4-FFF2-40B4-BE49-F238E27FC236}">
              <a16:creationId xmlns:a16="http://schemas.microsoft.com/office/drawing/2014/main" id="{7CD75A12-240B-CCDA-88C6-8ABC4D88D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53">
            <a:extLst>
              <a:ext uri="{FF2B5EF4-FFF2-40B4-BE49-F238E27FC236}">
                <a16:creationId xmlns:a16="http://schemas.microsoft.com/office/drawing/2014/main" id="{9F97C4A2-908D-EE59-AB05-0CF36A9465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صححوا.</a:t>
            </a:r>
            <a:endParaRPr lang="fr-MA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B74A72A-8620-20B4-1A89-F943142BD525}"/>
              </a:ext>
            </a:extLst>
          </p:cNvPr>
          <p:cNvSpPr/>
          <p:nvPr/>
        </p:nvSpPr>
        <p:spPr>
          <a:xfrm>
            <a:off x="610859" y="5488361"/>
            <a:ext cx="8003321" cy="8309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تَناوَلَتُ  </a:t>
            </a:r>
            <a:r>
              <a:rPr lang="ar-MA" sz="44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ﭐلْفَطورَ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مَعَ أُسْرَتي، ثُمَّ  ذَهَبْتُ مَعَ أَبي إِلى </a:t>
            </a:r>
            <a:r>
              <a:rPr lang="ar-MA" sz="44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ﭐلْمَسْجِدِ</a:t>
            </a:r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MA" sz="4400" b="1" kern="120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597CC1-5A7A-659B-3A50-252B23CC89AD}"/>
              </a:ext>
            </a:extLst>
          </p:cNvPr>
          <p:cNvGrpSpPr/>
          <p:nvPr/>
        </p:nvGrpSpPr>
        <p:grpSpPr>
          <a:xfrm>
            <a:off x="1992838" y="1890288"/>
            <a:ext cx="5223104" cy="684536"/>
            <a:chOff x="3750180" y="1827403"/>
            <a:chExt cx="5298343" cy="776768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170CC64-C6C9-786A-B6B3-FE65B5F5309D}"/>
                </a:ext>
              </a:extLst>
            </p:cNvPr>
            <p:cNvSpPr/>
            <p:nvPr/>
          </p:nvSpPr>
          <p:spPr>
            <a:xfrm>
              <a:off x="8291439" y="1827403"/>
              <a:ext cx="757084" cy="7010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/>
                <a:t>1</a:t>
              </a:r>
              <a:endParaRPr lang="fr-MA" b="1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1A57DBF-6EBC-5C97-4E3F-BAAF5CE73E70}"/>
                </a:ext>
              </a:extLst>
            </p:cNvPr>
            <p:cNvSpPr/>
            <p:nvPr/>
          </p:nvSpPr>
          <p:spPr>
            <a:xfrm>
              <a:off x="3750180" y="1903118"/>
              <a:ext cx="757084" cy="70105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/>
                <a:t>2</a:t>
              </a:r>
              <a:endParaRPr lang="fr-MA" b="1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F27B2C1-9D8E-6579-5D3A-35CFEC3F7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07" y="2808514"/>
            <a:ext cx="2395536" cy="228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Une image contenant dessin humoristique, dessin, clipart, habits&#10;&#10;Description générée automatiquement">
            <a:extLst>
              <a:ext uri="{FF2B5EF4-FFF2-40B4-BE49-F238E27FC236}">
                <a16:creationId xmlns:a16="http://schemas.microsoft.com/office/drawing/2014/main" id="{EE9049B0-931C-BAAF-90DC-42E13F5EF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641" y="2741501"/>
            <a:ext cx="2395536" cy="213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C39F0C-A07B-6425-748F-FE2CB3547A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F7568A-6AE7-F17D-E357-16648AB015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B9B37D-078B-C8E3-5277-3806455ACC1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813345-E86E-4F74-D638-D9210261168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58B40A-0947-6533-E644-7B113A92D25F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9DD9D4-8756-7E6F-E982-6A6BF9266703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C4B64E-AC39-7572-6492-977265365B26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BF89085B-B5EC-6508-8EA2-232EF144EBB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1D07B69-4451-159C-488B-F82DC9B2F94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9034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AEC28-4F07-75AC-8AA7-B3FC431F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32E0D-875F-B20D-A9DB-77EC73F0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42DBFE99-210A-D185-CA4C-BE4A23111FB0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B9B976A2-4F56-96B0-91F8-0E213E3C164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EE3A44-1A22-9692-A59D-748383BC8E5E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Google Shape;1680;p27">
            <a:extLst>
              <a:ext uri="{FF2B5EF4-FFF2-40B4-BE49-F238E27FC236}">
                <a16:creationId xmlns:a16="http://schemas.microsoft.com/office/drawing/2014/main" id="{EABC7152-FCF8-A6D9-07D8-205E55A5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1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تدربنا على قراءة فقرة بدقة واسترسال </a:t>
            </a:r>
            <a:endParaRPr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3CFFBA-BDF1-C5FE-C971-A4E3BA3FA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E88F86C-84FD-D979-79D1-BAC0DDB7599B}"/>
              </a:ext>
            </a:extLst>
          </p:cNvPr>
          <p:cNvSpPr txBox="1">
            <a:spLocks/>
          </p:cNvSpPr>
          <p:nvPr/>
        </p:nvSpPr>
        <p:spPr>
          <a:xfrm>
            <a:off x="1419726" y="1996679"/>
            <a:ext cx="6360695" cy="37143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عيدِ ميلادِ فَرَحَ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نَظَّمَتُ  حَفْلَةً في ٱلْفَصْلِ بِمُساعَدَةِ زُمَلائي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اِكْتَشَفْتُ موهِبَتي فِي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ٱلتَّنْظيمِ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لَكِنْ أَكْثَرَ ما أَسْعَدَني  أَني ٱكْتَشَفْتُ أَنَّ صَداقَتـي كانَتْ أَجْمَلَ هَدِيَّةٍ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97E6641-F8BE-E44E-618F-D49BFCB14A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C39FD00-ADB4-6C62-D465-D36BDC2CB3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519ABBD-027A-1677-4DE5-28084FB49B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DB62256-0931-3819-29B3-2258236BED92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3C24BB-8A0E-CBD5-0D02-4059915F6BEE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AC9B2DA-46C2-3678-7362-4C861912B312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306458-5686-D76A-9B32-3CD9C257CA6B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32" name="Google Shape;1246;p5">
            <a:extLst>
              <a:ext uri="{FF2B5EF4-FFF2-40B4-BE49-F238E27FC236}">
                <a16:creationId xmlns:a16="http://schemas.microsoft.com/office/drawing/2014/main" id="{DBEACCB4-E559-91E2-ECF4-D1DAE0CA2E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id="{0E8DE003-7CF3-E12D-6330-0F834370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id="{3CBE324D-8B68-1010-0916-06D3E06676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تدربنا على الإجابة عن أسئلة الفهم.</a:t>
            </a:r>
            <a:endParaRPr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FE281FB-CFD0-332A-1539-A2003FC36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116FA10-FEA5-50FB-C044-18B92371869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99A76B0-C05D-85FB-F08C-7B29E059AB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F10E927-8B8E-9A51-FBC1-C25270D8A5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847509-2055-DE69-A9D4-D2F5BA2D2894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1B29AD-2388-0DFF-D5F8-B5BA4EB49B8A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B333A3-3630-CA0F-09C6-A229CC59FC87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191E8D-5376-F9AB-F671-FC0C16F506FE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32" name="Google Shape;1246;p5">
            <a:extLst>
              <a:ext uri="{FF2B5EF4-FFF2-40B4-BE49-F238E27FC236}">
                <a16:creationId xmlns:a16="http://schemas.microsoft.com/office/drawing/2014/main" id="{E537DC7E-7AED-1AAD-3FE4-95EBD7228E2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27B153-D93B-E3C1-626C-DA24272AF9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633" y="2743200"/>
            <a:ext cx="3012436" cy="2350124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67DE61-3956-25EC-3409-30CF103C25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552" y="2743199"/>
            <a:ext cx="4654623" cy="2350124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7130986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id="{0EA5E034-9174-2ACB-8420-E8019FF3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id="{AC85B585-82D5-F67D-5982-D8DE7F9D38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تدربنا على التعبير عن مشاهد بجمل تامة.</a:t>
            </a:r>
            <a:endParaRPr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68E2A0-2849-2239-010C-603730A06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91B0AE-149E-55AB-07C2-232239A84C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D9CEF5A-FAE4-03F2-7AAA-4232E19387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637" y="14745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DFA2CBC-B193-2437-9843-6CC1B9194B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9503" y="10924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ED8D9AC-C73E-A9FB-8590-19077D06C8C0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3DE92E-39E8-870A-E78D-60D4B1F3FF84}"/>
              </a:ext>
            </a:extLst>
          </p:cNvPr>
          <p:cNvSpPr>
            <a:spLocks/>
          </p:cNvSpPr>
          <p:nvPr/>
        </p:nvSpPr>
        <p:spPr>
          <a:xfrm>
            <a:off x="825762" y="10924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5B301B-B993-E31F-DFEA-C1DB0C8115A8}"/>
              </a:ext>
            </a:extLst>
          </p:cNvPr>
          <p:cNvSpPr>
            <a:spLocks/>
          </p:cNvSpPr>
          <p:nvPr/>
        </p:nvSpPr>
        <p:spPr>
          <a:xfrm>
            <a:off x="4498337" y="149934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30E95C-700F-4316-0A43-A8CAD07EBB69}"/>
              </a:ext>
            </a:extLst>
          </p:cNvPr>
          <p:cNvSpPr>
            <a:spLocks/>
          </p:cNvSpPr>
          <p:nvPr/>
        </p:nvSpPr>
        <p:spPr>
          <a:xfrm>
            <a:off x="2897721" y="993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وضعية تقويمية</a:t>
            </a:r>
          </a:p>
        </p:txBody>
      </p:sp>
      <p:pic>
        <p:nvPicPr>
          <p:cNvPr id="32" name="Google Shape;1246;p5">
            <a:extLst>
              <a:ext uri="{FF2B5EF4-FFF2-40B4-BE49-F238E27FC236}">
                <a16:creationId xmlns:a16="http://schemas.microsoft.com/office/drawing/2014/main" id="{17180491-2A81-6EAE-2225-188915E632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63725" y="99317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328A2A-4C9E-D3F3-F8C7-989AC3DFA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2848" y="2258008"/>
            <a:ext cx="7018761" cy="361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831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680;p27">
            <a:extLst>
              <a:ext uri="{FF2B5EF4-FFF2-40B4-BE49-F238E27FC236}">
                <a16:creationId xmlns:a16="http://schemas.microsoft.com/office/drawing/2014/main" id="{A4A412D9-BDA5-CADF-60E2-4C731975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نشيد «صديقي» /إملاء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17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تدربوا على قراءة الفقرة الأولى ص 56.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 </a:t>
            </a:r>
            <a:endParaRPr lang="fr-US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64AF82-FB1B-D087-062B-1C6B1EA5221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BCA1A9-3B42-A599-B670-DABEA4BF9B2A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10CB3D-0636-130E-42FF-46505C7B673D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E52538-2135-9310-8538-E293790E206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A7150C5-795F-0107-916C-A12A21013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B3F6F6-CA87-AFBE-2F3E-9EA593670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F8D3612-11C9-6A05-EDF0-7A2E285F22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098021-C3EF-4A01-2C18-B3DE43BCA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137A617-2F8F-6F94-3E94-645058B183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09C422C-13C8-6DCA-D26D-5EAFD0C3240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626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D9797E-E9FF-4269-E795-7C1406374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9176" y="1704227"/>
            <a:ext cx="3292125" cy="4587638"/>
          </a:xfrm>
          <a:prstGeom prst="rect">
            <a:avLst/>
          </a:prstGeo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DD62517A-40E5-26A6-332C-7E16FDDA6CBC}"/>
              </a:ext>
            </a:extLst>
          </p:cNvPr>
          <p:cNvGrpSpPr/>
          <p:nvPr/>
        </p:nvGrpSpPr>
        <p:grpSpPr>
          <a:xfrm>
            <a:off x="5405290" y="3752776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3AAAB-2D86-414A-8829-EE96C077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. سننطلق في حصة اللغة العربية .</a:t>
            </a:r>
            <a:endParaRPr lang="fr-US" sz="2400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BD79885-DD4D-E7EC-6552-12D8018978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629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F2FD152-A167-E990-AB1B-E44BF362D26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0631" y="14745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388A75-5DDD-E432-DBA0-2BD65E14E7D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7436" y="12759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FF6700D-DFCA-1C01-D6E5-DC6961F2FBD9}"/>
              </a:ext>
            </a:extLst>
          </p:cNvPr>
          <p:cNvSpPr>
            <a:spLocks/>
          </p:cNvSpPr>
          <p:nvPr/>
        </p:nvSpPr>
        <p:spPr>
          <a:xfrm>
            <a:off x="62536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7159FD-4102-BA85-FBA5-E4D3F5F75EA4}"/>
              </a:ext>
            </a:extLst>
          </p:cNvPr>
          <p:cNvSpPr>
            <a:spLocks/>
          </p:cNvSpPr>
          <p:nvPr/>
        </p:nvSpPr>
        <p:spPr>
          <a:xfrm>
            <a:off x="697121" y="1375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72BA5-60BE-B158-555A-6F182AE06142}"/>
              </a:ext>
            </a:extLst>
          </p:cNvPr>
          <p:cNvSpPr>
            <a:spLocks/>
          </p:cNvSpPr>
          <p:nvPr/>
        </p:nvSpPr>
        <p:spPr>
          <a:xfrm>
            <a:off x="4237521" y="147451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36630F-3CE1-AAD2-76D8-927C3EE7593F}"/>
              </a:ext>
            </a:extLst>
          </p:cNvPr>
          <p:cNvSpPr>
            <a:spLocks/>
          </p:cNvSpPr>
          <p:nvPr/>
        </p:nvSpPr>
        <p:spPr>
          <a:xfrm>
            <a:off x="2601685" y="11765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97ECA20-AA27-932F-DA1C-FA8DD4F57AC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8B8E2BE-41D3-4F29-61C8-8A556D967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BA921A67-B170-D02C-742A-8F7FB3F349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0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DE23CB-4434-7A96-A54F-5D326D1F74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Google Shape;1246;p5">
            <a:extLst>
              <a:ext uri="{FF2B5EF4-FFF2-40B4-BE49-F238E27FC236}">
                <a16:creationId xmlns:a16="http://schemas.microsoft.com/office/drawing/2014/main" id="{A354AB34-3FD9-774A-87C1-8BEB7F9B5780}"/>
              </a:ext>
            </a:extLst>
          </p:cNvPr>
          <p:cNvPicPr preferRelativeResize="0"/>
          <p:nvPr/>
        </p:nvPicPr>
        <p:blipFill rotWithShape="1">
          <a:blip r:embed="rId13">
            <a:alphaModFix amt="20000"/>
          </a:blip>
          <a:srcRect/>
          <a:stretch/>
        </p:blipFill>
        <p:spPr>
          <a:xfrm>
            <a:off x="2019668" y="147451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7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/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ct val="100000"/>
            </a:pPr>
            <a: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قبل أن نبدأ حصة اليوم سأخبركم عن شروط الحصول على نجمة التميز. </a:t>
            </a:r>
            <a:b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في كل حصة سيفوز ثلاثة منكم بالنجمة. </a:t>
            </a:r>
            <a:endParaRPr dirty="0">
              <a:cs typeface="+mn-cs"/>
            </a:endParaRPr>
          </a:p>
        </p:txBody>
      </p:sp>
      <p:pic>
        <p:nvPicPr>
          <p:cNvPr id="12" name="Espace réservé pour une image  11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C41469F4-5B4D-CC4A-A732-5C579CDBFE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2373" y="4115884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Espace réservé pour une image  17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0365A4AF-9A8A-F85F-C968-54CF9F137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59478" y="1873189"/>
            <a:ext cx="1800000" cy="1800000"/>
          </a:xfrm>
          <a:prstGeom prst="roundRect">
            <a:avLst>
              <a:gd name="adj" fmla="val 16667"/>
            </a:avLst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id="{3575A987-DDAC-E760-13A4-BB3F40AA010B}"/>
              </a:ext>
            </a:extLst>
          </p:cNvPr>
          <p:cNvSpPr txBox="1"/>
          <p:nvPr/>
        </p:nvSpPr>
        <p:spPr>
          <a:xfrm>
            <a:off x="632373" y="5197611"/>
            <a:ext cx="4633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69129120-0625-D417-2DB5-C0831E679B3A}"/>
              </a:ext>
            </a:extLst>
          </p:cNvPr>
          <p:cNvSpPr txBox="1">
            <a:spLocks/>
          </p:cNvSpPr>
          <p:nvPr/>
        </p:nvSpPr>
        <p:spPr>
          <a:xfrm>
            <a:off x="1409018" y="2632322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أُنْصِتُ وأَنْتَبِهُ جَيِّداً لِلدَّرْسِ. </a:t>
            </a:r>
          </a:p>
        </p:txBody>
      </p:sp>
      <p:pic>
        <p:nvPicPr>
          <p:cNvPr id="19" name="Espace réservé pour une image  16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3BEEBD1-A535-B329-817C-270005903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9E475C0-F8FF-2801-6FAF-16669BE2C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9548" y="1072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3322265-074A-F843-C982-1E9D9BC9ED8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550" y="10723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2E40EEE-D089-0344-B67E-006A2A1B2C0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7355" y="8737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4861858-1604-D4B3-E77B-983A0BA9DCB5}"/>
              </a:ext>
            </a:extLst>
          </p:cNvPr>
          <p:cNvSpPr>
            <a:spLocks/>
          </p:cNvSpPr>
          <p:nvPr/>
        </p:nvSpPr>
        <p:spPr>
          <a:xfrm>
            <a:off x="6533540" y="973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25726C-8C03-FA17-A9E1-290767933193}"/>
              </a:ext>
            </a:extLst>
          </p:cNvPr>
          <p:cNvSpPr>
            <a:spLocks/>
          </p:cNvSpPr>
          <p:nvPr/>
        </p:nvSpPr>
        <p:spPr>
          <a:xfrm>
            <a:off x="977040" y="9730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89EF6A-19A5-625E-2695-703FA7AA887F}"/>
              </a:ext>
            </a:extLst>
          </p:cNvPr>
          <p:cNvSpPr>
            <a:spLocks/>
          </p:cNvSpPr>
          <p:nvPr/>
        </p:nvSpPr>
        <p:spPr>
          <a:xfrm>
            <a:off x="4471432" y="97305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0DBC22-9D6C-50B0-F9D6-B173434F3E90}"/>
              </a:ext>
            </a:extLst>
          </p:cNvPr>
          <p:cNvSpPr>
            <a:spLocks/>
          </p:cNvSpPr>
          <p:nvPr/>
        </p:nvSpPr>
        <p:spPr>
          <a:xfrm>
            <a:off x="2881604" y="7744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4" name="Google Shape;1246;p5">
            <a:extLst>
              <a:ext uri="{FF2B5EF4-FFF2-40B4-BE49-F238E27FC236}">
                <a16:creationId xmlns:a16="http://schemas.microsoft.com/office/drawing/2014/main" id="{3BC032D6-50AF-2DC7-3175-13CFA1D65100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2299587" y="107235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>
          <a:extLst>
            <a:ext uri="{FF2B5EF4-FFF2-40B4-BE49-F238E27FC236}">
              <a16:creationId xmlns:a16="http://schemas.microsoft.com/office/drawing/2014/main" id="{187AF501-2813-8B07-68D4-73BB31A60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>
            <a:extLst>
              <a:ext uri="{FF2B5EF4-FFF2-40B4-BE49-F238E27FC236}">
                <a16:creationId xmlns:a16="http://schemas.microsoft.com/office/drawing/2014/main" id="{3368B759-6B8B-F6F1-30AF-DDB972078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ct val="100000"/>
            </a:pPr>
            <a: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قبل أن نبدأ حصة اليوم سأخبركم عن شروط الحصول على نجمة التميز. </a:t>
            </a:r>
            <a:b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ar-MA" b="1" dirty="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في كل حصة سيفوز ثلاثة منكم بالنجمة. </a:t>
            </a:r>
            <a:endParaRPr dirty="0">
              <a:cs typeface="+mn-cs"/>
            </a:endParaRPr>
          </a:p>
        </p:txBody>
      </p:sp>
      <p:pic>
        <p:nvPicPr>
          <p:cNvPr id="2" name="Espace réservé pour une image  18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C82928C0-6F08-D5C7-B28C-619C5E946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499" y="655819"/>
            <a:ext cx="900000" cy="900000"/>
          </a:xfrm>
          <a:prstGeom prst="rect">
            <a:avLst/>
          </a:prstGeom>
        </p:spPr>
      </p:pic>
      <p:pic>
        <p:nvPicPr>
          <p:cNvPr id="17" name="rangement">
            <a:hlinkClick r:id="" action="ppaction://media"/>
            <a:extLst>
              <a:ext uri="{FF2B5EF4-FFF2-40B4-BE49-F238E27FC236}">
                <a16:creationId xmlns:a16="http://schemas.microsoft.com/office/drawing/2014/main" id="{AF8D53C0-05BE-4B7D-30E8-E30658221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0743710-ABCC-53BC-18EF-625AFDC13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747" y="1544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F6DCED-90CC-D2E8-8619-F9A7A2248A9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8749" y="15444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A5B109-DBBC-D29F-A3D9-39414BA9E49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5554" y="13458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AD65513-CFDA-1E2E-57E3-102CADB56840}"/>
              </a:ext>
            </a:extLst>
          </p:cNvPr>
          <p:cNvSpPr>
            <a:spLocks/>
          </p:cNvSpPr>
          <p:nvPr/>
        </p:nvSpPr>
        <p:spPr>
          <a:xfrm>
            <a:off x="6281739" y="1445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DEEF96-9A49-ABE4-9CCC-EED7CEE90409}"/>
              </a:ext>
            </a:extLst>
          </p:cNvPr>
          <p:cNvSpPr>
            <a:spLocks/>
          </p:cNvSpPr>
          <p:nvPr/>
        </p:nvSpPr>
        <p:spPr>
          <a:xfrm>
            <a:off x="725239" y="14451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9E9FE1-F63B-D17D-EC44-8A2F7CBC40AA}"/>
              </a:ext>
            </a:extLst>
          </p:cNvPr>
          <p:cNvSpPr>
            <a:spLocks/>
          </p:cNvSpPr>
          <p:nvPr/>
        </p:nvSpPr>
        <p:spPr>
          <a:xfrm>
            <a:off x="4219631" y="144517"/>
            <a:ext cx="1732280" cy="2780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endParaRPr lang="ar-MA" sz="1600" b="1" kern="1200" dirty="0">
              <a:solidFill>
                <a:srgbClr val="565F88">
                  <a:alpha val="20000"/>
                </a:srgbClr>
              </a:solidFill>
              <a:latin typeface="Arial" panose="020B0604020202020204" pitchFamily="34" charset="0"/>
            </a:endParaRPr>
          </a:p>
          <a:p>
            <a:pPr algn="ctr" rtl="1">
              <a:buClrTx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A8134C-94A8-7644-985E-8F8BEF3520E8}"/>
              </a:ext>
            </a:extLst>
          </p:cNvPr>
          <p:cNvSpPr>
            <a:spLocks/>
          </p:cNvSpPr>
          <p:nvPr/>
        </p:nvSpPr>
        <p:spPr>
          <a:xfrm>
            <a:off x="2629803" y="1246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وضعية تقويمية</a:t>
            </a:r>
          </a:p>
        </p:txBody>
      </p:sp>
      <p:pic>
        <p:nvPicPr>
          <p:cNvPr id="21" name="Google Shape;1246;p5">
            <a:extLst>
              <a:ext uri="{FF2B5EF4-FFF2-40B4-BE49-F238E27FC236}">
                <a16:creationId xmlns:a16="http://schemas.microsoft.com/office/drawing/2014/main" id="{23637B86-7DAB-3DE6-4A4E-54BFDEF94416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2047786" y="154447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58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4502</TotalTime>
  <Words>1954</Words>
  <Application>Microsoft Office PowerPoint</Application>
  <PresentationFormat>Affichage à l'écran (4:3)</PresentationFormat>
  <Paragraphs>532</Paragraphs>
  <Slides>62</Slides>
  <Notes>30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62</vt:i4>
      </vt:variant>
    </vt:vector>
  </HeadingPairs>
  <TitlesOfParts>
    <vt:vector size="90" baseType="lpstr">
      <vt:lpstr>Microsoft Uighur</vt:lpstr>
      <vt:lpstr>Abadi</vt:lpstr>
      <vt:lpstr>Dosis Medium</vt:lpstr>
      <vt:lpstr>Calibri Light</vt:lpstr>
      <vt:lpstr>Times New Roman</vt:lpstr>
      <vt:lpstr>Noto Sans Symbols</vt:lpstr>
      <vt:lpstr>Calibri</vt:lpstr>
      <vt:lpstr>Wingdings</vt:lpstr>
      <vt:lpstr>Arial</vt:lpstr>
      <vt:lpstr>Dosis</vt:lpstr>
      <vt:lpstr>Dosis SemiBold</vt:lpstr>
      <vt:lpstr>Thème Office</vt:lpstr>
      <vt:lpstr>02- معــــــــــجم</vt:lpstr>
      <vt:lpstr>03- استماع وتحدث</vt:lpstr>
      <vt:lpstr>1_03- استماع وتحدث</vt:lpstr>
      <vt:lpstr>1_04- قراءة/ كتابة</vt:lpstr>
      <vt:lpstr>3_Env-Enseignant</vt:lpstr>
      <vt:lpstr>1_Conception personnalisée</vt:lpstr>
      <vt:lpstr>00_Env-Enseignant</vt:lpstr>
      <vt:lpstr>1_02- معــــــــــجم</vt:lpstr>
      <vt:lpstr>1_Thème Office</vt:lpstr>
      <vt:lpstr>2_Thème Office</vt:lpstr>
      <vt:lpstr>2_01- نشاط اعتيادي</vt:lpstr>
      <vt:lpstr>3_01- نشاط اعتيادي</vt:lpstr>
      <vt:lpstr>افتتاح الحصة  nv</vt:lpstr>
      <vt:lpstr>1_01- نشاط اعتيادي</vt:lpstr>
      <vt:lpstr>3_Thème Office</vt:lpstr>
      <vt:lpstr>4_Thème Office</vt:lpstr>
      <vt:lpstr>Présentation PowerPoint</vt:lpstr>
      <vt:lpstr>Présentation PowerPoint</vt:lpstr>
      <vt:lpstr>تنظيم حصص الأسبوع التربوي</vt:lpstr>
      <vt:lpstr>هيكلة حصة اليوم</vt:lpstr>
      <vt:lpstr>Présentation PowerPoint</vt:lpstr>
      <vt:lpstr>  افتتاح الحصة</vt:lpstr>
      <vt:lpstr> مرحبا بكم . سننطلق في حصة اللغة العربية .</vt:lpstr>
      <vt:lpstr>قبل أن نبدأ حصة اليوم سأخبركم عن شروط الحصول على نجمة التميز.  في كل حصة سيفوز ثلاثة منكم بالنجمة. </vt:lpstr>
      <vt:lpstr>قبل أن نبدأ حصة اليوم سأخبركم عن شروط الحصول على نجمة التميز.  في كل حصة سيفوز ثلاثة منكم بالنجمة. </vt:lpstr>
      <vt:lpstr>ننشد معا</vt:lpstr>
      <vt:lpstr>أنشدوا</vt:lpstr>
      <vt:lpstr>Présentation PowerPoint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الطلاقة.</vt:lpstr>
      <vt:lpstr>  ما عنوان النص الذي تذكركم به هذه الفقرة؟ ما هي شخصياته؟ .</vt:lpstr>
      <vt:lpstr>خذوا ألواحكم سأملي عليكم كلمات.</vt:lpstr>
      <vt:lpstr>سأقرأ الكلمات .من يقرأ ؟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Présentation PowerPoint</vt:lpstr>
      <vt:lpstr> </vt:lpstr>
      <vt:lpstr> </vt:lpstr>
      <vt:lpstr> </vt:lpstr>
      <vt:lpstr> </vt:lpstr>
      <vt:lpstr>خذوا ألواحكم سأطرح عليكم بعض الأسئلة.</vt:lpstr>
      <vt:lpstr> إلى أين ذهبت ليلى مع والدتها؟ اكتبوا الحرف المناسب على الألواح</vt:lpstr>
      <vt:lpstr> إلى أين ذهبت ليلى مع والدتها؟ اكتبوا الحرف المناسب على الألواح</vt:lpstr>
      <vt:lpstr>عم كتبت ليلى قصتها؟ اكتبوا الحرف المناسب على الألواح</vt:lpstr>
      <vt:lpstr>عم كتبت ليلى قصتها؟ اكتبوا الحرف المناسب على الألواح</vt:lpstr>
      <vt:lpstr>لماذا كتبت ليلى القصة؟ اكتبوا الحرف المناسب للجواب الصحيح</vt:lpstr>
      <vt:lpstr>لماذا كتبت ليلى القصة؟ اكتبوا الحرف المناسب للجواب الصحيح</vt:lpstr>
      <vt:lpstr>كيف شكرت ليلى والدتها؟ اكتبوا الحرف المناسب للجواب الصحيح</vt:lpstr>
      <vt:lpstr>كيف شكرت ليلى والدتها؟ اكتبوا الحرف المناسب للجواب الصحيح</vt:lpstr>
      <vt:lpstr>سأقرأ الفقرات، انتبهوا جيدا</vt:lpstr>
      <vt:lpstr>من يقرأ؟</vt:lpstr>
      <vt:lpstr>اكتبوا الرقم المناسب لملخص قصة" شكرا أمي"</vt:lpstr>
      <vt:lpstr>الرقم المناسب لملخص قصة" شكرا أمي" هو 2. من يقرأ؟</vt:lpstr>
      <vt:lpstr> خذوا دفاتركم</vt:lpstr>
      <vt:lpstr> رَتِّبوا ٱلْكَلِماتِ لِتَرْكيبِ جُمَلٍ:  </vt:lpstr>
      <vt:lpstr>صححوا. </vt:lpstr>
      <vt:lpstr> رَتِّبوا ٱلْكَلِماتِ لِتَرْكيبِ جُمَلٍ:  </vt:lpstr>
      <vt:lpstr> رَتِّبوا ٱلْكَلِماتِ لِتَرْكيبِ جُمَلٍ:  </vt:lpstr>
      <vt:lpstr>رَتِّبوا  ٱلْمَشْهَدَيْنِ ثُمَّ عَبِّروا عَنْ كُلِّ مَشْهَدٍ بِجُمْلَةٍ تامَّةٍ:</vt:lpstr>
      <vt:lpstr>صححوا.</vt:lpstr>
      <vt:lpstr>رَتِّبوا  ٱلْمَشْهَدَيْنِ ثُمَّ عَبِّروا عَنْ كُلِّ مَشْهَدٍ بِجُمْلَةٍ تامَّةٍ:</vt:lpstr>
      <vt:lpstr>صححوا.</vt:lpstr>
      <vt:lpstr> اختتام الحصة </vt:lpstr>
      <vt:lpstr>تدربنا على قراءة فقرة بدقة واسترسال </vt:lpstr>
      <vt:lpstr>تدربنا على الإجابة عن أسئلة الفهم.</vt:lpstr>
      <vt:lpstr>تدربنا على التعبير عن مشاهد بجمل تامة.</vt:lpstr>
      <vt:lpstr> اختتام الحصة </vt:lpstr>
      <vt:lpstr>في المنزل، تدربوا على قراءة الفقرة الأولى ص 56. ارسموا علامة أمام المطلوب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40</cp:revision>
  <dcterms:created xsi:type="dcterms:W3CDTF">2023-09-20T21:35:22Z</dcterms:created>
  <dcterms:modified xsi:type="dcterms:W3CDTF">2025-11-21T11:57:02Z</dcterms:modified>
</cp:coreProperties>
</file>