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2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3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4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5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6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17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96" r:id="rId2"/>
    <p:sldMasterId id="2147483732" r:id="rId3"/>
    <p:sldMasterId id="2147483773" r:id="rId4"/>
    <p:sldMasterId id="2147483836" r:id="rId5"/>
    <p:sldMasterId id="2147483851" r:id="rId6"/>
    <p:sldMasterId id="2147483863" r:id="rId7"/>
    <p:sldMasterId id="2147483865" r:id="rId8"/>
    <p:sldMasterId id="2147483886" r:id="rId9"/>
    <p:sldMasterId id="2147483898" r:id="rId10"/>
    <p:sldMasterId id="2147483902" r:id="rId11"/>
    <p:sldMasterId id="2147483925" r:id="rId12"/>
    <p:sldMasterId id="2147483948" r:id="rId13"/>
    <p:sldMasterId id="2147483965" r:id="rId14"/>
    <p:sldMasterId id="2147483988" r:id="rId15"/>
    <p:sldMasterId id="2147484002" r:id="rId16"/>
    <p:sldMasterId id="2147484014" r:id="rId17"/>
    <p:sldMasterId id="2147484032" r:id="rId18"/>
  </p:sldMasterIdLst>
  <p:notesMasterIdLst>
    <p:notesMasterId r:id="rId87"/>
  </p:notesMasterIdLst>
  <p:sldIdLst>
    <p:sldId id="2147482793" r:id="rId19"/>
    <p:sldId id="2147482723" r:id="rId20"/>
    <p:sldId id="2147482724" r:id="rId21"/>
    <p:sldId id="2147482692" r:id="rId22"/>
    <p:sldId id="2147482531" r:id="rId23"/>
    <p:sldId id="2147482727" r:id="rId24"/>
    <p:sldId id="2147482713" r:id="rId25"/>
    <p:sldId id="2147482728" r:id="rId26"/>
    <p:sldId id="2147482508" r:id="rId27"/>
    <p:sldId id="2147482729" r:id="rId28"/>
    <p:sldId id="2147482730" r:id="rId29"/>
    <p:sldId id="2134806537" r:id="rId30"/>
    <p:sldId id="2147482807" r:id="rId31"/>
    <p:sldId id="2147482751" r:id="rId32"/>
    <p:sldId id="2134806539" r:id="rId33"/>
    <p:sldId id="2147482519" r:id="rId34"/>
    <p:sldId id="2147482752" r:id="rId35"/>
    <p:sldId id="2134806541" r:id="rId36"/>
    <p:sldId id="2134806522" r:id="rId37"/>
    <p:sldId id="2134806543" r:id="rId38"/>
    <p:sldId id="2134806544" r:id="rId39"/>
    <p:sldId id="2134806542" r:id="rId40"/>
    <p:sldId id="2134806547" r:id="rId41"/>
    <p:sldId id="2134806548" r:id="rId42"/>
    <p:sldId id="2134806550" r:id="rId43"/>
    <p:sldId id="2134806551" r:id="rId44"/>
    <p:sldId id="2134806552" r:id="rId45"/>
    <p:sldId id="2134806554" r:id="rId46"/>
    <p:sldId id="2134808473" r:id="rId47"/>
    <p:sldId id="2147482485" r:id="rId48"/>
    <p:sldId id="2147482486" r:id="rId49"/>
    <p:sldId id="2147482487" r:id="rId50"/>
    <p:sldId id="2147482539" r:id="rId51"/>
    <p:sldId id="2147482809" r:id="rId52"/>
    <p:sldId id="2147482810" r:id="rId53"/>
    <p:sldId id="2147482542" r:id="rId54"/>
    <p:sldId id="2147482705" r:id="rId55"/>
    <p:sldId id="2147482740" r:id="rId56"/>
    <p:sldId id="2147482778" r:id="rId57"/>
    <p:sldId id="2147482741" r:id="rId58"/>
    <p:sldId id="2147482794" r:id="rId59"/>
    <p:sldId id="2147482742" r:id="rId60"/>
    <p:sldId id="2147482782" r:id="rId61"/>
    <p:sldId id="2147482795" r:id="rId62"/>
    <p:sldId id="2147482796" r:id="rId63"/>
    <p:sldId id="2147482798" r:id="rId64"/>
    <p:sldId id="2147482797" r:id="rId65"/>
    <p:sldId id="2147482799" r:id="rId66"/>
    <p:sldId id="2147482801" r:id="rId67"/>
    <p:sldId id="2147482800" r:id="rId68"/>
    <p:sldId id="2147482791" r:id="rId69"/>
    <p:sldId id="2147482763" r:id="rId70"/>
    <p:sldId id="2147482761" r:id="rId71"/>
    <p:sldId id="2147482788" r:id="rId72"/>
    <p:sldId id="2147482802" r:id="rId73"/>
    <p:sldId id="2147482803" r:id="rId74"/>
    <p:sldId id="2147482804" r:id="rId75"/>
    <p:sldId id="2147482805" r:id="rId76"/>
    <p:sldId id="2147482806" r:id="rId77"/>
    <p:sldId id="2147482524" r:id="rId78"/>
    <p:sldId id="337" r:id="rId79"/>
    <p:sldId id="2147482811" r:id="rId80"/>
    <p:sldId id="2147482753" r:id="rId81"/>
    <p:sldId id="2147482764" r:id="rId82"/>
    <p:sldId id="2147482521" r:id="rId83"/>
    <p:sldId id="2147482499" r:id="rId84"/>
    <p:sldId id="2147482510" r:id="rId85"/>
    <p:sldId id="2147482522" r:id="rId86"/>
  </p:sldIdLst>
  <p:sldSz cx="9144000" cy="6858000" type="screen4x3"/>
  <p:notesSz cx="6858000" cy="9144000"/>
  <p:embeddedFontLst>
    <p:embeddedFont>
      <p:font typeface="Abadi" panose="020B0604020104020204" pitchFamily="34" charset="0"/>
      <p:regular r:id="rId88"/>
      <p:bold r:id="rId89"/>
      <p:italic r:id="rId90"/>
      <p:boldItalic r:id="rId91"/>
    </p:embeddedFont>
    <p:embeddedFont>
      <p:font typeface="Dosis" pitchFamily="2" charset="0"/>
      <p:regular r:id="rId92"/>
      <p:bold r:id="rId93"/>
    </p:embeddedFont>
    <p:embeddedFont>
      <p:font typeface="Dosis Medium" pitchFamily="2" charset="0"/>
      <p:regular r:id="rId94"/>
      <p:bold r:id="rId95"/>
    </p:embeddedFont>
    <p:embeddedFont>
      <p:font typeface="Dosis SemiBold" pitchFamily="2" charset="0"/>
      <p:regular r:id="rId96"/>
      <p:bold r:id="rId97"/>
    </p:embeddedFont>
    <p:embeddedFont>
      <p:font typeface="Microsoft Uighur" panose="02000000000000000000" pitchFamily="2" charset="-78"/>
      <p:regular r:id="rId98"/>
      <p:bold r:id="rId99"/>
    </p:embeddedFont>
    <p:embeddedFont>
      <p:font typeface="Noto Sans Symbols" panose="020B0604020202020204" charset="0"/>
      <p:regular r:id="rId100"/>
      <p:bold r:id="rId10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28" roundtripDataSignature="AMtx7mhi56uF0JpBCvUcdLaKW2e5PKxFn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B"/>
    <a:srgbClr val="DDF1EC"/>
    <a:srgbClr val="D6E9EA"/>
    <a:srgbClr val="00ABA3"/>
    <a:srgbClr val="00ACA4"/>
    <a:srgbClr val="414C79"/>
    <a:srgbClr val="C6C6C6"/>
    <a:srgbClr val="14B3AB"/>
    <a:srgbClr val="E6E6E6"/>
    <a:srgbClr val="00AC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05" autoAdjust="0"/>
    <p:restoredTop sz="94660"/>
  </p:normalViewPr>
  <p:slideViewPr>
    <p:cSldViewPr snapToGrid="0">
      <p:cViewPr varScale="1">
        <p:scale>
          <a:sx n="75" d="100"/>
          <a:sy n="75" d="100"/>
        </p:scale>
        <p:origin x="1022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font" Target="fonts/font2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128" Type="http://customschemas.google.com/relationships/presentationmetadata" Target="meta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3.fntdata"/><Relationship Id="rId95" Type="http://schemas.openxmlformats.org/officeDocument/2006/relationships/font" Target="fonts/font8.fntdata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59" Type="http://schemas.openxmlformats.org/officeDocument/2006/relationships/slide" Target="slides/slide41.xml"/><Relationship Id="rId129" Type="http://schemas.openxmlformats.org/officeDocument/2006/relationships/presProps" Target="presProps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slide" Target="slides/slide65.xml"/><Relationship Id="rId88" Type="http://schemas.openxmlformats.org/officeDocument/2006/relationships/font" Target="fonts/font1.fntdata"/><Relationship Id="rId91" Type="http://schemas.openxmlformats.org/officeDocument/2006/relationships/font" Target="fonts/font4.fntdata"/><Relationship Id="rId96" Type="http://schemas.openxmlformats.org/officeDocument/2006/relationships/font" Target="fonts/font9.fntdata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font" Target="fonts/font7.fntdata"/><Relationship Id="rId99" Type="http://schemas.openxmlformats.org/officeDocument/2006/relationships/font" Target="fonts/font12.fntdata"/><Relationship Id="rId101" Type="http://schemas.openxmlformats.org/officeDocument/2006/relationships/font" Target="fonts/font14.fntdata"/><Relationship Id="rId13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font" Target="fonts/font10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notesMaster" Target="notesMasters/notesMaster1.xml"/><Relationship Id="rId131" Type="http://schemas.openxmlformats.org/officeDocument/2006/relationships/theme" Target="theme/theme1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56" Type="http://schemas.openxmlformats.org/officeDocument/2006/relationships/slide" Target="slides/slide38.xml"/><Relationship Id="rId77" Type="http://schemas.openxmlformats.org/officeDocument/2006/relationships/slide" Target="slides/slide59.xml"/><Relationship Id="rId100" Type="http://schemas.openxmlformats.org/officeDocument/2006/relationships/font" Target="fonts/font13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93" Type="http://schemas.openxmlformats.org/officeDocument/2006/relationships/font" Target="fonts/font6.fntdata"/><Relationship Id="rId98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7.xml"/><Relationship Id="rId46" Type="http://schemas.openxmlformats.org/officeDocument/2006/relationships/slide" Target="slides/slide28.xml"/><Relationship Id="rId67" Type="http://schemas.openxmlformats.org/officeDocument/2006/relationships/slide" Target="slides/slide4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pPr algn="r"/>
            <a:fld id="{00000000-1234-1234-1234-123412341234}" type="slidenum">
              <a:rPr lang="fr-FR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‹N°›</a:t>
            </a:fld>
            <a:endParaRPr lang="fr-FR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badi" panose="020B0604020202020204" pitchFamily="34" charset="0"/>
        <a:ea typeface="Abadi" panose="020B0604020202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154" name="Google Shape;11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>
          <a:extLst>
            <a:ext uri="{FF2B5EF4-FFF2-40B4-BE49-F238E27FC236}">
              <a16:creationId xmlns:a16="http://schemas.microsoft.com/office/drawing/2014/main" id="{602A8896-CCCA-88CC-BF01-C85FB15A9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50:notes">
            <a:extLst>
              <a:ext uri="{FF2B5EF4-FFF2-40B4-BE49-F238E27FC236}">
                <a16:creationId xmlns:a16="http://schemas.microsoft.com/office/drawing/2014/main" id="{037FE7F2-0632-3E6F-3D9D-B3E10949B7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90" name="Google Shape;2090;p50:notes">
            <a:extLst>
              <a:ext uri="{FF2B5EF4-FFF2-40B4-BE49-F238E27FC236}">
                <a16:creationId xmlns:a16="http://schemas.microsoft.com/office/drawing/2014/main" id="{139791AF-7B5B-D6C9-7F2F-EE84B23734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4351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>
          <a:extLst>
            <a:ext uri="{FF2B5EF4-FFF2-40B4-BE49-F238E27FC236}">
              <a16:creationId xmlns:a16="http://schemas.microsoft.com/office/drawing/2014/main" id="{8B587E4C-A805-CE3D-A4DF-AFF49B63B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50:notes">
            <a:extLst>
              <a:ext uri="{FF2B5EF4-FFF2-40B4-BE49-F238E27FC236}">
                <a16:creationId xmlns:a16="http://schemas.microsoft.com/office/drawing/2014/main" id="{B66CCFDD-B225-CF98-5E85-7C15FCF7ED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90" name="Google Shape;2090;p50:notes">
            <a:extLst>
              <a:ext uri="{FF2B5EF4-FFF2-40B4-BE49-F238E27FC236}">
                <a16:creationId xmlns:a16="http://schemas.microsoft.com/office/drawing/2014/main" id="{BBC13490-EA73-1650-D551-815DFADEA0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3931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>
          <a:extLst>
            <a:ext uri="{FF2B5EF4-FFF2-40B4-BE49-F238E27FC236}">
              <a16:creationId xmlns:a16="http://schemas.microsoft.com/office/drawing/2014/main" id="{0A883887-3BA1-A85C-E8DD-3DCAB1446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50:notes">
            <a:extLst>
              <a:ext uri="{FF2B5EF4-FFF2-40B4-BE49-F238E27FC236}">
                <a16:creationId xmlns:a16="http://schemas.microsoft.com/office/drawing/2014/main" id="{342271A6-A15B-67A4-6C3A-34A9425D58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90" name="Google Shape;2090;p50:notes">
            <a:extLst>
              <a:ext uri="{FF2B5EF4-FFF2-40B4-BE49-F238E27FC236}">
                <a16:creationId xmlns:a16="http://schemas.microsoft.com/office/drawing/2014/main" id="{1996F327-FA4B-76D3-0A24-BF9A371789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9724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>
          <a:extLst>
            <a:ext uri="{FF2B5EF4-FFF2-40B4-BE49-F238E27FC236}">
              <a16:creationId xmlns:a16="http://schemas.microsoft.com/office/drawing/2014/main" id="{11FE09A2-E515-3745-0FA0-973BB184B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50:notes">
            <a:extLst>
              <a:ext uri="{FF2B5EF4-FFF2-40B4-BE49-F238E27FC236}">
                <a16:creationId xmlns:a16="http://schemas.microsoft.com/office/drawing/2014/main" id="{DC09BF55-2A08-6854-4CE6-A1DED891ED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90" name="Google Shape;2090;p50:notes">
            <a:extLst>
              <a:ext uri="{FF2B5EF4-FFF2-40B4-BE49-F238E27FC236}">
                <a16:creationId xmlns:a16="http://schemas.microsoft.com/office/drawing/2014/main" id="{AF4AE258-C6A8-0BAE-E5E8-F0F5B3E096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2665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p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747" name="Google Shape;2747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5">
          <a:extLst>
            <a:ext uri="{FF2B5EF4-FFF2-40B4-BE49-F238E27FC236}">
              <a16:creationId xmlns:a16="http://schemas.microsoft.com/office/drawing/2014/main" id="{64FDC699-8FA6-5B33-5F31-B487300B2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p82:notes">
            <a:extLst>
              <a:ext uri="{FF2B5EF4-FFF2-40B4-BE49-F238E27FC236}">
                <a16:creationId xmlns:a16="http://schemas.microsoft.com/office/drawing/2014/main" id="{46BF5510-0E38-1197-71F2-317814BF38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747" name="Google Shape;2747;p82:notes">
            <a:extLst>
              <a:ext uri="{FF2B5EF4-FFF2-40B4-BE49-F238E27FC236}">
                <a16:creationId xmlns:a16="http://schemas.microsoft.com/office/drawing/2014/main" id="{FF97C180-BAF8-9D10-5D1E-5A4C6236EC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4386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5">
          <a:extLst>
            <a:ext uri="{FF2B5EF4-FFF2-40B4-BE49-F238E27FC236}">
              <a16:creationId xmlns:a16="http://schemas.microsoft.com/office/drawing/2014/main" id="{A0D8B181-79E5-AF3B-6948-0A58EA5DB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p82:notes">
            <a:extLst>
              <a:ext uri="{FF2B5EF4-FFF2-40B4-BE49-F238E27FC236}">
                <a16:creationId xmlns:a16="http://schemas.microsoft.com/office/drawing/2014/main" id="{52152AA8-4981-F23E-69D7-D2C099D39C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747" name="Google Shape;2747;p82:notes">
            <a:extLst>
              <a:ext uri="{FF2B5EF4-FFF2-40B4-BE49-F238E27FC236}">
                <a16:creationId xmlns:a16="http://schemas.microsoft.com/office/drawing/2014/main" id="{FF19C800-DAEC-277E-C85E-A019521AE7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6339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5">
          <a:extLst>
            <a:ext uri="{FF2B5EF4-FFF2-40B4-BE49-F238E27FC236}">
              <a16:creationId xmlns:a16="http://schemas.microsoft.com/office/drawing/2014/main" id="{79AB5220-7D76-A3F5-6C26-1FB52878B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p82:notes">
            <a:extLst>
              <a:ext uri="{FF2B5EF4-FFF2-40B4-BE49-F238E27FC236}">
                <a16:creationId xmlns:a16="http://schemas.microsoft.com/office/drawing/2014/main" id="{4F2B7950-BB3B-7CFD-C346-AEDF9E794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747" name="Google Shape;2747;p82:notes">
            <a:extLst>
              <a:ext uri="{FF2B5EF4-FFF2-40B4-BE49-F238E27FC236}">
                <a16:creationId xmlns:a16="http://schemas.microsoft.com/office/drawing/2014/main" id="{51919102-7ADC-9C8A-2D95-C7749294F0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6037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02" name="Google Shape;130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>
          <a:extLst>
            <a:ext uri="{FF2B5EF4-FFF2-40B4-BE49-F238E27FC236}">
              <a16:creationId xmlns:a16="http://schemas.microsoft.com/office/drawing/2014/main" id="{C4E4BDB4-233C-468B-2D81-CD0E796DE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8:notes">
            <a:extLst>
              <a:ext uri="{FF2B5EF4-FFF2-40B4-BE49-F238E27FC236}">
                <a16:creationId xmlns:a16="http://schemas.microsoft.com/office/drawing/2014/main" id="{1902631E-7B8F-64E4-514A-6AB481115B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02" name="Google Shape;1302;p8:notes">
            <a:extLst>
              <a:ext uri="{FF2B5EF4-FFF2-40B4-BE49-F238E27FC236}">
                <a16:creationId xmlns:a16="http://schemas.microsoft.com/office/drawing/2014/main" id="{9B976296-D123-189F-0A98-D47A37C89C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0616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8" name="Google Shape;135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59" name="Google Shape;1359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>
          <a:extLst>
            <a:ext uri="{FF2B5EF4-FFF2-40B4-BE49-F238E27FC236}">
              <a16:creationId xmlns:a16="http://schemas.microsoft.com/office/drawing/2014/main" id="{8219841E-AE20-CAA3-B338-4B28D752E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1:notes">
            <a:extLst>
              <a:ext uri="{FF2B5EF4-FFF2-40B4-BE49-F238E27FC236}">
                <a16:creationId xmlns:a16="http://schemas.microsoft.com/office/drawing/2014/main" id="{37C428AA-4B7F-0B6A-8194-D9D17ACC50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8" name="Google Shape;1358;p11:notes">
            <a:extLst>
              <a:ext uri="{FF2B5EF4-FFF2-40B4-BE49-F238E27FC236}">
                <a16:creationId xmlns:a16="http://schemas.microsoft.com/office/drawing/2014/main" id="{616CA406-473C-C30F-007D-22FC13FC6B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59" name="Google Shape;1359;p11:notes">
            <a:extLst>
              <a:ext uri="{FF2B5EF4-FFF2-40B4-BE49-F238E27FC236}">
                <a16:creationId xmlns:a16="http://schemas.microsoft.com/office/drawing/2014/main" id="{28DEFFE2-0EEB-BFA5-A3A5-E1E575BDEF0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910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>
          <a:extLst>
            <a:ext uri="{FF2B5EF4-FFF2-40B4-BE49-F238E27FC236}">
              <a16:creationId xmlns:a16="http://schemas.microsoft.com/office/drawing/2014/main" id="{B36788E6-60B6-884F-6709-0F517BA71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49:notes">
            <a:extLst>
              <a:ext uri="{FF2B5EF4-FFF2-40B4-BE49-F238E27FC236}">
                <a16:creationId xmlns:a16="http://schemas.microsoft.com/office/drawing/2014/main" id="{46ED0582-70AB-16BE-4489-125D100F60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66" name="Google Shape;2066;p49:notes">
            <a:extLst>
              <a:ext uri="{FF2B5EF4-FFF2-40B4-BE49-F238E27FC236}">
                <a16:creationId xmlns:a16="http://schemas.microsoft.com/office/drawing/2014/main" id="{7625BDA4-82A5-2733-F964-3470B919EA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2579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>
          <a:extLst>
            <a:ext uri="{FF2B5EF4-FFF2-40B4-BE49-F238E27FC236}">
              <a16:creationId xmlns:a16="http://schemas.microsoft.com/office/drawing/2014/main" id="{84BB4EFE-FF18-7311-FCF7-3C3384E02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50:notes">
            <a:extLst>
              <a:ext uri="{FF2B5EF4-FFF2-40B4-BE49-F238E27FC236}">
                <a16:creationId xmlns:a16="http://schemas.microsoft.com/office/drawing/2014/main" id="{319D7687-10B9-9ACC-D95B-17CADE2FC3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90" name="Google Shape;2090;p50:notes">
            <a:extLst>
              <a:ext uri="{FF2B5EF4-FFF2-40B4-BE49-F238E27FC236}">
                <a16:creationId xmlns:a16="http://schemas.microsoft.com/office/drawing/2014/main" id="{DC624515-D0FC-B255-25DD-30AA366BDA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3847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>
          <a:extLst>
            <a:ext uri="{FF2B5EF4-FFF2-40B4-BE49-F238E27FC236}">
              <a16:creationId xmlns:a16="http://schemas.microsoft.com/office/drawing/2014/main" id="{39A381BE-19CD-6711-9E42-95A6093DD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50:notes">
            <a:extLst>
              <a:ext uri="{FF2B5EF4-FFF2-40B4-BE49-F238E27FC236}">
                <a16:creationId xmlns:a16="http://schemas.microsoft.com/office/drawing/2014/main" id="{ED5EDCF6-3BA4-CAD6-762E-6E21F1929D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90" name="Google Shape;2090;p50:notes">
            <a:extLst>
              <a:ext uri="{FF2B5EF4-FFF2-40B4-BE49-F238E27FC236}">
                <a16:creationId xmlns:a16="http://schemas.microsoft.com/office/drawing/2014/main" id="{587B14B3-19EA-C03B-A40F-71EA9D2C76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9828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>
          <a:extLst>
            <a:ext uri="{FF2B5EF4-FFF2-40B4-BE49-F238E27FC236}">
              <a16:creationId xmlns:a16="http://schemas.microsoft.com/office/drawing/2014/main" id="{0205A14E-856E-65C4-D34C-4B669AD16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50:notes">
            <a:extLst>
              <a:ext uri="{FF2B5EF4-FFF2-40B4-BE49-F238E27FC236}">
                <a16:creationId xmlns:a16="http://schemas.microsoft.com/office/drawing/2014/main" id="{01C488FA-488F-B00C-41DE-C1BCE9C74E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90" name="Google Shape;2090;p50:notes">
            <a:extLst>
              <a:ext uri="{FF2B5EF4-FFF2-40B4-BE49-F238E27FC236}">
                <a16:creationId xmlns:a16="http://schemas.microsoft.com/office/drawing/2014/main" id="{F2796320-61C3-DF93-A5A3-288AC46F00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3941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6.png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6.png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6.png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microsoft.com/office/2007/relationships/hdphoto" Target="../media/hdphoto5.wdp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6.png"/></Relationships>
</file>

<file path=ppt/slideLayouts/_rels/slideLayout2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8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19.png"/><Relationship Id="rId9" Type="http://schemas.microsoft.com/office/2007/relationships/hdphoto" Target="../media/hdphoto4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6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6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6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29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5" name="Google Shape;395;p229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229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229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p229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p229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p229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p229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229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3" name="Google Shape;403;p229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229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5" name="Google Shape;405;p22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395698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3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1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Arial" panose="020B0604020202020204" pitchFamily="34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89" name="Google Shape;89;p1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0" name="Google Shape;90;p1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1" name="Google Shape;91;p1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51447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11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5" name="Google Shape;95;p1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6" name="Google Shape;96;p1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7" name="Google Shape;97;p1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75206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Titre de sec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1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01" name="Google Shape;101;p1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2" name="Google Shape;102;p1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3" name="Google Shape;103;p1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04625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7" name="Google Shape;107;p11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8" name="Google Shape;108;p1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9" name="Google Shape;109;p1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0" name="Google Shape;110;p1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19839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Comparais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1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4" name="Google Shape;114;p11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5" name="Google Shape;115;p11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6" name="Google Shape;116;p11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7" name="Google Shape;117;p1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8" name="Google Shape;118;p1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9" name="Google Shape;119;p1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15145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11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Arial" panose="020B0604020202020204" pitchFamily="34" charset="0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128" name="Google Shape;128;p11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29" name="Google Shape;129;p1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0" name="Google Shape;130;p1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1" name="Google Shape;131;p1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374367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4" name="Google Shape;134;p12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5" name="Google Shape;135;p1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Arial" panose="020B0604020202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36" name="Google Shape;136;p1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7" name="Google Shape;137;p1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8" name="Google Shape;138;p1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44527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Titre et texte vertical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1" name="Google Shape;141;p12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2" name="Google Shape;142;p1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3" name="Google Shape;143;p1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4" name="Google Shape;144;p1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087892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Titre vertical et tex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7" name="Google Shape;147;p12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8" name="Google Shape;148;p1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9" name="Google Shape;149;p1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50" name="Google Shape;150;p1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9214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30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8" name="Google Shape;408;p23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23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0" name="Google Shape;410;p23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23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6793143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B9D0C19-AD16-B884-BDCD-EA6C89EDC6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685765"/>
            <a:ext cx="744182" cy="73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6238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68283634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6727189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5499590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5067365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4913635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3234240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5366753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179624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31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5" name="Google Shape;415;p23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3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23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8" name="Google Shape;418;p23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p23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0" name="Google Shape;420;p23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1" name="Google Shape;421;p23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2" name="Google Shape;422;p23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3" name="Google Shape;423;p23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6448804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7043743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772358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0723722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7233051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6504611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2498240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5100652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0493876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073747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2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6" name="Google Shape;426;p232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p232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p232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9" name="Google Shape;429;p232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0" name="Google Shape;430;p232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4746883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7826477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5252874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7778857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4092618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9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63" name="Google Shape;163;p9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64" name="Google Shape;164;p9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65" name="Google Shape;165;p9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66" name="Google Shape;166;p95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1081888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4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0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204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1514956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05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4" name="Google Shape;174;p20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8483101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06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8" name="Google Shape;178;p206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20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7976993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07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</p:sp>
      <p:sp>
        <p:nvSpPr>
          <p:cNvPr id="183" name="Google Shape;183;p207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20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38838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33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3" name="Google Shape;433;p233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p233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" name="Google Shape;435;p233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6" name="Google Shape;436;p233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7" name="Google Shape;437;p233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p233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39" name="Google Shape;439;p233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0" name="Google Shape;440;p233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1" name="Google Shape;441;p233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2" name="Google Shape;442;p233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3" name="Google Shape;443;p23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0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8" name="Google Shape;188;p208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9" name="Google Shape;189;p20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076040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09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3" name="Google Shape;193;p209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94" name="Google Shape;194;p20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6836127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10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210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99" name="Google Shape;199;p210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0" name="Google Shape;200;p210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1" name="Google Shape;201;p210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2" name="Google Shape;202;p210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3" name="Google Shape;203;p210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4" name="Google Shape;204;p210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5" name="Google Shape;205;p210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6" name="Google Shape;206;p210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7" name="Google Shape;207;p210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4389094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1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21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21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21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21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5" name="Google Shape;215;p21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6" name="Google Shape;216;p21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7" name="Google Shape;217;p21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8" name="Google Shape;218;p21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6370293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1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22" name="Google Shape;222;p21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p21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21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5" name="Google Shape;225;p21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6" name="Google Shape;226;p21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7" name="Google Shape;227;p21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764330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13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1" name="Google Shape;231;p213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2" name="Google Shape;232;p213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3" name="Google Shape;233;p213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234" name="Google Shape;234;p213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Google Shape;235;p213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6" name="Google Shape;236;p213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9192502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14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0" name="Google Shape;240;p214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1" name="Google Shape;241;p214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2" name="Google Shape;242;p214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3" name="Google Shape;243;p214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214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214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6" name="Google Shape;246;p214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7" name="Google Shape;247;p214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3105224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15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1" name="Google Shape;251;p215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2" name="Google Shape;252;p215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3" name="Google Shape;253;p215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4" name="Google Shape;254;p215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5" name="Google Shape;255;p215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6" name="Google Shape;256;p215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7" name="Google Shape;257;p215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Google Shape;258;p215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9" name="Google Shape;259;p215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Google Shape;260;p215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6000118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1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216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216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216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216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216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216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2550469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1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217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217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217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p217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217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217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217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217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217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217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" name="Google Shape;281;p21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049222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3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6" name="Google Shape;446;p23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7" name="Google Shape;447;p23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Google Shape;448;p23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p23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23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p234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2" name="Google Shape;452;p234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p234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234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23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21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21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21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21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p21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21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p21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21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21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p21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8955986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1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21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97" name="Google Shape;297;p21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98" name="Google Shape;298;p21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99" name="Google Shape;299;p21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0" name="Google Shape;300;p21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1" name="Google Shape;301;p219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2" name="Google Shape;302;p219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3" name="Google Shape;303;p219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4" name="Google Shape;304;p219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5" name="Google Shape;305;p21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2329078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2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220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220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220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220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220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p220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4" name="Google Shape;314;p220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5" name="Google Shape;315;p220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6" name="Google Shape;316;p220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7" name="Google Shape;317;p220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8" name="Google Shape;318;p220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220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20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220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220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3" name="Google Shape;323;p220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4" name="Google Shape;324;p220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5" name="Google Shape;325;p220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6" name="Google Shape;326;p220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8694014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2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221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0" name="Google Shape;330;p22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1938296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2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222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7" name="Google Shape;337;p222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38" name="Google Shape;338;p222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222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40" name="Google Shape;340;p222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222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42" name="Google Shape;342;p22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4488188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831608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4272798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0858087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0640875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23184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3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8" name="Google Shape;458;p235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p235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p235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p235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2" name="Google Shape;462;p235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p235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4" name="Google Shape;464;p235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5" name="Google Shape;465;p235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6" name="Google Shape;466;p235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7" name="Google Shape;467;p235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8" name="Google Shape;468;p235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235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0" name="Google Shape;470;p235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p235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Google Shape;472;p235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3" name="Google Shape;473;p235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4" name="Google Shape;474;p235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5" name="Google Shape;475;p235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6" name="Google Shape;476;p235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5725450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4989881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7255464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7225229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81537952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4598537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35374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0411810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0431944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903168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5835648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4277678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5627553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8009197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924387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0866801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4879917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913277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5178695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442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274318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10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Calibri"/>
              <a:buNone/>
              <a:defRPr sz="1600">
                <a:solidFill>
                  <a:srgbClr val="A6A6A6"/>
                </a:solidFill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1" name="Google Shape;611;p10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8706201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3411583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0903057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0593714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6594371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1659213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8939492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2127272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2535275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378825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74"/>
          <p:cNvSpPr txBox="1"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3" name="Google Shape;623;p174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24" name="Google Shape;624;p17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3689439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5285789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8616168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210490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851562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484646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256455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226442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065568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9342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B9D0C19-AD16-B884-BDCD-EA6C89EDC6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685765"/>
            <a:ext cx="744182" cy="73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594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7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7" name="Google Shape;627;p175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28" name="Google Shape;628;p17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001523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056177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971385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052119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5993958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1C0FFA3B-2F64-E931-6E21-C0A73F319754}"/>
              </a:ext>
            </a:extLst>
          </p:cNvPr>
          <p:cNvGrpSpPr/>
          <p:nvPr userDrawn="1"/>
        </p:nvGrpSpPr>
        <p:grpSpPr>
          <a:xfrm>
            <a:off x="1782000" y="3769776"/>
            <a:ext cx="5368645" cy="889007"/>
            <a:chOff x="1748749" y="1791236"/>
            <a:chExt cx="5368645" cy="1013653"/>
          </a:xfrm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217390A6-943F-2968-6C10-7DF7BB2B7384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64FB4DD8-5D66-6A34-938E-8913FA5AB177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14FD4FB-ACDB-9931-0C8F-F9D38456DD07}"/>
              </a:ext>
            </a:extLst>
          </p:cNvPr>
          <p:cNvGrpSpPr/>
          <p:nvPr userDrawn="1"/>
        </p:nvGrpSpPr>
        <p:grpSpPr>
          <a:xfrm>
            <a:off x="1782000" y="2800259"/>
            <a:ext cx="5368645" cy="889007"/>
            <a:chOff x="1748749" y="1791236"/>
            <a:chExt cx="5368645" cy="1013653"/>
          </a:xfrm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025CC033-780F-FBF3-E1F4-7D6B687C34E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810CBCE7-99C1-A062-357B-B62018DC3810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9C463B6-993F-DD3F-0424-B722ACB9B9A3}"/>
              </a:ext>
            </a:extLst>
          </p:cNvPr>
          <p:cNvGrpSpPr/>
          <p:nvPr userDrawn="1"/>
        </p:nvGrpSpPr>
        <p:grpSpPr>
          <a:xfrm>
            <a:off x="1782000" y="1830742"/>
            <a:ext cx="5368645" cy="889007"/>
            <a:chOff x="1748749" y="1791236"/>
            <a:chExt cx="5368645" cy="1013653"/>
          </a:xfrm>
        </p:grpSpPr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B6BA7DD4-6461-5EFC-A988-02D75BDE8D0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0E3CEF6F-2317-D9FC-52FB-966FA00CD10C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96DE3F4D-38EE-A1F1-E0BB-B82E7E7AE2F9}"/>
              </a:ext>
            </a:extLst>
          </p:cNvPr>
          <p:cNvGrpSpPr/>
          <p:nvPr userDrawn="1"/>
        </p:nvGrpSpPr>
        <p:grpSpPr>
          <a:xfrm>
            <a:off x="1782000" y="5708808"/>
            <a:ext cx="5368645" cy="1013653"/>
            <a:chOff x="1748749" y="1791236"/>
            <a:chExt cx="5368645" cy="1013653"/>
          </a:xfrm>
        </p:grpSpPr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5CCAC19C-6BC0-BD3C-C26B-FBD13E3DB19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5AC45941-DA73-B721-FF09-77E57BD98349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82000" y="4739293"/>
            <a:ext cx="5368645" cy="889007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4110" y="185258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2764923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232539" y="2748987"/>
            <a:ext cx="1194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86134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735882" y="4748799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101150"/>
            <a:ext cx="4500000" cy="583389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080574"/>
            <a:ext cx="4500000" cy="54772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671715" y="264838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671715" y="362179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671715" y="556861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732676" y="3775053"/>
            <a:ext cx="694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082335"/>
            <a:ext cx="4500000" cy="5082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671715" y="4595206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8B7457-BEA6-4AC9-8BA0-D7C7D26C875C}"/>
              </a:ext>
            </a:extLst>
          </p:cNvPr>
          <p:cNvSpPr/>
          <p:nvPr userDrawn="1"/>
        </p:nvSpPr>
        <p:spPr>
          <a:xfrm>
            <a:off x="3870526" y="3275112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sz="1400" b="1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  <a:p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40" name="Espace réservé du texte 5">
            <a:extLst>
              <a:ext uri="{FF2B5EF4-FFF2-40B4-BE49-F238E27FC236}">
                <a16:creationId xmlns:a16="http://schemas.microsoft.com/office/drawing/2014/main" id="{23BE0368-6CEE-F99C-BFAE-0B248CBF42C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10675" y="6059356"/>
            <a:ext cx="4500000" cy="54772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87643BD1-F9E9-E1EA-FAB1-161E7917CA32}"/>
              </a:ext>
            </a:extLst>
          </p:cNvPr>
          <p:cNvSpPr txBox="1"/>
          <p:nvPr userDrawn="1"/>
        </p:nvSpPr>
        <p:spPr>
          <a:xfrm>
            <a:off x="5735882" y="5702029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43" name="Espace réservé pour une image  26">
            <a:extLst>
              <a:ext uri="{FF2B5EF4-FFF2-40B4-BE49-F238E27FC236}">
                <a16:creationId xmlns:a16="http://schemas.microsoft.com/office/drawing/2014/main" id="{EBB49857-CB09-5F8C-6292-37DF07F50D43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1671715" y="167497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E1DB57AA-A76E-6E38-EE43-87441366ED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4775372"/>
            <a:ext cx="540000" cy="418523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EB83B926-A6F7-BDD6-C259-E9771DE1563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02799" y="3890098"/>
            <a:ext cx="42474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6678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2115188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Diapositive de titr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3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1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89" name="Google Shape;89;p1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0" name="Google Shape;90;p1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1" name="Google Shape;91;p1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731537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11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5" name="Google Shape;95;p1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6" name="Google Shape;96;p1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7" name="Google Shape;97;p1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708456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Titre de sec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1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01" name="Google Shape;101;p1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2" name="Google Shape;102;p1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3" name="Google Shape;103;p1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8347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7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1" name="Google Shape;631;p176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2" name="Google Shape;632;p176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3" name="Google Shape;633;p17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7" name="Google Shape;107;p11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8" name="Google Shape;108;p1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9" name="Google Shape;109;p1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0" name="Google Shape;110;p1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30172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Comparais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1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4" name="Google Shape;114;p11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5" name="Google Shape;115;p11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6" name="Google Shape;116;p11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7" name="Google Shape;117;p1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8" name="Google Shape;118;p1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9" name="Google Shape;119;p1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066660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p1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3" name="Google Shape;123;p1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4" name="Google Shape;124;p1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312403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Contenu avec légend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11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128" name="Google Shape;128;p11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29" name="Google Shape;129;p1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0" name="Google Shape;130;p1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1" name="Google Shape;131;p1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241344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Image avec légend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4" name="Google Shape;134;p12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35" name="Google Shape;135;p1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36" name="Google Shape;136;p1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7" name="Google Shape;137;p1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8" name="Google Shape;138;p1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01584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Titre et texte vertical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1" name="Google Shape;141;p12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2" name="Google Shape;142;p1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3" name="Google Shape;143;p1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4" name="Google Shape;144;p1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720569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Titre vertical et tex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7" name="Google Shape;147;p12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8" name="Google Shape;148;p1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9" name="Google Shape;149;p1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50" name="Google Shape;150;p1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977694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6990415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4416128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243148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77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6" name="Google Shape;636;p177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637" name="Google Shape;637;p177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8" name="Google Shape;638;p17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0620535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4778280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5910477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2570423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5056019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1046131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2641604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8801433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4886800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267495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78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1" name="Google Shape;641;p17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2" name="Google Shape;642;p178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3" name="Google Shape;643;p17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2349581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8590896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8731105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7499535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708276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0406863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6832323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0819426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6717811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8133923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79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6" name="Google Shape;646;p179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7" name="Google Shape;647;p179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8" name="Google Shape;648;p179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179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0" name="Google Shape;650;p179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1" name="Google Shape;651;p179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179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3" name="Google Shape;653;p179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4" name="Google Shape;654;p179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5" name="Google Shape;655;p179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56" name="Google Shape;656;p17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7327413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6893706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4068656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2553577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7813469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2347833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9619275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3548655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4486284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862937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80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9" name="Google Shape;659;p18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0" name="Google Shape;660;p18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1" name="Google Shape;661;p18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p18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3" name="Google Shape;663;p18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5549228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7445552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6401343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7785528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8025979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8602043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8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6" name="Google Shape;666;p18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7" name="Google Shape;667;p18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8" name="Google Shape;668;p18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9" name="Google Shape;669;p18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0" name="Google Shape;670;p18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1" name="Google Shape;671;p18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2" name="Google Shape;672;p18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3" name="Google Shape;673;p18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4" name="Google Shape;674;p18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18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7" name="Google Shape;677;p182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8" name="Google Shape;678;p182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9" name="Google Shape;679;p182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0" name="Google Shape;680;p182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1" name="Google Shape;681;p182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2" name="Google Shape;682;p18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8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5" name="Google Shape;685;p183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6" name="Google Shape;686;p183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7" name="Google Shape;687;p183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8" name="Google Shape;688;p183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9" name="Google Shape;689;p183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0" name="Google Shape;690;p183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1" name="Google Shape;691;p183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2" name="Google Shape;692;p183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3" name="Google Shape;693;p183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4" name="Google Shape;694;p183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5" name="Google Shape;695;p18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8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8" name="Google Shape;698;p18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9" name="Google Shape;699;p18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0" name="Google Shape;700;p18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1" name="Google Shape;701;p18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2" name="Google Shape;702;p18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3" name="Google Shape;703;p184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4" name="Google Shape;704;p184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5" name="Google Shape;705;p184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6" name="Google Shape;706;p184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7" name="Google Shape;707;p18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23"/>
          <p:cNvSpPr txBox="1"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7" name="Google Shape;367;p223"/>
          <p:cNvSpPr>
            <a:spLocks noGrp="1"/>
          </p:cNvSpPr>
          <p:nvPr>
            <p:ph type="pic" idx="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368" name="Google Shape;368;p223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8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0" name="Google Shape;710;p185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1" name="Google Shape;711;p185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2" name="Google Shape;712;p185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3" name="Google Shape;713;p185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4" name="Google Shape;714;p185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5" name="Google Shape;715;p185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6" name="Google Shape;716;p185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7" name="Google Shape;717;p185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8" name="Google Shape;718;p185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9" name="Google Shape;719;p185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0" name="Google Shape;720;p185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1" name="Google Shape;721;p185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2" name="Google Shape;722;p185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3" name="Google Shape;723;p185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4" name="Google Shape;724;p185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5" name="Google Shape;725;p185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6" name="Google Shape;726;p185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7" name="Google Shape;727;p185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8" name="Google Shape;728;p185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18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1" name="Google Shape;731;p186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2" name="Google Shape;732;p18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Img">
  <p:cSld name="3_Voc_Act_01_Img"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87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5" name="Google Shape;735;p187"/>
          <p:cNvSpPr>
            <a:spLocks noGrp="1"/>
          </p:cNvSpPr>
          <p:nvPr>
            <p:ph type="pic" idx="2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  <a:noFill/>
          <a:ln>
            <a:noFill/>
          </a:ln>
        </p:spPr>
      </p:sp>
      <p:sp>
        <p:nvSpPr>
          <p:cNvPr id="736" name="Google Shape;736;p18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2" name="Google Shape;942;p110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3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8" name="Google Shape;958;p133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959" name="Google Shape;959;p133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13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2" name="Google Shape;962;p13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3" name="Google Shape;963;p13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3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6" name="Google Shape;966;p13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7" name="Google Shape;967;p13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8" name="Google Shape;968;p13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3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1" name="Google Shape;971;p136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</p:sp>
      <p:sp>
        <p:nvSpPr>
          <p:cNvPr id="972" name="Google Shape;972;p136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3" name="Google Shape;973;p13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3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6" name="Google Shape;976;p13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7" name="Google Shape;977;p13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8" name="Google Shape;978;p13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3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1" name="Google Shape;981;p13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82" name="Google Shape;982;p13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983" name="Google Shape;983;p13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2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1" name="Google Shape;371;p22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2" name="Google Shape;372;p22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3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6" name="Google Shape;986;p139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87" name="Google Shape;987;p139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88" name="Google Shape;988;p139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89" name="Google Shape;989;p139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0" name="Google Shape;990;p139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1" name="Google Shape;991;p139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2" name="Google Shape;992;p139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3" name="Google Shape;993;p139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4" name="Google Shape;994;p139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5" name="Google Shape;995;p13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96" name="Google Shape;996;p139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4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9" name="Google Shape;999;p14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4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1" name="Google Shape;1001;p14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2" name="Google Shape;1002;p14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3" name="Google Shape;1003;p14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6" name="Google Shape;1006;p14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7" name="Google Shape;1007;p14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8" name="Google Shape;1008;p14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9" name="Google Shape;1009;p14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0" name="Google Shape;1010;p14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1" name="Google Shape;1011;p14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2" name="Google Shape;1012;p14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3" name="Google Shape;1013;p14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4" name="Google Shape;1014;p14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4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7" name="Google Shape;1017;p14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1018" name="Google Shape;1018;p14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1019" name="Google Shape;1019;p14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1020" name="Google Shape;1020;p14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1" name="Google Shape;1021;p14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2" name="Google Shape;1022;p14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3" name="Google Shape;1023;p14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4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26" name="Google Shape;1026;p143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7" name="Google Shape;1027;p143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8" name="Google Shape;1028;p143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9" name="Google Shape;1029;p143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30" name="Google Shape;1030;p143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1" name="Google Shape;1031;p143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2" name="Google Shape;1032;p143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3" name="Google Shape;1033;p143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4" name="Google Shape;1034;p143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4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37" name="Google Shape;1037;p144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38" name="Google Shape;1038;p144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39" name="Google Shape;1039;p144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0" name="Google Shape;1040;p144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1" name="Google Shape;1041;p144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2" name="Google Shape;1042;p144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3" name="Google Shape;1043;p144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4" name="Google Shape;1044;p144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5" name="Google Shape;1045;p144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6" name="Google Shape;1046;p144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7" name="Google Shape;1047;p14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14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0" name="Google Shape;1050;p145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1" name="Google Shape;1051;p145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2" name="Google Shape;1052;p145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3" name="Google Shape;1053;p145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4" name="Google Shape;1054;p145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5" name="Google Shape;1055;p14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4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8" name="Google Shape;1058;p146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9" name="Google Shape;1059;p146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0" name="Google Shape;1060;p146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1" name="Google Shape;1061;p146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2" name="Google Shape;1062;p146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3" name="Google Shape;1063;p146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4" name="Google Shape;1064;p146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5" name="Google Shape;1065;p146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6" name="Google Shape;1066;p146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7" name="Google Shape;1067;p146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8" name="Google Shape;1068;p14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4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71" name="Google Shape;1071;p14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4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3" name="Google Shape;1073;p14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4" name="Google Shape;1074;p14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5" name="Google Shape;1075;p14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6" name="Google Shape;1076;p14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7" name="Google Shape;1077;p14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8" name="Google Shape;1078;p14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9" name="Google Shape;1079;p14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0" name="Google Shape;1080;p14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83" name="Google Shape;1083;p14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4" name="Google Shape;1084;p14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5" name="Google Shape;1085;p14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6" name="Google Shape;1086;p14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7" name="Google Shape;1087;p14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8" name="Google Shape;1088;p14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9" name="Google Shape;1089;p14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90" name="Google Shape;1090;p14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91" name="Google Shape;1091;p14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92" name="Google Shape;1092;p14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22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95" name="Google Shape;1095;p14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6" name="Google Shape;1096;p14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7" name="Google Shape;1097;p14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8" name="Google Shape;1098;p14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9" name="Google Shape;1099;p14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0" name="Google Shape;1100;p149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1" name="Google Shape;1101;p149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2" name="Google Shape;1102;p149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3" name="Google Shape;1103;p149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4" name="Google Shape;1104;p149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5" name="Google Shape;1105;p149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6" name="Google Shape;1106;p149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7" name="Google Shape;1107;p149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8" name="Google Shape;1108;p149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9" name="Google Shape;1109;p149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0" name="Google Shape;1110;p149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1" name="Google Shape;1111;p149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2" name="Google Shape;1112;p149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3" name="Google Shape;1113;p149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16" name="Google Shape;1116;p150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7" name="Google Shape;111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9" name="Google Shape;1119;p1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1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122" name="Google Shape;1122;p151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23" name="Google Shape;1123;p151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4" name="Google Shape;1124;p151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5" name="Google Shape;1125;p151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6" name="Google Shape;1126;p151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7" name="Google Shape;1127;p151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8" name="Google Shape;1128;p151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9" name="Google Shape;1129;p151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" name="Google Shape;1131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32" name="Google Shape;1132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33" name="Google Shape;1133;p15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1134" name="Google Shape;1134;p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135" name="Google Shape;1135;p1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p152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37" name="Google Shape;1137;p1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8" name="Google Shape;1138;p152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39" name="Google Shape;1139;p1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152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41" name="Google Shape;1141;p152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2" name="Google Shape;1142;p152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3" name="Google Shape;1143;p152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4" name="Google Shape;1144;p152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5" name="Google Shape;1145;p152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6" name="Google Shape;1146;p152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7" name="Google Shape;1147;p15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044828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826600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1284496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5335242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80911003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1496958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preserve="1" userDrawn="1">
  <p:cSld name="3_Voc_Act_01__image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736846" y="5371468"/>
            <a:ext cx="7670306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DA1437C-B6A2-8E9F-6A5F-C9245219EB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91999" y="2026860"/>
            <a:ext cx="5760000" cy="30168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9241434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848248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2116904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8703072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5184541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7931957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26200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2334211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530949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111435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3ACE24-BA98-A1EC-334E-C4366A2DBC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EC15851-FC9A-6BE1-F714-B2B0441D43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8AC69C-38BD-A1B1-2BCE-3A4131184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9E4A2E-DA37-57DF-75D5-26EEADAB2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0CEB54-7639-B4E5-0824-F35B19799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4847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2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226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81" name="Google Shape;381;p226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22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FD7D03-318C-25FD-8530-474BCC57B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F9E70F-4713-A9E3-2961-C80E0212D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136258-246D-57E8-AF37-33BDCF90E1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F3D65A-1F07-771B-3FB7-EA0E72CB0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B919F9-3110-991A-BFE6-459A90F83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13192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DAFAE2-187C-2384-4B86-430B125B2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6D141F-8F86-75C0-2628-B10B48DAD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B19C45-4825-D0B1-525A-B48EE4447C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25E333-C054-B106-0B7B-A9E6AE61F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C8FD1E-EC4D-AF09-BF7F-A822A1B6A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65192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CFD005-2D07-00BC-E96A-64E2482B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0F1E95-A2F4-1D71-2379-31B5C9110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77D9F52-A048-4F28-202F-9EEE5E0D9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AA36BBE-C4D3-8FB9-7B6B-C111BF114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89E2360-FA03-1231-B4BF-1DDE9BE49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9590453-1589-6688-3F82-435C6CDCE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56981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A70FE9-E546-9019-A10D-0D76DFD63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3AF698B-1EA5-88D2-D8DC-53D9904DC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9468B39-1EC1-B244-DFC9-B47F3BC7F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A0EB96C-4A07-AFC7-9EA0-EE2CCCFDCB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6EB6D6F-314C-D967-1BC8-9797E880D4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0B3D001-B4A3-0F04-8979-3B492277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608D2C8-93A6-5CEA-6E31-F9A28EB55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AD3ED6E-DC0E-91BC-423F-EF1B6296F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775184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0E061F-FCC1-AAEB-D2D3-CBF17F25C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788EF9E-B2CD-6F63-649A-710DCE90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FEA49BD-0760-F549-C40B-C68EE2330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B5627FD-5721-8933-C1F7-DEC868CD6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72310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987BA20-1C16-3A54-851F-6DEE2F14D5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564332F-2ED0-D719-9637-85A6859F8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1824DE-6FC9-7363-E175-5B24D41C4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288103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567142-CB7D-5617-B482-566215E26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2FBFD0-E9B6-053D-13B7-FE3E2920B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45044A4-76B7-3C0E-9B64-C45E63A46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DD957D7-DB64-E7C4-E923-9E3D69B1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092534C-D384-39E0-AC0C-3777A2010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83EB4BE-9439-36DC-5C36-CDCB274F0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91575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1FCD3C-C0A0-B8DB-F48A-FCD9078C3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349CCFB-52A5-A9B9-9E32-857D8D434D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81C0AE1-0D51-641A-7352-47CC911FE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D77279-A62F-CA69-0CDC-970B5EE2E9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A77665-0243-3F04-51F0-0DAE4D965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EB1D2A1-7D05-8E02-BA5B-7CCEDB6F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82603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B26239-9AC7-8D75-8184-BCCD7591C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2BE9701-2EEC-79FE-DBF7-64673D9E8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31D0A6-F177-D8F8-AEC0-2C24329173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9CE4AE-38F9-4B69-F710-C69E8D72F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F7F9AD-C26F-03F3-D796-095329173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345214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C831C23-AC16-6B8B-8F78-F0FB01C7AF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7ECFDD3-AB7C-2568-1A40-693B666C57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1DE37B-492B-BEA5-1108-1F1C822C8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21/11/2025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7BA3C0-7F2B-EC09-AEDD-39835CFE5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32ED2F-A24A-C821-0AA1-DBE42583B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3140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2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22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22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7" name="Google Shape;387;p22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9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7" name="Google Shape;347;p9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8" name="Google Shape;348;p97"/>
          <p:cNvSpPr>
            <a:spLocks noGrp="1"/>
          </p:cNvSpPr>
          <p:nvPr>
            <p:ph type="pic" idx="3"/>
          </p:nvPr>
        </p:nvSpPr>
        <p:spPr>
          <a:xfrm>
            <a:off x="3551984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9" name="Google Shape;349;p97"/>
          <p:cNvSpPr>
            <a:spLocks noGrp="1"/>
          </p:cNvSpPr>
          <p:nvPr>
            <p:ph type="pic" idx="4"/>
          </p:nvPr>
        </p:nvSpPr>
        <p:spPr>
          <a:xfrm>
            <a:off x="648510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0" name="Google Shape;350;p97"/>
          <p:cNvSpPr>
            <a:spLocks noGrp="1"/>
          </p:cNvSpPr>
          <p:nvPr>
            <p:ph type="pic" idx="5"/>
          </p:nvPr>
        </p:nvSpPr>
        <p:spPr>
          <a:xfrm>
            <a:off x="6455459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1" name="Google Shape;351;p97"/>
          <p:cNvSpPr>
            <a:spLocks noGrp="1"/>
          </p:cNvSpPr>
          <p:nvPr>
            <p:ph type="pic" idx="6"/>
          </p:nvPr>
        </p:nvSpPr>
        <p:spPr>
          <a:xfrm>
            <a:off x="3551984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2" name="Google Shape;352;p97"/>
          <p:cNvSpPr>
            <a:spLocks noGrp="1"/>
          </p:cNvSpPr>
          <p:nvPr>
            <p:ph type="pic" idx="7"/>
          </p:nvPr>
        </p:nvSpPr>
        <p:spPr>
          <a:xfrm>
            <a:off x="648510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3" name="Google Shape;353;p97"/>
          <p:cNvSpPr>
            <a:spLocks noGrp="1"/>
          </p:cNvSpPr>
          <p:nvPr>
            <p:ph type="pic" idx="8"/>
          </p:nvPr>
        </p:nvSpPr>
        <p:spPr>
          <a:xfrm>
            <a:off x="6455459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8118904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23"/>
          <p:cNvSpPr txBox="1"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7" name="Google Shape;367;p223"/>
          <p:cNvSpPr>
            <a:spLocks noGrp="1"/>
          </p:cNvSpPr>
          <p:nvPr>
            <p:ph type="pic" idx="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68" name="Google Shape;368;p223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6094572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2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1" name="Google Shape;371;p22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2" name="Google Shape;372;p22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7316925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22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977531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preserve="1" userDrawn="1">
  <p:cSld name="3_Voc_Act_01__Vidéo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736846" y="5371468"/>
            <a:ext cx="7670306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DA1437C-B6A2-8E9F-6A5F-C9245219EB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91999" y="2026860"/>
            <a:ext cx="5760000" cy="30168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3496192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2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226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81" name="Google Shape;381;p226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22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0116711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2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22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22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7" name="Google Shape;387;p22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9450904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8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22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91" name="Google Shape;391;p22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2" name="Google Shape;392;p22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678195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29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5" name="Google Shape;395;p229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6" name="Google Shape;396;p229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7" name="Google Shape;397;p229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8" name="Google Shape;398;p229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9" name="Google Shape;399;p229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0" name="Google Shape;400;p229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1" name="Google Shape;401;p229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2" name="Google Shape;402;p229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3" name="Google Shape;403;p229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4" name="Google Shape;404;p229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5" name="Google Shape;405;p22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8690136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30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8" name="Google Shape;408;p23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9" name="Google Shape;409;p23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0" name="Google Shape;410;p23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1" name="Google Shape;411;p23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2" name="Google Shape;412;p23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50760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8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22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91" name="Google Shape;391;p22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92" name="Google Shape;392;p22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31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5" name="Google Shape;415;p23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6" name="Google Shape;416;p23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7" name="Google Shape;417;p23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8" name="Google Shape;418;p23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9" name="Google Shape;419;p23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0" name="Google Shape;420;p23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1" name="Google Shape;421;p23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2" name="Google Shape;422;p23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3" name="Google Shape;423;p23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165764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2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6" name="Google Shape;426;p232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27" name="Google Shape;427;p232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28" name="Google Shape;428;p232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29" name="Google Shape;429;p232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0" name="Google Shape;430;p232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4980597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33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3" name="Google Shape;433;p233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4" name="Google Shape;434;p233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5" name="Google Shape;435;p233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6" name="Google Shape;436;p233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7" name="Google Shape;437;p233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8" name="Google Shape;438;p233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39" name="Google Shape;439;p233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0" name="Google Shape;440;p233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1" name="Google Shape;441;p233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2" name="Google Shape;442;p233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3" name="Google Shape;443;p23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9972092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3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6" name="Google Shape;446;p23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47" name="Google Shape;447;p23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48" name="Google Shape;448;p23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49" name="Google Shape;449;p23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0" name="Google Shape;450;p23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1" name="Google Shape;451;p234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2" name="Google Shape;452;p234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3" name="Google Shape;453;p234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4" name="Google Shape;454;p234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5" name="Google Shape;455;p23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0840701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3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8" name="Google Shape;458;p235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9" name="Google Shape;459;p235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0" name="Google Shape;460;p235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1" name="Google Shape;461;p235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2" name="Google Shape;462;p235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3" name="Google Shape;463;p235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4" name="Google Shape;464;p235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5" name="Google Shape;465;p235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6" name="Google Shape;466;p235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7" name="Google Shape;467;p235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8" name="Google Shape;468;p235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9" name="Google Shape;469;p235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0" name="Google Shape;470;p235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1" name="Google Shape;471;p235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2" name="Google Shape;472;p235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3" name="Google Shape;473;p235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4" name="Google Shape;474;p235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5" name="Google Shape;475;p235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6" name="Google Shape;476;p235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6397745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0297629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1371279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1726303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004399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533305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4.xml"/><Relationship Id="rId21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20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24" Type="http://schemas.openxmlformats.org/officeDocument/2006/relationships/image" Target="../media/image15.bin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23" Type="http://schemas.openxmlformats.org/officeDocument/2006/relationships/theme" Target="../theme/theme11.xml"/><Relationship Id="rId10" Type="http://schemas.openxmlformats.org/officeDocument/2006/relationships/slideLayout" Target="../slideLayouts/slideLayout121.xml"/><Relationship Id="rId19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Relationship Id="rId22" Type="http://schemas.openxmlformats.org/officeDocument/2006/relationships/slideLayout" Target="../slideLayouts/slideLayout13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1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36.xml"/><Relationship Id="rId21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17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35.xml"/><Relationship Id="rId16" Type="http://schemas.openxmlformats.org/officeDocument/2006/relationships/slideLayout" Target="../slideLayouts/slideLayout149.xml"/><Relationship Id="rId20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8.xml"/><Relationship Id="rId23" Type="http://schemas.openxmlformats.org/officeDocument/2006/relationships/image" Target="../media/image3.jpg"/><Relationship Id="rId10" Type="http://schemas.openxmlformats.org/officeDocument/2006/relationships/slideLayout" Target="../slideLayouts/slideLayout143.xml"/><Relationship Id="rId19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Relationship Id="rId2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18" Type="http://schemas.openxmlformats.org/officeDocument/2006/relationships/image" Target="../media/image15.bin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83.xml"/><Relationship Id="rId1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73.xml"/><Relationship Id="rId21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17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72.xml"/><Relationship Id="rId16" Type="http://schemas.openxmlformats.org/officeDocument/2006/relationships/slideLayout" Target="../slideLayouts/slideLayout186.xml"/><Relationship Id="rId20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24" Type="http://schemas.openxmlformats.org/officeDocument/2006/relationships/image" Target="../media/image15.bin"/><Relationship Id="rId5" Type="http://schemas.openxmlformats.org/officeDocument/2006/relationships/slideLayout" Target="../slideLayouts/slideLayout175.xml"/><Relationship Id="rId15" Type="http://schemas.openxmlformats.org/officeDocument/2006/relationships/slideLayout" Target="../slideLayouts/slideLayout185.xml"/><Relationship Id="rId23" Type="http://schemas.openxmlformats.org/officeDocument/2006/relationships/theme" Target="../theme/theme14.xml"/><Relationship Id="rId10" Type="http://schemas.openxmlformats.org/officeDocument/2006/relationships/slideLayout" Target="../slideLayouts/slideLayout180.xml"/><Relationship Id="rId19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slideLayout" Target="../slideLayouts/slideLayout184.xml"/><Relationship Id="rId22" Type="http://schemas.openxmlformats.org/officeDocument/2006/relationships/slideLayout" Target="../slideLayouts/slideLayout19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slideLayout" Target="../slideLayouts/slideLayout229.xml"/><Relationship Id="rId18" Type="http://schemas.openxmlformats.org/officeDocument/2006/relationships/theme" Target="../theme/theme17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17" Type="http://schemas.openxmlformats.org/officeDocument/2006/relationships/slideLayout" Target="../slideLayouts/slideLayout233.xml"/><Relationship Id="rId2" Type="http://schemas.openxmlformats.org/officeDocument/2006/relationships/slideLayout" Target="../slideLayouts/slideLayout218.xml"/><Relationship Id="rId16" Type="http://schemas.openxmlformats.org/officeDocument/2006/relationships/slideLayout" Target="../slideLayouts/slideLayout232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5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26.xml"/><Relationship Id="rId19" Type="http://schemas.openxmlformats.org/officeDocument/2006/relationships/image" Target="../media/image15.bin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Relationship Id="rId14" Type="http://schemas.openxmlformats.org/officeDocument/2006/relationships/slideLayout" Target="../slideLayouts/slideLayout23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slideLayout" Target="../slideLayouts/slideLayout246.xml"/><Relationship Id="rId18" Type="http://schemas.openxmlformats.org/officeDocument/2006/relationships/slideLayout" Target="../slideLayouts/slideLayout251.xml"/><Relationship Id="rId3" Type="http://schemas.openxmlformats.org/officeDocument/2006/relationships/slideLayout" Target="../slideLayouts/slideLayout236.xml"/><Relationship Id="rId21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40.xml"/><Relationship Id="rId12" Type="http://schemas.openxmlformats.org/officeDocument/2006/relationships/slideLayout" Target="../slideLayouts/slideLayout245.xml"/><Relationship Id="rId17" Type="http://schemas.openxmlformats.org/officeDocument/2006/relationships/slideLayout" Target="../slideLayouts/slideLayout250.xml"/><Relationship Id="rId2" Type="http://schemas.openxmlformats.org/officeDocument/2006/relationships/slideLayout" Target="../slideLayouts/slideLayout235.xml"/><Relationship Id="rId16" Type="http://schemas.openxmlformats.org/officeDocument/2006/relationships/slideLayout" Target="../slideLayouts/slideLayout249.xml"/><Relationship Id="rId20" Type="http://schemas.openxmlformats.org/officeDocument/2006/relationships/slideLayout" Target="../slideLayouts/slideLayout253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24" Type="http://schemas.openxmlformats.org/officeDocument/2006/relationships/image" Target="../media/image15.bin"/><Relationship Id="rId5" Type="http://schemas.openxmlformats.org/officeDocument/2006/relationships/slideLayout" Target="../slideLayouts/slideLayout238.xml"/><Relationship Id="rId15" Type="http://schemas.openxmlformats.org/officeDocument/2006/relationships/slideLayout" Target="../slideLayouts/slideLayout248.xml"/><Relationship Id="rId23" Type="http://schemas.openxmlformats.org/officeDocument/2006/relationships/theme" Target="../theme/theme18.xml"/><Relationship Id="rId10" Type="http://schemas.openxmlformats.org/officeDocument/2006/relationships/slideLayout" Target="../slideLayouts/slideLayout243.xml"/><Relationship Id="rId19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Relationship Id="rId14" Type="http://schemas.openxmlformats.org/officeDocument/2006/relationships/slideLayout" Target="../slideLayouts/slideLayout247.xml"/><Relationship Id="rId22" Type="http://schemas.openxmlformats.org/officeDocument/2006/relationships/slideLayout" Target="../slideLayouts/slideLayout25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image" Target="../media/image3.jpg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2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image" Target="../media/image3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83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84975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9" r:id="rId1"/>
    <p:sldLayoutId id="2147483901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904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  <p:sldLayoutId id="2147483918" r:id="rId16"/>
    <p:sldLayoutId id="2147483919" r:id="rId17"/>
    <p:sldLayoutId id="2147483920" r:id="rId18"/>
    <p:sldLayoutId id="2147483921" r:id="rId19"/>
    <p:sldLayoutId id="2147483922" r:id="rId20"/>
    <p:sldLayoutId id="2147483923" r:id="rId21"/>
    <p:sldLayoutId id="214748392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67835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  <p:sldLayoutId id="2147483941" r:id="rId15"/>
    <p:sldLayoutId id="2147483942" r:id="rId16"/>
    <p:sldLayoutId id="2147483943" r:id="rId17"/>
    <p:sldLayoutId id="2147483944" r:id="rId18"/>
    <p:sldLayoutId id="2147483945" r:id="rId19"/>
    <p:sldLayoutId id="2147483946" r:id="rId20"/>
    <p:sldLayoutId id="2147483947" r:id="rId2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12430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  <p:sldLayoutId id="2147483964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063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  <p:sldLayoutId id="2147483978" r:id="rId13"/>
    <p:sldLayoutId id="2147483979" r:id="rId14"/>
    <p:sldLayoutId id="2147483980" r:id="rId15"/>
    <p:sldLayoutId id="2147483981" r:id="rId16"/>
    <p:sldLayoutId id="2147483982" r:id="rId17"/>
    <p:sldLayoutId id="2147483983" r:id="rId18"/>
    <p:sldLayoutId id="2147483984" r:id="rId19"/>
    <p:sldLayoutId id="2147483985" r:id="rId20"/>
    <p:sldLayoutId id="2147483986" r:id="rId21"/>
    <p:sldLayoutId id="2147483987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B7D3BCD8-9868-4174-A461-8C04FAF3A9DD}" type="datetimeFigureOut">
              <a:rPr lang="fr-FR" smtClean="0"/>
              <a:pPr/>
              <a:t>21/11/2025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639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  <p:sldLayoutId id="2147484000" r:id="rId12"/>
    <p:sldLayoutId id="21474840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6" name="Google Shape;76;p8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7" name="Google Shape;77;p8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78" name="Google Shape;78;p8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79" name="Google Shape;79;p8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90662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icrosoft Uighur" panose="02000000000000000000" pitchFamily="2" charset="-78"/>
          <a:ea typeface="Microsoft Uighur" panose="02000000000000000000" pitchFamily="2" charset="-78"/>
          <a:cs typeface="Microsoft Uighur" panose="02000000000000000000" pitchFamily="2" charset="-78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icrosoft Uighur" panose="02000000000000000000" pitchFamily="2" charset="-78"/>
          <a:ea typeface="Microsoft Uighur" panose="02000000000000000000" pitchFamily="2" charset="-78"/>
          <a:cs typeface="Microsoft Uighur" panose="02000000000000000000" pitchFamily="2" charset="-78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17539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  <p:sldLayoutId id="2147484027" r:id="rId13"/>
    <p:sldLayoutId id="2147484028" r:id="rId14"/>
    <p:sldLayoutId id="2147484029" r:id="rId15"/>
    <p:sldLayoutId id="2147484030" r:id="rId16"/>
    <p:sldLayoutId id="2147484031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8683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  <p:sldLayoutId id="2147484045" r:id="rId13"/>
    <p:sldLayoutId id="2147484046" r:id="rId14"/>
    <p:sldLayoutId id="2147484047" r:id="rId15"/>
    <p:sldLayoutId id="2147484048" r:id="rId16"/>
    <p:sldLayoutId id="2147484049" r:id="rId17"/>
    <p:sldLayoutId id="2147484050" r:id="rId18"/>
    <p:sldLayoutId id="2147484051" r:id="rId19"/>
    <p:sldLayoutId id="2147484052" r:id="rId20"/>
    <p:sldLayoutId id="2147484053" r:id="rId21"/>
    <p:sldLayoutId id="214748405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9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97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98" r:id="rId1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0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4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  <p:sldLayoutId id="2147483804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51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658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853255"/>
      </p:ext>
    </p:extLst>
  </p:cSld>
  <p:clrMap bg1="lt1" tx1="dk1" bg2="lt2" tx2="dk2" accent1="accent1" accent2="accent2" accent3="accent3" accent4="accent4" accent5="accent5" accent6="accent6" hlink="hlink" folHlink="folHlink"/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9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00112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  <p:sldLayoutId id="2147483883" r:id="rId18"/>
    <p:sldLayoutId id="2147483884" r:id="rId19"/>
    <p:sldLayoutId id="2147483885" r:id="rId20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6" name="Google Shape;76;p8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7" name="Google Shape;77;p8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78" name="Google Shape;78;p8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79" name="Google Shape;79;p8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30946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4" r:id="rId7"/>
    <p:sldLayoutId id="2147483895" r:id="rId8"/>
    <p:sldLayoutId id="2147483896" r:id="rId9"/>
    <p:sldLayoutId id="214748389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34.xml"/><Relationship Id="rId7" Type="http://schemas.openxmlformats.org/officeDocument/2006/relationships/image" Target="../media/image27.gif"/><Relationship Id="rId12" Type="http://schemas.openxmlformats.org/officeDocument/2006/relationships/image" Target="../media/image4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9.png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34.xml"/><Relationship Id="rId7" Type="http://schemas.openxmlformats.org/officeDocument/2006/relationships/image" Target="../media/image27.gif"/><Relationship Id="rId12" Type="http://schemas.openxmlformats.org/officeDocument/2006/relationships/image" Target="../media/image4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9.png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1.png"/><Relationship Id="rId7" Type="http://schemas.openxmlformats.org/officeDocument/2006/relationships/image" Target="../media/image4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33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4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6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6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5.png"/><Relationship Id="rId7" Type="http://schemas.openxmlformats.org/officeDocument/2006/relationships/image" Target="../media/image4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6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6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6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8.png"/><Relationship Id="rId7" Type="http://schemas.openxmlformats.org/officeDocument/2006/relationships/image" Target="../media/image4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9.png"/><Relationship Id="rId7" Type="http://schemas.openxmlformats.org/officeDocument/2006/relationships/image" Target="../media/image4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7.png"/><Relationship Id="rId7" Type="http://schemas.openxmlformats.org/officeDocument/2006/relationships/image" Target="../media/image4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8.png"/><Relationship Id="rId7" Type="http://schemas.openxmlformats.org/officeDocument/2006/relationships/image" Target="../media/image4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31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55.png"/><Relationship Id="rId9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0.png"/><Relationship Id="rId7" Type="http://schemas.openxmlformats.org/officeDocument/2006/relationships/image" Target="../media/image4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7.png"/><Relationship Id="rId7" Type="http://schemas.openxmlformats.org/officeDocument/2006/relationships/image" Target="../media/image4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53.xml"/><Relationship Id="rId6" Type="http://schemas.openxmlformats.org/officeDocument/2006/relationships/image" Target="../media/image40.png"/><Relationship Id="rId11" Type="http://schemas.openxmlformats.org/officeDocument/2006/relationships/image" Target="../media/image61.png"/><Relationship Id="rId5" Type="http://schemas.openxmlformats.org/officeDocument/2006/relationships/image" Target="../media/image35.png"/><Relationship Id="rId10" Type="http://schemas.openxmlformats.org/officeDocument/2006/relationships/image" Target="../media/image60.png"/><Relationship Id="rId4" Type="http://schemas.openxmlformats.org/officeDocument/2006/relationships/image" Target="../media/image25.png"/><Relationship Id="rId9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33.png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0.png"/><Relationship Id="rId7" Type="http://schemas.openxmlformats.org/officeDocument/2006/relationships/image" Target="../media/image6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0.png"/><Relationship Id="rId7" Type="http://schemas.openxmlformats.org/officeDocument/2006/relationships/image" Target="../media/image6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microsoft.com/office/2007/relationships/hdphoto" Target="../media/hdphoto4.wdp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06.xml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42.png"/><Relationship Id="rId4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47.png"/><Relationship Id="rId9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69.png"/><Relationship Id="rId9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70.jpeg"/><Relationship Id="rId9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70.jpeg"/><Relationship Id="rId9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70.jpeg"/><Relationship Id="rId9" Type="http://schemas.openxmlformats.org/officeDocument/2006/relationships/image" Target="../media/image4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70.jpeg"/><Relationship Id="rId9" Type="http://schemas.openxmlformats.org/officeDocument/2006/relationships/image" Target="../media/image4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70.jpeg"/><Relationship Id="rId9" Type="http://schemas.openxmlformats.org/officeDocument/2006/relationships/image" Target="../media/image4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70.jpeg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58.png"/><Relationship Id="rId4" Type="http://schemas.openxmlformats.org/officeDocument/2006/relationships/image" Target="../media/image40.png"/><Relationship Id="rId9" Type="http://schemas.openxmlformats.org/officeDocument/2006/relationships/image" Target="../media/image5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70.jpeg"/><Relationship Id="rId9" Type="http://schemas.openxmlformats.org/officeDocument/2006/relationships/image" Target="../media/image43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3.png"/><Relationship Id="rId7" Type="http://schemas.openxmlformats.org/officeDocument/2006/relationships/image" Target="../media/image4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55.png"/><Relationship Id="rId9" Type="http://schemas.openxmlformats.org/officeDocument/2006/relationships/image" Target="../media/image4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7.gif"/><Relationship Id="rId4" Type="http://schemas.openxmlformats.org/officeDocument/2006/relationships/image" Target="../media/image7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microsoft.com/office/2007/relationships/media" Target="../media/media2.mp4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gif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132.xml"/><Relationship Id="rId10" Type="http://schemas.openxmlformats.org/officeDocument/2006/relationships/image" Target="../media/image35.png"/><Relationship Id="rId4" Type="http://schemas.openxmlformats.org/officeDocument/2006/relationships/video" Target="../media/media2.mp4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35.png"/><Relationship Id="rId5" Type="http://schemas.openxmlformats.org/officeDocument/2006/relationships/image" Target="../media/image46.png"/><Relationship Id="rId10" Type="http://schemas.openxmlformats.org/officeDocument/2006/relationships/image" Target="../media/image43.png"/><Relationship Id="rId4" Type="http://schemas.openxmlformats.org/officeDocument/2006/relationships/image" Target="../media/image45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35.xml"/><Relationship Id="rId7" Type="http://schemas.openxmlformats.org/officeDocument/2006/relationships/image" Target="../media/image3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8.png"/><Relationship Id="rId11" Type="http://schemas.openxmlformats.org/officeDocument/2006/relationships/image" Target="../media/image43.png"/><Relationship Id="rId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50E6242-D1FE-CDF9-CA4F-75F0B9EF8B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84" b="3384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45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indent="0">
              <a:buSzPct val="100000"/>
            </a:pP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ننشد معا</a:t>
            </a:r>
            <a:endParaRPr sz="24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52194C7-4A53-6A9F-E5A6-089A78C322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1" name="FINALE - Nachid Sadiqi PART 02">
            <a:hlinkClick r:id="" action="ppaction://media"/>
            <a:extLst>
              <a:ext uri="{FF2B5EF4-FFF2-40B4-BE49-F238E27FC236}">
                <a16:creationId xmlns:a16="http://schemas.microsoft.com/office/drawing/2014/main" id="{6614E927-EAC8-2EBB-AD1A-B0F3CC9686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5091" y="2005780"/>
            <a:ext cx="6840000" cy="3788491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7D399B7-B3DD-5F8B-2584-17594BAC257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BADD2E8-8DA3-2ED1-B3E4-844C39F4C2CB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90D38EA-EF58-5A52-E69C-CC51230A366E}"/>
              </a:ext>
            </a:extLst>
          </p:cNvPr>
          <p:cNvSpPr>
            <a:spLocks/>
          </p:cNvSpPr>
          <p:nvPr/>
        </p:nvSpPr>
        <p:spPr>
          <a:xfrm>
            <a:off x="3386082" y="12145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90D3C86-E27F-3DBB-22F9-0C78EE0147BE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A43A509-FAC5-4F6E-BF73-7C7EF65D9C82}"/>
              </a:ext>
            </a:extLst>
          </p:cNvPr>
          <p:cNvSpPr>
            <a:spLocks/>
          </p:cNvSpPr>
          <p:nvPr/>
        </p:nvSpPr>
        <p:spPr>
          <a:xfrm>
            <a:off x="5035868" y="182279"/>
            <a:ext cx="1260000" cy="256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الطلاقة /التحدث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0F1F708-7A47-7B66-12B0-92C3D55F7BC4}"/>
              </a:ext>
            </a:extLst>
          </p:cNvPr>
          <p:cNvSpPr>
            <a:spLocks/>
          </p:cNvSpPr>
          <p:nvPr/>
        </p:nvSpPr>
        <p:spPr>
          <a:xfrm>
            <a:off x="1898701" y="14278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A1D73592-730A-741C-64D7-E5AB963449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3FA949E-C976-0F7F-2FE3-7A4BEFE9FE1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ACD9878A-C75E-6937-3738-A72CD76A25D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9360" y="1313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098509A-8816-EA50-0D72-F160A58A31AD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3060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56630335-3AB3-E6C6-9F5B-CAE291A48A79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9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>
          <a:extLst>
            <a:ext uri="{FF2B5EF4-FFF2-40B4-BE49-F238E27FC236}">
              <a16:creationId xmlns:a16="http://schemas.microsoft.com/office/drawing/2014/main" id="{5E24A348-DBCB-0D25-14AB-F821F0FBB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11">
            <a:extLst>
              <a:ext uri="{FF2B5EF4-FFF2-40B4-BE49-F238E27FC236}">
                <a16:creationId xmlns:a16="http://schemas.microsoft.com/office/drawing/2014/main" id="{9C56E07E-01E0-07AD-1CC3-3C18EFD13A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ct val="100000"/>
              <a:defRPr/>
            </a:pP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أنشدوا</a:t>
            </a:r>
          </a:p>
        </p:txBody>
      </p:sp>
      <p:pic>
        <p:nvPicPr>
          <p:cNvPr id="14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7D03310-C029-906A-24DE-F3CE8616F7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2" name="FINALE - Nachid Sadiqi PART 02">
            <a:hlinkClick r:id="" action="ppaction://media"/>
            <a:extLst>
              <a:ext uri="{FF2B5EF4-FFF2-40B4-BE49-F238E27FC236}">
                <a16:creationId xmlns:a16="http://schemas.microsoft.com/office/drawing/2014/main" id="{79BCD135-88B6-5A2A-DA2B-889AD9C132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5091" y="2005780"/>
            <a:ext cx="6840000" cy="3788491"/>
          </a:xfrm>
          <a:prstGeom prst="rect">
            <a:avLst/>
          </a:prstGeom>
        </p:spPr>
      </p:pic>
      <p:pic>
        <p:nvPicPr>
          <p:cNvPr id="15" name="Image 1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AE164E1-0AC2-9A89-9333-D282C0D33F7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D8C3E65-5337-5774-D322-B956F2D3C033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FFB83F5-DA38-389C-1F9A-E2D589B331FB}"/>
              </a:ext>
            </a:extLst>
          </p:cNvPr>
          <p:cNvSpPr>
            <a:spLocks/>
          </p:cNvSpPr>
          <p:nvPr/>
        </p:nvSpPr>
        <p:spPr>
          <a:xfrm>
            <a:off x="3386082" y="12145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27874D-D01C-3297-0087-BA24AD6944A0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90513A-599D-10D5-A40E-B9A91DAB0C5D}"/>
              </a:ext>
            </a:extLst>
          </p:cNvPr>
          <p:cNvSpPr>
            <a:spLocks/>
          </p:cNvSpPr>
          <p:nvPr/>
        </p:nvSpPr>
        <p:spPr>
          <a:xfrm>
            <a:off x="5035868" y="182279"/>
            <a:ext cx="1260000" cy="256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الطلاقة /التحدث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1A146A9-7F2D-3295-CEB5-59B7CA8B52BC}"/>
              </a:ext>
            </a:extLst>
          </p:cNvPr>
          <p:cNvSpPr>
            <a:spLocks/>
          </p:cNvSpPr>
          <p:nvPr/>
        </p:nvSpPr>
        <p:spPr>
          <a:xfrm>
            <a:off x="1898701" y="14278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98DF8CC-41F9-B7F8-1111-B77523C736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DAAEEBD-AA61-2234-2789-F58ED89C20EA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5AB5F5B-74FD-3553-E458-0FA21CAA0264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9360" y="1313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8589AB4-02E4-8562-CFF5-5E5D067CC89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3060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822E2B07-3B13-ADB7-49E8-D40D5E3F6603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10863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9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96CD0-1760-9429-9602-61D55DC86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80BF291-A8BC-ACB3-799B-08CE6BB3F767}"/>
              </a:ext>
            </a:extLst>
          </p:cNvPr>
          <p:cNvSpPr/>
          <p:nvPr/>
        </p:nvSpPr>
        <p:spPr>
          <a:xfrm>
            <a:off x="235602" y="-66777"/>
            <a:ext cx="1700506" cy="409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1E1564AB-4596-A84C-84B6-47FE968D840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540" r="-32540"/>
          <a:stretch/>
        </p:blipFill>
        <p:spPr>
          <a:xfrm>
            <a:off x="1757882" y="2020632"/>
            <a:ext cx="5628236" cy="3752157"/>
          </a:xfr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C962621-6DD2-C24C-927B-2556D17FA17A}"/>
              </a:ext>
            </a:extLst>
          </p:cNvPr>
          <p:cNvSpPr txBox="1"/>
          <p:nvPr/>
        </p:nvSpPr>
        <p:spPr>
          <a:xfrm>
            <a:off x="-358758" y="82504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يقوم للإنشاد؟</a:t>
            </a:r>
          </a:p>
        </p:txBody>
      </p:sp>
      <p:pic>
        <p:nvPicPr>
          <p:cNvPr id="30" name="Espace réservé pour une image  29" descr="Une image contenant dessin humoristique, clipart, illustration, sourire&#10;&#10;Le contenu généré par l’IA peut être incorrect.">
            <a:extLst>
              <a:ext uri="{FF2B5EF4-FFF2-40B4-BE49-F238E27FC236}">
                <a16:creationId xmlns:a16="http://schemas.microsoft.com/office/drawing/2014/main" id="{5F67B80C-0E00-7E31-5315-505D6BF0128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845725" y="605816"/>
            <a:ext cx="900113" cy="90011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D5DB1A1-2297-A678-0F7C-B2FE03AC0AFB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FA761E-A8E8-6916-42A2-1A778B296508}"/>
              </a:ext>
            </a:extLst>
          </p:cNvPr>
          <p:cNvSpPr>
            <a:spLocks/>
          </p:cNvSpPr>
          <p:nvPr/>
        </p:nvSpPr>
        <p:spPr>
          <a:xfrm>
            <a:off x="3386082" y="12145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751DDCC-0474-0101-3217-B53A4E005C30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DDA0DB-4C31-029A-7EC2-4A1385256248}"/>
              </a:ext>
            </a:extLst>
          </p:cNvPr>
          <p:cNvSpPr>
            <a:spLocks/>
          </p:cNvSpPr>
          <p:nvPr/>
        </p:nvSpPr>
        <p:spPr>
          <a:xfrm>
            <a:off x="5035868" y="182279"/>
            <a:ext cx="1260000" cy="256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الطلاقة /التحدث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E92EA4-7CCC-44D7-BC80-7D47EFE3633E}"/>
              </a:ext>
            </a:extLst>
          </p:cNvPr>
          <p:cNvSpPr>
            <a:spLocks/>
          </p:cNvSpPr>
          <p:nvPr/>
        </p:nvSpPr>
        <p:spPr>
          <a:xfrm>
            <a:off x="1898701" y="14278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3D7A2F6-C0D7-235F-FB97-D23F25212F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ECA3589-FD33-0BB0-A059-6E5239B9CF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9DD8C9C-66FD-D240-F0DF-3839735F70E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9360" y="1313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49CD7D1-CD10-068A-718F-D614495190B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3060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A24EB5F-BDA8-4B10-9F8F-341388D88B3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495530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791AF-19B8-920D-66C3-BBF753CE4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05AB67DA-D494-3F46-BDB1-DF97578F7A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3AAB25FC-65D6-0BBA-5585-48E5D6BE375A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الطلاقة / التحدث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975A6F77-6912-8EF3-1CE9-8137BD703EE1}"/>
              </a:ext>
            </a:extLst>
          </p:cNvPr>
          <p:cNvSpPr txBox="1">
            <a:spLocks/>
          </p:cNvSpPr>
          <p:nvPr/>
        </p:nvSpPr>
        <p:spPr>
          <a:xfrm>
            <a:off x="2127380" y="3098945"/>
            <a:ext cx="4971507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قراءة فقرة بدقة واسترسال؛</a:t>
            </a:r>
          </a:p>
          <a:p>
            <a:pPr lvl="0">
              <a:buClr>
                <a:srgbClr val="424D7B"/>
              </a:buClr>
              <a:buFont typeface="Wingdings" panose="05000000000000000000" pitchFamily="2" charset="2"/>
              <a:buChar char="l"/>
              <a:defRPr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استعمال أساليب التعبير عن الرأي في وضعيات جديدة.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77B1BF2-CA98-D205-9E35-3839C29A3B3B}"/>
              </a:ext>
            </a:extLst>
          </p:cNvPr>
          <p:cNvSpPr txBox="1"/>
          <p:nvPr/>
        </p:nvSpPr>
        <p:spPr>
          <a:xfrm>
            <a:off x="3806890" y="1771950"/>
            <a:ext cx="32919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الطلاقة /التحدث</a:t>
            </a:r>
          </a:p>
        </p:txBody>
      </p:sp>
      <p:pic>
        <p:nvPicPr>
          <p:cNvPr id="2" name="Google Shape;2060;p48">
            <a:extLst>
              <a:ext uri="{FF2B5EF4-FFF2-40B4-BE49-F238E27FC236}">
                <a16:creationId xmlns:a16="http://schemas.microsoft.com/office/drawing/2014/main" id="{4ADD5A5E-4C54-0529-6F16-EDC68DAF0B5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98409" y="969591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36;p47">
            <a:extLst>
              <a:ext uri="{FF2B5EF4-FFF2-40B4-BE49-F238E27FC236}">
                <a16:creationId xmlns:a16="http://schemas.microsoft.com/office/drawing/2014/main" id="{8DB8D9B5-F0A2-4066-A01E-18FE40CDD5A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43231" y="2024694"/>
            <a:ext cx="612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34;p4">
            <a:extLst>
              <a:ext uri="{FF2B5EF4-FFF2-40B4-BE49-F238E27FC236}">
                <a16:creationId xmlns:a16="http://schemas.microsoft.com/office/drawing/2014/main" id="{04C13F64-1FAD-7311-37D9-980A8893C6A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-7365" r="-7365"/>
          <a:stretch>
            <a:fillRect/>
          </a:stretch>
        </p:blipFill>
        <p:spPr>
          <a:xfrm>
            <a:off x="955406" y="1790538"/>
            <a:ext cx="466725" cy="46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61624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D0A07-4AD1-0885-9601-6D2912098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B13FA4-DFA6-5E69-9897-F6D0761F6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جيدا كيف سأقرأ النصَّ.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10D8E0B-8F42-5981-2F06-578F5D00341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EAAFBAED-D455-B76A-AD8F-A5B59271F049}"/>
              </a:ext>
            </a:extLst>
          </p:cNvPr>
          <p:cNvSpPr txBox="1">
            <a:spLocks/>
          </p:cNvSpPr>
          <p:nvPr/>
        </p:nvSpPr>
        <p:spPr>
          <a:xfrm>
            <a:off x="632373" y="1903254"/>
            <a:ext cx="7567397" cy="3881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أُحِبُّ عاشوراءَ فَفيهِ أَحْتَفِلُ مَعَ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ٱلْأَقْرانِ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نَلْعَبُ بِأَلْعابِنا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ٱلْجَديدَة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نَتَشارَكُ وَنَتَقاسَمُ حَفْناتِ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ٱلْفاكِهَةِ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وَٱلْقُرِيشِلاتِ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ٱللَّذيذَةِ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نَتَراشَقُ بِأَكْياسِ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ٱلْماءِ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ضاحِكين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آخِرِ عيدٍ تَعَلَّمْتُ دَرْساً مُهِمّاً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مِنْ حَقّي أَنْ أَلْعَبَ وَأَسْتَمْتِعَ دونَ أَنْ أُلْحِقَ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ٱلضَّرَرَ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بِنَفْسي أَوْ بِغَيْري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US" sz="4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0B9609-BA90-B88A-0A4C-5FD4EF3FB0E9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2D31AF-0EA3-D6DD-8AC7-F9B405AACA57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B6B577-A9FE-E188-E48A-28E2A36EAA4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CAEEEA-5B30-E26F-D6B3-B5232498EEB2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DA48EE-412D-A745-D417-9E3950F201FC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72BF27D-0FD8-ADDB-CFEE-22D86F7BA7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9FD24BD-F787-5DCA-A5BD-E89E7B92F7E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FDA98B7-2B2E-C829-F936-C6730C25E20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3F19A57-A337-72C0-3E44-E1B3EFE913D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92ED2D-8605-5DEB-F760-8906E105018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1152126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07469-8AE3-6385-0F55-C710E8610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F720D4-88C5-6047-AE0D-D475144CF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استعدوا للقراءة؛ أمامكم  دقيقة  من أجل قراءة صامتة للفقرة.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F31D6B0-3431-F8A4-7E9F-799B6D6EF0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70F83CC-7C61-9769-8530-6DBE11A33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35" y="1432653"/>
            <a:ext cx="782030" cy="90000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DD01B3EA-8564-AF1A-4DB4-F370F6D41666}"/>
              </a:ext>
            </a:extLst>
          </p:cNvPr>
          <p:cNvSpPr txBox="1">
            <a:spLocks/>
          </p:cNvSpPr>
          <p:nvPr/>
        </p:nvSpPr>
        <p:spPr>
          <a:xfrm>
            <a:off x="632373" y="1903254"/>
            <a:ext cx="7567397" cy="3881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أُحِبُّ عاشوراءَ فَفيهِ أَحْتَفِلُ مَعَ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ٱلْأَقْرانِ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نَلْعَبُ بِأَلْعابِنا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ٱلْجَديدَة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نَتَشارَكُ وَنَتَقاسَمُ حَفْناتِ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ٱلْفاكِهَةِ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وَٱلْقُرِيشِلاتِ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ٱللَّذيذَةِ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نَتَراشَقُ بِأَكْياسِ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ٱلْماءِ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ضاحِكين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آخِرِ عيدٍ تَعَلَّمْتُ دَرْساً مُهِمّاً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مِنْ حَقّي أَنْ أَلْعَبَ وَأَسْتَمْتِعَ دونَ أَنْ أُلْحِقَ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ٱلضَّرَرَ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بِنَفْسي أَوْ بِغَيْري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US" sz="4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C8AD7E-3720-956C-E230-84BD226B0095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D6827F-2800-A2A0-1FBC-D788988964DC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3E4D04-2615-528C-6622-A4B797AEDE8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D132F3-FFAB-C6AF-4F35-ED41FA794CD3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9B5F6B-4A74-3955-BE24-482A24CF8C17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89F3875-3A06-1A4C-FA52-445354AFD3B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179CE76-45F8-9151-F5D3-3B9254BEE9B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12F074E-10FA-250F-FC6D-331F1853D73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65D1C8F-1842-6762-EDAD-52B15D79083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523EC73-7A6C-C164-9CA6-3EF95A62070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0546062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378BD-3E1D-32B1-DF31-1B3BD443F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031F7E-AEB2-7DDC-9215-E50A500D3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التلميذ ....... قم إلى السبورة للقراءة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ويسجل الأستاذ على سجل الطلاقة / التحدث.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590E25EE-BE94-F765-7966-DBAEE65BF9C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A8B29701-2705-2210-D367-F2D144D40332}"/>
              </a:ext>
            </a:extLst>
          </p:cNvPr>
          <p:cNvSpPr txBox="1">
            <a:spLocks/>
          </p:cNvSpPr>
          <p:nvPr/>
        </p:nvSpPr>
        <p:spPr>
          <a:xfrm>
            <a:off x="632373" y="1903254"/>
            <a:ext cx="7567397" cy="3881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أُحِبُّ عاشوراءَ فَفيهِ أَحْتَفِلُ مَعَ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ٱلْأَقْرانِ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نَلْعَبُ بِأَلْعابِنا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ٱلْجَديدَة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نَتَشارَكُ وَنَتَقاسَمُ حَفْناتِ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ٱلْفاكِهَةِ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وَٱلْقُرِيشِلاتِ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ٱللَّذيذَةِ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نَتَراشَقُ بِأَكْياسِ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ٱلْماءِ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ضاحِكين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آخِرِ عيدٍ تَعَلَّمْتُ دَرْساً مُهِمّاً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مِنْ حَقّي أَنْ أَلْعَبَ وَأَسْتَمْتِعَ دونَ أَنْ أُلْحِقَ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ٱلضَّرَرَ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بِنَفْسي أَوْ بِغَيْري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US" sz="4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706EAF-35F4-AA08-C2A7-7FA47013F63E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2EF9E7-25FB-E901-2023-347A1ECA9DFD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48DEB9-A7C7-9D50-3ACE-065DEC35F358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170E6B-9D59-E4A7-5552-AB8791E099B1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757A56-2263-5839-665C-1F40AB059255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3A39209-B458-7FA0-7D30-52F24F4B0A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D62ABED-D548-CCB0-2AD5-9E9FD8348D9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1DD2693-B58B-BCF1-B8EE-5661FC89D98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1C55DEB-E936-9A82-F5D7-71D32FDD24E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849034F-936B-F1E2-1F33-BB02AFD1AE2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6732623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9EC3B-1C90-F786-378E-814D6F8F2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591659-788B-E45A-17AB-67DEA6F88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عنوان النص الذي تذكركم به هذه الفقرة؟ ما هي شخصياته؟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25643ACF-55DC-3A4C-0DC1-E8CF337D2A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F38485AC-AA6F-F045-B1DB-6A901BA6DCA3}"/>
              </a:ext>
            </a:extLst>
          </p:cNvPr>
          <p:cNvSpPr txBox="1">
            <a:spLocks/>
          </p:cNvSpPr>
          <p:nvPr/>
        </p:nvSpPr>
        <p:spPr>
          <a:xfrm>
            <a:off x="632373" y="1903254"/>
            <a:ext cx="7567397" cy="3881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أُحِبُّ عاشوراءَ فَفيهِ أَحْتَفِلُ مَعَ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ٱلْأَقْرانِ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نَلْعَبُ بِأَلْعابِنا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ٱلْجَديدَة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نَتَشارَكُ وَنَتَقاسَمُ حَفْناتِ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ٱلْفاكِهَةِ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وَٱلْقُرِيشِلاتِ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ٱللَّذيذَةِ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نَتَراشَقُ بِأَكْياسِ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ٱلْماءِ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ضاحِكين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آخِرِ عيدٍ تَعَلَّمْتُ دَرْساً مُهِمّاً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مِنْ حَقّي أَنْ أَلْعَبَ وَأَسْتَمْتِعَ دونَ أَنْ أُلْحِقَ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ٱلضَّرَرَ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بِنَفْسي أَوْ بِغَيْري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US" sz="4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66936F-EEC0-2D95-9180-10BD84882BBB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9F6DF2-300D-1B93-041F-81804C22CE4E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C814F3-DF4D-10D6-8F0D-DD7F82F125D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37DF45-F190-B0EA-CD2F-1A544F010D8C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312014-4DFD-1F2E-5B1B-368BA0B8F9C4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B5ACFCA-63C8-7282-5276-61B24884A6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5D382BE-D704-E91B-C94E-A3CA397746E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AF0433C-F611-E69E-205E-27D5892B67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9F8099A-26D2-F954-652A-026222CD704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BC7F034-8C68-F5FD-920B-DF100BE0FA7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058165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C431B-6428-ADBD-0530-343EA51B1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E91B3D-0484-8148-B32A-8763EF757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 سأملي عليكم كلمات.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977083B-BEFA-3C34-0D5C-8881EA2D85E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7" name="Google Shape;1379;p12">
            <a:extLst>
              <a:ext uri="{FF2B5EF4-FFF2-40B4-BE49-F238E27FC236}">
                <a16:creationId xmlns:a16="http://schemas.microsoft.com/office/drawing/2014/main" id="{050D49AC-31F7-63A7-281B-E5EF5C597E3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BA6D361-5F6D-3649-5BA9-473900F482E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8630DE-98E3-8BF4-93E1-2C9039F4906B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132F39-8576-0374-53C7-A67800D7615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0653E7-349B-F3A9-95C6-E3DAD2FAB05D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CDC091-CA2A-DB9B-C770-7EEA76E4A1F8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95ED1AD-F883-8165-FE43-1E180352780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F18AF43-2F11-667B-415C-6884E795AA8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2678566-D517-2B9B-43AF-09EA691FBEA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CADC7CB-EEEF-13CD-CAC4-5D6B3DA22EA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AA078F3-6BDE-FD4C-6856-010A87D3B38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60613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C6C5B-AA2B-866E-7545-20CBD7DCC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16DE72-0156-8240-A1E1-07F3F54A1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الكلمات .من يقرأ ؟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1A63DDB9-C6F1-351C-6E5D-D00C511CA7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4" name="Google Shape;1671;p201">
            <a:extLst>
              <a:ext uri="{FF2B5EF4-FFF2-40B4-BE49-F238E27FC236}">
                <a16:creationId xmlns:a16="http://schemas.microsoft.com/office/drawing/2014/main" id="{98EDCEC0-4B5D-E68E-8A59-E423735CECD5}"/>
              </a:ext>
            </a:extLst>
          </p:cNvPr>
          <p:cNvSpPr/>
          <p:nvPr/>
        </p:nvSpPr>
        <p:spPr>
          <a:xfrm>
            <a:off x="6112042" y="3447401"/>
            <a:ext cx="2367978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MA" altLang="fr-FR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عا</a:t>
            </a:r>
            <a:r>
              <a:rPr lang="ar-MA" altLang="fr-FR" sz="80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ش</a:t>
            </a:r>
            <a:r>
              <a:rPr lang="ar-MA" altLang="fr-FR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</a:t>
            </a:r>
            <a:r>
              <a:rPr lang="ar-MA" altLang="fr-FR" sz="80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ر</a:t>
            </a:r>
            <a:r>
              <a:rPr lang="ar-MA" altLang="fr-FR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اءُ</a:t>
            </a:r>
            <a:endParaRPr kumimoji="0" lang="ar-MA" sz="8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5" name="Google Shape;1671;p201">
            <a:extLst>
              <a:ext uri="{FF2B5EF4-FFF2-40B4-BE49-F238E27FC236}">
                <a16:creationId xmlns:a16="http://schemas.microsoft.com/office/drawing/2014/main" id="{F68D3A6F-E11A-39EA-A7A4-41181D5644E0}"/>
              </a:ext>
            </a:extLst>
          </p:cNvPr>
          <p:cNvSpPr/>
          <p:nvPr/>
        </p:nvSpPr>
        <p:spPr>
          <a:xfrm>
            <a:off x="3469269" y="3447401"/>
            <a:ext cx="2246189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MA" sz="8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دَرْسٌ</a:t>
            </a:r>
          </a:p>
        </p:txBody>
      </p:sp>
      <p:sp>
        <p:nvSpPr>
          <p:cNvPr id="18" name="Google Shape;1671;p201">
            <a:extLst>
              <a:ext uri="{FF2B5EF4-FFF2-40B4-BE49-F238E27FC236}">
                <a16:creationId xmlns:a16="http://schemas.microsoft.com/office/drawing/2014/main" id="{B6A6BD5D-0CB2-4128-1286-20620FC60365}"/>
              </a:ext>
            </a:extLst>
          </p:cNvPr>
          <p:cNvSpPr/>
          <p:nvPr/>
        </p:nvSpPr>
        <p:spPr>
          <a:xfrm>
            <a:off x="826496" y="3447401"/>
            <a:ext cx="2246189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نَتَ</a:t>
            </a:r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راشَ</a:t>
            </a: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</a:t>
            </a:r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ُ</a:t>
            </a:r>
            <a:endParaRPr kumimoji="0" lang="ar-MA" sz="8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C761FF-3B35-F8C2-BADC-49E3BEAC4D9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D49112-4A31-3620-1852-351B26EC0B82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A71A21-4F0D-34A2-22C5-EEFB6B8D2D4E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12CB67-8155-99B2-56CD-A469E1BF2B98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648A4C-E20A-0E82-D185-63F705CC03F3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EEF84C6-A909-F799-5B93-4E4720A426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38BB224-03D2-D9C8-6EE3-0E2C185D07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AB9C68E-E8A4-47D9-16FD-2181BB9D3F1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91D6C44-E33A-DEB0-E417-8FA50C27079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92A510A-D625-B828-2914-3771393490D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000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412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A406D-9436-2F36-D31C-F383ED6F4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C1739C5-CAA3-6E42-AB33-884BAE423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Google Shape;1671;p201">
            <a:extLst>
              <a:ext uri="{FF2B5EF4-FFF2-40B4-BE49-F238E27FC236}">
                <a16:creationId xmlns:a16="http://schemas.microsoft.com/office/drawing/2014/main" id="{59744913-7824-B82D-BF89-25BDE6C98155}"/>
              </a:ext>
            </a:extLst>
          </p:cNvPr>
          <p:cNvSpPr/>
          <p:nvPr/>
        </p:nvSpPr>
        <p:spPr>
          <a:xfrm>
            <a:off x="417095" y="3582909"/>
            <a:ext cx="8398041" cy="90888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defRPr/>
            </a:pPr>
            <a:r>
              <a:rPr lang="ar-MA" altLang="fr-FR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عا</a:t>
            </a:r>
            <a:r>
              <a:rPr lang="ar-MA" altLang="fr-FR" sz="80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ش</a:t>
            </a:r>
            <a:r>
              <a:rPr lang="ar-MA" altLang="fr-FR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</a:t>
            </a:r>
            <a:r>
              <a:rPr lang="ar-MA" altLang="fr-FR" sz="80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ر</a:t>
            </a:r>
            <a:r>
              <a:rPr lang="ar-MA" altLang="fr-FR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اءُ</a:t>
            </a:r>
            <a:endParaRPr lang="ar-MA" sz="8000" b="1" dirty="0">
              <a:solidFill>
                <a:srgbClr val="424D7B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7A9096A4-B5D0-B69C-0622-8472560CB9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1" cy="792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C51B08-D7BC-AAAF-8360-6E3F2CE324E9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52D765-2375-CBF7-F4AF-FF24ECA7B983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275DA0-774C-2787-9E67-7E34C05D497B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52A377-6BA4-31D7-D17B-59FD488A24CD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C4F913-BA0E-8CC4-96B1-5626CB8A4968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3F1C40E-AE8E-6813-2B08-29936AD6DE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35EE643-01C5-B51F-8D8E-D95538815D2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AAA1486-A866-F5E2-232F-9E795C45792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8DB39EF-18FC-4D4D-A88B-B3AE08E2BAA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D5BF5B1-694E-3487-00FE-B659F7AEBA6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8468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1C38D-AEDC-7F31-D9A8-448794D40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451287-80A8-8C46-92AD-510ED0563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ينطق الأستاذ الكلمة.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CDDE845-5852-5E21-9917-7ACAE50C50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6" name="Google Shape;1379;p12">
            <a:extLst>
              <a:ext uri="{FF2B5EF4-FFF2-40B4-BE49-F238E27FC236}">
                <a16:creationId xmlns:a16="http://schemas.microsoft.com/office/drawing/2014/main" id="{38E37724-E5DB-7654-98C0-7D693BCFF36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7281D98-3DEB-6DDA-341B-91AF44863F4E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A93EA0-876F-3D11-667E-2438075A0D2E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D95587-8417-D0DB-EEC9-D00468626AD7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44C78C-5E5D-9921-37FE-82709094C4A7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96BEDE-7DFA-8372-FE5F-6FD2516EB898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D75C269-C989-DA6A-2535-3AE05EE2BA9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8660D3C-1474-5CAD-0AED-1CD958DA7FF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E3883AB-EF49-DFB8-CC3C-8532C32157C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36C5386-9CE2-598D-4517-F42CE214422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2AD7912-5B6E-9557-381E-16043ABE848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639790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DEE63-4A28-6A44-583A-B996310CA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379;p12">
            <a:extLst>
              <a:ext uri="{FF2B5EF4-FFF2-40B4-BE49-F238E27FC236}">
                <a16:creationId xmlns:a16="http://schemas.microsoft.com/office/drawing/2014/main" id="{30FC764A-8B20-4A2B-7847-688534E4608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168090C9-7E2B-A649-BC58-E0B87EC24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الألواح، صححوا.</a:t>
            </a:r>
            <a:endParaRPr lang="fr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E5A0C872-2BA1-9698-4DDC-57D0A567E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953" y="3549337"/>
            <a:ext cx="317430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3800"/>
              <a:buFont typeface="Arial"/>
              <a:buNone/>
              <a:tabLst/>
              <a:defRPr/>
            </a:pPr>
            <a:r>
              <a:rPr kumimoji="0" lang="ar-MA" altLang="fr-F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عاشوراءُ</a:t>
            </a:r>
            <a:endParaRPr kumimoji="0" lang="fr-FR" altLang="fr-FR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95001D6A-149E-A0DA-4B43-893AD52E9D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564FA34-8E1A-9AF9-2178-71625E8BF760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CDC664-13C9-D441-8413-24BB7F17AFF6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C12E9E-0482-E99D-F023-A57271D6C79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F0E5819-C9BB-4FE9-9FB6-2899B1C081C7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1046CA-CBC3-7F24-64CD-31DFEC96C7F8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FE31CAB-C873-C3F3-4107-C110A3465EA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CD889A8-8796-C92E-4095-5FE804A966F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FB31018-CBDF-1008-C701-9B3B2817337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BC3CF5B-568B-354E-4E20-8089C990D55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74F7EE3-A8E3-D56C-AA02-64312A6130E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5030755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984C2-E5DA-2D1D-AC7C-0607412A9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582AAF-07A6-154E-9F26-9B887E066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Google Shape;1671;p201">
            <a:extLst>
              <a:ext uri="{FF2B5EF4-FFF2-40B4-BE49-F238E27FC236}">
                <a16:creationId xmlns:a16="http://schemas.microsoft.com/office/drawing/2014/main" id="{E03B390D-8E88-B680-D38F-E900F24D392E}"/>
              </a:ext>
            </a:extLst>
          </p:cNvPr>
          <p:cNvSpPr/>
          <p:nvPr/>
        </p:nvSpPr>
        <p:spPr>
          <a:xfrm>
            <a:off x="3072078" y="3403535"/>
            <a:ext cx="2706912" cy="112264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defRPr/>
            </a:pPr>
            <a:r>
              <a:rPr lang="ar-MA" sz="8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دَرْسٌ</a:t>
            </a:r>
          </a:p>
        </p:txBody>
      </p:sp>
      <p:pic>
        <p:nvPicPr>
          <p:cNvPr id="3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16CD6ED5-7DD8-A328-E145-B4AD6C91EC4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0DADEB9-DDE6-12C4-6590-F2B2E54E66B6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C7DECE-741B-D10E-F114-D24989C14603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48D764-B527-F992-9F34-2BD12626A0F9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A41009-1A90-F1E0-0D60-85C420727760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A265AB-F434-0316-E02C-76698ACEF2E2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63BA70D-6CF8-CB44-B3EF-31EAD65DA5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ECBC2BA-1F84-71B8-6E58-2900395216F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81821C1-69D7-FF4F-DE9D-7DB95CD51D9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20602EF-723B-1BA5-A5CE-5587A58F760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6686C9E-6C58-8A9A-43D5-897EACD1294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18215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B18CE-F087-7D8A-E1EC-053BE7E99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D7CFC6-C21B-D945-9FE3-A34747B0D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ينطق الأستاذ الكلمة.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9A68D53-1843-5194-CB30-827EB8F44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4" name="Google Shape;1379;p12">
            <a:extLst>
              <a:ext uri="{FF2B5EF4-FFF2-40B4-BE49-F238E27FC236}">
                <a16:creationId xmlns:a16="http://schemas.microsoft.com/office/drawing/2014/main" id="{14761232-9FF8-E6A3-B110-05B4836B5B0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A6E02BD-BBB2-6D34-05F1-D7E72FFE34FD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50DDFD-A79E-0A28-9800-C277AE645A6A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3403BB-5F1B-6DE0-E1B9-2D59BEB7148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C82DD7-B4F0-7A90-9F52-285F1BFDED41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406BDD-AA73-ECAE-CFE9-F021833A9473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9FA09EF-E321-B25B-9CE5-A6863B9801F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E5162F7-41B4-A2E9-4D16-FD250DB8EB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17578B3-B1B9-D563-2FAB-6825E5D57B8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063C3B6-4805-FC6B-290F-7203F9CC7C8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86A260C-1296-2D40-0552-9DDD71A3383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81578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B2707-C537-4D3A-A188-6AB8BFCAE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re 27">
            <a:extLst>
              <a:ext uri="{FF2B5EF4-FFF2-40B4-BE49-F238E27FC236}">
                <a16:creationId xmlns:a16="http://schemas.microsoft.com/office/drawing/2014/main" id="{AD81480B-8193-9731-C371-9F4ABA6E5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الألواح، صححوا.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69B7C42-01D0-A587-D1CC-86E6072A1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4" name="Google Shape;1379;p12">
            <a:extLst>
              <a:ext uri="{FF2B5EF4-FFF2-40B4-BE49-F238E27FC236}">
                <a16:creationId xmlns:a16="http://schemas.microsoft.com/office/drawing/2014/main" id="{5F86CB1E-F235-B736-A2DB-A2DB8143D5B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C0486E1F-971B-B817-CCB3-D13AFEDAF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953" y="3549337"/>
            <a:ext cx="317430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3800"/>
              <a:buFont typeface="Arial"/>
              <a:buNone/>
              <a:tabLst/>
              <a:defRPr/>
            </a:pPr>
            <a:r>
              <a:rPr kumimoji="0" lang="ar-MA" altLang="fr-F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دَرْسٌ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D6248E-FE5D-F04E-CFDC-35D1FBB58B68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039F66-EF89-18FD-AE9F-B4D16E383173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22C447-FEC6-4BA4-8924-1C26451AACA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1989B6-9636-B6B8-8E46-E6B0CC689A81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DE4B8F-E9C0-9446-7D0B-9B3C7E9493E2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2AB7DA0-0B34-05C5-621E-93EDBF025A7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A1218BB-2A5C-BD87-B266-2E92BCE2110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28010D0-955B-3B12-F98A-D5E113C69E8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1FDABAF-7901-34E5-912C-911B681C9E4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23EB986-C2FA-BEDC-D2AD-0BEC2713F09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294340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964C9-554F-4EF5-9687-CE1354942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41CBAA-7293-BE48-A4FB-BC431AFAA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Google Shape;1671;p201">
            <a:extLst>
              <a:ext uri="{FF2B5EF4-FFF2-40B4-BE49-F238E27FC236}">
                <a16:creationId xmlns:a16="http://schemas.microsoft.com/office/drawing/2014/main" id="{70A4503F-01EC-F98B-8281-789BC51E4277}"/>
              </a:ext>
            </a:extLst>
          </p:cNvPr>
          <p:cNvSpPr/>
          <p:nvPr/>
        </p:nvSpPr>
        <p:spPr>
          <a:xfrm>
            <a:off x="433137" y="3463334"/>
            <a:ext cx="8430126" cy="1253045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defRPr/>
            </a:pP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نَتَ</a:t>
            </a:r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راشَ</a:t>
            </a: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</a:t>
            </a:r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ُ</a:t>
            </a:r>
          </a:p>
        </p:txBody>
      </p:sp>
      <p:pic>
        <p:nvPicPr>
          <p:cNvPr id="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7A226F8F-294B-DC45-4256-FA717748E01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900113" cy="900112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5B062BB-AD77-F22C-17B6-2C797D93F2DF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3636B7-02AF-2E90-6E0E-80BD5F85CF5D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ED201F-46EF-C48A-2C4B-5F70C60EF3C0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038469-5EF6-ABBC-59EB-7712A93F3D9E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560875-DC7F-429E-89D4-1D95E40CAEA9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38FB6C3-962E-BC83-1C46-2933C2D994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168F6B3-0A3F-9D04-9FD8-F77B931CC57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4B79F7A-92DC-FB1A-C3E8-8547A893305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3C336B6-BD94-FB2D-0EE0-581D91C55FD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5AD6ACD-7300-6833-FF83-5AC8AC51D56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7747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71FE3-0156-7D98-C0A0-DDC5719F2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09CDB1-2387-FB4D-9569-077DE05B5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ينطق الأستاذ الكلمة.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875D343-F391-35F7-B265-640D992E1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9" name="Google Shape;1379;p12">
            <a:extLst>
              <a:ext uri="{FF2B5EF4-FFF2-40B4-BE49-F238E27FC236}">
                <a16:creationId xmlns:a16="http://schemas.microsoft.com/office/drawing/2014/main" id="{F872320F-A91C-F4CB-A28D-4F3B7BCB266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E5C6BB-BEA7-BFDD-6F7C-F97959E6F4DF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27CCC3-9E82-B2B9-7C46-E0EB4ABAC516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2EBB3F-8D16-5E65-AC32-353607F971E7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80B377A-8974-E34E-FA29-09D171ABED81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46AFE46-A55E-7FE2-4E34-746ACFB90B6C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69940D8-6A52-8BA9-85A6-AFE947766F6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D0FF079-C091-CE87-AF9A-2C76B0031E7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A44316C-9F3C-6F7D-B706-B29D53AB5F3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F93CB99-A0EB-574F-5B64-44A4D13880F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D1644B1-13A4-E8D5-DCBB-7E073E6A9C2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287424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1819F-178C-F96D-BCE0-028D3417D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379;p12">
            <a:extLst>
              <a:ext uri="{FF2B5EF4-FFF2-40B4-BE49-F238E27FC236}">
                <a16:creationId xmlns:a16="http://schemas.microsoft.com/office/drawing/2014/main" id="{74B3BBAD-942D-CAA6-7AFE-ACDD4E6197C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80817444-1C23-BB45-A362-B2D166FAA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الألواح، صححوا.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8375F4F1-7D6D-C1BB-266F-2637D6C3A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2484" y="3570508"/>
            <a:ext cx="2654969" cy="1049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3800"/>
              <a:buFont typeface="Arial"/>
              <a:buNone/>
              <a:tabLst/>
              <a:defRPr/>
            </a:pPr>
            <a:r>
              <a:rPr kumimoji="0" lang="ar-MA" altLang="fr-F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نَتَراشَقُ</a:t>
            </a:r>
            <a:endParaRPr kumimoji="0" lang="fr-FR" altLang="fr-FR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4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199B4B6-7AD4-4768-6FDF-BBB2B4535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ED455AE-E480-41F3-D1BA-E19CB89B3456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6ECB46-0ABA-18C1-A555-F822E83C19EE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7068A0-63CD-84A9-91B5-2FF99944FBBA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3F72E3-ED8A-8A78-78C3-3EA58BA99BF8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4F16F60-1964-591A-D1BE-79888DAEDE3B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20AAB585-FE56-0D26-A2E7-F70F3762C1B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BDF7484-ECF5-30BA-39BC-D9F44A9357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A607DE4-5ED4-87DA-2E2D-788ED2A02E6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6B3E786-6C97-DA75-03E0-CA3290CF189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2C4FCF8-7D39-3D54-C7FB-AC8907FAB2B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8554174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22E4C-1856-DD3F-7FD9-004EA568F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8CBC1DE-D94F-F425-BF8C-CD6FA2468B23}"/>
              </a:ext>
            </a:extLst>
          </p:cNvPr>
          <p:cNvSpPr/>
          <p:nvPr/>
        </p:nvSpPr>
        <p:spPr>
          <a:xfrm rot="3173999">
            <a:off x="2312642" y="5003299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AD7338-B7D8-286C-3553-D29C945DA64D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3C7CCC-05FE-E2DC-DE13-E22032908BBF}"/>
              </a:ext>
            </a:extLst>
          </p:cNvPr>
          <p:cNvSpPr/>
          <p:nvPr/>
        </p:nvSpPr>
        <p:spPr>
          <a:xfrm rot="19028645">
            <a:off x="2433900" y="2121215"/>
            <a:ext cx="877800" cy="49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DCE35CC-FBAB-0A7A-66F0-9042D59E0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b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والآن ستتدربون على استعمال  أساليب التعبير عن الرأي في حوار مع زملائكم.</a:t>
            </a:r>
            <a:br>
              <a:rPr lang="fr-FR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F1B60D82-8D87-1DB4-43EE-22A001E5CCA9}"/>
              </a:ext>
            </a:extLst>
          </p:cNvPr>
          <p:cNvSpPr/>
          <p:nvPr/>
        </p:nvSpPr>
        <p:spPr>
          <a:xfrm>
            <a:off x="6822764" y="1859909"/>
            <a:ext cx="1825519" cy="1377330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9E2BF"/>
          </a:solidFill>
          <a:ln w="38100" cap="flat">
            <a:solidFill>
              <a:srgbClr val="518BC6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3095B733-BA6F-437B-FF5B-77640CCB43B9}"/>
              </a:ext>
            </a:extLst>
          </p:cNvPr>
          <p:cNvSpPr/>
          <p:nvPr/>
        </p:nvSpPr>
        <p:spPr>
          <a:xfrm flipH="1">
            <a:off x="781365" y="1744851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7F1948C5-E1BB-2812-5820-AF48772E8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22" y="2790443"/>
            <a:ext cx="1530815" cy="331155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9146997-FA53-8C1B-4CCD-138A2FBD7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407" y="2609358"/>
            <a:ext cx="1427099" cy="3492641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E28D32ED-1C44-97DC-382A-84C594FA75F9}"/>
              </a:ext>
            </a:extLst>
          </p:cNvPr>
          <p:cNvSpPr txBox="1"/>
          <p:nvPr/>
        </p:nvSpPr>
        <p:spPr>
          <a:xfrm>
            <a:off x="1137335" y="2049758"/>
            <a:ext cx="114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................؟</a:t>
            </a:r>
            <a:endParaRPr lang="fr-MA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E09E0F9-1750-D36C-FB7B-DBE518BE9681}"/>
              </a:ext>
            </a:extLst>
          </p:cNvPr>
          <p:cNvSpPr txBox="1"/>
          <p:nvPr/>
        </p:nvSpPr>
        <p:spPr>
          <a:xfrm>
            <a:off x="6972163" y="2185342"/>
            <a:ext cx="1526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أَنا .........؛..........</a:t>
            </a:r>
            <a:endParaRPr lang="fr-MA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BE6E5E-F3FA-6160-4E10-7CE69F889B32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3174B7-A4A2-890A-8682-C2D91E5EB100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307A89-ADAD-7A4A-7C66-C8859662D3F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E8847A-F1FE-2A82-88F4-958CBAA9C1B7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0797AF-0E3F-F9F9-00C3-32EC72D5A4B5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FA2C37B-9D12-4214-E3CC-DD06513ECE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A3AC3C4-9986-63FC-C851-AE5AE4AD0B8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D9FDF92-225D-DBC5-05D3-710F92E104C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9D32F86-DF58-514C-BB23-4DDEE69D396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2DFA285-23D1-95C3-541A-F62C9FF0F9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CE6A067-413F-BAE7-5AA5-B58951B928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7029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2"/>
          <p:cNvSpPr txBox="1"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</a:pPr>
            <a:r>
              <a:rPr lang="ar-MA" dirty="0"/>
              <a:t>تنظيم حصص الأسبوع التربوي</a:t>
            </a:r>
            <a:endParaRPr dirty="0"/>
          </a:p>
        </p:txBody>
      </p:sp>
      <p:pic>
        <p:nvPicPr>
          <p:cNvPr id="1157" name="Google Shape;1157;p2" descr="Une image contenant Rectangle, conception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683930" y="1910926"/>
            <a:ext cx="3831420" cy="1362012"/>
          </a:xfrm>
          <a:prstGeom prst="rect">
            <a:avLst/>
          </a:prstGeom>
          <a:noFill/>
          <a:ln>
            <a:noFill/>
          </a:ln>
        </p:spPr>
      </p:pic>
      <p:sp>
        <p:nvSpPr>
          <p:cNvPr id="1158" name="Google Shape;1158;p2"/>
          <p:cNvSpPr/>
          <p:nvPr/>
        </p:nvSpPr>
        <p:spPr>
          <a:xfrm>
            <a:off x="4864353" y="2380103"/>
            <a:ext cx="3420000" cy="792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rial"/>
                <a:ea typeface="Dosis SemiBold"/>
                <a:cs typeface="Arial" panose="020B0604020202020204" pitchFamily="34" charset="0"/>
                <a:sym typeface="Dosis SemiBold"/>
              </a:rPr>
              <a:t>أنشطة اعتيادية 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Dosis SemiBold"/>
              </a:rPr>
              <a:t>الطلاقة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Dosis SemiBold"/>
              </a:rPr>
              <a:t>وضعية تقويمية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9" name="Google Shape;1159;p2"/>
          <p:cNvSpPr/>
          <p:nvPr/>
        </p:nvSpPr>
        <p:spPr>
          <a:xfrm>
            <a:off x="7024611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Arial"/>
                <a:ea typeface="Dosis ExtraBold"/>
                <a:cs typeface="Arial" panose="020B0604020202020204" pitchFamily="34" charset="0"/>
                <a:sym typeface="Dosis ExtraBold"/>
              </a:rPr>
              <a:t>اليوم</a:t>
            </a:r>
            <a:r>
              <a: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1 - 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60" name="Google Shape;1160;p2"/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161" name="Google Shape;1161;p2"/>
            <p:cNvSpPr/>
            <p:nvPr/>
          </p:nvSpPr>
          <p:spPr>
            <a:xfrm>
              <a:off x="4735350" y="5275288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2"/>
            <p:cNvSpPr/>
            <p:nvPr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اليوم 3 -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63" name="Google Shape;1163;p2"/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164" name="Google Shape;1164;p2"/>
            <p:cNvSpPr/>
            <p:nvPr/>
          </p:nvSpPr>
          <p:spPr>
            <a:xfrm>
              <a:off x="628649" y="5275288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2"/>
            <p:cNvSpPr/>
            <p:nvPr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اليوم 6 - 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6" name="Google Shape;1166;p2"/>
          <p:cNvGrpSpPr/>
          <p:nvPr/>
        </p:nvGrpSpPr>
        <p:grpSpPr>
          <a:xfrm flipH="1">
            <a:off x="4743896" y="3355870"/>
            <a:ext cx="3780000" cy="1567774"/>
            <a:chOff x="4735350" y="3482113"/>
            <a:chExt cx="3780000" cy="1332000"/>
          </a:xfrm>
        </p:grpSpPr>
        <p:sp>
          <p:nvSpPr>
            <p:cNvPr id="1167" name="Google Shape;1167;p2"/>
            <p:cNvSpPr/>
            <p:nvPr/>
          </p:nvSpPr>
          <p:spPr>
            <a:xfrm>
              <a:off x="4735350" y="3734113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2"/>
            <p:cNvSpPr/>
            <p:nvPr/>
          </p:nvSpPr>
          <p:spPr>
            <a:xfrm>
              <a:off x="4951350" y="3482113"/>
              <a:ext cx="1389003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اليوم</a:t>
              </a: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- </a:t>
              </a: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9" name="Google Shape;1169;p2"/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1170" name="Google Shape;1170;p2"/>
            <p:cNvSpPr/>
            <p:nvPr/>
          </p:nvSpPr>
          <p:spPr>
            <a:xfrm>
              <a:off x="628649" y="3734113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2"/>
            <p:cNvSpPr/>
            <p:nvPr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اليوم 5 -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72" name="Google Shape;1172;p2"/>
          <p:cNvSpPr/>
          <p:nvPr/>
        </p:nvSpPr>
        <p:spPr>
          <a:xfrm>
            <a:off x="808649" y="5477988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 err="1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Révision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Lecture offerte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73" name="Google Shape;1173;p2"/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174" name="Google Shape;1174;p2"/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2"/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اليوم 4 -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76" name="Google Shape;1176;p2"/>
          <p:cNvSpPr/>
          <p:nvPr/>
        </p:nvSpPr>
        <p:spPr>
          <a:xfrm>
            <a:off x="800611" y="2395288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أنشطة اعتيادية </a:t>
            </a:r>
            <a:endParaRPr kumimoji="0" lang="ar-MA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Dosis SemiBold"/>
              </a:rPr>
              <a:t>الطلاقة / التحدث</a:t>
            </a:r>
            <a:endParaRPr kumimoji="0" lang="ar-MA" sz="1200" b="0" i="0" u="none" strike="noStrike" kern="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القراءة / الفهم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الكتابة</a:t>
            </a:r>
          </a:p>
        </p:txBody>
      </p:sp>
      <p:sp>
        <p:nvSpPr>
          <p:cNvPr id="1177" name="Google Shape;1177;p2"/>
          <p:cNvSpPr/>
          <p:nvPr/>
        </p:nvSpPr>
        <p:spPr>
          <a:xfrm>
            <a:off x="800611" y="3936813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أنشطة اعتيادية </a:t>
            </a:r>
            <a:endParaRPr kumimoji="0" lang="ar-MA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Dosis SemiBold"/>
              </a:rPr>
              <a:t>الطلاقة / التحدث</a:t>
            </a:r>
            <a:endParaRPr kumimoji="0" lang="ar-MA" sz="1200" b="0" i="0" u="none" strike="noStrike" kern="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القراءة/ الفهم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الكتابة</a:t>
            </a:r>
          </a:p>
        </p:txBody>
      </p:sp>
      <p:sp>
        <p:nvSpPr>
          <p:cNvPr id="1178" name="Google Shape;1178;p2"/>
          <p:cNvSpPr/>
          <p:nvPr/>
        </p:nvSpPr>
        <p:spPr>
          <a:xfrm>
            <a:off x="4909142" y="3936813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/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أنشطة اعتيادية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Dosis SemiBold"/>
              </a:rPr>
              <a:t>الطلاقة </a:t>
            </a:r>
            <a:endParaRPr lang="fr-MA" sz="1200" dirty="0">
              <a:solidFill>
                <a:srgbClr val="757575"/>
              </a:solidFill>
              <a:sym typeface="Dosis SemiBold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القراءة / المعجم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البنيات اللغوية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9" name="Google Shape;1179;p2"/>
          <p:cNvSpPr/>
          <p:nvPr/>
        </p:nvSpPr>
        <p:spPr>
          <a:xfrm>
            <a:off x="800611" y="5474576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أنشطة اعتيادية </a:t>
            </a:r>
            <a:endParaRPr kumimoji="0" lang="ar-MA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Dosis SemiBold"/>
              </a:rPr>
              <a:t>الطلاقة </a:t>
            </a:r>
            <a:endParaRPr kumimoji="0" lang="fr-MA" sz="1200" b="0" i="0" u="none" strike="noStrike" kern="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Arial"/>
              <a:cs typeface="Arial"/>
              <a:sym typeface="Dosis SemiBold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القراءة / الفهم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الكتابة</a:t>
            </a:r>
          </a:p>
        </p:txBody>
      </p:sp>
      <p:sp>
        <p:nvSpPr>
          <p:cNvPr id="1180" name="Google Shape;1180;p2"/>
          <p:cNvSpPr/>
          <p:nvPr/>
        </p:nvSpPr>
        <p:spPr>
          <a:xfrm>
            <a:off x="4909142" y="5474576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أنشطة اعتيادية </a:t>
            </a:r>
            <a:endParaRPr kumimoji="0" lang="ar-MA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Dosis SemiBold"/>
              </a:rPr>
              <a:t>الطلاقة / التحدث</a:t>
            </a:r>
            <a:endParaRPr kumimoji="0" lang="ar-MA" sz="1200" b="0" i="0" u="none" strike="noStrike" kern="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القراءة/ الفهم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tabLst/>
              <a:defRPr/>
            </a:pPr>
            <a:r>
              <a:rPr kumimoji="0" lang="ar-MA" sz="1200" b="0" i="0" u="none" strike="noStrike" kern="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البنيات اللغوية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6B272-719D-6D1D-1682-0CF7D668A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EA5530AA-D7E0-5C78-EC75-DAF826B52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لأطلب رأي شخص بم أسأل؟</a:t>
            </a:r>
            <a:endParaRPr lang="fr-US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383ECBFF-1104-0AB4-1F2F-D8F576636AC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AB0A704-2826-9AE8-E668-0FD1B138F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8267" y="2228603"/>
            <a:ext cx="2767465" cy="27674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5C3E764-C9E4-E43F-9679-EE3D1FEF6470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1468D9-ED79-5D12-C11D-507202A07A82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BE69A3-067D-AB79-0FE4-3FB3D24D4DF3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AEDAB2-99B5-A19D-9214-FBF29515FE72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2C1C99-4393-CFB8-CD9C-7F98737C7490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65240B2-4761-5C5D-077F-3B25D56A3EC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C5058CF-A664-66DE-77ED-7A0EE332D06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EA6731B-3939-C2DC-A513-9DE33BA7841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56425C6-6FD3-4D2D-1DFC-BCC0131B405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9163543-3388-5265-2E95-AFD76C8E300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927815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0A470-3C4F-B930-A356-6BAA62DAC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FFF0FFB-5488-A9A2-22B3-16A6600237ED}"/>
              </a:ext>
            </a:extLst>
          </p:cNvPr>
          <p:cNvSpPr/>
          <p:nvPr/>
        </p:nvSpPr>
        <p:spPr>
          <a:xfrm rot="3173999">
            <a:off x="2312642" y="5003299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04E803-FFA1-1BD3-C38F-614F22DC226D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76BA5F-E098-8638-BCAF-DAD4AE5FD1CA}"/>
              </a:ext>
            </a:extLst>
          </p:cNvPr>
          <p:cNvSpPr/>
          <p:nvPr/>
        </p:nvSpPr>
        <p:spPr>
          <a:xfrm rot="19028645">
            <a:off x="2433900" y="2121215"/>
            <a:ext cx="877800" cy="49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F003C26-51F3-3F47-9408-35CB65E3A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لأطلب رأي شخص أسأل : ما رأيك ؟ </a:t>
            </a:r>
            <a:endParaRPr lang="fr-US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B120B6A5-3A4E-E822-6336-63E1567FC2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9523" y="611944"/>
            <a:ext cx="900113" cy="900112"/>
          </a:xfrm>
        </p:spPr>
      </p:pic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95DE410F-9BA7-98EE-C81D-CA7C5EF3483B}"/>
              </a:ext>
            </a:extLst>
          </p:cNvPr>
          <p:cNvSpPr/>
          <p:nvPr/>
        </p:nvSpPr>
        <p:spPr>
          <a:xfrm flipH="1">
            <a:off x="781365" y="1744851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1D51749-9554-5B0E-757E-7201BB0E0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622" y="2790443"/>
            <a:ext cx="1530815" cy="3311557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0B57F325-ED3B-DEB1-00D0-25298A8B5F25}"/>
              </a:ext>
            </a:extLst>
          </p:cNvPr>
          <p:cNvSpPr txBox="1"/>
          <p:nvPr/>
        </p:nvSpPr>
        <p:spPr>
          <a:xfrm>
            <a:off x="1103064" y="1989055"/>
            <a:ext cx="1349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 رَأْيُكَ </a:t>
            </a: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…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؟  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4096F1-4A7E-4742-F796-9761BE577117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EEC12E-7933-9B9C-0A8C-3B0E1491FBB4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31F2406-DE82-1651-6176-5A11EBCCBCB4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2A9B663-B582-7604-CA00-AD93035F99C0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84C5066-A5B3-3CC2-B6F2-ADDD971398B8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5A14582-4851-419B-71E2-C6B1CADF9A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DC334E4-00BE-8E81-2A6C-FB2AFD9EBE9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5C713D-5FF0-4D22-4DCC-8D23509308C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86487DE1-A010-D398-3263-964B0F4465E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B17BC4C5-5217-586A-CE60-E2A1AC8DE0D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4508250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1AE45-6548-154B-0D53-25B45135F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8756CB3-3338-EFE4-549B-5CFACEC07757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015928-90C2-C611-CBBE-FCB7F79ECFC3}"/>
              </a:ext>
            </a:extLst>
          </p:cNvPr>
          <p:cNvSpPr/>
          <p:nvPr/>
        </p:nvSpPr>
        <p:spPr>
          <a:xfrm rot="19028645">
            <a:off x="2433900" y="2121215"/>
            <a:ext cx="877800" cy="49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E3A6BE8-FE77-B14C-91FC-E2CE300CE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لأعبر عن رأي ماذا يمكنني أن أقول؟ - أنا متفق –  رددوا – أنا غير متفق رددوا </a:t>
            </a:r>
            <a:endParaRPr lang="fr-US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0EF215FB-3133-6ECC-2B3F-98BA2D3DA3CF}"/>
              </a:ext>
            </a:extLst>
          </p:cNvPr>
          <p:cNvSpPr/>
          <p:nvPr/>
        </p:nvSpPr>
        <p:spPr>
          <a:xfrm>
            <a:off x="6822764" y="1859909"/>
            <a:ext cx="1825519" cy="1377330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9E2BF"/>
          </a:solidFill>
          <a:ln w="38100" cap="flat">
            <a:solidFill>
              <a:srgbClr val="518BC6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50B890FB-4E14-60A6-A208-7E24A256BDDB}"/>
              </a:ext>
            </a:extLst>
          </p:cNvPr>
          <p:cNvSpPr/>
          <p:nvPr/>
        </p:nvSpPr>
        <p:spPr>
          <a:xfrm flipH="1">
            <a:off x="781365" y="1744851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F8059B3-A98F-DF32-4E64-D70232EEE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622" y="2790443"/>
            <a:ext cx="1530815" cy="331155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C30A8CD-6457-9039-F5FE-B0009EACA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1407" y="2609358"/>
            <a:ext cx="1427099" cy="3492641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E4F783D5-154E-AB2D-933D-E7EF40CFC965}"/>
              </a:ext>
            </a:extLst>
          </p:cNvPr>
          <p:cNvSpPr txBox="1"/>
          <p:nvPr/>
        </p:nvSpPr>
        <p:spPr>
          <a:xfrm>
            <a:off x="1137335" y="2049758"/>
            <a:ext cx="114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أَنا مُتَّفِقَةٌ،.....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15FB3BE-D3CE-FA81-2199-9DA24C8CBB65}"/>
              </a:ext>
            </a:extLst>
          </p:cNvPr>
          <p:cNvSpPr txBox="1"/>
          <p:nvPr/>
        </p:nvSpPr>
        <p:spPr>
          <a:xfrm>
            <a:off x="6972163" y="2185342"/>
            <a:ext cx="1526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أَنا غَيْرُ مُتَّفِقٍ؛ ...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27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58DB4820-BEAA-8DAD-FE99-7BC168001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4F299AB-04FC-BC6E-EFD6-7C649FE80720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FF2F7C-2364-6962-219F-AFAD72E1123B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BC355D-148D-B843-E0D1-67D35E7B0C28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4C7F351-3BEC-C681-B055-8CE83179FDF9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961A78B-76F9-4CCA-4D59-8B4C3CF940DC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9F0E509D-0982-7CF7-A411-8C7DCACAFCA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CE541E0F-B935-9E08-6AD2-2DCE660E943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4975B046-1BF9-346A-A004-CD4BEC7F74D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D323EC7F-0FF9-F154-FFE2-63B6E3FE42E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94FAA3A-E04B-5417-226A-33C44225C82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2598283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DB004-6EAE-DBFE-1006-9B1983856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7B2E1A-FDFD-E09D-4EE2-3F4588FA28EB}"/>
              </a:ext>
            </a:extLst>
          </p:cNvPr>
          <p:cNvSpPr/>
          <p:nvPr/>
        </p:nvSpPr>
        <p:spPr>
          <a:xfrm rot="3173999">
            <a:off x="2312642" y="5003299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29EF6A-D374-F619-616D-8A35AA01BE2A}"/>
              </a:ext>
            </a:extLst>
          </p:cNvPr>
          <p:cNvSpPr/>
          <p:nvPr/>
        </p:nvSpPr>
        <p:spPr>
          <a:xfrm rot="19028645">
            <a:off x="2433900" y="2121215"/>
            <a:ext cx="877800" cy="49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D4F8115-DE7A-7B16-80B6-F3F9E1DEF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21" y="745620"/>
            <a:ext cx="7472373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 واحد يسأل زميله عن رأيه في رحلة إلى حديقة الحيوانات.  </a:t>
            </a:r>
            <a:endParaRPr lang="fr-FR" sz="2400" dirty="0">
              <a:solidFill>
                <a:srgbClr val="7A7A7A"/>
              </a:solidFill>
            </a:endParaRPr>
          </a:p>
        </p:txBody>
      </p: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C6A551D5-D530-425B-7526-96F02DF57706}"/>
              </a:ext>
            </a:extLst>
          </p:cNvPr>
          <p:cNvSpPr/>
          <p:nvPr/>
        </p:nvSpPr>
        <p:spPr>
          <a:xfrm flipH="1">
            <a:off x="781365" y="1744851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55A291FE-91DF-1835-A2C9-A2E5A0D8E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22" y="2790443"/>
            <a:ext cx="1530815" cy="3311557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8E54DB45-5625-FEB9-DB7F-C9FEACF82AAC}"/>
              </a:ext>
            </a:extLst>
          </p:cNvPr>
          <p:cNvSpPr txBox="1"/>
          <p:nvPr/>
        </p:nvSpPr>
        <p:spPr>
          <a:xfrm>
            <a:off x="1137335" y="2049758"/>
            <a:ext cx="114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..............؟</a:t>
            </a:r>
            <a:endParaRPr lang="fr-MA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CB53B1-A20F-B916-2DC3-B34720C1062F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592840-E0D8-EE63-17FC-84840169F56F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10B1BD-9DC7-DB88-A426-13F97079DDAA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9AD0FC-55AA-47B4-4DFF-5F3E1D1EFB70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88F2C2-9DA6-7C84-0392-8F0EF13A5301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A22589A-1D28-4E72-0626-59D4CCC966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6A70770-32AC-723C-D7B5-85108BDFEA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D1416F0-3E0F-42EB-808F-D3BE7E2719D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B4C8269-25F8-8986-6392-5B3D0AB24C6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FEE5D1E9-8C2A-BE49-CA26-637735CDA35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9F919C5-E61B-6347-4BEB-66E0434D91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B516FBA7-82C1-B63D-9E46-5080C1C0F5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9659" y="3186188"/>
            <a:ext cx="2629941" cy="228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36475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24E57-C793-0743-5D7D-2404F1500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D892BE4-B040-16BB-A38A-D06DD511C46E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C1D19BA-1BE7-7B4E-6717-F207C3720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إذا أعجبتكم الفكرة ماذا تقولون؟ مع التعليل؟ 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8B186E2-1313-BA5A-8A16-F5AF90F96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397" y="2553405"/>
            <a:ext cx="1559224" cy="3816000"/>
          </a:xfrm>
          <a:prstGeom prst="rect">
            <a:avLst/>
          </a:prstGeom>
        </p:spPr>
      </p:pic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39D8B088-C3FF-F3BC-1913-8FFAF8533DB6}"/>
              </a:ext>
            </a:extLst>
          </p:cNvPr>
          <p:cNvSpPr/>
          <p:nvPr/>
        </p:nvSpPr>
        <p:spPr>
          <a:xfrm>
            <a:off x="6142429" y="1569656"/>
            <a:ext cx="1741918" cy="1181598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4370" cap="flat">
            <a:solidFill>
              <a:schemeClr val="accent5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D340FB1-2302-5792-78E5-B42AC5DC980E}"/>
              </a:ext>
            </a:extLst>
          </p:cNvPr>
          <p:cNvSpPr txBox="1"/>
          <p:nvPr/>
        </p:nvSpPr>
        <p:spPr>
          <a:xfrm>
            <a:off x="6009650" y="1828529"/>
            <a:ext cx="1667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.......لِأَنَّ........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4AD4C6D-F07F-2F9F-6A1B-708067AF6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275" y="3429000"/>
            <a:ext cx="2629941" cy="22822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7E4BE76-7A51-5633-E0C5-722E20F19E3C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38C8D0-37C1-8302-758C-D04E460B3D11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CEAA58-B4F6-9D98-9D64-549A23D4990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35A713-FF85-DBBC-5B9D-74E0CE636332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55644A-C4E0-F82E-E073-D8233A29FCCF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026CE7A-777E-8D7D-3F04-3B5CC207ABA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1666A51-7393-5838-570A-045BF72963A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5802F62-21CE-50C2-F921-F204B34CEC2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A300C82-10C2-2F6E-7D27-DA99FBF4800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60CD849E-5DFD-94A7-2083-E9B0CEB8A3B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674F49F-D321-75EB-FB10-34D640E671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6027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26267-82A1-AB31-D55F-0D6039285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3F24795-199F-6F0E-A263-7822DB0CE56C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F8995F5-B133-24D0-ACAC-4024170AB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لتقديم اقتراح أو فكرة ماذا نقول؟ 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8CBC268-D492-CF9F-01D6-1CD7DA639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397" y="2553405"/>
            <a:ext cx="1559224" cy="3816000"/>
          </a:xfrm>
          <a:prstGeom prst="rect">
            <a:avLst/>
          </a:prstGeom>
        </p:spPr>
      </p:pic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21568970-F66E-BE1F-EB6A-37CDD67931AE}"/>
              </a:ext>
            </a:extLst>
          </p:cNvPr>
          <p:cNvSpPr/>
          <p:nvPr/>
        </p:nvSpPr>
        <p:spPr>
          <a:xfrm>
            <a:off x="6142429" y="1569656"/>
            <a:ext cx="1741918" cy="1181598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4370" cap="flat">
            <a:solidFill>
              <a:schemeClr val="accent5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8FF74D0-5313-B78F-CD7D-D318A167E44A}"/>
              </a:ext>
            </a:extLst>
          </p:cNvPr>
          <p:cNvSpPr txBox="1"/>
          <p:nvPr/>
        </p:nvSpPr>
        <p:spPr>
          <a:xfrm>
            <a:off x="6009650" y="1828529"/>
            <a:ext cx="1667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أَنا...............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BA667D-35AE-2F3F-C133-D2C88848BFEF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46C7FB-3D1E-2D7A-7BAB-DBA5DF742F33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DCC184-4D90-8755-2F8B-B295B98141F7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01CE65-143A-9DDC-42BF-9C6C885ED087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A4CF18-9957-680C-13E4-9D784FACB2A8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B9F9E0B-998F-BF62-F760-BBB92A8D3F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3DF07DB-C03D-0281-A57F-598529D319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745774F4-8556-4F46-177D-1B3349EAB9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5428AC1-1409-FC88-68C5-0E0DF55A0BB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84362E5B-C079-6F71-69E3-6CA33B1A27D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 descr="Une image contenant personne, terrain de jeux, Équipement de jeu extérieur, habits&#10;&#10;Le contenu généré par l’IA peut être incorrect.">
            <a:extLst>
              <a:ext uri="{FF2B5EF4-FFF2-40B4-BE49-F238E27FC236}">
                <a16:creationId xmlns:a16="http://schemas.microsoft.com/office/drawing/2014/main" id="{234A7741-37CD-F35E-54F5-AFA1FE5D7E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05" y="3111405"/>
            <a:ext cx="2536359" cy="2700000"/>
          </a:xfrm>
          <a:prstGeom prst="rect">
            <a:avLst/>
          </a:prstGeom>
        </p:spPr>
      </p:pic>
      <p:pic>
        <p:nvPicPr>
          <p:cNvPr id="34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C0BED121-9EDB-DBD1-E8B0-8D753E1630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7461" y="611944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6917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B09C4-2180-9CF3-2454-7D286AD06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56FBB44-A50A-0401-CE17-1CE89DBDCE20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BA76F44-54DF-8451-7BA8-4815229B7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00" y="756000"/>
            <a:ext cx="7079973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 واحد يشارك في حوار مع زميله للتعبير والسؤال عن الرأي في رحلة إلى حديقة الحيوانات.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F7557CD-6178-6BDD-CBB8-DD6D5EF55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397" y="2553405"/>
            <a:ext cx="1559224" cy="3816000"/>
          </a:xfrm>
          <a:prstGeom prst="rect">
            <a:avLst/>
          </a:prstGeom>
        </p:spPr>
      </p:pic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2DEC9ECA-DEEC-5189-2978-46549B2C66BA}"/>
              </a:ext>
            </a:extLst>
          </p:cNvPr>
          <p:cNvSpPr/>
          <p:nvPr/>
        </p:nvSpPr>
        <p:spPr>
          <a:xfrm>
            <a:off x="6142429" y="1569656"/>
            <a:ext cx="1741918" cy="1181598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4370" cap="flat">
            <a:solidFill>
              <a:schemeClr val="accent5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B9A5358-815B-85E7-405D-3F14AAA7690B}"/>
              </a:ext>
            </a:extLst>
          </p:cNvPr>
          <p:cNvSpPr txBox="1"/>
          <p:nvPr/>
        </p:nvSpPr>
        <p:spPr>
          <a:xfrm>
            <a:off x="6009650" y="1828529"/>
            <a:ext cx="1667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......................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B22631-A7A4-B4F4-7A33-C7D5B8C8E76B}"/>
              </a:ext>
            </a:extLst>
          </p:cNvPr>
          <p:cNvSpPr/>
          <p:nvPr/>
        </p:nvSpPr>
        <p:spPr>
          <a:xfrm rot="3173999">
            <a:off x="2312642" y="5003299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CF6498-9EEC-0CAB-626B-B297C88184CB}"/>
              </a:ext>
            </a:extLst>
          </p:cNvPr>
          <p:cNvSpPr/>
          <p:nvPr/>
        </p:nvSpPr>
        <p:spPr>
          <a:xfrm rot="19028645">
            <a:off x="2433900" y="2121215"/>
            <a:ext cx="877800" cy="49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8A416FB2-7FA9-BDFE-CA80-4AD331FEC1CB}"/>
              </a:ext>
            </a:extLst>
          </p:cNvPr>
          <p:cNvSpPr/>
          <p:nvPr/>
        </p:nvSpPr>
        <p:spPr>
          <a:xfrm flipH="1">
            <a:off x="781365" y="1744851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2365ED4-71F6-FFBF-F848-6774243A3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22" y="2790443"/>
            <a:ext cx="1530815" cy="3311557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B3E2D1C-DB9B-F6EF-939C-BF081BD212DE}"/>
              </a:ext>
            </a:extLst>
          </p:cNvPr>
          <p:cNvSpPr txBox="1"/>
          <p:nvPr/>
        </p:nvSpPr>
        <p:spPr>
          <a:xfrm>
            <a:off x="1137335" y="2049758"/>
            <a:ext cx="114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................؟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7" name="Espace réservé pour une image  29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BCBDC21-D552-31C4-ADE2-30B55F6BC8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58AD65-AD46-BB32-2D6E-F21942CEF88C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A6A2B2-1BD5-8B6A-0A92-7915E37E654D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333105-43FA-DAD0-2BBF-FFA1135E071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A6C337-1902-E634-CA6A-4AA4E0939BF1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91220C-CC18-5D4F-DB70-6900086E3BC7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8B364B8-3D88-8F99-D51B-5A9F83593E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234734F-5BA0-0FB4-4BB6-AC1C5A29E42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1E4FAB1-4BD9-FCC2-FFC1-E2C12327E9D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4166216-AF29-329B-B603-55B7CAC7BF3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B616BAB-9C31-1D18-8911-5F87D2CF1B3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273BDB15-489A-BFC7-A3EA-9D65FCBE72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1480" y="3867734"/>
            <a:ext cx="1554510" cy="1254772"/>
          </a:xfrm>
          <a:prstGeom prst="rect">
            <a:avLst/>
          </a:prstGeom>
        </p:spPr>
      </p:pic>
      <p:pic>
        <p:nvPicPr>
          <p:cNvPr id="36" name="Image 35" descr="Une image contenant personne, terrain de jeux, Équipement de jeu extérieur, habits&#10;&#10;Le contenu généré par l’IA peut être incorrect.">
            <a:extLst>
              <a:ext uri="{FF2B5EF4-FFF2-40B4-BE49-F238E27FC236}">
                <a16:creationId xmlns:a16="http://schemas.microsoft.com/office/drawing/2014/main" id="{E5E7EE26-D149-EFD8-B9A8-2752540E7D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624" y="4770373"/>
            <a:ext cx="1559225" cy="156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64779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5C8FD-8A45-FA37-9EAB-5A4E9DD7E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1A3979C3-D8EB-84F0-FD65-621F36958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95B05E15-C569-A7F1-0540-C39C73F08231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القراءة / الفهم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0ED4AF47-8B98-B047-469F-EAFB487702EF}"/>
              </a:ext>
            </a:extLst>
          </p:cNvPr>
          <p:cNvSpPr txBox="1">
            <a:spLocks/>
          </p:cNvSpPr>
          <p:nvPr/>
        </p:nvSpPr>
        <p:spPr>
          <a:xfrm>
            <a:off x="2664352" y="3159000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قراءة نص" لا تيأس يا عمر" قراءة جهرية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استثمار إستراتيجيات الفهم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5C6CD46-F773-6FA8-F41A-437652E68D23}"/>
              </a:ext>
            </a:extLst>
          </p:cNvPr>
          <p:cNvSpPr txBox="1"/>
          <p:nvPr/>
        </p:nvSpPr>
        <p:spPr>
          <a:xfrm>
            <a:off x="5161932" y="1771950"/>
            <a:ext cx="1936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القراءة/ الفهم</a:t>
            </a:r>
          </a:p>
        </p:txBody>
      </p:sp>
      <p:pic>
        <p:nvPicPr>
          <p:cNvPr id="2" name="Google Shape;2060;p48">
            <a:extLst>
              <a:ext uri="{FF2B5EF4-FFF2-40B4-BE49-F238E27FC236}">
                <a16:creationId xmlns:a16="http://schemas.microsoft.com/office/drawing/2014/main" id="{D8D959CE-8F4B-ED9F-C852-191FBF074CE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98409" y="969591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36;p47">
            <a:extLst>
              <a:ext uri="{FF2B5EF4-FFF2-40B4-BE49-F238E27FC236}">
                <a16:creationId xmlns:a16="http://schemas.microsoft.com/office/drawing/2014/main" id="{4CB98DF9-2B39-6449-D6E2-3E2F5734BED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43231" y="2024694"/>
            <a:ext cx="612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34;p4">
            <a:extLst>
              <a:ext uri="{FF2B5EF4-FFF2-40B4-BE49-F238E27FC236}">
                <a16:creationId xmlns:a16="http://schemas.microsoft.com/office/drawing/2014/main" id="{2D978BE8-37CD-EBA4-D2C2-3DA6B3FF5C1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-7365" r="-7365"/>
          <a:stretch>
            <a:fillRect/>
          </a:stretch>
        </p:blipFill>
        <p:spPr>
          <a:xfrm>
            <a:off x="1025692" y="1807373"/>
            <a:ext cx="466725" cy="46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548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243BB-4F70-E51B-507D-C504BCA78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97BC5E7-8020-08EB-1078-BC5143F72AD7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46C419F-7178-91A7-B946-2403C0AD1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B4B0A89B-055F-2E42-B369-774BE8D29C8E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من يذكرنا بعنوان النص</a:t>
            </a:r>
            <a:r>
              <a:rPr lang="ar-MA" sz="2400" b="1" kern="0" dirty="0">
                <a:solidFill>
                  <a:srgbClr val="FFFFFF">
                    <a:lumMod val="50000"/>
                  </a:srgb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7A989C-7A83-B39D-7CE5-357A1994B88D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1A32D2-7446-1AF8-CDC6-27EEFA486250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59CB0D-63BE-2D50-F8BC-245E76DCD062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E0CD12-92BF-2C0F-938B-B6B9293561D9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27DEBC-DA0D-0464-1347-E8C0734F75EE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D687DDE-31DD-36E5-22F4-7EABC9158CC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3D438E3-5BC5-9569-B810-DC818AF8DC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688498C-2B5A-F345-57F8-3DEADF6C0E2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D38228D-F685-BCBB-02CF-F621C9C5161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A2D6394-7696-2A1F-57F5-DC9BF2B9D2A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8B20D0A-D863-69E2-D011-8EB49AF4639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0DEEA"/>
              </a:clrFrom>
              <a:clrTo>
                <a:srgbClr val="E0DE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1700" y="2015759"/>
            <a:ext cx="4820600" cy="3767223"/>
          </a:xfrm>
          <a:prstGeom prst="rect">
            <a:avLst/>
          </a:prstGeom>
        </p:spPr>
      </p:pic>
      <p:pic>
        <p:nvPicPr>
          <p:cNvPr id="3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8217F369-EFC3-D0FE-B861-F9DF153957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60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888C3-41CF-126C-FC15-0F32F5A28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7ABA1381-0A50-1D43-E530-5619C15E9F2D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71241D1E-0CA8-9B40-70CB-7B9C103ABB1E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عنوان النص الذي درسنا في الحصة السابقة هو: لا تَيْأَسْ يا عُمَرُ!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B28663-6E7F-513D-191D-367E1D9430A5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7536F8-92FD-CB15-5F5C-4904508169E8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5440C2-D899-A87F-B26F-89A3D7362279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F8D955-1ACB-DA33-D370-BDD5EFE22C4A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0E3F3E-DD2B-16E4-8B71-2A0EA04164D3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84C8040-FCAB-0390-8EC7-DD153BB13C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0BC0209-86C9-79D4-3B88-C9BEA17D40D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501EE43-953F-85E2-5965-95FA0C3F62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9770E36-FA0D-0015-6FB6-3A492C9304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51118A8-8119-4AB7-203C-57BA12E242D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Google Shape;2074;p49">
            <a:extLst>
              <a:ext uri="{FF2B5EF4-FFF2-40B4-BE49-F238E27FC236}">
                <a16:creationId xmlns:a16="http://schemas.microsoft.com/office/drawing/2014/main" id="{C2E24D5F-072C-6B9C-18C2-D0188704BADD}"/>
              </a:ext>
            </a:extLst>
          </p:cNvPr>
          <p:cNvSpPr txBox="1"/>
          <p:nvPr/>
        </p:nvSpPr>
        <p:spPr>
          <a:xfrm>
            <a:off x="2118304" y="5408736"/>
            <a:ext cx="548233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لا تَيْأَسْ يا عُمَرُ!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C6F650E-496A-321F-B421-566134FEF76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0DEEA"/>
              </a:clrFrom>
              <a:clrTo>
                <a:srgbClr val="E0DE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32980" y="2072640"/>
            <a:ext cx="4365822" cy="3036494"/>
          </a:xfrm>
          <a:prstGeom prst="rect">
            <a:avLst/>
          </a:prstGeom>
        </p:spPr>
      </p:pic>
      <p:pic>
        <p:nvPicPr>
          <p:cNvPr id="13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A6DB094-AB30-8A99-4A30-EFE47BFC84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963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هيكلة حصة اليوم</a:t>
            </a:r>
            <a:endParaRPr lang="fr-MA" sz="4000" dirty="0">
              <a:solidFill>
                <a:srgbClr val="424D7B"/>
              </a:solidFill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387611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79637E10-A6BE-35D4-94AB-E96D6899E147}"/>
              </a:ext>
            </a:extLst>
          </p:cNvPr>
          <p:cNvSpPr txBox="1">
            <a:spLocks/>
          </p:cNvSpPr>
          <p:nvPr/>
        </p:nvSpPr>
        <p:spPr>
          <a:xfrm>
            <a:off x="2160599" y="1871198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  <a:defRPr/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نشيد : «صديقي»</a:t>
            </a:r>
            <a:endParaRPr lang="fr-MA" sz="1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262F961-13AD-59D4-96AB-6E8B29C78BFC}"/>
              </a:ext>
            </a:extLst>
          </p:cNvPr>
          <p:cNvSpPr txBox="1"/>
          <p:nvPr/>
        </p:nvSpPr>
        <p:spPr>
          <a:xfrm>
            <a:off x="5375106" y="1508705"/>
            <a:ext cx="137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-01   </a:t>
            </a:r>
            <a:r>
              <a:rPr kumimoji="0" lang="ar-AE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انشطة اعتيادية</a:t>
            </a:r>
            <a:endParaRPr kumimoji="0" lang="ar-MA" sz="18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1599707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24750E1A-19B2-32F7-908F-638FFAE62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393318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2653644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8E471C0-3675-DD8A-C83A-068D36ACF7AC}"/>
              </a:ext>
            </a:extLst>
          </p:cNvPr>
          <p:cNvSpPr txBox="1">
            <a:spLocks/>
          </p:cNvSpPr>
          <p:nvPr/>
        </p:nvSpPr>
        <p:spPr>
          <a:xfrm>
            <a:off x="2102784" y="315403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66700" indent="-266700" algn="r" defTabSz="914400" rtl="1" eaLnBrk="1" latinLnBrk="0" hangingPunct="1">
              <a:buClr>
                <a:srgbClr val="424D7B"/>
              </a:buClr>
              <a:buSzPts val="1200"/>
              <a:buFont typeface="Noto Sans Symbols"/>
              <a:buChar char="●"/>
              <a:defRPr sz="1600" b="1" kern="1200">
                <a:solidFill>
                  <a:srgbClr val="424D7B"/>
                </a:solidFill>
                <a:latin typeface="Dosis SemiBold" pitchFamily="2" charset="0"/>
                <a:ea typeface="Dosis SemiBold"/>
                <a:cs typeface="+mn-cs"/>
              </a:defRPr>
            </a:lvl1pPr>
            <a:lvl2pPr marL="457200" indent="0" defTabSz="91440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Microsoft Uighur" panose="02000000000000000000" pitchFamily="2" charset="-78"/>
                <a:sym typeface="Arial"/>
              </a:rPr>
              <a:t>قراءة فقرة بطلاقة</a:t>
            </a:r>
            <a:endParaRPr kumimoji="0" lang="f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Microsoft Uighur" panose="02000000000000000000" pitchFamily="2" charset="-78"/>
              <a:sym typeface="Arial"/>
            </a:endParaRP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lang="ar-MA" noProof="0" dirty="0">
                <a:cs typeface="Microsoft Uighur" panose="02000000000000000000" pitchFamily="2" charset="-78"/>
              </a:rPr>
              <a:t>استثمار أساليب التعبير عن الرأي.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CAE4342-1885-380A-8CAC-B2BE8A665407}"/>
              </a:ext>
            </a:extLst>
          </p:cNvPr>
          <p:cNvSpPr txBox="1"/>
          <p:nvPr/>
        </p:nvSpPr>
        <p:spPr>
          <a:xfrm>
            <a:off x="5169643" y="2790288"/>
            <a:ext cx="1438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MA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- 02</a:t>
            </a:r>
            <a:r>
              <a:rPr kumimoji="0" lang="ar-MA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الطلاقة/ التحدث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2840573"/>
            <a:ext cx="536339" cy="540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31E3161-26E8-0F6B-A3CC-03AF9EB2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935168"/>
            <a:ext cx="5525521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128466EE-63AD-46EB-7958-FD3F8C049CB4}"/>
              </a:ext>
            </a:extLst>
          </p:cNvPr>
          <p:cNvSpPr txBox="1">
            <a:spLocks/>
          </p:cNvSpPr>
          <p:nvPr/>
        </p:nvSpPr>
        <p:spPr>
          <a:xfrm>
            <a:off x="2160599" y="442717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66700" indent="-266700" algn="r" defTabSz="914400" rtl="1" eaLnBrk="1" latinLnBrk="0" hangingPunct="1">
              <a:buClr>
                <a:srgbClr val="424D7B"/>
              </a:buClr>
              <a:buSzPts val="1200"/>
              <a:buFont typeface="Noto Sans Symbols"/>
              <a:buChar char="●"/>
              <a:defRPr sz="1600" b="1" kern="1200">
                <a:solidFill>
                  <a:srgbClr val="424D7B"/>
                </a:solidFill>
                <a:latin typeface="Dosis SemiBold" pitchFamily="2" charset="0"/>
                <a:ea typeface="Dosis SemiBold"/>
                <a:cs typeface="+mn-cs"/>
              </a:defRPr>
            </a:lvl1pPr>
            <a:lvl2pPr marL="457200" indent="0" defTabSz="91440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Noto Sans Symbols"/>
              <a:buChar char="●"/>
              <a:tabLst/>
              <a:defRPr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نص" لا تيأس يا عمر"  قراءة جهرية واستثمار استراتيجيات الفهم.</a:t>
            </a:r>
            <a:r>
              <a:rPr lang="f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51D9578-9EA7-A2B8-8AA1-1DEC836C1A44}"/>
              </a:ext>
            </a:extLst>
          </p:cNvPr>
          <p:cNvSpPr txBox="1"/>
          <p:nvPr/>
        </p:nvSpPr>
        <p:spPr>
          <a:xfrm>
            <a:off x="4842588" y="4063518"/>
            <a:ext cx="1760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MA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- 03</a:t>
            </a:r>
            <a:r>
              <a:rPr kumimoji="0" lang="ar-MA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القراءة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/ </a:t>
            </a:r>
            <a:r>
              <a:rPr kumimoji="0" lang="ar-MA" sz="1800" b="1" i="0" u="none" strike="noStrike" kern="0" cap="none" spc="0" normalizeH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الفهم</a:t>
            </a:r>
            <a:endParaRPr kumimoji="0" lang="ar-MA" sz="18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DA67D40-C90E-94FF-DAED-44F6ED4EB14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4512" b="-14512"/>
          <a:stretch>
            <a:fillRect/>
          </a:stretch>
        </p:blipFill>
        <p:spPr>
          <a:xfrm>
            <a:off x="6960720" y="3978184"/>
            <a:ext cx="540000" cy="540000"/>
          </a:xfrm>
          <a:prstGeom prst="rect">
            <a:avLst/>
          </a:prstGeom>
        </p:spPr>
      </p:pic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642CFA2-A5B6-24F2-EA76-A506810BC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5191891"/>
            <a:ext cx="5525521" cy="140587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1980A4E-BB3A-8C67-2797-9F8E23AEF997}"/>
              </a:ext>
            </a:extLst>
          </p:cNvPr>
          <p:cNvSpPr txBox="1"/>
          <p:nvPr/>
        </p:nvSpPr>
        <p:spPr>
          <a:xfrm>
            <a:off x="4842588" y="5320241"/>
            <a:ext cx="1760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MA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- 04</a:t>
            </a:r>
            <a:r>
              <a:rPr kumimoji="0" lang="ar-MA" sz="1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تمارين كتابية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D38FCE2-B249-B70E-E4FB-1F1DC0152C4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4512" b="-14512"/>
          <a:stretch>
            <a:fillRect/>
          </a:stretch>
        </p:blipFill>
        <p:spPr>
          <a:xfrm>
            <a:off x="6960720" y="5234907"/>
            <a:ext cx="540000" cy="540000"/>
          </a:xfrm>
          <a:prstGeom prst="rect">
            <a:avLst/>
          </a:prstGeom>
        </p:spPr>
      </p:pic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525C8B6B-2966-4766-06E7-E5EE809D238F}"/>
              </a:ext>
            </a:extLst>
          </p:cNvPr>
          <p:cNvSpPr txBox="1">
            <a:spLocks/>
          </p:cNvSpPr>
          <p:nvPr/>
        </p:nvSpPr>
        <p:spPr>
          <a:xfrm>
            <a:off x="2281752" y="560478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66700" indent="-266700" algn="r" defTabSz="914400" rtl="1" eaLnBrk="1" latinLnBrk="0" hangingPunct="1">
              <a:buClr>
                <a:srgbClr val="424D7B"/>
              </a:buClr>
              <a:buSzPts val="1200"/>
              <a:buFont typeface="Noto Sans Symbols"/>
              <a:buChar char="●"/>
              <a:defRPr sz="1600" b="1" kern="1200">
                <a:solidFill>
                  <a:srgbClr val="424D7B"/>
                </a:solidFill>
                <a:latin typeface="Dosis SemiBold" pitchFamily="2" charset="0"/>
                <a:ea typeface="Dosis SemiBold"/>
                <a:cs typeface="+mn-cs"/>
              </a:defRPr>
            </a:lvl1pPr>
            <a:lvl2pPr marL="457200" indent="0" defTabSz="91440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Noto Sans Symbols"/>
              <a:buChar char="●"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تركيب جمل اسمية.</a:t>
            </a:r>
          </a:p>
        </p:txBody>
      </p:sp>
      <p:pic>
        <p:nvPicPr>
          <p:cNvPr id="28" name="Image 2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2F35933-F770-00E3-B55B-9FF59353D8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3352" y="5228860"/>
            <a:ext cx="386069" cy="457558"/>
          </a:xfrm>
          <a:prstGeom prst="rect">
            <a:avLst/>
          </a:prstGeom>
        </p:spPr>
      </p:pic>
      <p:pic>
        <p:nvPicPr>
          <p:cNvPr id="8" name="Google Shape;1234;p4">
            <a:extLst>
              <a:ext uri="{FF2B5EF4-FFF2-40B4-BE49-F238E27FC236}">
                <a16:creationId xmlns:a16="http://schemas.microsoft.com/office/drawing/2014/main" id="{903A36CB-328A-8E7D-0553-C72AC7BBD3E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/>
          <a:srcRect l="-7365" r="-7365"/>
          <a:stretch>
            <a:fillRect/>
          </a:stretch>
        </p:blipFill>
        <p:spPr>
          <a:xfrm>
            <a:off x="1766259" y="3940761"/>
            <a:ext cx="466725" cy="46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34;p4">
            <a:extLst>
              <a:ext uri="{FF2B5EF4-FFF2-40B4-BE49-F238E27FC236}">
                <a16:creationId xmlns:a16="http://schemas.microsoft.com/office/drawing/2014/main" id="{53F0DC13-74D0-F835-A443-00E931646CF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/>
          <a:srcRect l="-7365" r="-7365"/>
          <a:stretch>
            <a:fillRect/>
          </a:stretch>
        </p:blipFill>
        <p:spPr>
          <a:xfrm>
            <a:off x="1721372" y="2683325"/>
            <a:ext cx="466725" cy="46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3013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  <p:bldP spid="10" grpId="0"/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DF220-5D2A-9B84-8C17-A912565CC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3B89E914-DE3D-C7D1-B963-5D28C41DA7A9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AB48D6E5-AE57-4523-1D74-AFE55EB79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BC330C79-BE6F-711E-BA2E-B72FA4174D16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تابعوا معي سأقرأ؟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72FB287-2913-1FDF-543A-56CD8ECAE3F1}"/>
              </a:ext>
            </a:extLst>
          </p:cNvPr>
          <p:cNvSpPr txBox="1"/>
          <p:nvPr/>
        </p:nvSpPr>
        <p:spPr>
          <a:xfrm>
            <a:off x="419348" y="1683287"/>
            <a:ext cx="8305304" cy="473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 تَيْأَسْ </a:t>
            </a:r>
            <a:r>
              <a:rPr lang="ar-M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ياعُمَرُ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!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ذاتَ يَوْمٍ، كانَ عُمَر يَجْلِسُ كعادَتِهِ عَلى كُرْسِيِّهِ </a:t>
            </a:r>
            <a:r>
              <a:rPr lang="ar-M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ٱلْمُتَحَرِّكِ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يُتابِعُ أَقْرانَهُ وَهُمْ يُداعِبونَ </a:t>
            </a:r>
            <a:r>
              <a:rPr lang="ar-M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ٱلْكُرَةَ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تَذْهَبُ بِهِمْ يَميناً وَيَساراً كَأَسْرابِ </a:t>
            </a:r>
            <a:r>
              <a:rPr lang="ar-M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ٱلطُّيورِ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كانَ يَقولُ فِي نَفْسِهِ مُتَحَسِّراً: يا لَيْتَني مَعَهُمْ، أَجْري </a:t>
            </a:r>
            <a:r>
              <a:rPr lang="ar-M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بِٱلْكُرَةِ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وَأُراوِغُ، أَهْجُمُ تارَةً، وَتارَةً أُدافِعُ</a:t>
            </a:r>
            <a:r>
              <a:rPr lang="f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  <a:p>
            <a:pPr algn="r" rtl="1">
              <a:lnSpc>
                <a:spcPct val="150000"/>
              </a:lnSpc>
            </a:pP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اِنْتَبَهَ إِلَيْهِ والِدُهُ، وَقالَ: لا تَحْزَنْ يا بُنَيَّ، أَنْتَ صَبِيٌّ قَوِيٌّ. وَسَتَجِدُ قَريبًا رِياضَةً تُناسِبُكَ</a:t>
            </a:r>
            <a:r>
              <a:rPr lang="f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6010A2-B581-0F51-E043-A1617C3822B6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CC6315-0070-D76F-98A8-29A5EF7F8031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367EBE-25C7-9183-7855-1E9703C1E6C5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E720D1-1913-52AA-7CA2-952AC00B9400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70BA3F-2090-1C6C-513B-E72F9299CF0C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FC469E5F-D52B-BBBC-F3FC-7725CF8AE61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00AAE89-8614-C368-0347-5023D41622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3223E18-A755-1F61-EC1E-4EC539D7249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46E89B1-F485-09E0-73E1-5F32C9AC0F8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A6003B2-138F-FC32-DCD5-8540A31DC68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15D860E-D035-42A9-7885-A20ABF9D03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2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56842-D6F0-5195-C27C-C3301D40C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4A4956A-62FB-C56A-C09C-9AA548CA5B0B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977A6C4-14C2-EE37-A0F7-C7C37355D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16C3327E-37D9-9843-32CD-F71DD6C4BD7E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1163AD7-1CB2-1E59-9F96-4CFF91C2584C}"/>
              </a:ext>
            </a:extLst>
          </p:cNvPr>
          <p:cNvSpPr txBox="1"/>
          <p:nvPr/>
        </p:nvSpPr>
        <p:spPr>
          <a:xfrm>
            <a:off x="419348" y="1683287"/>
            <a:ext cx="8305304" cy="473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 تَيْأَسْ </a:t>
            </a:r>
            <a:r>
              <a:rPr lang="ar-M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ياعُمَرُ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!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ذاتَ يَوْمٍ، كانَ عُمَر يَجْلِسُ كعادَتِهِ عَلى كُرْسِيِّهِ </a:t>
            </a:r>
            <a:r>
              <a:rPr lang="ar-M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ٱلْمُتَحَرِّكِ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يُتابِعُ أَقْرانَهُ وَهُمْ يُداعِبونَ </a:t>
            </a:r>
            <a:r>
              <a:rPr lang="ar-M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ٱلْكُرَةَ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تَذْهَبُ بِهِمْ يَميناً وَيَساراً كَأَسْرابِ </a:t>
            </a:r>
            <a:r>
              <a:rPr lang="ar-M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ٱلطُّيورِ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كانَ يَقولُ فِي نَفْسِهِ مُتَحَسِّراً: يا لَيْتَني مَعَهُمْ، أَجْري </a:t>
            </a:r>
            <a:r>
              <a:rPr lang="ar-M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بِٱلْكُرَةِ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وَأُراوِغُ، أَهْجُمُ تارَةً، وَتارَةً أُدافِعُ</a:t>
            </a:r>
            <a:r>
              <a:rPr lang="f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  <a:p>
            <a:pPr algn="r" rtl="1">
              <a:lnSpc>
                <a:spcPct val="150000"/>
              </a:lnSpc>
            </a:pP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اِنْتَبَهَ إِلَيْهِ والِدُهُ، وَقالَ: لا تَحْزَنْ يا بُنَيَّ، أَنْتَ صَبِيٌّ قَوِيٌّ. وَسَتَجِدُ قَريبًا رِياضَةً تُناسِبُكَ</a:t>
            </a:r>
            <a:r>
              <a:rPr lang="f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FCF6AA-4021-6545-4144-8E030C7F3C3A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49E5D0-3771-E318-EE61-8FAA65A28D3E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DAF5396-F747-CCDA-7028-5059775DF40F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9B0B6E-A898-6A47-F48C-1A0A76A98C10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C8EBAD0-89CC-20E3-567D-055D94F015E7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E9223168-CD0B-492E-3349-F38E8620072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CF46FAF-ABC2-4501-F57E-32A96B214B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20D0D91-1576-5D2A-2C10-6366B9CE0F1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06367BD-C7BA-39FF-F5C9-7758E0B99C0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E2F000D-44C5-1BB9-FA81-0588CE984D6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F4D147D1-F1F7-A7EE-7E9B-B5F0508DA6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74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FB598-1E93-7CEA-6F7A-33BB160E9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60F7397E-4F6B-3A46-AC15-FB5E4EACB033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0C2D9B46-EC3E-979B-83F4-D5FC1E8DA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الآن؛ خذوا كراساتكم ص 57 -  من يقرأ؟ من يواصل؟ تابعوا</a:t>
            </a:r>
            <a:endParaRPr lang="fr-US"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sym typeface="Arial"/>
            </a:endParaRPr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0C26FDA4-D950-2FBF-724C-9C779BDF2AFB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D8E9C3-D5E0-501B-B626-27BA3C5331E5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BCB5A9-2C72-C0A9-16C7-0B1D27DB082D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3D512D-1C1F-3948-341D-C96BD2F4F09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C23759-6EE2-752C-20EC-D13CBD1EDB9D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2227E7-C865-6855-BF4E-AB88EF69A37B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D65D97F-C828-B857-5768-49E3E43400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9CB081F-08A1-CE8A-2C23-0EA1415CC7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85DB399-2459-D035-AAB9-AC894AB84BB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E025D20-BC5A-4393-E7B3-BAB04EE6ED3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5E32012-0787-0B23-41F6-0413C59D242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9680F240-2034-0A83-1702-87F3B51A02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B2685CD-1217-8487-46CD-69F74C237C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9334" y="1512056"/>
            <a:ext cx="3589556" cy="498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8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1A240-8C92-482D-2074-4FE96B762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E293A612-635D-C59A-FADB-E37E974A6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C961F7B5-69E5-6780-EC9C-99608FEDDBF7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النشاط 1 ص 58 -  من يقرأ السؤال؟ ما المطلوب؟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53CA1C-452D-052D-4727-C70E5C81AB6A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293CC7-382D-D22C-D910-51EEEB4E21DC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918683-9BD0-CED6-C2C4-EBEEE025651A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EE7D0E-F4AD-DD9B-1572-66FAD3A23789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2D49FB-6D1B-02DD-9F15-B9F552A3313B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2E0FFBC-1786-C393-8EF6-184828112A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A2E0DB1-D3FF-0657-958C-43AA967507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920B942-F855-3BBE-6D7A-64143CF4B05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98598B8-BCAA-55A7-7DAD-7A69A06084C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DE23B3F-FB47-8291-3B71-F9B49924CE3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9D69C73D-D1F5-5E31-F580-27AC496DE4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FC6A8D28-04C9-45E2-4C1C-CEC8B60AB4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0477" y="1673356"/>
            <a:ext cx="3207078" cy="475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163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696E4-09E4-CF7D-179C-9F4978152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7487DB4-EF5C-7B79-E856-90705E14F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7A7375D9-D5C8-FF82-CEC8-2C4773BF88B0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ثنائيات قوموا بملء شبكة كلمة "الرياضة" من النص.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0D7864-4DF4-5EAE-9A68-56607E5F1F0A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6BCF7D-F833-6F23-98BF-60071BB65918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523D26-2FB9-90EC-7CB3-4CC4B6F3262B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487984-8424-FDAA-4F56-01A930EAA0CB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A5D15B-192A-80AD-A862-0B483330E27F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60BA998-5CC1-89E3-9D68-40F7BBBBA0B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2059728-F51D-8786-F741-5CD14531397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306F8E4-5480-02A0-05D2-BEDFC5039AE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EA84852-E46D-C289-3AA9-4FABE5DD52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7592562-8594-E82A-1940-CC01C009E99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B0D244E1-A800-3962-14E1-B1049C1520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475C031-3492-1827-20A5-C517AB155FD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1" t="17852" r="11255"/>
          <a:stretch/>
        </p:blipFill>
        <p:spPr>
          <a:xfrm>
            <a:off x="1436123" y="2998838"/>
            <a:ext cx="6439516" cy="28569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1AC8ABB-CDCD-412A-144A-D662A589D67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86" t="2652" r="186" b="79920"/>
          <a:stretch/>
        </p:blipFill>
        <p:spPr>
          <a:xfrm>
            <a:off x="1436123" y="1890859"/>
            <a:ext cx="6439516" cy="606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0298208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28A97-F3EC-1C9A-794C-7571FE217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06C8FB48-BD49-7BAB-DA15-C4A13EEEC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0EFC03C8-BBC3-4ECF-724A-342B11F83130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7C3CFE-E0D5-D576-65A6-7EAF7819AA68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D3FAD4-C317-2498-CE3D-622C846C58A3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738FA2-31B5-AC5C-6535-C5932261BBF9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DF9F7A-9B22-B381-C4EE-678144E0BF83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172BD0-DE07-8722-D812-63C6758C7C78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22037D0-5D71-4429-E306-829497CD8F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5FAB02C-0089-CE01-606C-615C5ED303F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6E3AFC0-40C4-19CC-8850-7F8A9B2DB24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5C5D0EA-89BF-E7E4-7FDA-A33EC15D6C0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B3F478D-A23C-F07F-5BF6-679FE8D8D8C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C4ABF088-C2F7-60EE-1BCF-977242E1C7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1BB0F3D-BB0C-5E9D-EA90-4DD760E2FB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1" t="17852" r="11255"/>
          <a:stretch/>
        </p:blipFill>
        <p:spPr>
          <a:xfrm>
            <a:off x="1450039" y="2177743"/>
            <a:ext cx="6439516" cy="3616567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4521B660-D4F3-8A9B-E6CA-9B79A7B718FE}"/>
              </a:ext>
            </a:extLst>
          </p:cNvPr>
          <p:cNvSpPr txBox="1"/>
          <p:nvPr/>
        </p:nvSpPr>
        <p:spPr>
          <a:xfrm>
            <a:off x="3797559" y="2257282"/>
            <a:ext cx="16235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4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اَلْكُرَةُ</a:t>
            </a:r>
            <a:endParaRPr lang="fr-MA" sz="4400" b="1" kern="1200" dirty="0">
              <a:solidFill>
                <a:srgbClr val="C00000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EE01990-63B1-373F-EAF7-F2060F10ED67}"/>
              </a:ext>
            </a:extLst>
          </p:cNvPr>
          <p:cNvSpPr txBox="1"/>
          <p:nvPr/>
        </p:nvSpPr>
        <p:spPr>
          <a:xfrm>
            <a:off x="1614352" y="3216585"/>
            <a:ext cx="1553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1">
              <a:defRPr sz="4400" b="1" kern="120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أُراوِغُ</a:t>
            </a:r>
            <a:endParaRPr lang="fr-MA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45C8B48-4227-D517-6B54-4BFB4A73A4E0}"/>
              </a:ext>
            </a:extLst>
          </p:cNvPr>
          <p:cNvSpPr txBox="1"/>
          <p:nvPr/>
        </p:nvSpPr>
        <p:spPr>
          <a:xfrm>
            <a:off x="4572000" y="5028496"/>
            <a:ext cx="2222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</a:rPr>
              <a:t>اَلنّادي </a:t>
            </a:r>
            <a:r>
              <a:rPr lang="ar-SA" sz="2400" b="1" dirty="0">
                <a:solidFill>
                  <a:srgbClr val="C00000"/>
                </a:solidFill>
              </a:rPr>
              <a:t>ٱ</a:t>
            </a:r>
            <a:r>
              <a:rPr lang="ar-MA" sz="2400" b="1" dirty="0">
                <a:solidFill>
                  <a:srgbClr val="C00000"/>
                </a:solidFill>
              </a:rPr>
              <a:t>لرِّياضِيُّ</a:t>
            </a:r>
            <a:endParaRPr lang="fr-MA" sz="2400" b="1" dirty="0">
              <a:solidFill>
                <a:srgbClr val="C00000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381BC91-333A-5C2C-362B-E6C3A2C16FA7}"/>
              </a:ext>
            </a:extLst>
          </p:cNvPr>
          <p:cNvSpPr txBox="1"/>
          <p:nvPr/>
        </p:nvSpPr>
        <p:spPr>
          <a:xfrm>
            <a:off x="2761232" y="4874609"/>
            <a:ext cx="1553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rtl="1">
              <a:defRPr sz="4400" b="1" kern="120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اَلسِّباحَةُ</a:t>
            </a:r>
            <a:endParaRPr lang="fr-MA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0EEB4C8-9A78-A906-A6E3-B320D0B7329D}"/>
              </a:ext>
            </a:extLst>
          </p:cNvPr>
          <p:cNvSpPr txBox="1"/>
          <p:nvPr/>
        </p:nvSpPr>
        <p:spPr>
          <a:xfrm>
            <a:off x="6237648" y="3216585"/>
            <a:ext cx="16235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4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مُدَرِّبٌ</a:t>
            </a:r>
            <a:endParaRPr lang="fr-MA" sz="4400" b="1" kern="1200" dirty="0">
              <a:solidFill>
                <a:srgbClr val="C00000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37185345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D4F34-03C5-B41B-39ED-E348F4BCA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213D5C5C-5E0A-38CD-3378-702B9F2E2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8E6DD84B-A580-BDE5-9903-96D78B52CA5D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الكراسات ستجيبون عن السؤالين.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111042-3C7D-74AF-6DCD-2F0B6E7536F5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C5A3CC-ACAD-9414-16CB-23298E9A762B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AC91BA-4B28-2B2E-8C5C-11017E555539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D50075-A8B4-4067-615E-8F719F6CBB34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5A1E-C6B4-CB21-5E8E-DE341C8EAB6B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5003889-EC23-DE0C-0543-0EAB620C20E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09B1EB1-4404-1AC6-09B2-7ECC45A02A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272F492-F232-81A1-4ABD-96B6D7D6016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5DFCD28-FD76-99E3-AC67-282F381F235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246F30F-6012-2A93-97C3-261BCF20DA7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72351F7B-F69E-E57A-25A1-E6BB4724F9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7F7E6D-807F-B609-1C6C-D4C3E97C58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756" y="2836501"/>
            <a:ext cx="7704488" cy="221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04452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D05C8-9B63-5EB1-AF6C-EBCF8306A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EADD396-A493-4173-9908-A346059CB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570B23D5-0BC0-F7E9-975A-CE5C030F7805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أجيبوا عن السؤال الأول: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C74CD2-CE2D-A25E-FE24-00FBD0D58FB4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714BCB-CA4E-C091-C723-CD7018A698EF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45446A-DBFD-2C85-5CC2-839301AAF942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ED8D6B-FAA7-E71D-5A8D-F2716F8BC036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8E5F88-A679-1509-0758-A37B64661DF3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E1EDE61-42A0-E796-6C68-BE667AD255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4D85E36-473B-4E34-2E1E-BDC90FD3BF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B213168-2E4F-0550-F4A9-27BB6A05B8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CF9E7ED-7AED-25B2-90E5-B84EF52A891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81EB152-47D9-54EF-B2F7-7294A58E083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A7A4112C-CF78-EF9B-D756-28E875F653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4" name="Google Shape;1671;p201">
            <a:extLst>
              <a:ext uri="{FF2B5EF4-FFF2-40B4-BE49-F238E27FC236}">
                <a16:creationId xmlns:a16="http://schemas.microsoft.com/office/drawing/2014/main" id="{07086CE5-F97B-BF9E-E5FA-32794012EAB9}"/>
              </a:ext>
            </a:extLst>
          </p:cNvPr>
          <p:cNvSpPr/>
          <p:nvPr/>
        </p:nvSpPr>
        <p:spPr>
          <a:xfrm>
            <a:off x="289612" y="3008812"/>
            <a:ext cx="7557796" cy="1276909"/>
          </a:xfrm>
          <a:prstGeom prst="rect">
            <a:avLst/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3600"/>
            </a:pPr>
            <a:r>
              <a:rPr lang="ar-MA" altLang="fr-FR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ذَهَبَ عُمَرُ إِلى </a:t>
            </a:r>
            <a:r>
              <a:rPr lang="ar-MA" sz="66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altLang="fr-FR" sz="66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لنّادي</a:t>
            </a:r>
            <a:r>
              <a:rPr lang="ar-MA" altLang="fr-FR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ar-MA" sz="6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D8F8D79-9CB9-E906-BDDA-7A71F32066C4}"/>
              </a:ext>
            </a:extLst>
          </p:cNvPr>
          <p:cNvSpPr txBox="1"/>
          <p:nvPr/>
        </p:nvSpPr>
        <p:spPr>
          <a:xfrm>
            <a:off x="6364172" y="3093268"/>
            <a:ext cx="1872000" cy="110799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rtl="1"/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مَتى</a:t>
            </a:r>
            <a:endParaRPr lang="fr-MA" sz="6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827870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37523-9132-12A5-CEA4-B415BCCD0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FE619177-2530-9C62-63EF-8523317BD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A8A8FDA0-EF5E-7BF4-A4E3-2E587CCDF70A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3A62B9-DDE9-8198-F602-2BA639A8AFC7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5B704D-3B85-8AAE-40A1-654C8D591016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71FDEB-CF44-6C64-CD5D-665A21D698AA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45E67F-99D9-20C9-EA28-127494B0044A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4AEDF1-7AE0-5AD9-6B25-689A81CC8F0A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F41A5F2-CAFA-62CE-0DB3-50A1D88B669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B23954D-C406-8532-E699-C2382CD461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0266C26-89D5-76C9-D9CD-6E1E4159097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47C9BF9-7228-9298-4502-12E20455A60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FD2E894-501A-CDC2-A6D8-E3F600B9A61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0269D52F-750F-B09C-F191-58DEEA2981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2" name="Google Shape;1671;p201">
            <a:extLst>
              <a:ext uri="{FF2B5EF4-FFF2-40B4-BE49-F238E27FC236}">
                <a16:creationId xmlns:a16="http://schemas.microsoft.com/office/drawing/2014/main" id="{266402EF-D2BC-7178-9D6E-2D4BD8F9122E}"/>
              </a:ext>
            </a:extLst>
          </p:cNvPr>
          <p:cNvSpPr/>
          <p:nvPr/>
        </p:nvSpPr>
        <p:spPr>
          <a:xfrm>
            <a:off x="289612" y="3008812"/>
            <a:ext cx="7557796" cy="1276909"/>
          </a:xfrm>
          <a:prstGeom prst="rect">
            <a:avLst/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3600"/>
            </a:pPr>
            <a:r>
              <a:rPr lang="ar-MA" altLang="fr-FR" sz="6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ذَهَبَ عُمَرُ إِلى </a:t>
            </a:r>
            <a:r>
              <a:rPr lang="ar-MA" sz="60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altLang="fr-FR" sz="6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لنّادي</a:t>
            </a:r>
            <a:r>
              <a:rPr lang="ar-MA" altLang="fr-FR" sz="6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ar-MA" sz="60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2A06EF6-ED39-7D0A-3045-585D823DE724}"/>
              </a:ext>
            </a:extLst>
          </p:cNvPr>
          <p:cNvSpPr txBox="1"/>
          <p:nvPr/>
        </p:nvSpPr>
        <p:spPr>
          <a:xfrm>
            <a:off x="6275183" y="3147902"/>
            <a:ext cx="1872000" cy="1015663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rtl="1"/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مَتى</a:t>
            </a:r>
            <a:endParaRPr lang="fr-MA" sz="6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1671;p201">
            <a:extLst>
              <a:ext uri="{FF2B5EF4-FFF2-40B4-BE49-F238E27FC236}">
                <a16:creationId xmlns:a16="http://schemas.microsoft.com/office/drawing/2014/main" id="{B5C40A98-7806-E0AA-3233-294094BF6780}"/>
              </a:ext>
            </a:extLst>
          </p:cNvPr>
          <p:cNvSpPr/>
          <p:nvPr/>
        </p:nvSpPr>
        <p:spPr>
          <a:xfrm>
            <a:off x="102597" y="4757781"/>
            <a:ext cx="8635214" cy="1276909"/>
          </a:xfrm>
          <a:prstGeom prst="rect">
            <a:avLst/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rtl="1">
              <a:buSzPts val="3600"/>
            </a:pPr>
            <a:r>
              <a:rPr lang="ar-MA" altLang="fr-FR" sz="6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ذَهَبَ عُمَرُ إِلى </a:t>
            </a:r>
            <a:r>
              <a:rPr lang="ar-MA" sz="60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altLang="fr-FR" sz="60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لنّادي</a:t>
            </a:r>
            <a:r>
              <a:rPr lang="ar-MA" sz="6000" b="1" dirty="0">
                <a:solidFill>
                  <a:srgbClr val="C00000"/>
                </a:solidFill>
              </a:rPr>
              <a:t> </a:t>
            </a:r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صَباحِ </a:t>
            </a:r>
            <a:r>
              <a:rPr lang="ar-MA" sz="6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ﭐلْيَوْمِ</a:t>
            </a:r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ﭐلتّالي</a:t>
            </a:r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4495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51B5A-A465-08AC-F026-FF88B649F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19565924-FCDC-3951-4E35-7167E0DF9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E0BB01F5-3636-0646-F234-61F77904062D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أجيبوا عن السؤال الثاني: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849DB2-B5A3-C980-084C-67075982EB89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6A8427-E52D-C41B-E0A8-FEB9E6F7EF02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4E5AE6-0A5C-E552-9C5F-052CB444D4F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854B43-A19F-2A1C-FF57-04036C03C6FF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8AE278-E29B-852B-122B-B5F6641E96B6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F45B010-F8A1-E35C-67E0-624417A34D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DCD5B34-0664-B327-15A7-FC84358E4A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1124EEF-9C9E-8DA4-58F2-70FD4EF8B5D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340562A-93E2-BA0D-2089-2AC00C8BB9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85F9807-08CA-E62B-57A3-31080FFD08E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B140933D-EFC0-6321-94EE-15FB2D53C5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4" name="Google Shape;1671;p201">
            <a:extLst>
              <a:ext uri="{FF2B5EF4-FFF2-40B4-BE49-F238E27FC236}">
                <a16:creationId xmlns:a16="http://schemas.microsoft.com/office/drawing/2014/main" id="{FE2F2A5D-3522-8335-0DE6-67ACC5A24355}"/>
              </a:ext>
            </a:extLst>
          </p:cNvPr>
          <p:cNvSpPr/>
          <p:nvPr/>
        </p:nvSpPr>
        <p:spPr>
          <a:xfrm>
            <a:off x="289612" y="3008812"/>
            <a:ext cx="7557796" cy="1276909"/>
          </a:xfrm>
          <a:prstGeom prst="rect">
            <a:avLst/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3600"/>
            </a:pPr>
            <a:r>
              <a:rPr lang="ar-MA" altLang="fr-FR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وَقَفَ عُمَرُ؟</a:t>
            </a:r>
            <a:endParaRPr lang="ar-MA" sz="6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22502C7-FEFD-8A74-C2B4-47C41F22F73A}"/>
              </a:ext>
            </a:extLst>
          </p:cNvPr>
          <p:cNvSpPr txBox="1"/>
          <p:nvPr/>
        </p:nvSpPr>
        <p:spPr>
          <a:xfrm>
            <a:off x="5207176" y="3093268"/>
            <a:ext cx="1872000" cy="110799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rtl="1"/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أَيْنَ</a:t>
            </a:r>
            <a:endParaRPr lang="fr-MA" sz="6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729154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1E4A35CD-8B9E-97DD-3601-C6DAB7AE25BF}"/>
              </a:ext>
            </a:extLst>
          </p:cNvPr>
          <p:cNvSpPr txBox="1">
            <a:spLocks/>
          </p:cNvSpPr>
          <p:nvPr/>
        </p:nvSpPr>
        <p:spPr>
          <a:xfrm>
            <a:off x="628650" y="962235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عند نهاية الحصة</a:t>
            </a:r>
            <a:endParaRPr kumimoji="0" lang="fr-MA" sz="4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412C9C9-AC02-18BA-33E7-43AE84D53258}"/>
              </a:ext>
            </a:extLst>
          </p:cNvPr>
          <p:cNvSpPr txBox="1"/>
          <p:nvPr/>
        </p:nvSpPr>
        <p:spPr>
          <a:xfrm>
            <a:off x="1549400" y="1649377"/>
            <a:ext cx="6045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 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80 % من المتعلمين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على: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311FCD84-7BAA-DECC-FFF7-33F128ABC00E}"/>
              </a:ext>
            </a:extLst>
          </p:cNvPr>
          <p:cNvGrpSpPr/>
          <p:nvPr/>
        </p:nvGrpSpPr>
        <p:grpSpPr>
          <a:xfrm>
            <a:off x="1044903" y="2645574"/>
            <a:ext cx="7054194" cy="890781"/>
            <a:chOff x="1331545" y="2851205"/>
            <a:chExt cx="6696000" cy="89078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AB6F730-2E70-F5B4-A1BA-D946A22A5C4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FF7FEA-AA34-A4A5-6118-0AD93FC4EBED}"/>
                </a:ext>
              </a:extLst>
            </p:cNvPr>
            <p:cNvSpPr/>
            <p:nvPr/>
          </p:nvSpPr>
          <p:spPr>
            <a:xfrm>
              <a:off x="1479176" y="3205638"/>
              <a:ext cx="478715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قراءة فقرات بطلاقة في حدود 30 كلمة؛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5D38A43F-9369-4551-8703-F002A0767993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44903" y="3483750"/>
            <a:ext cx="7054194" cy="8907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70BDCC-192E-2842-E8E4-2676574FE67F}"/>
              </a:ext>
            </a:extLst>
          </p:cNvPr>
          <p:cNvSpPr/>
          <p:nvPr/>
        </p:nvSpPr>
        <p:spPr>
          <a:xfrm>
            <a:off x="782426" y="3855070"/>
            <a:ext cx="5488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MA" sz="20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استثمار أساليب التعبير عن الرأي؛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9ED84BE-429A-B4B3-7B6D-4624E23CEA99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44903" y="4345432"/>
            <a:ext cx="7054194" cy="8907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5AA900-A5D0-1E15-9ED2-05D3DB238FCA}"/>
              </a:ext>
            </a:extLst>
          </p:cNvPr>
          <p:cNvSpPr/>
          <p:nvPr/>
        </p:nvSpPr>
        <p:spPr>
          <a:xfrm>
            <a:off x="782426" y="4716752"/>
            <a:ext cx="5488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MA" sz="20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نص "لا تيأس يا عمر" قراءة جهرية / استثمار إستراتيجيات الفهم؛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F95F984-D48D-DCD2-01C0-33BAF2E4564D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13327" y="5157356"/>
            <a:ext cx="7054194" cy="8907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858E7F9-A031-4CD3-EEDE-C72E41A0C414}"/>
              </a:ext>
            </a:extLst>
          </p:cNvPr>
          <p:cNvSpPr/>
          <p:nvPr/>
        </p:nvSpPr>
        <p:spPr>
          <a:xfrm>
            <a:off x="850850" y="5528676"/>
            <a:ext cx="5488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ar-MA" sz="20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تركيب جمل اسمية بالترتيب.</a:t>
            </a:r>
          </a:p>
        </p:txBody>
      </p:sp>
    </p:spTree>
    <p:extLst>
      <p:ext uri="{BB962C8B-B14F-4D97-AF65-F5344CB8AC3E}">
        <p14:creationId xmlns:p14="http://schemas.microsoft.com/office/powerpoint/2010/main" val="3688265557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72E93-6C74-C057-29A7-8130CD561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BE740AF-F1EA-ACBA-5D52-67476BE8B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D793B1F7-6BC6-16B5-C5D6-EB3D3870B4D4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184256-9196-35EC-05B3-34216209EA6A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0A8306-F695-C317-0529-C6D2BA76BAD4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4D3D16-9998-6D26-12AF-B56AB4E08A87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2E40F1-8D93-1F90-04BD-46669B067796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8D5476-20A4-E4B2-16BD-196628A356F5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05DCCF5-3558-2771-203A-47C5E0E173F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B617D81-6319-A3A3-AD88-EA406838A7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14FE6DD-A677-67EF-42DF-6CA79483C9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40ACFB8-4CEC-063F-548B-2A016253BC1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092F2D6-6CA1-C680-13EC-786D5B230A2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15B0FE7B-70D4-8B94-1128-C26CB307D3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4" name="Google Shape;1671;p201">
            <a:extLst>
              <a:ext uri="{FF2B5EF4-FFF2-40B4-BE49-F238E27FC236}">
                <a16:creationId xmlns:a16="http://schemas.microsoft.com/office/drawing/2014/main" id="{336D007F-200B-1780-C15D-4510F3EA7FE8}"/>
              </a:ext>
            </a:extLst>
          </p:cNvPr>
          <p:cNvSpPr/>
          <p:nvPr/>
        </p:nvSpPr>
        <p:spPr>
          <a:xfrm>
            <a:off x="289612" y="3008812"/>
            <a:ext cx="7557796" cy="1276909"/>
          </a:xfrm>
          <a:prstGeom prst="rect">
            <a:avLst/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3600"/>
            </a:pPr>
            <a:r>
              <a:rPr lang="ar-MA" altLang="fr-FR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وَقَفَ عُمَرُ؟</a:t>
            </a:r>
            <a:endParaRPr lang="ar-MA" sz="6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98DC6F4-0601-6618-80B1-6AA67B40AD97}"/>
              </a:ext>
            </a:extLst>
          </p:cNvPr>
          <p:cNvSpPr txBox="1"/>
          <p:nvPr/>
        </p:nvSpPr>
        <p:spPr>
          <a:xfrm>
            <a:off x="5207176" y="3093268"/>
            <a:ext cx="1872000" cy="110799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pPr algn="ctr" rtl="1"/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أَيْنَ</a:t>
            </a:r>
            <a:endParaRPr lang="fr-MA" sz="6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Google Shape;1671;p201">
            <a:extLst>
              <a:ext uri="{FF2B5EF4-FFF2-40B4-BE49-F238E27FC236}">
                <a16:creationId xmlns:a16="http://schemas.microsoft.com/office/drawing/2014/main" id="{3AEC5D86-61BD-C79C-0B2A-231C001F291A}"/>
              </a:ext>
            </a:extLst>
          </p:cNvPr>
          <p:cNvSpPr/>
          <p:nvPr/>
        </p:nvSpPr>
        <p:spPr>
          <a:xfrm>
            <a:off x="339514" y="4505568"/>
            <a:ext cx="7557796" cy="1276909"/>
          </a:xfrm>
          <a:prstGeom prst="rect">
            <a:avLst/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3600"/>
            </a:pPr>
            <a:r>
              <a:rPr lang="ar-MA" altLang="fr-FR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وَقَفَ عُمَرُ </a:t>
            </a:r>
            <a:r>
              <a:rPr lang="ar-MA" altLang="fr-FR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عِنْدَ </a:t>
            </a:r>
            <a:r>
              <a:rPr lang="ar-MA" sz="6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</a:t>
            </a:r>
            <a:r>
              <a:rPr lang="ar-MA" altLang="fr-FR" sz="6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لْمَسْبَحِ</a:t>
            </a:r>
            <a:r>
              <a:rPr lang="ar-MA" altLang="fr-FR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</a:t>
            </a:r>
            <a:r>
              <a:rPr lang="ar-MA" altLang="fr-FR" sz="6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لْكَبيرِ</a:t>
            </a:r>
            <a:r>
              <a:rPr lang="ar-MA" altLang="fr-FR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6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329002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8C1A1-4FA6-4CC1-6EAD-9329D2112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02F24120-7DEA-5EC9-3FB9-BC240B55FC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9571B5B3-A6C6-592F-E880-E5DAFA1EB783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تمارين كتابية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C7F059B4-6F67-81B7-3EC4-7B9160F45FB8}"/>
              </a:ext>
            </a:extLst>
          </p:cNvPr>
          <p:cNvSpPr txBox="1">
            <a:spLocks/>
          </p:cNvSpPr>
          <p:nvPr/>
        </p:nvSpPr>
        <p:spPr>
          <a:xfrm>
            <a:off x="2664352" y="3159000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تركيب جمل اسمية بال</a:t>
            </a: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ترتيب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.</a:t>
            </a:r>
          </a:p>
        </p:txBody>
      </p:sp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id="{6AB1FC99-BEF6-2049-ADAA-BAC6C89C6F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560" r="-7560"/>
          <a:stretch>
            <a:fillRect/>
          </a:stretch>
        </p:blipFill>
        <p:spPr>
          <a:xfrm>
            <a:off x="977895" y="1754694"/>
            <a:ext cx="540000" cy="540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D34946B-4706-AA1E-40F9-99D708F0370C}"/>
              </a:ext>
            </a:extLst>
          </p:cNvPr>
          <p:cNvSpPr txBox="1"/>
          <p:nvPr/>
        </p:nvSpPr>
        <p:spPr>
          <a:xfrm>
            <a:off x="5161932" y="1771950"/>
            <a:ext cx="1936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تمارين كتابية</a:t>
            </a:r>
          </a:p>
        </p:txBody>
      </p:sp>
      <p:pic>
        <p:nvPicPr>
          <p:cNvPr id="3" name="Google Shape;2036;p47">
            <a:extLst>
              <a:ext uri="{FF2B5EF4-FFF2-40B4-BE49-F238E27FC236}">
                <a16:creationId xmlns:a16="http://schemas.microsoft.com/office/drawing/2014/main" id="{5A43A5B0-4619-F45C-2B18-523D18DB9E3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43231" y="2024694"/>
            <a:ext cx="612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892D6D2-46F4-25D9-7F4A-B91A7A915F6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4418" y="986463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9166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7">
          <a:extLst>
            <a:ext uri="{FF2B5EF4-FFF2-40B4-BE49-F238E27FC236}">
              <a16:creationId xmlns:a16="http://schemas.microsoft.com/office/drawing/2014/main" id="{BFE1520E-2185-8358-1962-D6F3ABD50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49">
            <a:extLst>
              <a:ext uri="{FF2B5EF4-FFF2-40B4-BE49-F238E27FC236}">
                <a16:creationId xmlns:a16="http://schemas.microsoft.com/office/drawing/2014/main" id="{59AF0878-E9DF-54A6-01C1-A4ABCA4C13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SzPts val="1400"/>
            </a:pPr>
            <a:r>
              <a:rPr lang="ar-MA" sz="2400" dirty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خذوا دفاتركم</a:t>
            </a:r>
            <a:endParaRPr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DA3FDD3-14D7-6A82-8E70-F7D76FD01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91933" y="2244436"/>
            <a:ext cx="3139726" cy="34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Espace réservé pour une image  14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id="{9B8FD7AC-15ED-9064-67CB-100DFE486F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7351" y="612000"/>
            <a:ext cx="900000" cy="900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4A1E2D8-D493-F042-A9E8-9283E4DEF4E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7E0BDC-9C5B-CD38-7625-D2B1EF05D692}"/>
              </a:ext>
            </a:extLst>
          </p:cNvPr>
          <p:cNvSpPr>
            <a:spLocks/>
          </p:cNvSpPr>
          <p:nvPr/>
        </p:nvSpPr>
        <p:spPr>
          <a:xfrm>
            <a:off x="3512600" y="14278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6847D5-1A4A-3F27-4F29-AE88BCF08D2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A1A251-78D0-8C47-C279-D172F59A2397}"/>
              </a:ext>
            </a:extLst>
          </p:cNvPr>
          <p:cNvSpPr>
            <a:spLocks/>
          </p:cNvSpPr>
          <p:nvPr/>
        </p:nvSpPr>
        <p:spPr>
          <a:xfrm>
            <a:off x="5097797" y="132240"/>
            <a:ext cx="1233024" cy="360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FA1858-C915-02F0-2738-73504F1F1437}"/>
              </a:ext>
            </a:extLst>
          </p:cNvPr>
          <p:cNvSpPr>
            <a:spLocks/>
          </p:cNvSpPr>
          <p:nvPr/>
        </p:nvSpPr>
        <p:spPr>
          <a:xfrm>
            <a:off x="193670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تمارين كتابية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A6F9F28-BD55-987A-00BF-20AAF9F706C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2FD3E0F-79B7-7D46-DAC3-CB14D4F185A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F35E833-358D-E624-9BB0-451AC1E72C6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428" y="14278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C59C59E-7A45-84CE-B123-A93F34FA1C3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982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BD8F055-9E3E-0574-6BEB-0ADEBF3488A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785953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>
          <a:extLst>
            <a:ext uri="{FF2B5EF4-FFF2-40B4-BE49-F238E27FC236}">
              <a16:creationId xmlns:a16="http://schemas.microsoft.com/office/drawing/2014/main" id="{751AC4E5-B7F5-95F8-5235-5CCD70DEA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50">
            <a:extLst>
              <a:ext uri="{FF2B5EF4-FFF2-40B4-BE49-F238E27FC236}">
                <a16:creationId xmlns:a16="http://schemas.microsoft.com/office/drawing/2014/main" id="{3590667E-CC15-4695-F284-C9EA2B09E1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رتبوا الكلمات لتركيب جمل تامة. </a:t>
            </a:r>
            <a:endParaRPr sz="27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F1EC81B2-6F31-EFB0-C33F-03C931CEB7B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931150" y="700088"/>
            <a:ext cx="900113" cy="8985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C3C02B5-F083-58A1-88B7-2867D5BBF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617" y="1996750"/>
            <a:ext cx="7012728" cy="40279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B0D674-AD73-8BA3-806B-7D7CC14CC137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63EE3C-A0E4-D4FC-3F2D-38C70ADE1620}"/>
              </a:ext>
            </a:extLst>
          </p:cNvPr>
          <p:cNvSpPr>
            <a:spLocks/>
          </p:cNvSpPr>
          <p:nvPr/>
        </p:nvSpPr>
        <p:spPr>
          <a:xfrm>
            <a:off x="3512600" y="14278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7405E9-43D1-CF54-082D-321F25E40B2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2B0D18-644E-3706-ED26-19D82730136C}"/>
              </a:ext>
            </a:extLst>
          </p:cNvPr>
          <p:cNvSpPr>
            <a:spLocks/>
          </p:cNvSpPr>
          <p:nvPr/>
        </p:nvSpPr>
        <p:spPr>
          <a:xfrm>
            <a:off x="5097797" y="132240"/>
            <a:ext cx="1233024" cy="360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7EA902-3C2A-6E03-364D-E634C1A327E4}"/>
              </a:ext>
            </a:extLst>
          </p:cNvPr>
          <p:cNvSpPr>
            <a:spLocks/>
          </p:cNvSpPr>
          <p:nvPr/>
        </p:nvSpPr>
        <p:spPr>
          <a:xfrm>
            <a:off x="193670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تمارين كتابية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C3DE099-9CD1-B940-8DBF-AAFF65A5CBF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43E4A2E-F45D-1222-CF72-BBCC60AF62C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5955BF0-C7CB-0097-F295-7F906BB716B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428" y="14278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100BF70-7BA4-C246-6B96-19C9E4D9EA0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982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895D1AF-0382-1B6A-7D70-69C673AF61CA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4268827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>
          <a:extLst>
            <a:ext uri="{FF2B5EF4-FFF2-40B4-BE49-F238E27FC236}">
              <a16:creationId xmlns:a16="http://schemas.microsoft.com/office/drawing/2014/main" id="{9E3F411E-CC03-722E-4930-51A246B45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50">
            <a:extLst>
              <a:ext uri="{FF2B5EF4-FFF2-40B4-BE49-F238E27FC236}">
                <a16:creationId xmlns:a16="http://schemas.microsoft.com/office/drawing/2014/main" id="{55274F38-C8A6-63F0-606A-DA199CD0CF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رتبوا  الجملة الأولى، ماهي الكلمة الأولى؟</a:t>
            </a:r>
            <a:endParaRPr sz="27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65B7CE31-3724-8C2C-5EFF-14A35AA57F5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931150" y="700088"/>
            <a:ext cx="900113" cy="898525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6106619D-FA92-76CD-E185-98DF7E8FA89B}"/>
              </a:ext>
            </a:extLst>
          </p:cNvPr>
          <p:cNvGrpSpPr/>
          <p:nvPr/>
        </p:nvGrpSpPr>
        <p:grpSpPr>
          <a:xfrm>
            <a:off x="1438112" y="2078167"/>
            <a:ext cx="6267774" cy="1079561"/>
            <a:chOff x="2045141" y="2705237"/>
            <a:chExt cx="5004479" cy="631553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49248A3D-EC4F-7455-934E-B95DD39C3CD1}"/>
                </a:ext>
              </a:extLst>
            </p:cNvPr>
            <p:cNvSpPr/>
            <p:nvPr/>
          </p:nvSpPr>
          <p:spPr>
            <a:xfrm>
              <a:off x="5673751" y="2705237"/>
              <a:ext cx="1375869" cy="61199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44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بِعاشوراءَ.</a:t>
              </a:r>
              <a:endParaRPr lang="fr-MA" sz="44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B6399FCF-03B9-FB9F-B530-0E077F51FF45}"/>
                </a:ext>
              </a:extLst>
            </p:cNvPr>
            <p:cNvSpPr/>
            <p:nvPr/>
          </p:nvSpPr>
          <p:spPr>
            <a:xfrm>
              <a:off x="3775894" y="2724790"/>
              <a:ext cx="1375869" cy="60067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44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اَلْأَطْفالُ</a:t>
              </a:r>
              <a:endParaRPr lang="fr-MA" sz="44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7579D4B1-301F-CDAA-B13D-2A0C789B46B7}"/>
                </a:ext>
              </a:extLst>
            </p:cNvPr>
            <p:cNvSpPr/>
            <p:nvPr/>
          </p:nvSpPr>
          <p:spPr>
            <a:xfrm>
              <a:off x="2045141" y="2724790"/>
              <a:ext cx="1189985" cy="612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4400" b="1" kern="1200" dirty="0" err="1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ٱحْتَفَلوا</a:t>
              </a:r>
              <a:endParaRPr lang="fr-MA" sz="44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pic>
        <p:nvPicPr>
          <p:cNvPr id="2" name="Image 1" descr="Une image contenant ligne, capture d’écran, reçu, texte&#10;&#10;Description générée automatiquement">
            <a:extLst>
              <a:ext uri="{FF2B5EF4-FFF2-40B4-BE49-F238E27FC236}">
                <a16:creationId xmlns:a16="http://schemas.microsoft.com/office/drawing/2014/main" id="{E8662A9F-0C5B-44C5-4125-CF7422D56C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82" y="4556312"/>
            <a:ext cx="5690235" cy="965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53D6732-59BE-9291-2119-6ADF12C12252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6589D4-BAED-0BE4-1F41-27FD919AB895}"/>
              </a:ext>
            </a:extLst>
          </p:cNvPr>
          <p:cNvSpPr>
            <a:spLocks/>
          </p:cNvSpPr>
          <p:nvPr/>
        </p:nvSpPr>
        <p:spPr>
          <a:xfrm>
            <a:off x="3512600" y="14278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B12ABD4-809C-6733-434C-A53D28361C49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0F42598-E334-AFF5-E681-C2576F339910}"/>
              </a:ext>
            </a:extLst>
          </p:cNvPr>
          <p:cNvSpPr>
            <a:spLocks/>
          </p:cNvSpPr>
          <p:nvPr/>
        </p:nvSpPr>
        <p:spPr>
          <a:xfrm>
            <a:off x="5097797" y="132240"/>
            <a:ext cx="1233024" cy="360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EEB2C2-90B1-23A0-95ED-2E9D2E529C55}"/>
              </a:ext>
            </a:extLst>
          </p:cNvPr>
          <p:cNvSpPr>
            <a:spLocks/>
          </p:cNvSpPr>
          <p:nvPr/>
        </p:nvSpPr>
        <p:spPr>
          <a:xfrm>
            <a:off x="193670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تمارين كتابية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31D27C5-8A1B-F852-67CD-C0F7243EA0D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D849BD3-02E3-752A-D809-EAA6082972E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994224C4-19A1-B248-036D-1ECA90E9E55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428" y="14278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8EB6C863-EC3A-1DEC-664C-1E45011FA06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982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EB17074F-E5A8-D990-D596-29B7561725F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8109178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>
          <a:extLst>
            <a:ext uri="{FF2B5EF4-FFF2-40B4-BE49-F238E27FC236}">
              <a16:creationId xmlns:a16="http://schemas.microsoft.com/office/drawing/2014/main" id="{447E5C4B-3304-1C06-968D-DFCF43E84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50">
            <a:extLst>
              <a:ext uri="{FF2B5EF4-FFF2-40B4-BE49-F238E27FC236}">
                <a16:creationId xmlns:a16="http://schemas.microsoft.com/office/drawing/2014/main" id="{01508763-A08B-30B9-DA1C-ED0ADF296D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صححوا</a:t>
            </a:r>
            <a:endParaRPr sz="27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F0DD2C8A-CBD8-EC8B-4B56-7E3B47A7F0F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931150" y="700088"/>
            <a:ext cx="900113" cy="898525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2F9B77B1-969C-2C15-2FBF-A926B8C16689}"/>
              </a:ext>
            </a:extLst>
          </p:cNvPr>
          <p:cNvGrpSpPr/>
          <p:nvPr/>
        </p:nvGrpSpPr>
        <p:grpSpPr>
          <a:xfrm>
            <a:off x="1438112" y="2078167"/>
            <a:ext cx="6267774" cy="1079561"/>
            <a:chOff x="2045141" y="2705237"/>
            <a:chExt cx="5004479" cy="631553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23545F9B-4D3A-D812-51AE-BF7507425251}"/>
                </a:ext>
              </a:extLst>
            </p:cNvPr>
            <p:cNvSpPr/>
            <p:nvPr/>
          </p:nvSpPr>
          <p:spPr>
            <a:xfrm>
              <a:off x="5673751" y="2705237"/>
              <a:ext cx="1375869" cy="61199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44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بِعاشوراءَ.</a:t>
              </a:r>
              <a:endParaRPr lang="fr-MA" sz="44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7C86D8EA-1C37-433D-70B5-E0A84B817FC0}"/>
                </a:ext>
              </a:extLst>
            </p:cNvPr>
            <p:cNvSpPr/>
            <p:nvPr/>
          </p:nvSpPr>
          <p:spPr>
            <a:xfrm>
              <a:off x="3775894" y="2724790"/>
              <a:ext cx="1375869" cy="60067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44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اَلْأَطْفالُ</a:t>
              </a:r>
              <a:endParaRPr lang="fr-MA" sz="44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10E78220-F6DE-796F-E915-B5050FC4EB90}"/>
                </a:ext>
              </a:extLst>
            </p:cNvPr>
            <p:cNvSpPr/>
            <p:nvPr/>
          </p:nvSpPr>
          <p:spPr>
            <a:xfrm>
              <a:off x="2045141" y="2724790"/>
              <a:ext cx="1189985" cy="612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4400" b="1" kern="1200" dirty="0" err="1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ٱحْتَفَلوا</a:t>
              </a:r>
              <a:endParaRPr lang="fr-MA" sz="44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pic>
        <p:nvPicPr>
          <p:cNvPr id="2" name="Image 1" descr="Une image contenant ligne, capture d’écran, reçu, texte&#10;&#10;Description générée automatiquement">
            <a:extLst>
              <a:ext uri="{FF2B5EF4-FFF2-40B4-BE49-F238E27FC236}">
                <a16:creationId xmlns:a16="http://schemas.microsoft.com/office/drawing/2014/main" id="{E24F40F3-3525-263A-5B54-CD18286D9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82" y="4556312"/>
            <a:ext cx="5690235" cy="9652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10641ED-B8B6-A19A-B77F-150293AA0221}"/>
              </a:ext>
            </a:extLst>
          </p:cNvPr>
          <p:cNvSpPr txBox="1"/>
          <p:nvPr/>
        </p:nvSpPr>
        <p:spPr>
          <a:xfrm>
            <a:off x="645022" y="4370281"/>
            <a:ext cx="6360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60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اَلْأَطْفالُ </a:t>
            </a:r>
            <a:r>
              <a:rPr lang="ar-MA" sz="6000" b="1" kern="1200" dirty="0" err="1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ﭐحْتَفَلوا</a:t>
            </a:r>
            <a:r>
              <a:rPr lang="ar-MA" sz="60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بِعاشوراءَ.</a:t>
            </a:r>
            <a:endParaRPr lang="fr-MA" sz="6000" b="1" kern="1200" dirty="0">
              <a:solidFill>
                <a:srgbClr val="C00000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F51EBC-8924-4EAC-CC8A-6BE0CD19B268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2BE3D0-B58E-2F81-31DE-8EFC4B59DC25}"/>
              </a:ext>
            </a:extLst>
          </p:cNvPr>
          <p:cNvSpPr>
            <a:spLocks/>
          </p:cNvSpPr>
          <p:nvPr/>
        </p:nvSpPr>
        <p:spPr>
          <a:xfrm>
            <a:off x="3512600" y="14278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B77220-2A78-F25A-A702-6714FB5BEB6E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CB50A4-3A71-C34F-ACD6-1350520DF4F4}"/>
              </a:ext>
            </a:extLst>
          </p:cNvPr>
          <p:cNvSpPr>
            <a:spLocks/>
          </p:cNvSpPr>
          <p:nvPr/>
        </p:nvSpPr>
        <p:spPr>
          <a:xfrm>
            <a:off x="5097797" y="132240"/>
            <a:ext cx="1233024" cy="360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DB0D68-1F1D-0D8A-80C3-E341AFE54F84}"/>
              </a:ext>
            </a:extLst>
          </p:cNvPr>
          <p:cNvSpPr>
            <a:spLocks/>
          </p:cNvSpPr>
          <p:nvPr/>
        </p:nvSpPr>
        <p:spPr>
          <a:xfrm>
            <a:off x="193670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تمارين كتابية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090BF53-D6BC-F06F-22C6-227F739771E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DCAF98A-60DF-9AC8-4E3C-D8680F12B84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C24BF0C-164E-181D-2778-F41A94DB019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428" y="14278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B3AE8E2-B0AD-ECA4-C222-00179B7AD98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982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0592623-68AB-0B0A-3C2D-3A8CC8C2986D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5169176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>
          <a:extLst>
            <a:ext uri="{FF2B5EF4-FFF2-40B4-BE49-F238E27FC236}">
              <a16:creationId xmlns:a16="http://schemas.microsoft.com/office/drawing/2014/main" id="{9636E7BC-B154-BAA0-58BB-2438F3AE4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50">
            <a:extLst>
              <a:ext uri="{FF2B5EF4-FFF2-40B4-BE49-F238E27FC236}">
                <a16:creationId xmlns:a16="http://schemas.microsoft.com/office/drawing/2014/main" id="{A912EAB0-04C3-EC5E-AEA8-17EE233402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رتبوا  الجملة الثانية، ماهي الكلمة الأولى؟</a:t>
            </a:r>
            <a:endParaRPr sz="27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6BF6A294-CC0C-CD8D-87DF-EEB88076872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931150" y="700088"/>
            <a:ext cx="900113" cy="898525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33ECAEA9-C8C8-5875-BD77-73150D6D7FA9}"/>
              </a:ext>
            </a:extLst>
          </p:cNvPr>
          <p:cNvGrpSpPr/>
          <p:nvPr/>
        </p:nvGrpSpPr>
        <p:grpSpPr>
          <a:xfrm>
            <a:off x="1438112" y="2078167"/>
            <a:ext cx="6267774" cy="1079561"/>
            <a:chOff x="2045141" y="2705237"/>
            <a:chExt cx="5004479" cy="631553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AEA282E0-5788-FA0F-C693-EFFB8BF10750}"/>
                </a:ext>
              </a:extLst>
            </p:cNvPr>
            <p:cNvSpPr/>
            <p:nvPr/>
          </p:nvSpPr>
          <p:spPr>
            <a:xfrm>
              <a:off x="5673751" y="2705237"/>
              <a:ext cx="1375869" cy="61199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زُرْتِ</a:t>
              </a:r>
              <a:endParaRPr kumimoji="0" lang="fr-MA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9FBA857A-E8B6-1C2E-FA76-A0E505EFF4F8}"/>
                </a:ext>
              </a:extLst>
            </p:cNvPr>
            <p:cNvSpPr/>
            <p:nvPr/>
          </p:nvSpPr>
          <p:spPr>
            <a:xfrm>
              <a:off x="3775894" y="2724790"/>
              <a:ext cx="1375869" cy="60067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صَديقَتَكِ.</a:t>
              </a:r>
              <a:endParaRPr kumimoji="0" lang="fr-MA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8877F61E-3700-6B31-90B4-26ACD4713ADF}"/>
                </a:ext>
              </a:extLst>
            </p:cNvPr>
            <p:cNvSpPr/>
            <p:nvPr/>
          </p:nvSpPr>
          <p:spPr>
            <a:xfrm>
              <a:off x="2045141" y="2724790"/>
              <a:ext cx="1189985" cy="612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أَنْتِ</a:t>
              </a:r>
              <a:endParaRPr kumimoji="0" lang="fr-MA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</p:grpSp>
      <p:pic>
        <p:nvPicPr>
          <p:cNvPr id="2" name="Image 1" descr="Une image contenant ligne, capture d’écran, reçu, texte&#10;&#10;Description générée automatiquement">
            <a:extLst>
              <a:ext uri="{FF2B5EF4-FFF2-40B4-BE49-F238E27FC236}">
                <a16:creationId xmlns:a16="http://schemas.microsoft.com/office/drawing/2014/main" id="{538343A6-D8E4-0C41-5E3F-FC0670658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82" y="4556312"/>
            <a:ext cx="5690235" cy="965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A365E4-25A1-4712-1D42-F7082DD927EF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AE7FBF-9A8F-2765-0B1D-B9191A3E3DF8}"/>
              </a:ext>
            </a:extLst>
          </p:cNvPr>
          <p:cNvSpPr>
            <a:spLocks/>
          </p:cNvSpPr>
          <p:nvPr/>
        </p:nvSpPr>
        <p:spPr>
          <a:xfrm>
            <a:off x="3512600" y="14278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1BB06D-92D3-4A46-303B-8D1E0F8CF012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E9FD45-45E9-C46F-0EF1-9EB7C5EC3FC2}"/>
              </a:ext>
            </a:extLst>
          </p:cNvPr>
          <p:cNvSpPr>
            <a:spLocks/>
          </p:cNvSpPr>
          <p:nvPr/>
        </p:nvSpPr>
        <p:spPr>
          <a:xfrm>
            <a:off x="5097797" y="132240"/>
            <a:ext cx="1233024" cy="360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42754D-950A-5AED-7CCA-654C81E328C8}"/>
              </a:ext>
            </a:extLst>
          </p:cNvPr>
          <p:cNvSpPr>
            <a:spLocks/>
          </p:cNvSpPr>
          <p:nvPr/>
        </p:nvSpPr>
        <p:spPr>
          <a:xfrm>
            <a:off x="193670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تمارين كتابية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129861B-D0B9-D036-93CC-83F3A672841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4488AAC-ACF2-12EC-1CDA-5B04C20CEDD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FAB8A88-5917-EC3D-89C8-8F60C18B3BA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428" y="14278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9A1D78E-6050-4659-EF07-51B134242F7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982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4D0FDB5-6796-F4C7-F2CD-862FF31E8EED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6713895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>
          <a:extLst>
            <a:ext uri="{FF2B5EF4-FFF2-40B4-BE49-F238E27FC236}">
              <a16:creationId xmlns:a16="http://schemas.microsoft.com/office/drawing/2014/main" id="{60F2A077-5D4C-4FCA-DC2E-9A6397E00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50">
            <a:extLst>
              <a:ext uri="{FF2B5EF4-FFF2-40B4-BE49-F238E27FC236}">
                <a16:creationId xmlns:a16="http://schemas.microsoft.com/office/drawing/2014/main" id="{D3F2EC61-5496-487C-4B47-EF06C7A4E2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صححوا</a:t>
            </a:r>
            <a:endParaRPr sz="27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815BACF4-7E25-2826-415D-7A8CD122328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931150" y="700088"/>
            <a:ext cx="900113" cy="898525"/>
          </a:xfrm>
          <a:prstGeom prst="rect">
            <a:avLst/>
          </a:prstGeom>
        </p:spPr>
      </p:pic>
      <p:pic>
        <p:nvPicPr>
          <p:cNvPr id="2" name="Image 1" descr="Une image contenant ligne, capture d’écran, reçu, texte&#10;&#10;Description générée automatiquement">
            <a:extLst>
              <a:ext uri="{FF2B5EF4-FFF2-40B4-BE49-F238E27FC236}">
                <a16:creationId xmlns:a16="http://schemas.microsoft.com/office/drawing/2014/main" id="{90F7590A-64EE-05EC-9226-21DC963072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82" y="4556312"/>
            <a:ext cx="5690235" cy="9652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2CC9CF2-FEEC-F38D-67C8-CB10F39093E5}"/>
              </a:ext>
            </a:extLst>
          </p:cNvPr>
          <p:cNvSpPr txBox="1"/>
          <p:nvPr/>
        </p:nvSpPr>
        <p:spPr>
          <a:xfrm>
            <a:off x="198110" y="4370281"/>
            <a:ext cx="6360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0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أَنْتِ زُرْتِ  صَديقَتَكِ.</a:t>
            </a:r>
            <a:endParaRPr lang="fr-MA" sz="6000" b="1" kern="1200" dirty="0">
              <a:solidFill>
                <a:srgbClr val="C00000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CD61371-B574-B000-952B-45F98F982806}"/>
              </a:ext>
            </a:extLst>
          </p:cNvPr>
          <p:cNvGrpSpPr/>
          <p:nvPr/>
        </p:nvGrpSpPr>
        <p:grpSpPr>
          <a:xfrm>
            <a:off x="1438112" y="2078167"/>
            <a:ext cx="6267774" cy="1079561"/>
            <a:chOff x="2045141" y="2705237"/>
            <a:chExt cx="5004479" cy="631553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EDE3E8E5-25F2-5989-7B74-4626A3BE5665}"/>
                </a:ext>
              </a:extLst>
            </p:cNvPr>
            <p:cNvSpPr/>
            <p:nvPr/>
          </p:nvSpPr>
          <p:spPr>
            <a:xfrm>
              <a:off x="5673751" y="2705237"/>
              <a:ext cx="1375869" cy="61199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زُرْتِ</a:t>
              </a:r>
              <a:endParaRPr kumimoji="0" lang="fr-MA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3795C297-682C-2737-E082-5107F679E52E}"/>
                </a:ext>
              </a:extLst>
            </p:cNvPr>
            <p:cNvSpPr/>
            <p:nvPr/>
          </p:nvSpPr>
          <p:spPr>
            <a:xfrm>
              <a:off x="3775894" y="2724790"/>
              <a:ext cx="1375869" cy="60067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صَديقَتَكِ</a:t>
              </a:r>
              <a:endParaRPr kumimoji="0" lang="fr-MA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BFB8497E-2AC3-1DAF-24E8-408BA58BCF8D}"/>
                </a:ext>
              </a:extLst>
            </p:cNvPr>
            <p:cNvSpPr/>
            <p:nvPr/>
          </p:nvSpPr>
          <p:spPr>
            <a:xfrm>
              <a:off x="2045141" y="2724790"/>
              <a:ext cx="1189985" cy="612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أَنْتِ</a:t>
              </a:r>
              <a:endParaRPr kumimoji="0" lang="fr-MA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61FBBE1-ED93-7CD9-B766-5770F10C46B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129005-B8FA-E0C2-7088-1169BA982A35}"/>
              </a:ext>
            </a:extLst>
          </p:cNvPr>
          <p:cNvSpPr>
            <a:spLocks/>
          </p:cNvSpPr>
          <p:nvPr/>
        </p:nvSpPr>
        <p:spPr>
          <a:xfrm>
            <a:off x="3512600" y="14278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B44C68-AA30-A882-F788-26CC415A012C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DE0B9B-1AAA-7C59-CC87-446F12F1FA3B}"/>
              </a:ext>
            </a:extLst>
          </p:cNvPr>
          <p:cNvSpPr>
            <a:spLocks/>
          </p:cNvSpPr>
          <p:nvPr/>
        </p:nvSpPr>
        <p:spPr>
          <a:xfrm>
            <a:off x="5097797" y="132240"/>
            <a:ext cx="1233024" cy="360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E6D2BB-E36B-7E0A-3921-EBD289333A7D}"/>
              </a:ext>
            </a:extLst>
          </p:cNvPr>
          <p:cNvSpPr>
            <a:spLocks/>
          </p:cNvSpPr>
          <p:nvPr/>
        </p:nvSpPr>
        <p:spPr>
          <a:xfrm>
            <a:off x="193670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تمارين كتابية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91536EE-0C6A-77C9-4242-D93E711A136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E674952-563E-4152-3D72-7630EBFE978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A27FDC9-97CB-5641-E674-79A15180881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428" y="14278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4E7AA56-01F4-F2D8-D961-2105F8885F5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982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09C896A-E194-0614-9FF0-4CCF3EBF043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8673585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>
          <a:extLst>
            <a:ext uri="{FF2B5EF4-FFF2-40B4-BE49-F238E27FC236}">
              <a16:creationId xmlns:a16="http://schemas.microsoft.com/office/drawing/2014/main" id="{66D8D6EA-9461-8DE6-FAA4-B5D793028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50">
            <a:extLst>
              <a:ext uri="{FF2B5EF4-FFF2-40B4-BE49-F238E27FC236}">
                <a16:creationId xmlns:a16="http://schemas.microsoft.com/office/drawing/2014/main" id="{36DD4F9F-A92C-6C86-F9DC-92A031CF77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رتبوا  الجملة الثالثة، ماهي الكلمة الأولى؟</a:t>
            </a:r>
            <a:endParaRPr sz="27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B4750C64-5B55-F91A-242C-187027DA720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931150" y="700088"/>
            <a:ext cx="900113" cy="898525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635195BA-096D-1FD1-638C-DE57D69F1371}"/>
              </a:ext>
            </a:extLst>
          </p:cNvPr>
          <p:cNvGrpSpPr/>
          <p:nvPr/>
        </p:nvGrpSpPr>
        <p:grpSpPr>
          <a:xfrm>
            <a:off x="1060704" y="2078167"/>
            <a:ext cx="6645182" cy="1079561"/>
            <a:chOff x="1743801" y="2705237"/>
            <a:chExt cx="5305819" cy="631553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E28371F6-EBA4-904E-828D-5DD4BF083C2D}"/>
                </a:ext>
              </a:extLst>
            </p:cNvPr>
            <p:cNvSpPr/>
            <p:nvPr/>
          </p:nvSpPr>
          <p:spPr>
            <a:xfrm>
              <a:off x="5673751" y="2705237"/>
              <a:ext cx="1375869" cy="61199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1">
                <a:lnSpc>
                  <a:spcPct val="107000"/>
                </a:lnSpc>
                <a:spcAft>
                  <a:spcPts val="800"/>
                </a:spcAft>
                <a:defRPr/>
              </a:pPr>
              <a:r>
                <a:rPr lang="ar-MA" sz="4400" b="1" kern="1200" dirty="0">
                  <a:solidFill>
                    <a:srgbClr val="4472C4">
                      <a:lumMod val="5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في </a:t>
              </a:r>
              <a:r>
                <a:rPr lang="ar-MA" sz="4400" b="1" kern="1200" dirty="0" err="1">
                  <a:solidFill>
                    <a:srgbClr val="4472C4">
                      <a:lumMod val="5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ﭐلْعُشِّ</a:t>
              </a:r>
              <a:r>
                <a:rPr lang="ar-MA" sz="4400" b="1" kern="1200" dirty="0">
                  <a:solidFill>
                    <a:srgbClr val="4472C4">
                      <a:lumMod val="5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</a:t>
              </a:r>
              <a:endParaRPr lang="fr-MA" sz="4400" b="1" kern="1200" dirty="0">
                <a:solidFill>
                  <a:srgbClr val="4472C4">
                    <a:lumMod val="5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9486432-4C08-8F8C-69A7-5B0AD4006276}"/>
                </a:ext>
              </a:extLst>
            </p:cNvPr>
            <p:cNvSpPr/>
            <p:nvPr/>
          </p:nvSpPr>
          <p:spPr>
            <a:xfrm>
              <a:off x="3775894" y="2724790"/>
              <a:ext cx="1375869" cy="60067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زَقْزَقَتِ</a:t>
              </a:r>
              <a:endParaRPr kumimoji="0" lang="fr-MA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B42333A6-0F09-DD39-19A6-7BEE972E0A37}"/>
                </a:ext>
              </a:extLst>
            </p:cNvPr>
            <p:cNvSpPr/>
            <p:nvPr/>
          </p:nvSpPr>
          <p:spPr>
            <a:xfrm>
              <a:off x="1743801" y="2724790"/>
              <a:ext cx="1491325" cy="612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اَلْعَصافيرُ</a:t>
              </a:r>
              <a:endParaRPr kumimoji="0" lang="fr-MA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</p:grpSp>
      <p:pic>
        <p:nvPicPr>
          <p:cNvPr id="2" name="Image 1" descr="Une image contenant ligne, capture d’écran, reçu, texte&#10;&#10;Description générée automatiquement">
            <a:extLst>
              <a:ext uri="{FF2B5EF4-FFF2-40B4-BE49-F238E27FC236}">
                <a16:creationId xmlns:a16="http://schemas.microsoft.com/office/drawing/2014/main" id="{CF4F1970-0DD6-D1F3-BC37-598CC035C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82" y="4556312"/>
            <a:ext cx="5690235" cy="965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D55413-662C-DFEC-7A79-ED569A9D04E8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5A04E6-BFF5-18B2-92F8-1AE861C0F1E3}"/>
              </a:ext>
            </a:extLst>
          </p:cNvPr>
          <p:cNvSpPr>
            <a:spLocks/>
          </p:cNvSpPr>
          <p:nvPr/>
        </p:nvSpPr>
        <p:spPr>
          <a:xfrm>
            <a:off x="3512600" y="14278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05347D-2B01-5F65-1686-150211FA5ECF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B254B0-B75D-B119-B42A-E881EF708B4E}"/>
              </a:ext>
            </a:extLst>
          </p:cNvPr>
          <p:cNvSpPr>
            <a:spLocks/>
          </p:cNvSpPr>
          <p:nvPr/>
        </p:nvSpPr>
        <p:spPr>
          <a:xfrm>
            <a:off x="5097797" y="132240"/>
            <a:ext cx="1233024" cy="360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FE5CE7-18AA-8C9F-01D7-5AF953BBB8CF}"/>
              </a:ext>
            </a:extLst>
          </p:cNvPr>
          <p:cNvSpPr>
            <a:spLocks/>
          </p:cNvSpPr>
          <p:nvPr/>
        </p:nvSpPr>
        <p:spPr>
          <a:xfrm>
            <a:off x="193670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تمارين كتابية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88CB504-184C-7B68-EF02-3E149978CDE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5926831-2D88-A310-44A2-417E6D778E3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C03D0C7-3862-4AF1-BB81-1B1C1B85F4A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428" y="14278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732ABA2-00EE-46C4-552A-ACCE54D1244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982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AB61978-3BDF-D4F4-2764-7A964118EEF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2031342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>
          <a:extLst>
            <a:ext uri="{FF2B5EF4-FFF2-40B4-BE49-F238E27FC236}">
              <a16:creationId xmlns:a16="http://schemas.microsoft.com/office/drawing/2014/main" id="{4D916289-B25F-E06D-7ABE-E7EB06EC8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50">
            <a:extLst>
              <a:ext uri="{FF2B5EF4-FFF2-40B4-BE49-F238E27FC236}">
                <a16:creationId xmlns:a16="http://schemas.microsoft.com/office/drawing/2014/main" id="{6EAAD124-8224-CDE5-6451-B4F0483B16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صححوا.</a:t>
            </a:r>
            <a:endParaRPr sz="27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37F51655-6BE1-19E2-132A-B2D399DF8AD5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931150" y="700088"/>
            <a:ext cx="900113" cy="898525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59B86F0E-1BC4-B8F7-5081-997A1F4A0722}"/>
              </a:ext>
            </a:extLst>
          </p:cNvPr>
          <p:cNvGrpSpPr/>
          <p:nvPr/>
        </p:nvGrpSpPr>
        <p:grpSpPr>
          <a:xfrm>
            <a:off x="1060704" y="2078167"/>
            <a:ext cx="6645182" cy="1079561"/>
            <a:chOff x="1743801" y="2705237"/>
            <a:chExt cx="5305819" cy="631553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16C46373-5055-7319-046E-417A09193EBE}"/>
                </a:ext>
              </a:extLst>
            </p:cNvPr>
            <p:cNvSpPr/>
            <p:nvPr/>
          </p:nvSpPr>
          <p:spPr>
            <a:xfrm>
              <a:off x="5673751" y="2705237"/>
              <a:ext cx="1375869" cy="61199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1">
                <a:lnSpc>
                  <a:spcPct val="107000"/>
                </a:lnSpc>
                <a:spcAft>
                  <a:spcPts val="800"/>
                </a:spcAft>
                <a:defRPr/>
              </a:pPr>
              <a:r>
                <a:rPr lang="ar-MA" sz="4400" b="1" kern="1200" dirty="0">
                  <a:solidFill>
                    <a:srgbClr val="4472C4">
                      <a:lumMod val="5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في </a:t>
              </a:r>
              <a:r>
                <a:rPr lang="ar-MA" sz="4400" b="1" kern="1200" dirty="0" err="1">
                  <a:solidFill>
                    <a:srgbClr val="4472C4">
                      <a:lumMod val="5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ﭐلْعُشِّ</a:t>
              </a:r>
              <a:r>
                <a:rPr lang="ar-MA" sz="4400" b="1" kern="1200" dirty="0">
                  <a:solidFill>
                    <a:srgbClr val="4472C4">
                      <a:lumMod val="5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</a:t>
              </a:r>
              <a:endParaRPr lang="fr-MA" sz="4400" b="1" kern="1200" dirty="0">
                <a:solidFill>
                  <a:srgbClr val="4472C4">
                    <a:lumMod val="5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74BEFF99-D057-7C86-729D-C2FF7C76DD02}"/>
                </a:ext>
              </a:extLst>
            </p:cNvPr>
            <p:cNvSpPr/>
            <p:nvPr/>
          </p:nvSpPr>
          <p:spPr>
            <a:xfrm>
              <a:off x="3775894" y="2724790"/>
              <a:ext cx="1375869" cy="60067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زَقْزَقَتْ</a:t>
              </a:r>
              <a:endParaRPr kumimoji="0" lang="fr-MA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AE7ACEB8-CC8B-4146-E21D-430694DE7D4D}"/>
                </a:ext>
              </a:extLst>
            </p:cNvPr>
            <p:cNvSpPr/>
            <p:nvPr/>
          </p:nvSpPr>
          <p:spPr>
            <a:xfrm>
              <a:off x="1743801" y="2724790"/>
              <a:ext cx="1491325" cy="612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اَلْعَصافيرُ</a:t>
              </a:r>
              <a:endParaRPr kumimoji="0" lang="fr-MA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</p:grpSp>
      <p:pic>
        <p:nvPicPr>
          <p:cNvPr id="2" name="Image 1" descr="Une image contenant ligne, capture d’écran, reçu, texte&#10;&#10;Description générée automatiquement">
            <a:extLst>
              <a:ext uri="{FF2B5EF4-FFF2-40B4-BE49-F238E27FC236}">
                <a16:creationId xmlns:a16="http://schemas.microsoft.com/office/drawing/2014/main" id="{5D3967DC-148D-C1FC-D236-200ABDDF4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82" y="4556312"/>
            <a:ext cx="5690235" cy="9652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1FB9A3B-8D1D-CBD2-A617-13BAB158A2F6}"/>
              </a:ext>
            </a:extLst>
          </p:cNvPr>
          <p:cNvSpPr txBox="1"/>
          <p:nvPr/>
        </p:nvSpPr>
        <p:spPr>
          <a:xfrm>
            <a:off x="850665" y="4394665"/>
            <a:ext cx="6360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buClrTx/>
              <a:defRPr/>
            </a:pPr>
            <a:r>
              <a:rPr lang="ar-MA" sz="60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اَلْعَصافيرُ زَقْزَقَتْ في </a:t>
            </a:r>
            <a:r>
              <a:rPr lang="ar-MA" sz="6000" b="1" kern="1200" dirty="0" err="1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ﭐلْعُشِّ</a:t>
            </a:r>
            <a:r>
              <a:rPr lang="ar-MA" sz="60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lang="fr-MA" sz="6000" b="1" kern="1200" dirty="0">
              <a:solidFill>
                <a:srgbClr val="C00000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C93A55-1E1F-440F-1E07-F45102B03269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6DAC0E-9B65-C363-82A2-E1DDF1C3E31C}"/>
              </a:ext>
            </a:extLst>
          </p:cNvPr>
          <p:cNvSpPr>
            <a:spLocks/>
          </p:cNvSpPr>
          <p:nvPr/>
        </p:nvSpPr>
        <p:spPr>
          <a:xfrm>
            <a:off x="3512600" y="14278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2C2814-D623-7BC8-0C53-2CDA5E3FD8A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8FD53A-C905-18ED-45FF-5A4EE1012402}"/>
              </a:ext>
            </a:extLst>
          </p:cNvPr>
          <p:cNvSpPr>
            <a:spLocks/>
          </p:cNvSpPr>
          <p:nvPr/>
        </p:nvSpPr>
        <p:spPr>
          <a:xfrm>
            <a:off x="5097797" y="132240"/>
            <a:ext cx="1233024" cy="360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F61A1C-5ABB-0184-6260-6A60F5A47117}"/>
              </a:ext>
            </a:extLst>
          </p:cNvPr>
          <p:cNvSpPr>
            <a:spLocks/>
          </p:cNvSpPr>
          <p:nvPr/>
        </p:nvSpPr>
        <p:spPr>
          <a:xfrm>
            <a:off x="193670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تمارين كتابية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CEAFAF8-3509-F97D-C98C-8C489CBA899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AE5E465-7AF7-C35D-A2FB-4A1D9BD5F3A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FAB0944-53E3-EEC4-A27A-B0EC73D514E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428" y="14278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92E190E-9A43-6304-C22D-7A1A8A41B83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982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75FC084-955D-584F-E6D7-E02E9DACD8DC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0306965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  </a:t>
            </a:r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9342" y="924150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1781573"/>
            <a:ext cx="540000" cy="54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19021CE8-B426-1E28-FAD6-7D6E5EA79420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الترحيب وتدبير السلوك؛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Dosis SemiBold"/>
                <a:cs typeface="Microsoft Uighur" panose="02000000000000000000" pitchFamily="2" charset="-78"/>
                <a:sym typeface="Dosis SemiBold"/>
              </a:rPr>
              <a:t>الأنشطة الاعتيادية: نشيد «صديقي»</a:t>
            </a:r>
            <a:endParaRPr kumimoji="0" lang="ar-MA" sz="2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6175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AEC28-4F07-75AC-8AA7-B3FC431F1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832E0D-875F-B20D-A9DB-77EC73F07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60" y="1657671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>
                <a:cs typeface="Microsoft Uighur" panose="02000000000000000000" pitchFamily="2" charset="-78"/>
              </a:rPr>
              <a:t> </a:t>
            </a:r>
            <a:r>
              <a:rPr lang="ar-MA" sz="4400" dirty="0">
                <a:solidFill>
                  <a:srgbClr val="424D7B"/>
                </a:solidFill>
                <a:cs typeface="Microsoft Uighur" panose="02000000000000000000" pitchFamily="2" charset="-78"/>
              </a:rPr>
              <a:t>اختتام الحصة 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42DBFE99-210A-D185-CA4C-BE4A23111FB0}"/>
              </a:ext>
            </a:extLst>
          </p:cNvPr>
          <p:cNvSpPr txBox="1">
            <a:spLocks/>
          </p:cNvSpPr>
          <p:nvPr/>
        </p:nvSpPr>
        <p:spPr>
          <a:xfrm>
            <a:off x="1819656" y="3701351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ماذا تعلمتم؟</a:t>
            </a:r>
            <a:r>
              <a:rPr kumimoji="0" lang="ar-MA" sz="40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DDF1EC"/>
                </a:solidFill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واجباتكم المنزلية. </a:t>
            </a: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B9B976A2-4F56-96B0-91F8-0E213E3C1642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4EE3A44-1A22-9692-A59D-748383BC8E5E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Google Shape;1680;p27">
            <a:extLst>
              <a:ext uri="{FF2B5EF4-FFF2-40B4-BE49-F238E27FC236}">
                <a16:creationId xmlns:a16="http://schemas.microsoft.com/office/drawing/2014/main" id="{EABC7152-FCF8-A6D9-07D8-205E55A5E4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08806" y="1837671"/>
            <a:ext cx="360000" cy="3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2514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p8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تدربنا على قراءة فقرة بدقة واسترسال </a:t>
            </a:r>
            <a:endParaRPr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sym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3D14CE-899A-E7C5-515B-E83D9CD72029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513816-26CA-06DF-B85D-CE112A263776}"/>
              </a:ext>
            </a:extLst>
          </p:cNvPr>
          <p:cNvSpPr>
            <a:spLocks/>
          </p:cNvSpPr>
          <p:nvPr/>
        </p:nvSpPr>
        <p:spPr>
          <a:xfrm>
            <a:off x="3408449" y="12567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30D5ED-5BDA-4939-7C9E-62A93AFAA2E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32D7DE-BA1C-39FA-DF6B-17A040CCC1A0}"/>
              </a:ext>
            </a:extLst>
          </p:cNvPr>
          <p:cNvSpPr>
            <a:spLocks/>
          </p:cNvSpPr>
          <p:nvPr/>
        </p:nvSpPr>
        <p:spPr>
          <a:xfrm>
            <a:off x="4902073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D9AB73-17A4-6D45-EF3C-ED049FF42414}"/>
              </a:ext>
            </a:extLst>
          </p:cNvPr>
          <p:cNvSpPr>
            <a:spLocks/>
          </p:cNvSpPr>
          <p:nvPr/>
        </p:nvSpPr>
        <p:spPr>
          <a:xfrm>
            <a:off x="194397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D346BEC-FF3A-610E-572D-2B5DEBE812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9B92A15-BE86-0CF2-A8F1-CCE1281742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199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8B2F15E-3D55-302D-8FF3-4CA4C82E310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7615" y="817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830B0D2-9422-687A-A2DC-D8D809C0DD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3799" y="13218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2D46C31-FDF1-1094-B41C-83008958337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F806C8E-3D42-1E7B-553C-6FFA43C041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352008A-CD3D-1263-E359-E28159E59FEF}"/>
              </a:ext>
            </a:extLst>
          </p:cNvPr>
          <p:cNvSpPr txBox="1">
            <a:spLocks/>
          </p:cNvSpPr>
          <p:nvPr/>
        </p:nvSpPr>
        <p:spPr>
          <a:xfrm>
            <a:off x="632373" y="1903254"/>
            <a:ext cx="7567397" cy="3881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أُحِبُّ عاشوراءَ فَفيهِ أَحْتَفِلُ مَعَ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ٱلْأَقْرانِ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نَلْعَبُ بِأَلْعابِنا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ٱلْجَديدَة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نَتَشارَكُ وَنَتَقاسَمُ حَفْناتِ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ٱلْفاكِهَةِ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وَٱلْقُرِيشِلاتِ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ٱللَّذيذَةِ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نَتَراشَقُ بِأَكْياسِ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ٱلْماءِ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ضاحِكين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آخِرِ عيدٍ تَعَلَّمْتُ دَرْساً مُهِمّاً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مِنْ حَقّي أَنْ أَلْعَبَ وَأَسْتَمْتِعَ دونَ أَنْ أُلْحِقَ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ٱلضَّرَرَ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بِنَفْسي أَوْ بِغَيْري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US" sz="4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8">
          <a:extLst>
            <a:ext uri="{FF2B5EF4-FFF2-40B4-BE49-F238E27FC236}">
              <a16:creationId xmlns:a16="http://schemas.microsoft.com/office/drawing/2014/main" id="{3CF981E6-FB64-3EE7-60D3-E067D2906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p82">
            <a:extLst>
              <a:ext uri="{FF2B5EF4-FFF2-40B4-BE49-F238E27FC236}">
                <a16:creationId xmlns:a16="http://schemas.microsoft.com/office/drawing/2014/main" id="{14BA1418-5D78-E2C2-4B20-73301262B2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dirty="0">
                <a:solidFill>
                  <a:srgbClr val="7A7A7A"/>
                </a:solidFill>
                <a:ea typeface="Calibri" panose="020F0502020204030204" pitchFamily="34" charset="0"/>
              </a:rPr>
              <a:t>تدربنا على توظيف أساليب التعبير عن الرأي.</a:t>
            </a:r>
            <a:endParaRPr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sym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023539-3B72-BA4D-E957-9B0D405C9000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47FE75-E567-78A3-4982-D66F97C1B7CB}"/>
              </a:ext>
            </a:extLst>
          </p:cNvPr>
          <p:cNvSpPr>
            <a:spLocks/>
          </p:cNvSpPr>
          <p:nvPr/>
        </p:nvSpPr>
        <p:spPr>
          <a:xfrm>
            <a:off x="3408449" y="12567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59437D-0B7C-BFBF-7889-0B284FE47E48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4C8D35-C2DC-8938-A969-1AFB1FE67284}"/>
              </a:ext>
            </a:extLst>
          </p:cNvPr>
          <p:cNvSpPr>
            <a:spLocks/>
          </p:cNvSpPr>
          <p:nvPr/>
        </p:nvSpPr>
        <p:spPr>
          <a:xfrm>
            <a:off x="4902073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74B996-048E-B68E-BFD1-170196978560}"/>
              </a:ext>
            </a:extLst>
          </p:cNvPr>
          <p:cNvSpPr>
            <a:spLocks/>
          </p:cNvSpPr>
          <p:nvPr/>
        </p:nvSpPr>
        <p:spPr>
          <a:xfrm>
            <a:off x="194397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4F16230-1659-5361-3A18-55335C2723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912D4D7-00EF-AE83-4A25-5C710BFC8B4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199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2B4A58-14F7-2379-9A4E-F475B97DE41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7615" y="817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2213BBC-0D7A-FDC1-9FEB-7FCFAEAE7E8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3799" y="13218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76A4F7D-8FF5-E092-6637-2D26EAE438E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351923F-CF27-0484-98B8-74FD4C22EB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A6BA534A-6D8D-57A8-2E29-384CD5357AC5}"/>
              </a:ext>
            </a:extLst>
          </p:cNvPr>
          <p:cNvSpPr/>
          <p:nvPr/>
        </p:nvSpPr>
        <p:spPr>
          <a:xfrm>
            <a:off x="6822764" y="1859909"/>
            <a:ext cx="1825519" cy="1377330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9E2BF"/>
          </a:solidFill>
          <a:ln w="38100" cap="flat">
            <a:solidFill>
              <a:srgbClr val="518BC6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BE945EFC-414C-DC8F-1D24-0DE8D8AB9CDC}"/>
              </a:ext>
            </a:extLst>
          </p:cNvPr>
          <p:cNvSpPr/>
          <p:nvPr/>
        </p:nvSpPr>
        <p:spPr>
          <a:xfrm flipH="1">
            <a:off x="781365" y="1744851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3BF2388-461E-7DD3-F084-18ABD5ABB0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22" y="2790443"/>
            <a:ext cx="1530815" cy="331155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80E806D-1D1D-335F-136B-75DA240610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407" y="2609358"/>
            <a:ext cx="1427099" cy="3492641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A50BA3A-3053-7CD6-67FF-226B89818138}"/>
              </a:ext>
            </a:extLst>
          </p:cNvPr>
          <p:cNvSpPr txBox="1"/>
          <p:nvPr/>
        </p:nvSpPr>
        <p:spPr>
          <a:xfrm>
            <a:off x="2921473" y="1459070"/>
            <a:ext cx="34243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r" rtl="1">
              <a:buFont typeface="Courier New" panose="02070309020205020404" pitchFamily="49" charset="0"/>
              <a:buChar char="o"/>
            </a:pP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رَأْيِكَ؟</a:t>
            </a:r>
            <a:endParaRPr lang="fr-MA" sz="32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457200" indent="-457200" algn="r" rtl="1">
              <a:buFont typeface="Courier New" panose="02070309020205020404" pitchFamily="49" charset="0"/>
              <a:buChar char="o"/>
            </a:pP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مُتَّفِقٌ (ة)/ غَيْرُ مُتَّفِق(ة)؛لأنَّ</a:t>
            </a:r>
            <a:endParaRPr lang="fr-MA" sz="32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25158304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8">
          <a:extLst>
            <a:ext uri="{FF2B5EF4-FFF2-40B4-BE49-F238E27FC236}">
              <a16:creationId xmlns:a16="http://schemas.microsoft.com/office/drawing/2014/main" id="{0E8DE003-7CF3-E12D-6330-0F8343703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p82">
            <a:extLst>
              <a:ext uri="{FF2B5EF4-FFF2-40B4-BE49-F238E27FC236}">
                <a16:creationId xmlns:a16="http://schemas.microsoft.com/office/drawing/2014/main" id="{3CBE324D-8B68-1010-0916-06D3E06676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أجبنا عن أسئلة تبتدئ ب متى؟ أين؟</a:t>
            </a:r>
            <a:endParaRPr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sym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8714047-6333-E4B9-5098-3B4EAF00A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56" y="2836501"/>
            <a:ext cx="7704488" cy="22113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6CD7ED-3F03-A27B-FB7D-A2697C6A7CC6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08DF99-FEDC-6804-F8CA-FCC3F1BA045F}"/>
              </a:ext>
            </a:extLst>
          </p:cNvPr>
          <p:cNvSpPr>
            <a:spLocks/>
          </p:cNvSpPr>
          <p:nvPr/>
        </p:nvSpPr>
        <p:spPr>
          <a:xfrm>
            <a:off x="3408449" y="12567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5C45AA-1E12-4E37-F5B0-3400CAC018B2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اختـتام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EBB4BB-EEAB-459A-DC9E-6F8DFBFBF0AF}"/>
              </a:ext>
            </a:extLst>
          </p:cNvPr>
          <p:cNvSpPr>
            <a:spLocks/>
          </p:cNvSpPr>
          <p:nvPr/>
        </p:nvSpPr>
        <p:spPr>
          <a:xfrm>
            <a:off x="4902073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673B7E-F9FE-3F90-FBF9-726C135C68D0}"/>
              </a:ext>
            </a:extLst>
          </p:cNvPr>
          <p:cNvSpPr>
            <a:spLocks/>
          </p:cNvSpPr>
          <p:nvPr/>
        </p:nvSpPr>
        <p:spPr>
          <a:xfrm>
            <a:off x="194397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31DD40C-6967-4030-D0A7-89F5981FECB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0297CD4-BAB8-3CD6-3322-6A65EAC6825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199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4ACCD5C-B3CF-07D0-E88C-6D3B593DDA0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6227" y="12874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E2BB7F5-CB5E-73D5-6768-FF86B37355F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3799" y="13218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067C7F2-5415-1EB1-89A4-701CB477CB7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F81787E-E9A5-5039-6632-2904B1342BE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30986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8">
          <a:extLst>
            <a:ext uri="{FF2B5EF4-FFF2-40B4-BE49-F238E27FC236}">
              <a16:creationId xmlns:a16="http://schemas.microsoft.com/office/drawing/2014/main" id="{0EA5E034-9174-2ACB-8420-E8019FF35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p82">
            <a:extLst>
              <a:ext uri="{FF2B5EF4-FFF2-40B4-BE49-F238E27FC236}">
                <a16:creationId xmlns:a16="http://schemas.microsoft.com/office/drawing/2014/main" id="{AC85B585-82D5-F67D-5982-D8DE7F9D38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رتبنا كلمات للحصول على جمل تامة.</a:t>
            </a:r>
            <a:endParaRPr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sym typeface="Calibri"/>
            </a:endParaRPr>
          </a:p>
        </p:txBody>
      </p:sp>
      <p:pic>
        <p:nvPicPr>
          <p:cNvPr id="45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2AAB5B3-6616-2FBD-6C4D-9A69D0823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" name="Image 1" descr="Une image contenant ligne, capture d’écran, reçu, texte&#10;&#10;Description générée automatiquement">
            <a:extLst>
              <a:ext uri="{FF2B5EF4-FFF2-40B4-BE49-F238E27FC236}">
                <a16:creationId xmlns:a16="http://schemas.microsoft.com/office/drawing/2014/main" id="{2D8C72AC-D1DF-0B13-14F6-F0277DE16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82" y="4556312"/>
            <a:ext cx="5690235" cy="9652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539CB93-EC8E-6B13-40FE-54B70F1733E1}"/>
              </a:ext>
            </a:extLst>
          </p:cNvPr>
          <p:cNvSpPr txBox="1"/>
          <p:nvPr/>
        </p:nvSpPr>
        <p:spPr>
          <a:xfrm>
            <a:off x="198110" y="4370281"/>
            <a:ext cx="6360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000" b="1" kern="1200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أَنْتِ زُرْتِ  صَديقَتَكِ.</a:t>
            </a:r>
            <a:endParaRPr lang="fr-MA" sz="6000" b="1" kern="1200" dirty="0">
              <a:solidFill>
                <a:srgbClr val="C00000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98CF68F-A57C-2925-BEE4-1ACD85A56F12}"/>
              </a:ext>
            </a:extLst>
          </p:cNvPr>
          <p:cNvGrpSpPr/>
          <p:nvPr/>
        </p:nvGrpSpPr>
        <p:grpSpPr>
          <a:xfrm>
            <a:off x="1438112" y="2078167"/>
            <a:ext cx="6267774" cy="1079561"/>
            <a:chOff x="2045141" y="2705237"/>
            <a:chExt cx="5004479" cy="631553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781574D7-65EE-E4CC-87E4-5CB6883DDBB6}"/>
                </a:ext>
              </a:extLst>
            </p:cNvPr>
            <p:cNvSpPr/>
            <p:nvPr/>
          </p:nvSpPr>
          <p:spPr>
            <a:xfrm>
              <a:off x="5673751" y="2705237"/>
              <a:ext cx="1375869" cy="61199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زُرْتِ</a:t>
              </a:r>
              <a:endParaRPr kumimoji="0" lang="fr-MA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C21BF3B2-E3BC-CF9A-AF61-F91D22E8FE0E}"/>
                </a:ext>
              </a:extLst>
            </p:cNvPr>
            <p:cNvSpPr/>
            <p:nvPr/>
          </p:nvSpPr>
          <p:spPr>
            <a:xfrm>
              <a:off x="3775894" y="2724790"/>
              <a:ext cx="1375869" cy="60067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صَديقَتَكِ</a:t>
              </a:r>
              <a:endParaRPr kumimoji="0" lang="fr-MA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F683C3E4-556F-AFC4-50F0-0EF551452B81}"/>
                </a:ext>
              </a:extLst>
            </p:cNvPr>
            <p:cNvSpPr/>
            <p:nvPr/>
          </p:nvSpPr>
          <p:spPr>
            <a:xfrm>
              <a:off x="2045141" y="2724790"/>
              <a:ext cx="1189985" cy="612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أَنْتِ</a:t>
              </a:r>
              <a:endParaRPr kumimoji="0" lang="fr-MA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78E367C-096A-3F26-4789-B94C3AD2A800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9F05D3-9459-AE06-DE1E-2A5F65DABD96}"/>
              </a:ext>
            </a:extLst>
          </p:cNvPr>
          <p:cNvSpPr>
            <a:spLocks/>
          </p:cNvSpPr>
          <p:nvPr/>
        </p:nvSpPr>
        <p:spPr>
          <a:xfrm>
            <a:off x="3408449" y="12567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EBB266-C62C-B2D4-866B-3180B6A187F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اختـتام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A47F93-30AF-F2D9-ECA2-A51FF1B2837B}"/>
              </a:ext>
            </a:extLst>
          </p:cNvPr>
          <p:cNvSpPr>
            <a:spLocks/>
          </p:cNvSpPr>
          <p:nvPr/>
        </p:nvSpPr>
        <p:spPr>
          <a:xfrm>
            <a:off x="4902073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BFBD02-FA84-BE25-CCCE-9EBA89791099}"/>
              </a:ext>
            </a:extLst>
          </p:cNvPr>
          <p:cNvSpPr>
            <a:spLocks/>
          </p:cNvSpPr>
          <p:nvPr/>
        </p:nvSpPr>
        <p:spPr>
          <a:xfrm>
            <a:off x="194397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1B49D18-D26C-E137-0E34-297C8B566A5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8A02AC1-D866-508A-16D2-0D00355D9AE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199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F99945C-FAB9-104E-AB66-3F746F3CAA5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6227" y="12874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3F4E619-2702-8E76-174D-1A6EF725D2F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3799" y="13218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0A00AA6D-B2E4-6AF3-2566-EDCEAEF971ED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8608312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81650-4413-5D16-1669-DD0B04476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59E313-494C-A3B1-F8B5-FF082D0E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60" y="1657671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>
                <a:cs typeface="Microsoft Uighur" panose="02000000000000000000" pitchFamily="2" charset="-78"/>
              </a:rPr>
              <a:t> </a:t>
            </a:r>
            <a:r>
              <a:rPr lang="ar-MA" sz="4400" dirty="0">
                <a:solidFill>
                  <a:srgbClr val="424D7B"/>
                </a:solidFill>
                <a:cs typeface="Microsoft Uighur" panose="02000000000000000000" pitchFamily="2" charset="-78"/>
              </a:rPr>
              <a:t>اختتام الحصة 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8655565D-BA0F-B953-17AD-0E2D9F3A84DE}"/>
              </a:ext>
            </a:extLst>
          </p:cNvPr>
          <p:cNvSpPr txBox="1">
            <a:spLocks/>
          </p:cNvSpPr>
          <p:nvPr/>
        </p:nvSpPr>
        <p:spPr>
          <a:xfrm>
            <a:off x="1819656" y="3701351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DDF1EC"/>
                </a:solidFill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ماذا تعلمتم؟</a:t>
            </a:r>
            <a:r>
              <a:rPr kumimoji="0" lang="ar-MA" sz="4000" b="1" i="0" u="none" strike="noStrike" kern="0" cap="none" spc="0" normalizeH="0" noProof="0" dirty="0">
                <a:ln>
                  <a:noFill/>
                </a:ln>
                <a:solidFill>
                  <a:srgbClr val="DDF1EC"/>
                </a:solidFill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واجباتكم المنزلية. </a:t>
            </a: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0ECBB635-0C5D-4CC8-6C5C-62E47F0C7786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947B153-F4E4-3A15-B189-0C81D5AC5855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Google Shape;1680;p27">
            <a:extLst>
              <a:ext uri="{FF2B5EF4-FFF2-40B4-BE49-F238E27FC236}">
                <a16:creationId xmlns:a16="http://schemas.microsoft.com/office/drawing/2014/main" id="{A4A412D9-BDA5-CADF-60E2-4C731975B0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08806" y="1837671"/>
            <a:ext cx="360000" cy="3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627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819CA-4A5B-8FB5-58EE-5AD70A7D4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BEBFD8-C8AA-5F2F-B1A3-878B3F34B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0"/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المنزل، تدربوا على قراءة النص ص 57. </a:t>
            </a:r>
            <a:endParaRPr lang="fr-US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0" name="Espace réservé pour une image  19" descr="Une image contenant dessin humoristique, Dessin animé, poupée&#10;&#10;Le contenu généré par l’IA peut être incorrect.">
            <a:extLst>
              <a:ext uri="{FF2B5EF4-FFF2-40B4-BE49-F238E27FC236}">
                <a16:creationId xmlns:a16="http://schemas.microsoft.com/office/drawing/2014/main" id="{A955AF6B-476F-EC07-3D1D-CB7D2B2D80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650" y="1412928"/>
            <a:ext cx="792000" cy="792000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984D2F1-D19D-AB7D-9495-1347ECAC8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343" y="1704227"/>
            <a:ext cx="3233352" cy="4422373"/>
          </a:xfrm>
          <a:prstGeom prst="rect">
            <a:avLst/>
          </a:prstGeom>
        </p:spPr>
      </p:pic>
      <p:grpSp>
        <p:nvGrpSpPr>
          <p:cNvPr id="4" name="Google Shape;2778;p84">
            <a:extLst>
              <a:ext uri="{FF2B5EF4-FFF2-40B4-BE49-F238E27FC236}">
                <a16:creationId xmlns:a16="http://schemas.microsoft.com/office/drawing/2014/main" id="{DD62517A-40E5-26A6-332C-7E16FDDA6CBC}"/>
              </a:ext>
            </a:extLst>
          </p:cNvPr>
          <p:cNvGrpSpPr/>
          <p:nvPr/>
        </p:nvGrpSpPr>
        <p:grpSpPr>
          <a:xfrm>
            <a:off x="6040932" y="2073265"/>
            <a:ext cx="386011" cy="490540"/>
            <a:chOff x="6599825" y="3545249"/>
            <a:chExt cx="1844485" cy="1888130"/>
          </a:xfrm>
          <a:solidFill>
            <a:srgbClr val="00B050"/>
          </a:solidFill>
        </p:grpSpPr>
        <p:sp>
          <p:nvSpPr>
            <p:cNvPr id="9" name="Google Shape;2779;p84">
              <a:extLst>
                <a:ext uri="{FF2B5EF4-FFF2-40B4-BE49-F238E27FC236}">
                  <a16:creationId xmlns:a16="http://schemas.microsoft.com/office/drawing/2014/main" id="{73D0FD7E-FAB4-7BB7-E990-4FC340B9F73F}"/>
                </a:ext>
              </a:extLst>
            </p:cNvPr>
            <p:cNvSpPr/>
            <p:nvPr/>
          </p:nvSpPr>
          <p:spPr>
            <a:xfrm>
              <a:off x="6599825" y="3545249"/>
              <a:ext cx="1844485" cy="1547877"/>
            </a:xfrm>
            <a:custGeom>
              <a:avLst/>
              <a:gdLst/>
              <a:ahLst/>
              <a:cxnLst/>
              <a:rect l="l" t="t" r="r" b="b"/>
              <a:pathLst>
                <a:path w="1473026" h="1236152" extrusionOk="0">
                  <a:moveTo>
                    <a:pt x="1432509" y="496942"/>
                  </a:moveTo>
                  <a:cubicBezTo>
                    <a:pt x="1568492" y="307755"/>
                    <a:pt x="1329231" y="-158874"/>
                    <a:pt x="1199821" y="54880"/>
                  </a:cubicBezTo>
                  <a:cubicBezTo>
                    <a:pt x="929889" y="500698"/>
                    <a:pt x="533833" y="955435"/>
                    <a:pt x="116338" y="1158079"/>
                  </a:cubicBezTo>
                  <a:cubicBezTo>
                    <a:pt x="22292" y="1203772"/>
                    <a:pt x="-129339" y="1262453"/>
                    <a:pt x="210384" y="1223332"/>
                  </a:cubicBezTo>
                  <a:cubicBezTo>
                    <a:pt x="659488" y="1171693"/>
                    <a:pt x="1335960" y="631517"/>
                    <a:pt x="1432509" y="4969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780;p84">
              <a:extLst>
                <a:ext uri="{FF2B5EF4-FFF2-40B4-BE49-F238E27FC236}">
                  <a16:creationId xmlns:a16="http://schemas.microsoft.com/office/drawing/2014/main" id="{7D1F0473-CFCC-DB8A-4606-6115B10A6117}"/>
                </a:ext>
              </a:extLst>
            </p:cNvPr>
            <p:cNvSpPr/>
            <p:nvPr/>
          </p:nvSpPr>
          <p:spPr>
            <a:xfrm>
              <a:off x="6609337" y="3664709"/>
              <a:ext cx="1647804" cy="1768670"/>
            </a:xfrm>
            <a:custGeom>
              <a:avLst/>
              <a:gdLst/>
              <a:ahLst/>
              <a:cxnLst/>
              <a:rect l="l" t="t" r="r" b="b"/>
              <a:pathLst>
                <a:path w="1315954" h="1412480" extrusionOk="0">
                  <a:moveTo>
                    <a:pt x="485707" y="31461"/>
                  </a:moveTo>
                  <a:cubicBezTo>
                    <a:pt x="287914" y="-91534"/>
                    <a:pt x="-161815" y="177928"/>
                    <a:pt x="60076" y="292943"/>
                  </a:cubicBezTo>
                  <a:cubicBezTo>
                    <a:pt x="522794" y="532673"/>
                    <a:pt x="1002725" y="897590"/>
                    <a:pt x="1232754" y="1300844"/>
                  </a:cubicBezTo>
                  <a:cubicBezTo>
                    <a:pt x="1284549" y="1391760"/>
                    <a:pt x="1353245" y="1539010"/>
                    <a:pt x="1291591" y="1202573"/>
                  </a:cubicBezTo>
                  <a:cubicBezTo>
                    <a:pt x="1210220" y="758008"/>
                    <a:pt x="626385" y="118778"/>
                    <a:pt x="485707" y="314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A7C190E6-E697-9AC7-D065-12926DB0C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835237" y="612737"/>
            <a:ext cx="900113" cy="8985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C5B6F0-F1D1-04A0-42DC-1BC3519A5CD8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A0F52B-08CA-EF2B-D15E-CF30E02448FB}"/>
              </a:ext>
            </a:extLst>
          </p:cNvPr>
          <p:cNvSpPr>
            <a:spLocks/>
          </p:cNvSpPr>
          <p:nvPr/>
        </p:nvSpPr>
        <p:spPr>
          <a:xfrm>
            <a:off x="3408449" y="12567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2351BE-C91B-3F0B-2EEA-8CE9E7A2EAD7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D31C90-D99A-A9AD-9D57-A3C05D7AB81A}"/>
              </a:ext>
            </a:extLst>
          </p:cNvPr>
          <p:cNvSpPr>
            <a:spLocks/>
          </p:cNvSpPr>
          <p:nvPr/>
        </p:nvSpPr>
        <p:spPr>
          <a:xfrm>
            <a:off x="4902073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CB630A-8022-8B74-9123-BEE6F4D83659}"/>
              </a:ext>
            </a:extLst>
          </p:cNvPr>
          <p:cNvSpPr>
            <a:spLocks/>
          </p:cNvSpPr>
          <p:nvPr/>
        </p:nvSpPr>
        <p:spPr>
          <a:xfrm>
            <a:off x="194397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8E8AB1F-FAD0-6978-80D2-A579EF1ADDF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3FA91A6-D9F0-841D-075E-776654931E4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199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BD120A1-DB10-FE9F-59DC-00573AECD9A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6227" y="12874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976D25B-2010-B234-C2EB-D45D13E217F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3799" y="13218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A21074B-339C-C5FF-CF14-B2954C94154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3159632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اختتام الحصة 2_1">
            <a:hlinkClick r:id="" action="ppaction://media"/>
            <a:extLst>
              <a:ext uri="{FF2B5EF4-FFF2-40B4-BE49-F238E27FC236}">
                <a16:creationId xmlns:a16="http://schemas.microsoft.com/office/drawing/2014/main" id="{A67C4056-8475-4939-B4BA-7839783508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2000" y="1629000"/>
            <a:ext cx="6400000" cy="360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65FDE5B-4829-DCC5-7C30-9E3B124FB8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16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C3AAAB-2D86-414A-8829-EE96C077F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. سننطلق في حصة اللغة العربية .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97ECA20-AA27-932F-DA1C-FA8DD4F57A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id="{D8B8E2BE-41D3-4F29-61C8-8A556D9671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2088681"/>
            <a:ext cx="2329640" cy="3720469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BA921A67-B170-D02C-742A-8F7FB3F3490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1137" y="2051155"/>
            <a:ext cx="2139091" cy="3802830"/>
          </a:xfrm>
          <a:prstGeom prst="rect">
            <a:avLst/>
          </a:prstGeom>
        </p:spPr>
      </p:pic>
      <p:pic>
        <p:nvPicPr>
          <p:cNvPr id="30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5DE23CB-4434-7A96-A54F-5D326D1F74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A52CDC9-4AA2-E302-5840-0917399465E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526FF3-EADF-2B53-46FE-587D3A0A434F}"/>
              </a:ext>
            </a:extLst>
          </p:cNvPr>
          <p:cNvSpPr>
            <a:spLocks/>
          </p:cNvSpPr>
          <p:nvPr/>
        </p:nvSpPr>
        <p:spPr>
          <a:xfrm>
            <a:off x="3386082" y="12145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9C5DBA-1BCB-FB46-04AD-A5336FD5C40A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67B6B7-0FED-B106-D843-A700A2970258}"/>
              </a:ext>
            </a:extLst>
          </p:cNvPr>
          <p:cNvSpPr>
            <a:spLocks/>
          </p:cNvSpPr>
          <p:nvPr/>
        </p:nvSpPr>
        <p:spPr>
          <a:xfrm>
            <a:off x="5035868" y="182279"/>
            <a:ext cx="1260000" cy="256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الطلاقة /التحدث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81108B-90D4-2805-94C1-F6D2378A1907}"/>
              </a:ext>
            </a:extLst>
          </p:cNvPr>
          <p:cNvSpPr>
            <a:spLocks/>
          </p:cNvSpPr>
          <p:nvPr/>
        </p:nvSpPr>
        <p:spPr>
          <a:xfrm>
            <a:off x="1898701" y="14278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F1DB504-F36A-8A62-F31E-BC1799B947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29DBE38-905E-2B8C-E2BD-E181EB9F9A5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1D6C357-C40F-9FAB-0B26-B7CF0C2C9A58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9360" y="1313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C8F53B3-C30E-573C-3083-9CD79EC8C9BD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3060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A07CBFF-7677-5469-C40B-CB07815B5AFC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9747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8"/>
          <p:cNvSpPr txBox="1">
            <a:spLocks noGrp="1"/>
          </p:cNvSpPr>
          <p:nvPr>
            <p:ph type="title"/>
          </p:nvPr>
        </p:nvSpPr>
        <p:spPr>
          <a:xfrm>
            <a:off x="725239" y="744832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ct val="100000"/>
            </a:pP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قبل أن نبدأ حصة اليوم سأخبركم عن شروط الحصول على نجمة التميز. </a:t>
            </a:r>
            <a:b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</a:b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في كل حصة سيفوز ثلاثة منكم بالنجمة. </a:t>
            </a:r>
            <a:endParaRPr lang="fr-MA" sz="24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1" descr="Une image contenant dessin humoristique, sourire, jouet, Animation&#10;&#10;Le contenu généré par l’IA peut être incorrect.">
            <a:extLst>
              <a:ext uri="{FF2B5EF4-FFF2-40B4-BE49-F238E27FC236}">
                <a16:creationId xmlns:a16="http://schemas.microsoft.com/office/drawing/2014/main" id="{C41469F4-5B4D-CC4A-A732-5C579CDBFE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72373" y="4115884"/>
            <a:ext cx="180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Espace réservé pour une image  17" descr="Une image contenant Dessin animé, Animation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0365A4AF-9A8A-F85F-C968-54CF9F137C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659478" y="1873189"/>
            <a:ext cx="1800000" cy="1800000"/>
          </a:xfrm>
          <a:prstGeom prst="roundRect">
            <a:avLst>
              <a:gd name="adj" fmla="val 16667"/>
            </a:avLst>
          </a:prstGeom>
        </p:spPr>
      </p:pic>
      <p:sp>
        <p:nvSpPr>
          <p:cNvPr id="15" name="Google Shape;1333;p8">
            <a:extLst>
              <a:ext uri="{FF2B5EF4-FFF2-40B4-BE49-F238E27FC236}">
                <a16:creationId xmlns:a16="http://schemas.microsoft.com/office/drawing/2014/main" id="{3575A987-DDAC-E760-13A4-BB3F40AA010B}"/>
              </a:ext>
            </a:extLst>
          </p:cNvPr>
          <p:cNvSpPr txBox="1"/>
          <p:nvPr/>
        </p:nvSpPr>
        <p:spPr>
          <a:xfrm>
            <a:off x="632373" y="5197611"/>
            <a:ext cx="463373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دونَ أَن أَقِف، أَرْفَعُ أُصْبُعي لِلْإجابَةِ. </a:t>
            </a: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69129120-0625-D417-2DB5-C0831E679B3A}"/>
              </a:ext>
            </a:extLst>
          </p:cNvPr>
          <p:cNvSpPr txBox="1">
            <a:spLocks/>
          </p:cNvSpPr>
          <p:nvPr/>
        </p:nvSpPr>
        <p:spPr>
          <a:xfrm>
            <a:off x="1409018" y="2632322"/>
            <a:ext cx="4151010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أُنْصِتُ وأَنْتَبِهُ جَيِّداً لِلدَّرْسِ. </a:t>
            </a:r>
          </a:p>
        </p:txBody>
      </p:sp>
      <p:pic>
        <p:nvPicPr>
          <p:cNvPr id="26" name="Image 25" descr="Une image contenant clipart, dessin humoristique, habits, illustration&#10;&#10;Le contenu généré par l’IA peut être incorrect.">
            <a:extLst>
              <a:ext uri="{FF2B5EF4-FFF2-40B4-BE49-F238E27FC236}">
                <a16:creationId xmlns:a16="http://schemas.microsoft.com/office/drawing/2014/main" id="{150BE262-2FBE-BADD-D4CF-E7B86E6E5E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359" y="555687"/>
            <a:ext cx="970384" cy="9902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0814DE0-7366-BF59-B173-4F832F6584C7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8E055E-FFCA-20C4-F605-D33BA63F0D3E}"/>
              </a:ext>
            </a:extLst>
          </p:cNvPr>
          <p:cNvSpPr>
            <a:spLocks/>
          </p:cNvSpPr>
          <p:nvPr/>
        </p:nvSpPr>
        <p:spPr>
          <a:xfrm>
            <a:off x="3386082" y="12145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463091-5053-ABA6-59B3-66661CE1CC22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C204CC-E03A-DF04-CD4B-7E06C970C762}"/>
              </a:ext>
            </a:extLst>
          </p:cNvPr>
          <p:cNvSpPr>
            <a:spLocks/>
          </p:cNvSpPr>
          <p:nvPr/>
        </p:nvSpPr>
        <p:spPr>
          <a:xfrm>
            <a:off x="5035868" y="182279"/>
            <a:ext cx="1260000" cy="256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الطلاقة /التحدث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1F8234-6972-F9CD-E3E5-3ADBD47A178D}"/>
              </a:ext>
            </a:extLst>
          </p:cNvPr>
          <p:cNvSpPr>
            <a:spLocks/>
          </p:cNvSpPr>
          <p:nvPr/>
        </p:nvSpPr>
        <p:spPr>
          <a:xfrm>
            <a:off x="1898701" y="14278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5971BF3-B2B4-FFC9-1ED8-5F99E07D12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67130B9-A95A-A8A8-B51A-D03A249F909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DFFDEC7-FD0F-0566-322B-A0882E77109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9360" y="1313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C326CBF-3F38-5403-EDE9-9374AAD67B1A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3060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B74F2E8-839B-F3B3-794D-3EC034D63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3">
          <a:extLst>
            <a:ext uri="{FF2B5EF4-FFF2-40B4-BE49-F238E27FC236}">
              <a16:creationId xmlns:a16="http://schemas.microsoft.com/office/drawing/2014/main" id="{187AF501-2813-8B07-68D4-73BB31A60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8">
            <a:extLst>
              <a:ext uri="{FF2B5EF4-FFF2-40B4-BE49-F238E27FC236}">
                <a16:creationId xmlns:a16="http://schemas.microsoft.com/office/drawing/2014/main" id="{3368B759-6B8B-F6F1-30AF-DDB972078F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5239" y="744832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ct val="100000"/>
            </a:pPr>
            <a:r>
              <a:rPr lang="ar-MA" sz="22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قبل أن نبدأ حصة اليوم سأخبركم عن شروط الحصول على نجمة التميز. </a:t>
            </a:r>
            <a:br>
              <a:rPr lang="ar-MA" sz="22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</a:br>
            <a:r>
              <a:rPr lang="ar-MA" sz="22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في كل حصة سيفوز ثلاثة منكم بالنجمة. </a:t>
            </a:r>
            <a:endParaRPr sz="22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8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id="{C82928C0-6F08-D5C7-B28C-619C5E946F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3499" y="655819"/>
            <a:ext cx="900000" cy="900000"/>
          </a:xfrm>
          <a:prstGeom prst="rect">
            <a:avLst/>
          </a:prstGeom>
        </p:spPr>
      </p:pic>
      <p:pic>
        <p:nvPicPr>
          <p:cNvPr id="17" name="rangement">
            <a:hlinkClick r:id="" action="ppaction://media"/>
            <a:extLst>
              <a:ext uri="{FF2B5EF4-FFF2-40B4-BE49-F238E27FC236}">
                <a16:creationId xmlns:a16="http://schemas.microsoft.com/office/drawing/2014/main" id="{AF8D53C0-05BE-4B7D-30E8-E306582218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AA8AF03-9C23-A259-56AD-2E5D6FAC2407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7B9246-C4A0-B0CE-5560-7DE7E39AF379}"/>
              </a:ext>
            </a:extLst>
          </p:cNvPr>
          <p:cNvSpPr>
            <a:spLocks/>
          </p:cNvSpPr>
          <p:nvPr/>
        </p:nvSpPr>
        <p:spPr>
          <a:xfrm>
            <a:off x="3386082" y="12145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74C1ED-8525-476C-FFEB-D48D467EF8C5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0919E9-CB5E-8359-73DE-E22D778A50E3}"/>
              </a:ext>
            </a:extLst>
          </p:cNvPr>
          <p:cNvSpPr>
            <a:spLocks/>
          </p:cNvSpPr>
          <p:nvPr/>
        </p:nvSpPr>
        <p:spPr>
          <a:xfrm>
            <a:off x="5035868" y="182279"/>
            <a:ext cx="1260000" cy="256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الطلاقة /التحدث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36D350-19A6-1680-ED0D-010DEC4F5FCD}"/>
              </a:ext>
            </a:extLst>
          </p:cNvPr>
          <p:cNvSpPr>
            <a:spLocks/>
          </p:cNvSpPr>
          <p:nvPr/>
        </p:nvSpPr>
        <p:spPr>
          <a:xfrm>
            <a:off x="1898701" y="14278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B57F131-A8B4-9601-815E-15F3638D38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1EC4CE3-4B2F-2C1C-F139-DA713CCFC4B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CBD2A69-044F-3419-2B80-0D23829D99C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9360" y="13138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011DD90-33BB-93F6-F39D-EA71148417B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3060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610BABB-EDC7-20F8-3561-1F59D6CE21AC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7758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افتتاح الحصة 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3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4_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استماع وتحدث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02- معــــــــــجم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03- استماع وتحدث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02- معــــــــــجم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4865</TotalTime>
  <Words>1945</Words>
  <Application>Microsoft Office PowerPoint</Application>
  <PresentationFormat>Affichage à l'écran (4:3)</PresentationFormat>
  <Paragraphs>506</Paragraphs>
  <Slides>68</Slides>
  <Notes>17</Notes>
  <HiddenSlides>0</HiddenSlides>
  <MMClips>6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18</vt:i4>
      </vt:variant>
      <vt:variant>
        <vt:lpstr>Titres des diapositives</vt:lpstr>
      </vt:variant>
      <vt:variant>
        <vt:i4>68</vt:i4>
      </vt:variant>
    </vt:vector>
  </HeadingPairs>
  <TitlesOfParts>
    <vt:vector size="97" baseType="lpstr">
      <vt:lpstr>Abadi</vt:lpstr>
      <vt:lpstr>Courier New</vt:lpstr>
      <vt:lpstr>Arial</vt:lpstr>
      <vt:lpstr>Calibri</vt:lpstr>
      <vt:lpstr>Calibri Light</vt:lpstr>
      <vt:lpstr>Dosis SemiBold</vt:lpstr>
      <vt:lpstr>Dosis Medium</vt:lpstr>
      <vt:lpstr>Wingdings</vt:lpstr>
      <vt:lpstr>Noto Sans Symbols</vt:lpstr>
      <vt:lpstr>Microsoft Uighur</vt:lpstr>
      <vt:lpstr>Dosis</vt:lpstr>
      <vt:lpstr>Thème Office</vt:lpstr>
      <vt:lpstr>02- معــــــــــجم</vt:lpstr>
      <vt:lpstr>1_03- استماع وتحدث</vt:lpstr>
      <vt:lpstr>1_04- قراءة/ كتابة</vt:lpstr>
      <vt:lpstr>3_Env-Enseignant</vt:lpstr>
      <vt:lpstr>1_Conception personnalisée</vt:lpstr>
      <vt:lpstr>00_Env-Enseignant</vt:lpstr>
      <vt:lpstr>1_02- معــــــــــجم</vt:lpstr>
      <vt:lpstr>1_Thème Office</vt:lpstr>
      <vt:lpstr>2_Thème Office</vt:lpstr>
      <vt:lpstr>2_01- نشاط اعتيادي</vt:lpstr>
      <vt:lpstr>3_01- نشاط اعتيادي</vt:lpstr>
      <vt:lpstr>افتتاح الحصة  nv</vt:lpstr>
      <vt:lpstr>1_01- نشاط اعتيادي</vt:lpstr>
      <vt:lpstr>3_Thème Office</vt:lpstr>
      <vt:lpstr>4_Thème Office</vt:lpstr>
      <vt:lpstr>03- استماع وتحدث</vt:lpstr>
      <vt:lpstr>استماع وتحدث nv</vt:lpstr>
      <vt:lpstr>Présentation PowerPoint</vt:lpstr>
      <vt:lpstr>Présentation PowerPoint</vt:lpstr>
      <vt:lpstr>تنظيم حصص الأسبوع التربوي</vt:lpstr>
      <vt:lpstr>هيكلة حصة اليوم</vt:lpstr>
      <vt:lpstr>Présentation PowerPoint</vt:lpstr>
      <vt:lpstr>  افتتاح الحصة</vt:lpstr>
      <vt:lpstr> مرحبا بكم . سننطلق في حصة اللغة العربية .</vt:lpstr>
      <vt:lpstr>قبل أن نبدأ حصة اليوم سأخبركم عن شروط الحصول على نجمة التميز.  في كل حصة سيفوز ثلاثة منكم بالنجمة. </vt:lpstr>
      <vt:lpstr>قبل أن نبدأ حصة اليوم سأخبركم عن شروط الحصول على نجمة التميز.  في كل حصة سيفوز ثلاثة منكم بالنجمة. </vt:lpstr>
      <vt:lpstr>ننشد معا</vt:lpstr>
      <vt:lpstr>أنشدوا</vt:lpstr>
      <vt:lpstr>Présentation PowerPoint</vt:lpstr>
      <vt:lpstr>Présentation PowerPoint</vt:lpstr>
      <vt:lpstr>انتبهوا جيدا كيف سأقرأ النصَّ. </vt:lpstr>
      <vt:lpstr>استعدوا للقراءة؛ أمامكم  دقيقة  من أجل قراءة صامتة للفقرة.</vt:lpstr>
      <vt:lpstr>التلميذ ....... قم إلى السبورة للقراءة . ويسجل الأستاذ على سجل الطلاقة / التحدث.</vt:lpstr>
      <vt:lpstr>  ما عنوان النص الذي تذكركم به هذه الفقرة؟ ما هي شخصياته؟ .</vt:lpstr>
      <vt:lpstr>خذوا ألواحكم سأملي عليكم كلمات.</vt:lpstr>
      <vt:lpstr>سأقرأ الكلمات .من يقرأ ؟</vt:lpstr>
      <vt:lpstr>انظروا إلى الكلمة جيدا. </vt:lpstr>
      <vt:lpstr>اكتبوا.  ينطق الأستاذ الكلمة.</vt:lpstr>
      <vt:lpstr>ارفعوا الألواح، صححوا.</vt:lpstr>
      <vt:lpstr>انظروا إلى الكلمة جيدا. </vt:lpstr>
      <vt:lpstr>اكتبوا. ينطق الأستاذ الكلمة.</vt:lpstr>
      <vt:lpstr>ارفعوا الألواح، صححوا.</vt:lpstr>
      <vt:lpstr>انظروا إلى الكلمة جيدا. </vt:lpstr>
      <vt:lpstr>اكتبوا.  ينطق الأستاذ الكلمة.</vt:lpstr>
      <vt:lpstr>ارفعوا الألواح، صححوا.</vt:lpstr>
      <vt:lpstr>  والآن ستتدربون على استعمال  أساليب التعبير عن الرأي في حوار مع زملائكم.  </vt:lpstr>
      <vt:lpstr> لأطلب رأي شخص بم أسأل؟</vt:lpstr>
      <vt:lpstr>لأطلب رأي شخص أسأل : ما رأيك ؟ </vt:lpstr>
      <vt:lpstr>لأعبر عن رأي ماذا يمكنني أن أقول؟ - أنا متفق –  رددوا – أنا غير متفق رددوا </vt:lpstr>
      <vt:lpstr>كل واحد يسأل زميله عن رأيه في رحلة إلى حديقة الحيوانات.  </vt:lpstr>
      <vt:lpstr>إذا أعجبتكم الفكرة ماذا تقولون؟ مع التعليل؟ </vt:lpstr>
      <vt:lpstr>لتقديم اقتراح أو فكرة ماذا نقول؟ </vt:lpstr>
      <vt:lpstr>كل واحد يشارك في حوار مع زميله للتعبير والسؤال عن الرأي في رحلة إلى حديقة الحيوانات.</vt:lpstr>
      <vt:lpstr>Présentation PowerPoint</vt:lpstr>
      <vt:lpstr> </vt:lpstr>
      <vt:lpstr>Présentation PowerPoint</vt:lpstr>
      <vt:lpstr> </vt:lpstr>
      <vt:lpstr> </vt:lpstr>
      <vt:lpstr> الآن؛ خذوا كراساتكم ص 57 -  من يقرأ؟ من يواصل؟ تابعوا</vt:lpstr>
      <vt:lpstr> </vt:lpstr>
      <vt:lpstr> </vt:lpstr>
      <vt:lpstr> </vt:lpstr>
      <vt:lpstr> </vt:lpstr>
      <vt:lpstr> </vt:lpstr>
      <vt:lpstr> </vt:lpstr>
      <vt:lpstr> </vt:lpstr>
      <vt:lpstr> </vt:lpstr>
      <vt:lpstr>Présentation PowerPoint</vt:lpstr>
      <vt:lpstr> خذوا دفاتركم</vt:lpstr>
      <vt:lpstr>رتبوا الكلمات لتركيب جمل تامة. </vt:lpstr>
      <vt:lpstr>رتبوا  الجملة الأولى، ماهي الكلمة الأولى؟</vt:lpstr>
      <vt:lpstr>صححوا</vt:lpstr>
      <vt:lpstr>رتبوا  الجملة الثانية، ماهي الكلمة الأولى؟</vt:lpstr>
      <vt:lpstr>صححوا</vt:lpstr>
      <vt:lpstr>رتبوا  الجملة الثالثة، ماهي الكلمة الأولى؟</vt:lpstr>
      <vt:lpstr>صححوا.</vt:lpstr>
      <vt:lpstr> اختتام الحصة </vt:lpstr>
      <vt:lpstr>تدربنا على قراءة فقرة بدقة واسترسال </vt:lpstr>
      <vt:lpstr>تدربنا على توظيف أساليب التعبير عن الرأي.</vt:lpstr>
      <vt:lpstr>أجبنا عن أسئلة تبتدئ ب متى؟ أين؟</vt:lpstr>
      <vt:lpstr>رتبنا كلمات للحصول على جمل تامة.</vt:lpstr>
      <vt:lpstr> اختتام الحصة </vt:lpstr>
      <vt:lpstr>في المنزل، تدربوا على قراءة النص ص 57. 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AMAADID RACHID</dc:creator>
  <cp:lastModifiedBy>EL HAMDOUNI BTIHAJ</cp:lastModifiedBy>
  <cp:revision>43</cp:revision>
  <dcterms:created xsi:type="dcterms:W3CDTF">2023-09-20T21:35:22Z</dcterms:created>
  <dcterms:modified xsi:type="dcterms:W3CDTF">2025-11-21T12:05:02Z</dcterms:modified>
</cp:coreProperties>
</file>