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7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32" r:id="rId3"/>
    <p:sldMasterId id="2147483773" r:id="rId4"/>
    <p:sldMasterId id="2147483836" r:id="rId5"/>
    <p:sldMasterId id="2147483851" r:id="rId6"/>
    <p:sldMasterId id="2147483863" r:id="rId7"/>
    <p:sldMasterId id="2147483865" r:id="rId8"/>
    <p:sldMasterId id="2147483886" r:id="rId9"/>
    <p:sldMasterId id="2147483898" r:id="rId10"/>
    <p:sldMasterId id="2147483902" r:id="rId11"/>
    <p:sldMasterId id="2147483925" r:id="rId12"/>
    <p:sldMasterId id="2147483948" r:id="rId13"/>
    <p:sldMasterId id="2147483965" r:id="rId14"/>
    <p:sldMasterId id="2147483988" r:id="rId15"/>
    <p:sldMasterId id="2147484002" r:id="rId16"/>
    <p:sldMasterId id="2147484014" r:id="rId17"/>
    <p:sldMasterId id="2147484032" r:id="rId18"/>
  </p:sldMasterIdLst>
  <p:notesMasterIdLst>
    <p:notesMasterId r:id="rId91"/>
  </p:notesMasterIdLst>
  <p:sldIdLst>
    <p:sldId id="2147482812" r:id="rId19"/>
    <p:sldId id="2147482723" r:id="rId20"/>
    <p:sldId id="2147482724" r:id="rId21"/>
    <p:sldId id="2147482692" r:id="rId22"/>
    <p:sldId id="2147482531" r:id="rId23"/>
    <p:sldId id="2147482727" r:id="rId24"/>
    <p:sldId id="2147482713" r:id="rId25"/>
    <p:sldId id="2147482728" r:id="rId26"/>
    <p:sldId id="2147482508" r:id="rId27"/>
    <p:sldId id="2147482729" r:id="rId28"/>
    <p:sldId id="2147482730" r:id="rId29"/>
    <p:sldId id="2134806537" r:id="rId30"/>
    <p:sldId id="2147482807" r:id="rId31"/>
    <p:sldId id="2147482751" r:id="rId32"/>
    <p:sldId id="2134806539" r:id="rId33"/>
    <p:sldId id="2147482519" r:id="rId34"/>
    <p:sldId id="2147482752" r:id="rId35"/>
    <p:sldId id="2134806541" r:id="rId36"/>
    <p:sldId id="2134806522" r:id="rId37"/>
    <p:sldId id="2134806543" r:id="rId38"/>
    <p:sldId id="2134806544" r:id="rId39"/>
    <p:sldId id="2134806542" r:id="rId40"/>
    <p:sldId id="2134806551" r:id="rId41"/>
    <p:sldId id="2134806552" r:id="rId42"/>
    <p:sldId id="2134806554" r:id="rId43"/>
    <p:sldId id="2134806547" r:id="rId44"/>
    <p:sldId id="2134806548" r:id="rId45"/>
    <p:sldId id="2134806550" r:id="rId46"/>
    <p:sldId id="2134808473" r:id="rId47"/>
    <p:sldId id="2147482486" r:id="rId48"/>
    <p:sldId id="2147482487" r:id="rId49"/>
    <p:sldId id="2147482539" r:id="rId50"/>
    <p:sldId id="2147482809" r:id="rId51"/>
    <p:sldId id="2147482542" r:id="rId52"/>
    <p:sldId id="2147482813" r:id="rId53"/>
    <p:sldId id="2147482705" r:id="rId54"/>
    <p:sldId id="2147482740" r:id="rId55"/>
    <p:sldId id="2147482778" r:id="rId56"/>
    <p:sldId id="2147482741" r:id="rId57"/>
    <p:sldId id="2147482794" r:id="rId58"/>
    <p:sldId id="2147482742" r:id="rId59"/>
    <p:sldId id="2147482814" r:id="rId60"/>
    <p:sldId id="2147482782" r:id="rId61"/>
    <p:sldId id="2147482798" r:id="rId62"/>
    <p:sldId id="2147482797" r:id="rId63"/>
    <p:sldId id="2147482799" r:id="rId64"/>
    <p:sldId id="2147482801" r:id="rId65"/>
    <p:sldId id="2147482800" r:id="rId66"/>
    <p:sldId id="2147482816" r:id="rId67"/>
    <p:sldId id="2147482817" r:id="rId68"/>
    <p:sldId id="2147482818" r:id="rId69"/>
    <p:sldId id="2147482819" r:id="rId70"/>
    <p:sldId id="2147482820" r:id="rId71"/>
    <p:sldId id="2147482821" r:id="rId72"/>
    <p:sldId id="2147482822" r:id="rId73"/>
    <p:sldId id="2147482823" r:id="rId74"/>
    <p:sldId id="2147482824" r:id="rId75"/>
    <p:sldId id="2147482825" r:id="rId76"/>
    <p:sldId id="2147482791" r:id="rId77"/>
    <p:sldId id="2147482763" r:id="rId78"/>
    <p:sldId id="2147482761" r:id="rId79"/>
    <p:sldId id="2147482788" r:id="rId80"/>
    <p:sldId id="2147482815" r:id="rId81"/>
    <p:sldId id="2147482524" r:id="rId82"/>
    <p:sldId id="337" r:id="rId83"/>
    <p:sldId id="2147482811" r:id="rId84"/>
    <p:sldId id="2147482753" r:id="rId85"/>
    <p:sldId id="2147482764" r:id="rId86"/>
    <p:sldId id="2147482521" r:id="rId87"/>
    <p:sldId id="2147482499" r:id="rId88"/>
    <p:sldId id="2147482510" r:id="rId89"/>
    <p:sldId id="2147482522" r:id="rId90"/>
  </p:sldIdLst>
  <p:sldSz cx="9144000" cy="6858000" type="screen4x3"/>
  <p:notesSz cx="6858000" cy="9144000"/>
  <p:embeddedFontLst>
    <p:embeddedFont>
      <p:font typeface="Abadi" panose="020B0604020104020204" pitchFamily="34" charset="0"/>
      <p:regular r:id="rId92"/>
      <p:bold r:id="rId93"/>
      <p:italic r:id="rId94"/>
      <p:boldItalic r:id="rId95"/>
    </p:embeddedFont>
    <p:embeddedFont>
      <p:font typeface="Dosis" pitchFamily="2" charset="0"/>
      <p:regular r:id="rId96"/>
      <p:bold r:id="rId97"/>
    </p:embeddedFont>
    <p:embeddedFont>
      <p:font typeface="Dosis Medium" pitchFamily="2" charset="0"/>
      <p:regular r:id="rId98"/>
      <p:bold r:id="rId99"/>
    </p:embeddedFont>
    <p:embeddedFont>
      <p:font typeface="Dosis SemiBold" pitchFamily="2" charset="0"/>
      <p:regular r:id="rId100"/>
      <p:bold r:id="rId101"/>
    </p:embeddedFont>
    <p:embeddedFont>
      <p:font typeface="Microsoft Uighur" panose="02000000000000000000" pitchFamily="2" charset="-78"/>
      <p:regular r:id="rId102"/>
      <p:bold r:id="rId103"/>
    </p:embeddedFont>
    <p:embeddedFont>
      <p:font typeface="Noto Sans Symbols" panose="020B0604020202020204" charset="0"/>
      <p:regular r:id="rId104"/>
      <p:bold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424D7B"/>
    <a:srgbClr val="DDF1EC"/>
    <a:srgbClr val="D6E9EA"/>
    <a:srgbClr val="00ABA3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11.fntdata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font" Target="fonts/font4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12.fntdata"/><Relationship Id="rId129" Type="http://schemas.openxmlformats.org/officeDocument/2006/relationships/presProps" Target="presProps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31" Type="http://schemas.openxmlformats.org/officeDocument/2006/relationships/theme" Target="theme/theme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64FDC699-8FA6-5B33-5F31-B487300B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46BF5510-0E38-1197-71F2-317814BF3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FF97C180-BAF8-9D10-5D1E-5A4C6236EC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43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>
          <a:extLst>
            <a:ext uri="{FF2B5EF4-FFF2-40B4-BE49-F238E27FC236}">
              <a16:creationId xmlns:a16="http://schemas.microsoft.com/office/drawing/2014/main" id="{C4E4BDB4-233C-468B-2D81-CD0E796D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>
            <a:extLst>
              <a:ext uri="{FF2B5EF4-FFF2-40B4-BE49-F238E27FC236}">
                <a16:creationId xmlns:a16="http://schemas.microsoft.com/office/drawing/2014/main" id="{1902631E-7B8F-64E4-514A-6AB481115B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>
            <a:extLst>
              <a:ext uri="{FF2B5EF4-FFF2-40B4-BE49-F238E27FC236}">
                <a16:creationId xmlns:a16="http://schemas.microsoft.com/office/drawing/2014/main" id="{9B976296-D123-189F-0A98-D47A37C89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61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8219841E-AE20-CAA3-B338-4B28D752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37C428AA-4B7F-0B6A-8194-D9D17ACC5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16CA406-473C-C30F-007D-22FC13FC6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8DEFFE2-0EEB-BFA5-A3A5-E1E575BDEF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1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39A381BE-19CD-6711-9E42-95A6093D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ED5EDCF6-3BA4-CAD6-762E-6E21F1929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587B14B3-19EA-C03B-A40F-71EA9D2C7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828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3EA8325F-4196-5CE0-5A41-D680F5F75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45152734-CFDA-60C4-DD78-0C7BF53D3B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E65E8A9D-092F-F452-1C80-358F5FAF87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12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6.png"/></Relationships>
</file>

<file path=ppt/slideLayouts/_rels/slideLayout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160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2727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85808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64087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318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545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8988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25546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22522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5379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59853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537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41181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0316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27767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115188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73153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0845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347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017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666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1240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4134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158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2056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97769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9904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41612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3148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62053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477828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591047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57042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05601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04613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4160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80143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88680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67495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234958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59089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873110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49953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0827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40686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83232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819426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71781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3392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3274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893706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68656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55357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81346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347833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61927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354865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48628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6293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54922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44555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01343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78552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02597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60204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image" Target="../media/image15.bin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19" Type="http://schemas.openxmlformats.org/officeDocument/2006/relationships/image" Target="../media/image15.bin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24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066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5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11" Type="http://schemas.openxmlformats.org/officeDocument/2006/relationships/image" Target="../media/image27.gif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11" Type="http://schemas.openxmlformats.org/officeDocument/2006/relationships/image" Target="../media/image27.gif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9.png"/><Relationship Id="rId7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8.png"/><Relationship Id="rId7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2.png"/><Relationship Id="rId11" Type="http://schemas.openxmlformats.org/officeDocument/2006/relationships/image" Target="../media/image63.png"/><Relationship Id="rId5" Type="http://schemas.openxmlformats.org/officeDocument/2006/relationships/image" Target="../media/image41.png"/><Relationship Id="rId10" Type="http://schemas.openxmlformats.org/officeDocument/2006/relationships/image" Target="../media/image62.png"/><Relationship Id="rId4" Type="http://schemas.openxmlformats.org/officeDocument/2006/relationships/image" Target="../media/image40.png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9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gif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32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gif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DDD9E5-E3D9-B6EC-3F62-EF6244AB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4" b="348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6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ننشد معا</a:t>
            </a:r>
            <a:endParaRPr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2194C7-4A53-6A9F-E5A6-089A78C32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ADD2E8-8DA3-2ED1-B3E4-844C39F4C2C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0D38EA-EF58-5A52-E69C-CC51230A366E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0D3C86-E27F-3DBB-22F9-0C78EE0147B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43A509-FAC5-4F6E-BF73-7C7EF65D9C82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F1F708-7A47-7B66-12B0-92C3D55F7BC4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1D73592-730A-741C-64D7-E5AB96344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3FA949E-C976-0F7F-2FE3-7A4BEFE9FE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CD9878A-C75E-6937-3738-A72CD76A25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098509A-8816-EA50-0D72-F160A58A31A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6630335-3AB3-E6C6-9F5B-CAE291A48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025FBB9-2660-A821-E9DA-DAAE1AD5E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WhatsApp Video 2025-11-09 at 18.24.33 (1)">
            <a:hlinkClick r:id="" action="ppaction://media"/>
            <a:extLst>
              <a:ext uri="{FF2B5EF4-FFF2-40B4-BE49-F238E27FC236}">
                <a16:creationId xmlns:a16="http://schemas.microsoft.com/office/drawing/2014/main" id="{97C2F50F-11C6-0DB3-D3E3-17EAAE295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645" y="1886874"/>
            <a:ext cx="7572211" cy="4286913"/>
          </a:xfrm>
          <a:prstGeom prst="roundRect">
            <a:avLst>
              <a:gd name="adj" fmla="val 8372"/>
            </a:avLst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8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5E24A348-DBCB-0D25-14AB-F821F0FB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C56E07E-01E0-07AD-1CC3-3C18EFD13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00000"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</a:t>
            </a:r>
          </a:p>
        </p:txBody>
      </p:sp>
      <p:pic>
        <p:nvPicPr>
          <p:cNvPr id="1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D03310-C029-906A-24DE-F3CE8616F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8C3E65-5337-5774-D322-B956F2D3C03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B83F5-DA38-389C-1F9A-E2D589B331FB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27874D-D01C-3297-0087-BA24AD6944A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90513A-599D-10D5-A40E-B9A91DAB0C5D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A146A9-7F2D-3295-CEB5-59B7CA8B52BC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98DF8CC-41F9-B7F8-1111-B77523C73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DAAEEBD-AA61-2234-2789-F58ED89C20E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5AB5F5B-74FD-3553-E458-0FA21CAA02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8589AB4-02E4-8562-CFF5-5E5D067CC89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22E2B07-3B13-ADB7-49E8-D40D5E3F6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2BAB0C-1F80-5351-D4CC-8C99DB859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WhatsApp Video 2025-11-09 at 18.24.33 (1)">
            <a:hlinkClick r:id="" action="ppaction://media"/>
            <a:extLst>
              <a:ext uri="{FF2B5EF4-FFF2-40B4-BE49-F238E27FC236}">
                <a16:creationId xmlns:a16="http://schemas.microsoft.com/office/drawing/2014/main" id="{32EFB96A-5241-26A3-25C5-2593D4F40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3483" y="2030873"/>
            <a:ext cx="7765197" cy="4396170"/>
          </a:xfrm>
          <a:prstGeom prst="roundRect">
            <a:avLst>
              <a:gd name="adj" fmla="val 10436"/>
            </a:avLst>
          </a:prstGeom>
        </p:spPr>
      </p:pic>
    </p:spTree>
    <p:extLst>
      <p:ext uri="{BB962C8B-B14F-4D97-AF65-F5344CB8AC3E}">
        <p14:creationId xmlns:p14="http://schemas.microsoft.com/office/powerpoint/2010/main" val="298108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pic>
        <p:nvPicPr>
          <p:cNvPr id="30" name="Espace réservé pour une image  29" descr="Une image contenant dessin humoristique, clipart, illustration, sourire&#10;&#10;Le contenu généré par l’IA peut être incorrect.">
            <a:extLst>
              <a:ext uri="{FF2B5EF4-FFF2-40B4-BE49-F238E27FC236}">
                <a16:creationId xmlns:a16="http://schemas.microsoft.com/office/drawing/2014/main" id="{5F67B80C-0E00-7E31-5315-505D6BF01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845725" y="605816"/>
            <a:ext cx="900113" cy="900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5DB1A1-2297-A678-0F7C-B2FE03AC0AF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FA761E-A8E8-6916-42A2-1A778B296508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51DDCC-0474-0101-3217-B53A4E005C3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DA0DB-4C31-029A-7EC2-4A1385256248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E92EA4-7CCC-44D7-BC80-7D47EFE3633E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3D7A2F6-C0D7-235F-FB97-D23F25212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CA3589-FD33-0BB0-A059-6E5239B9CF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9DD8C9C-66FD-D240-F0DF-3839735F70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49CD7D1-CD10-068A-718F-D614495190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24EB5F-BDA8-4B10-9F8F-341388D88B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791AF-19B8-920D-66C3-BBF753CE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5AB67DA-D494-3F46-BDB1-DF97578F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3AAB25FC-65D6-0BBA-5585-48E5D6BE375A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الطلاقة / التحدث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75A6F77-6912-8EF3-1CE9-8137BD703EE1}"/>
              </a:ext>
            </a:extLst>
          </p:cNvPr>
          <p:cNvSpPr txBox="1">
            <a:spLocks/>
          </p:cNvSpPr>
          <p:nvPr/>
        </p:nvSpPr>
        <p:spPr>
          <a:xfrm>
            <a:off x="2127380" y="3098945"/>
            <a:ext cx="4971507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فقرة بدقة واسترسال؛</a:t>
            </a:r>
          </a:p>
          <a:p>
            <a:pPr lvl="0">
              <a:buClr>
                <a:srgbClr val="424D7B"/>
              </a:buClr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أساليب سرد أنشطة مرتبطة بيوم عيد.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7B1BF2-CA98-D205-9E35-3839C29A3B3B}"/>
              </a:ext>
            </a:extLst>
          </p:cNvPr>
          <p:cNvSpPr txBox="1"/>
          <p:nvPr/>
        </p:nvSpPr>
        <p:spPr>
          <a:xfrm>
            <a:off x="3806890" y="1771950"/>
            <a:ext cx="3291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4ADD5A5E-4C54-0529-6F16-EDC68DAF0B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8DB8D9B5-F0A2-4066-A01E-18FE40CDD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id="{04C13F64-1FAD-7311-37D9-980A8893C6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955406" y="1790538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62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632373" y="180940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أَيّاماً قَليلَةً قَبْلَ مَوْعِدِ رِحْلَتِنا إِلى حَديقَةِ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أُصِبْتُ بِحادِثَةٍ وَرَقَدْتُ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ٱلسَّريرِ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كَمْ كُنْتُ حَزيناً وَأَنا أُفَكِّرُ بِأَنَّ أَصْحابي يَسْتَمْتِعونَ بِوَقْتِهِمْ بِدوني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فَجْأَةً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رَنَّ جَرَسُ ٱلْبابِ ٱمْتَلَأَتْ غُرْفَتي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بِٱلْأَصْحابِ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كُنْتُ سَعيداً بِتَضامُنِ أَصْدِقائي مَعي وَٱلْآنَ نُخَطِّطُ لِلرِّحْلَةِ بَعْدَ شِفائي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0B9609-BA90-B88A-0A4C-5FD4EF3FB0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D31AF-0EA3-D6DD-8AC7-F9B405AACA57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6B577-A9FE-E188-E48A-28E2A36EAA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AEEEA-5B30-E26F-D6B3-B5232498EEB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DA48EE-412D-A745-D417-9E3950F201F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2BF27D-0FD8-ADDB-CFEE-22D86F7B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FD24BD-F787-5DCA-A5BD-E89E7B92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DA98B7-2B2E-C829-F936-C6730C25E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F19A57-A337-72C0-3E44-E1B3EFE9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92ED2D-8605-5DEB-F760-8906E1050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C8AD7E-3720-956C-E230-84BD226B009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D6827F-2800-A2A0-1FBC-D788988964DC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E4D04-2615-528C-6622-A4B797AEDE8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132F3-FFAB-C6AF-4F35-ED41FA794CD3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9B5F6B-4A74-3955-BE24-482A24CF8C1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89F3875-3A06-1A4C-FA52-445354AFD3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79CE76-45F8-9151-F5D3-3B9254BE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2F074E-10FA-250F-FC6D-331F1853D7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65D1C8F-1842-6762-EDAD-52B15D7908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23EC73-7A6C-C164-9CA6-3EF95A6207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407D0E4-E96B-C42A-68BE-701A00704FD9}"/>
              </a:ext>
            </a:extLst>
          </p:cNvPr>
          <p:cNvSpPr txBox="1">
            <a:spLocks/>
          </p:cNvSpPr>
          <p:nvPr/>
        </p:nvSpPr>
        <p:spPr>
          <a:xfrm>
            <a:off x="632373" y="180940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أَيّاماً قَليلَةً قَبْلَ مَوْعِدِ رِحْلَتِنا إِلى حَديقَةِ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أُصِبْتُ بِحادِثَةٍ وَرَقَدْتُ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ٱلسَّريرِ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كَمْ كُنْتُ حَزيناً وَأَنا أُفَكِّرُ بِأَنَّ أَصْحابي يَسْتَمْتِعونَ بِوَقْتِهِمْ بِدوني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فَجْأَةً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رَنَّ جَرَسُ ٱلْبابِ ٱمْتَلَأَتْ غُرْفَتي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بِٱلْأَصْحابِ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كُنْتُ سَعيداً بِتَضامُنِ أَصْدِقائي مَعي وَٱلْآنَ نُخَطِّطُ لِلرِّحْلَةِ بَعْدَ شِفائي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 / التحدث.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706EAF-35F4-AA08-C2A7-7FA47013F63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EF9E7-25FB-E901-2023-347A1ECA9DF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8DEB9-A7C7-9D50-3ACE-065DEC35F3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170E6B-9D59-E4A7-5552-AB8791E099B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757A56-2263-5839-665C-1F40AB05925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3A39209-B458-7FA0-7D30-52F24F4B0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D62ABED-D548-CCB0-2AD5-9E9FD834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DD2693-B58B-BCF1-B8EE-5661FC89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C55DEB-E936-9A82-F5D7-71D32FDD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49034F-936B-F1E2-1F33-BB02AFD1AE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8AC58C6-9A11-0D68-6C26-29D78A2EE104}"/>
              </a:ext>
            </a:extLst>
          </p:cNvPr>
          <p:cNvSpPr txBox="1">
            <a:spLocks/>
          </p:cNvSpPr>
          <p:nvPr/>
        </p:nvSpPr>
        <p:spPr>
          <a:xfrm>
            <a:off x="632373" y="180940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أَيّاماً قَليلَةً قَبْلَ مَوْعِدِ رِحْلَتِنا إِلى حَديقَةِ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أُصِبْتُ بِحادِثَةٍ وَرَقَدْتُ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ٱلسَّريرِ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كَمْ كُنْتُ حَزيناً وَأَنا أُفَكِّرُ بِأَنَّ أَصْحابي يَسْتَمْتِعونَ بِوَقْتِهِمْ بِدوني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فَجْأَةً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رَنَّ جَرَسُ ٱلْبابِ ٱمْتَلَأَتْ غُرْفَتي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بِٱلْأَصْحابِ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كُنْتُ سَعيداً بِتَضامُنِ أَصْدِقائي مَعي وَٱلْآنَ نُخَطِّطُ لِلرِّحْلَةِ بَعْدَ شِفائي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66936F-EEC0-2D95-9180-10BD84882BB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9F6DF2-300D-1B93-041F-81804C22CE4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C814F3-DF4D-10D6-8F0D-DD7F82F125D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7DF45-F190-B0EA-CD2F-1A544F010D8C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312014-4DFD-1F2E-5B1B-368BA0B8F9C4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B5ACFCA-63C8-7282-5276-61B24884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D382BE-D704-E91B-C94E-A3CA3977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F0433C-F611-E69E-205E-27D5892B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F8099A-26D2-F954-652A-026222CD7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C7F034-8C68-F5FD-920B-DF100BE0FA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3F2B7A5-3A19-D829-7B34-EF3E53D13F78}"/>
              </a:ext>
            </a:extLst>
          </p:cNvPr>
          <p:cNvSpPr txBox="1">
            <a:spLocks/>
          </p:cNvSpPr>
          <p:nvPr/>
        </p:nvSpPr>
        <p:spPr>
          <a:xfrm>
            <a:off x="632373" y="180940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أَيّاماً قَليلَةً قَبْلَ مَوْعِدِ رِحْلَتِنا إِلى حَديقَةِ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أُصِبْتُ بِحادِثَةٍ وَرَقَدْتُ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ٱلسَّريرِ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كَمْ كُنْتُ حَزيناً وَأَنا أُفَكِّرُ بِأَنَّ أَصْحابي يَسْتَمْتِعونَ بِوَقْتِهِمْ بِدوني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فَجْأَةً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رَنَّ جَرَسُ ٱلْبابِ ٱمْتَلَأَتْ غُرْفَتي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بِٱلْأَصْحابِ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كُنْتُ سَعيداً بِتَضامُنِ أَصْدِقائي مَعي وَٱلْآنَ نُخَطِّطُ لِلرِّحْلَةِ بَعْدَ شِفائي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A6D361-5F6D-3649-5BA9-473900F482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8630DE-98E3-8BF4-93E1-2C9039F4906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132F39-8576-0374-53C7-A67800D761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0653E7-349B-F3A9-95C6-E3DAD2FAB05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CDC091-CA2A-DB9B-C770-7EEA76E4A1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5ED1AD-F883-8165-FE43-1E180352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18AF43-2F11-667B-415C-6884E795AA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678566-D517-2B9B-43AF-09EA691F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CADC7CB-EEEF-13CD-CAC4-5D6B3DA2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A078F3-6BDE-FD4C-6856-010A87D3B3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36797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ِبْتُ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حا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دِثَةٌ</a:t>
            </a: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جَرَسُ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761FF-3B35-F8C2-BADC-49E3BEAC4D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49112-4A31-3620-1852-351B26EC0B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A71A21-4F0D-34A2-22C5-EEFB6B8D2D4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12CB67-8155-99B2-56CD-A469E1BF2B9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48A4C-E20A-0E82-D185-63F705CC03F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EEF84C6-A909-F799-5B93-4E4720A4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8BB224-03D2-D9C8-6EE3-0E2C185D0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B9C68E-E8A4-47D9-16FD-2181BB9D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91D6C44-E33A-DEB0-E417-8FA50C2707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2A510A-D625-B828-2914-37713934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ِبْتُ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C51B08-D7BC-AAAF-8360-6E3F2CE324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52D765-2375-CBF7-F4AF-FF24ECA7B98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275DA0-774C-2787-9E67-7E34C05D49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2A377-6BA4-31D7-D17B-59FD488A24C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C4F913-BA0E-8CC4-96B1-5626CB8A496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F1C40E-AE8E-6813-2B08-29936AD6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5EE643-01C5-B51F-8D8E-D9553881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AA1486-A866-F5E2-232F-9E795C4579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DB39EF-18FC-4D4D-A88B-B3AE08E2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5BF5B1-694E-3487-00FE-B659F7AEBA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281D98-3DEB-6DDA-341B-91AF44863F4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93EA0-876F-3D11-667E-2438075A0D2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D95587-8417-D0DB-EEC9-D00468626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4C78C-5E5D-9921-37FE-82709094C4A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96BEDE-7DFA-8372-FE5F-6FD2516EB89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D75C269-C989-DA6A-2535-3AE05EE2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660D3C-1474-5CAD-0AED-1CD958DA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E3883AB-EF49-DFB8-CC3C-8532C3215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6C5386-9CE2-598D-4517-F42CE21442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2AD7912-5B6E-9557-381E-16043ABE84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أُصِبْتُ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64FA34-8E1A-9AF9-2178-71625E8BF76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CDC664-13C9-D441-8413-24BB7F17AFF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C12E9E-0482-E99D-F023-A57271D6C7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0E5819-C9BB-4FE9-9FB6-2899B1C081C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1046CA-CBC3-7F24-64CD-31DFEC96C7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E31CAB-C873-C3F3-4107-C110A346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D889A8-8796-C92E-4095-5FE804A9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B31018-CBDF-1008-C701-9B3B281733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BC3CF5B-568B-354E-4E20-8089C990D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74F7EE3-A8E3-D56C-AA02-64312A61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حا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دِثَةٌ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B062BB-AD77-F22C-17B6-2C797D93F2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636B7-02AF-2E90-6E0E-80BD5F85CF5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ED201F-46EF-C48A-2C4B-5F70C60EF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038469-5EF6-ABBC-59EB-7712A93F3D9E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560875-DC7F-429E-89D4-1D95E40CAEA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38FB6C3-962E-BC83-1C46-2933C2D9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168F6B3-0A3F-9D04-9FD8-F77B931C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4B79F7A-92DC-FB1A-C3E8-8547A89330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C336B6-BD94-FB2D-0EE0-581D91C5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5AD6ACD-7300-6833-FF83-5AC8AC5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5C6BB-BEA7-BFDD-6F7C-F97959E6F4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27CCC3-9E82-B2B9-7C46-E0EB4ABAC51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2EBB3F-8D16-5E65-AC32-353607F971E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B377A-8974-E34E-FA29-09D171ABED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6AFE46-A55E-7FE2-4E34-746ACFB90B6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9940D8-6A52-8BA9-85A6-AFE94776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0FF079-C091-CE87-AF9A-2C76B003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44316C-9F3C-6F7D-B706-B29D53AB5F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93CB99-A0EB-574F-5B64-44A4D13880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1644B1-13A4-E8D5-DCBB-7E073E6A9C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حادِثَةٌ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D455AE-E480-41F3-D1BA-E19CB89B345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ECB46-0ABA-18C1-A555-F822E83C19E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068A0-63CD-84A9-91B5-2FF99944FBB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F72E3-ED8A-8A78-78C3-3EA58BA99BF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F16F60-1964-591A-D1BE-79888DAEDE3B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0AAB585-FE56-0D26-A2E7-F70F3762C1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DF7484-ECF5-30BA-39BC-D9F44A93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607DE4-5ED4-87DA-2E2D-788ED2A02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6B3E786-6C97-DA75-03E0-CA3290CF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2C4FCF8-7D39-3D54-C7FB-AC8907FAB2B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جَرَسٌ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DADEB9-DDE6-12C4-6590-F2B2E54E66B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C7DECE-741B-D10E-F114-D24989C1460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8D764-B527-F992-9F34-2BD12626A0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A41009-1A90-F1E0-0D60-85C42072776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A265AB-F434-0316-E02C-76698ACEF2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3BA70D-6CF8-CB44-B3EF-31EAD65D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CBC2BA-1F84-71B8-6E58-2900395216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1821C1-69D7-FF4F-DE9D-7DB95CD51D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0602EF-723B-1BA5-A5CE-5587A58F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6686C9E-6C58-8A9A-43D5-897EACD12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E02BD-BBB2-6D34-05F1-D7E72FFE34F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0DDFD-A79E-0A28-9800-C277AE645A6A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403BB-5F1B-6DE0-E1B9-2D59BEB7148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C82DD7-B4F0-7A90-9F52-285F1BFDED4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06BDD-AA73-ECAE-CFE9-F021833A947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FA09EF-E321-B25B-9CE5-A6863B980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5162F7-41B4-A2E9-4D16-FD250DB8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7578B3-B1B9-D563-2FAB-6825E5D5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063C3B6-4805-FC6B-290F-7203F9CC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6A260C-1296-2D40-0552-9DDD71A338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جَرَسٌ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6248E-FE5D-F04E-CFDC-35D1FBB58B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39F66-EF89-18FD-AE9F-B4D16E38317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2C447-FEC6-4BA4-8924-1C26451AACA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989B6-9636-B6B8-8E46-E6B0CC689A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E4B8F-E9C0-9446-7D0B-9B3C7E9493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AB7DA0-0B34-05C5-621E-93EDBF02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1218BB-2A5C-BD87-B266-2E92BCE211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8010D0-955B-3B12-F98A-D5E113C69E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FDABAF-7901-34E5-912C-911B681C9E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3EB986-C2FA-BEDC-D2AD-0BEC2713F0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C7CCC-05FE-E2DC-DE13-E22032908BBF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والآن ستتدربون على أخذ الكلمة للتعبير عم تقومون به يوم عيد.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BE6E5E-F3FA-6160-4E10-7CE69F889B3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174B7-A4A2-890A-8682-C2D91E5EB100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307A89-ADAD-7A4A-7C66-C8859662D3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8847A-F1FE-2A82-88F4-958CBAA9C1B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0797AF-0E3F-F9F9-00C3-32EC72D5A4B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A2C37B-9D12-4214-E3CC-DD06513E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3AC3C4-9986-63FC-C851-AE5AE4AD0B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9FDF92-225D-DBC5-05D3-710F92E104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D32F86-DF58-514C-BB23-4DDEE69D39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DFA285-23D1-95C3-541A-F62C9FF0F9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E6A067-413F-BAE7-5AA5-B58951B92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385F202-DA38-E0C2-545E-597752B2772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CE4F1"/>
              </a:clrFrom>
              <a:clrTo>
                <a:srgbClr val="ECE4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921" y="2177250"/>
            <a:ext cx="6918158" cy="39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ea typeface="Dosis SemiBold"/>
                <a:cs typeface="Arial" panose="020B0604020202020204" pitchFamily="34" charset="0"/>
                <a:sym typeface="Dosis SemiBold"/>
              </a:rPr>
              <a:t>أنشطة اعتيادية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الطلاقة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وضعية تقويمية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680071" y="194093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3" name="Google Shape;1173;p2"/>
          <p:cNvGrpSpPr/>
          <p:nvPr/>
        </p:nvGrpSpPr>
        <p:grpSpPr>
          <a:xfrm flipH="1">
            <a:off x="747896" y="3524938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900507" y="397622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أنشطة اعتيادية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البنيات اللغوية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932720" y="2377445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البنيات اللغوية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لأسأل عن الأفعال التي يقوم بها شخص أسأل : ماذا تفعل؟ </a:t>
            </a:r>
            <a:endParaRPr lang="fr-US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20B6A5-3A4E-E822-6336-63E1567FC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523" y="611944"/>
            <a:ext cx="900113" cy="900112"/>
          </a:xfr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5DE410F-9BA7-98EE-C81D-CA7C5EF3483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D51749-9554-5B0E-757E-7201BB0E0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B57F325-ED3B-DEB1-00D0-25298A8B5F25}"/>
              </a:ext>
            </a:extLst>
          </p:cNvPr>
          <p:cNvSpPr txBox="1"/>
          <p:nvPr/>
        </p:nvSpPr>
        <p:spPr>
          <a:xfrm>
            <a:off x="808779" y="2008564"/>
            <a:ext cx="175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تَفْعَلُ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…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096F1-4A7E-4742-F796-9761BE57711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EEC12E-7933-9B9C-0A8C-3B0E1491FBB4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1F2406-DE82-1651-6176-5A11EBCCBC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A9B663-B582-7604-CA00-AD93035F99C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4C5066-A5B3-3CC2-B6F2-ADDD971398B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A14582-4851-419B-71E2-C6B1CADF9A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C334E4-00BE-8E81-2A6C-FB2AFD9E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5C713D-5FF0-4D22-4DCC-8D235093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487DE1-A010-D398-3263-964B0F44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17BC4C5-5217-586A-CE60-E2A1AC8D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D065D8-DED9-684A-9F5E-62114BAA2D2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CE4F1"/>
              </a:clrFrom>
              <a:clrTo>
                <a:srgbClr val="ECE4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540" y="3735346"/>
            <a:ext cx="2675307" cy="1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AE45-6548-154B-0D53-25B4513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756CB3-3338-EFE4-549B-5CFACEC07757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15928-90C2-C611-CBBE-FCB7F79ECFC3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E3A6BE8-FE77-B14C-91FC-E2CE300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لأعبر عن الأعمال التي أقوم بها يوم العيد ، أقول : صباح يوم العيد.......رددوا </a:t>
            </a:r>
            <a:endParaRPr lang="fr-US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EF215FB-3133-6ECC-2B3F-98BA2D3DA3CF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50B890FB-4E14-60A6-A208-7E24A256BDD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8059B3-A98F-DF32-4E64-D70232EE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30A8CD-6457-9039-F5FE-B0009EAC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15FB3BE-D3CE-FA81-2199-9DA24C8CBB65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صَباحَ يَوْمِ..........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8DB4820-BEAA-8DAD-FE99-7BC168001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F299AB-04FC-BC6E-EFD6-7C649FE8072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F2F7C-2364-6962-219F-AFAD72E1123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BC355D-148D-B843-E0D1-67D35E7B0C2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C7F351-3BEC-C681-B055-8CE83179FDF9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61A78B-76F9-4CCA-4D59-8B4C3CF940D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F0E509D-0982-7CF7-A411-8C7DCACAF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E541E0F-B935-9E08-6AD2-2DCE660E94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975B046-1BF9-346A-A004-CD4BEC7F74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323EC7F-0FF9-F154-FFE2-63B6E3FE42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94FAA3A-E04B-5417-226A-33C44225C82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D1885D-B68D-DAC7-D1D5-037DCFCFFA1B}"/>
              </a:ext>
            </a:extLst>
          </p:cNvPr>
          <p:cNvSpPr txBox="1"/>
          <p:nvPr/>
        </p:nvSpPr>
        <p:spPr>
          <a:xfrm>
            <a:off x="808779" y="2008564"/>
            <a:ext cx="175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تَفْعَلُ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…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25982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DB004-6EAE-DBFE-1006-9B198385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7B2E1A-FDFD-E09D-4EE2-3F4588FA28E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29EF6A-D374-F619-616D-8A35AA01BE2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4F8115-DE7A-7B16-80B6-F3F9E1D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745620"/>
            <a:ext cx="747237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يسأل زميله عن الأعمال التي يقوم بها يوم العيد.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C6A551D5-D530-425B-7526-96F02DF5770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5A291FE-91DF-1835-A2C9-A2E5A0D8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E54DB45-5625-FEB9-DB7F-C9FEACF82AAC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B53B1-A20F-B916-2DC3-B34720C1062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92840-E0D8-EE63-17FC-84840169F56F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0B1BD-9DC7-DB88-A426-13F97079DD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AD0FC-55AA-47B4-4DFF-5F3E1D1EFB7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88F2C2-9DA6-7C84-0392-8F0EF13A5301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22589A-1D28-4E72-0626-59D4CCC9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A70770-32AC-723C-D7B5-85108BDF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1416F0-3E0F-42EB-808F-D3BE7E271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4C8269-25F8-8986-6392-5B3D0AB24C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EE5D1E9-8C2A-BE49-CA26-637735CDA3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F919C5-E61B-6347-4BEB-66E0434D9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7F689A-A9C9-5F3F-563E-76093F091BC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CE4F1"/>
              </a:clrFrom>
              <a:clrTo>
                <a:srgbClr val="ECE4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038" y="3618021"/>
            <a:ext cx="2675307" cy="1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47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أسرد ما أقوم به يوم العيد مبتدئا ب: صباح يوم.......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B186E2-1313-BA5A-8A16-F5AF90F9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39D8B088-C3FF-F3BC-1913-8FFAF8533DB6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E4BE76-7A51-5633-E0C5-722E20F19E3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8C8D0-37C1-8302-758C-D04E460B3D11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CEAA58-B4F6-9D98-9D64-549A23D4990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35A713-FF85-DBBC-5B9D-74E0CE63633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55644A-C4E0-F82E-E073-D8233A29FCCF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26CE7A-777E-8D7D-3F04-3B5CC207A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666A51-7393-5838-570A-045BF7296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5802F62-21CE-50C2-F921-F204B34CEC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300C82-10C2-2F6E-7D27-DA99FBF4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0CD849E-5DFD-94A7-2083-E9B0CEB8A3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74F49F-D321-75EB-FB10-34D640E67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6BB373-0A93-0933-CF06-E916804B06C5}"/>
              </a:ext>
            </a:extLst>
          </p:cNvPr>
          <p:cNvSpPr txBox="1"/>
          <p:nvPr/>
        </p:nvSpPr>
        <p:spPr>
          <a:xfrm>
            <a:off x="6231556" y="1830698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صَباحَ يَوْمِ..........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AC18C8-4D17-C71A-05A3-058BC2436D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CE4F1"/>
              </a:clrFrom>
              <a:clrTo>
                <a:srgbClr val="ECE4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53" y="3841956"/>
            <a:ext cx="2675307" cy="1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للتعبير عم يقوم به يوم العيد.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DEC9ECA-DEEC-5189-2978-46549B2C66BA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9A5358-815B-85E7-405D-3F14AAA7690B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416FB2-7FA9-BDFE-CA80-4AD331FEC1C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B3E2D1C-DB9B-F6EF-939C-BF081BD212DE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................؟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8AD65-AD46-BB32-2D6E-F21942CEF88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6A2B2-1BD5-8B6A-0A92-7915E37E654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33105-43FA-DAD0-2BBF-FFA1135E071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6C337-1902-E634-CA6A-4AA4E0939BF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1220C-CC18-5D4F-DB70-6900086E3BC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B364B8-3D88-8F99-D51B-5A9F83593E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34734F-5BA0-0FB4-4BB6-AC1C5A29E4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E4FAB1-4BD9-FCC2-FFC1-E2C12327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166216-AF29-329B-B603-55B7CAC7BF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616BAB-9C31-1D18-8911-5F87D2CF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7D363-28D7-C713-A823-F0BA08AA5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C7245E-3A5F-63D3-4108-46736F263B5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4DEEAC-232B-EFA3-C46B-29C2542C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 يعبر عما يفعله في يوم عيد، موظفا مشهدا من المشاهد التالية: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62786-A634-5E87-7932-022EBE07B325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27117B3-310B-3A6D-C44B-218E334B8B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EF948-90F7-BC77-3AF0-8961A009F10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384AD-EC53-45F2-551B-839922E095A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0B794-503D-B7AE-FC8D-96C061B9CE1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C0283-EE7A-26AB-8EFC-F450EBB9110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53972-FAB3-78EF-97AB-0841D4C8758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9E9F77-5841-7B33-BF66-EE696436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C690A6E-0178-B9AB-6CB6-937899D187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AB20ED-61BB-DEE6-AA52-18EA47811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AFFB617-9D28-708E-6D29-0A27B7CB6F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585FEA-A59C-61B4-7ED8-7EDDECEFAF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FAF23C-09AD-F43C-550B-C25736CF6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0324" y="4100435"/>
            <a:ext cx="2267588" cy="186325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008E892-6649-0D0E-2818-EEDC261312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1045" y="1758687"/>
            <a:ext cx="2226798" cy="18632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E97AE93-AA80-B63D-F016-77DC0C4F5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1114" y="1777481"/>
            <a:ext cx="2226798" cy="186325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31BD973-9D86-F438-AE90-2BEDFA9ADB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045" y="4100435"/>
            <a:ext cx="2226798" cy="18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4275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القراءة / الفهم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نص" لا تيأس يا عمر" قراءة جهرية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استثمار إستراتيجيات الفهم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القراءة/ الفهم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D8D959CE-8F4B-ED9F-C852-191FBF074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4CB98DF9-2B39-6449-D6E2-3E2F5734BE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id="{2D978BE8-37CD-EBA4-D2C2-3DA6B3FF5C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1025692" y="1807373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يذكرنا بعنوان النص</a:t>
            </a: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7A989C-7A83-B39D-7CE5-357A1994B88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A32D2-7446-1AF8-CDC6-27EEFA4862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9CB0D-63BE-2D50-F8BC-245E76DCD06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0CD12-92BF-2C0F-938B-B6B9293561D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7DEBC-DA0D-0464-1347-E8C0734F75E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687DDE-31DD-36E5-22F4-7EABC9158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D438E3-5BC5-9569-B810-DC818AF8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88498C-2B5A-F345-57F8-3DEADF6C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38228D-F685-BCBB-02CF-F621C9C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2D6394-7696-2A1F-57F5-DC9BF2B9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B20D0A-D863-69E2-D011-8EB49AF463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0DEEA"/>
              </a:clrFrom>
              <a:clrTo>
                <a:srgbClr val="E0DE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1700" y="2015759"/>
            <a:ext cx="4820600" cy="3767223"/>
          </a:xfrm>
          <a:prstGeom prst="rect">
            <a:avLst/>
          </a:prstGeom>
        </p:spPr>
      </p:pic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217F369-EFC3-D0FE-B861-F9DF15395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88C3-41CF-126C-FC15-0F32F5A2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ABA1381-0A50-1D43-E530-5619C15E9F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71241D1E-0CA8-9B40-70CB-7B9C103ABB1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النص الذي درسنا في الحصة السابقة هو: لا تَيْأَسْ يا عُمَرُ!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28663-6E7F-513D-191D-367E1D9430A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7536F8-92FD-CB15-5F5C-4904508169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440C2-D899-A87F-B26F-89A3D73622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8D955-1ACB-DA33-D370-BDD5EFE22C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0E3F3E-DD2B-16E4-8B71-2A0EA04164D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4C8040-FCAB-0390-8EC7-DD153BB1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BC0209-86C9-79D4-3B88-C9BEA17D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01EE43-953F-85E2-5965-95FA0C3F6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770E36-FA0D-0015-6FB6-3A492C9304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1118A8-8119-4AB7-203C-57BA12E24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2074;p49">
            <a:extLst>
              <a:ext uri="{FF2B5EF4-FFF2-40B4-BE49-F238E27FC236}">
                <a16:creationId xmlns:a16="http://schemas.microsoft.com/office/drawing/2014/main" id="{C2E24D5F-072C-6B9C-18C2-D0188704BADD}"/>
              </a:ext>
            </a:extLst>
          </p:cNvPr>
          <p:cNvSpPr txBox="1"/>
          <p:nvPr/>
        </p:nvSpPr>
        <p:spPr>
          <a:xfrm>
            <a:off x="2118304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تَيْأَسْ يا عُمَرُ!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6F650E-496A-321F-B421-566134FEF7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0DEEA"/>
              </a:clrFrom>
              <a:clrTo>
                <a:srgbClr val="E0DE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980" y="2072640"/>
            <a:ext cx="4365822" cy="3036494"/>
          </a:xfrm>
          <a:prstGeom prst="rect">
            <a:avLst/>
          </a:prstGeom>
        </p:spPr>
      </p:pic>
      <p:pic>
        <p:nvPicPr>
          <p:cNvPr id="1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A6DB094-AB30-8A99-4A30-EFE47BFC8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2FB287-2913-1FDF-543A-56CD8ECAE3F1}"/>
              </a:ext>
            </a:extLst>
          </p:cNvPr>
          <p:cNvSpPr txBox="1"/>
          <p:nvPr/>
        </p:nvSpPr>
        <p:spPr>
          <a:xfrm>
            <a:off x="419348" y="1683287"/>
            <a:ext cx="830530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تَيْأَسْ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ياعُمَرُ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ذاتَ يَوْمٍ، كانَ عُمَر يَجْلِسُ كعادَتِهِ عَلى كُرْسِيِّهِ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ٱلْمُتَحَرِّكِ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يُتابِعُ أَقْرانَهُ وَهُمْ يُداعِبونَ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ٱلْكُرَةَ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تَذْهَبُ بِهِمْ يَميناً وَيَساراً كَأَسْرابِ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ٱلطُّيورِ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كانَ يَقولُ فِي نَفْسِهِ مُتَحَسِّراً: يا لَيْتَني مَعَهُمْ، أَجْري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بِٱلْكُرَةِ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وَأُراوِغُ، أَهْجُمُ تارَةً، وَتارَةً أُدافِعُ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اِنْتَبَهَ إِلَيْهِ والِدُهُ، وَقالَ: لا تَحْزَنْ يا بُنَيَّ، أَنْتَ صَبِيٌّ قَوِيٌّ. وَسَتَجِدُ قَريبًا رِياضَةً تُناسِبُكَ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6010A2-B581-0F51-E043-A1617C3822B6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C6315-0070-D76F-98A8-29A5EF7F8031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367EBE-25C7-9183-7855-1E9703C1E6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E720D1-1913-52AA-7CA2-952AC00B940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70BA3F-2090-1C6C-513B-E72F9299CF0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C469E5F-D52B-BBBC-F3FC-7725CF8A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00AAE89-8614-C368-0347-5023D416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3223E18-A755-1F61-EC1E-4EC539D7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46E89B1-F485-09E0-73E1-5F32C9AC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A6003B2-138F-FC32-DCD5-8540A31DC6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15D860E-D035-42A9-7885-A20ABF9D0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نشيد : «ماما»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75106" y="1508705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قراءة فقرة بطلاقة</a:t>
            </a:r>
            <a:endParaRPr kumimoji="0" lang="f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noProof="0" dirty="0">
                <a:cs typeface="Microsoft Uighur" panose="02000000000000000000" pitchFamily="2" charset="-78"/>
              </a:rPr>
              <a:t>استثمار أساليب سرد أنشطة مرتبطة  بالمجال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169643" y="2790288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الطلاقة/ التحدث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Noto Sans Symbols"/>
              <a:buChar char="●"/>
              <a:tabLst/>
              <a:defRPr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نص" لا تيأس يا عمر"  قراءة جهرية واستثمار استراتيجيات الفهم.</a:t>
            </a:r>
            <a:r>
              <a:rPr lang="f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42588" y="4063518"/>
            <a:ext cx="176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القراءة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/ </a:t>
            </a:r>
            <a:r>
              <a:rPr kumimoji="0" lang="ar-MA" sz="18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الفهم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960720" y="3978184"/>
            <a:ext cx="540000" cy="540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42CFA2-A5B6-24F2-EA76-A506810B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5191891"/>
            <a:ext cx="5525521" cy="14058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980A4E-BB3A-8C67-2797-9F8E23AEF997}"/>
              </a:ext>
            </a:extLst>
          </p:cNvPr>
          <p:cNvSpPr txBox="1"/>
          <p:nvPr/>
        </p:nvSpPr>
        <p:spPr>
          <a:xfrm>
            <a:off x="4842588" y="5320241"/>
            <a:ext cx="176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الكتابة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D38FCE2-B249-B70E-E4FB-1F1DC0152C4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960720" y="5234907"/>
            <a:ext cx="540000" cy="54000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25C8B6B-2966-4766-06E7-E5EE809D238F}"/>
              </a:ext>
            </a:extLst>
          </p:cNvPr>
          <p:cNvSpPr txBox="1">
            <a:spLocks/>
          </p:cNvSpPr>
          <p:nvPr/>
        </p:nvSpPr>
        <p:spPr>
          <a:xfrm>
            <a:off x="2281752" y="560478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ar-MA" dirty="0">
                <a:cs typeface="Microsoft Uighur" panose="02000000000000000000" pitchFamily="2" charset="-78"/>
              </a:rPr>
              <a:t>التعليق على مشاهد بجمل تامة</a:t>
            </a:r>
          </a:p>
        </p:txBody>
      </p:sp>
      <p:pic>
        <p:nvPicPr>
          <p:cNvPr id="28" name="Image 2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2F35933-F770-00E3-B55B-9FF59353D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352" y="5228860"/>
            <a:ext cx="386069" cy="457558"/>
          </a:xfrm>
          <a:prstGeom prst="rect">
            <a:avLst/>
          </a:prstGeom>
        </p:spPr>
      </p:pic>
      <p:pic>
        <p:nvPicPr>
          <p:cNvPr id="8" name="Google Shape;1234;p4">
            <a:extLst>
              <a:ext uri="{FF2B5EF4-FFF2-40B4-BE49-F238E27FC236}">
                <a16:creationId xmlns:a16="http://schemas.microsoft.com/office/drawing/2014/main" id="{903A36CB-328A-8E7D-0553-C72AC7BBD3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66259" y="3940761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34;p4">
            <a:extLst>
              <a:ext uri="{FF2B5EF4-FFF2-40B4-BE49-F238E27FC236}">
                <a16:creationId xmlns:a16="http://schemas.microsoft.com/office/drawing/2014/main" id="{53F0DC13-74D0-F835-A443-00E931646C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21372" y="2683325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6842-D6F0-5195-C27C-C3301D4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4A4956A-62FB-C56A-C09C-9AA548CA5B0B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977A6C4-14C2-EE37-A0F7-C7C37355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16C3327E-37D9-9843-32CD-F71DD6C4BD7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163AD7-1CB2-1E59-9F96-4CFF91C2584C}"/>
              </a:ext>
            </a:extLst>
          </p:cNvPr>
          <p:cNvSpPr txBox="1"/>
          <p:nvPr/>
        </p:nvSpPr>
        <p:spPr>
          <a:xfrm>
            <a:off x="419348" y="1683287"/>
            <a:ext cx="830530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تَيْأَسْ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ياعُمَرُ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ذاتَ يَوْمٍ، كانَ عُمَر يَجْلِسُ كعادَتِهِ عَلى كُرْسِيِّهِ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ٱلْمُتَحَرِّكِ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يُتابِعُ أَقْرانَهُ وَهُمْ يُداعِبونَ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ٱلْكُرَةَ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تَذْهَبُ بِهِمْ يَميناً وَيَساراً كَأَسْرابِ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ٱلطُّيورِ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كانَ يَقولُ فِي نَفْسِهِ مُتَحَسِّراً: يا لَيْتَني مَعَهُمْ، أَجْري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بِٱلْكُرَةِ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وَأُراوِغُ، أَهْجُمُ تارَةً، وَتارَةً أُدافِعُ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اِنْتَبَهَ إِلَيْهِ والِدُهُ، وَقالَ: لا تَحْزَنْ يا بُنَيَّ، أَنْتَ صَبِيٌّ قَوِيٌّ. وَسَتَجِدُ قَريبًا رِياضَةً تُناسِبُكَ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CF6AA-4021-6545-4144-8E030C7F3C3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49E5D0-3771-E318-EE61-8FAA65A28D3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AF5396-F747-CCDA-7028-5059775DF4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B0B6E-A898-6A47-F48C-1A0A76A98C1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8EBAD0-89CC-20E3-567D-055D94F015E7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9223168-CD0B-492E-3349-F38E86200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F46FAF-ABC2-4501-F57E-32A96B214B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0D0D91-1576-5D2A-2C10-6366B9CE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6367BD-C7BA-39FF-F5C9-7758E0B99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2F000D-44C5-1BB9-FA81-0588CE984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4D147D1-F1F7-A7EE-7E9B-B5F0508DA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الآن؛ خذوا كراساتكم ص 57 -  من يقرأ؟ </a:t>
            </a:r>
            <a:endParaRPr lang="fr-US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8E9C3-D5E0-501B-B626-27BA3C5331E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CB5A9-2C72-C0A9-16C7-0B1D27DB082D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D512D-1C1F-3948-341D-C96BD2F4F0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23759-6EE2-752C-20EC-D13CBD1EDB9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2227E7-C865-6855-BF4E-AB88EF69A37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65D97F-C828-B857-5768-49E3E434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CB081F-08A1-CE8A-2C23-0EA1415CC7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5DB399-2459-D035-AAB9-AC894AB8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025D20-BC5A-4393-E7B3-BAB04EE6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E32012-0787-0B23-41F6-0413C59D24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680F240-2034-0A83-1702-87F3B51A0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B2685CD-1217-8487-46CD-69F74C237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334" y="1512056"/>
            <a:ext cx="3589556" cy="498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6217-3512-9B9C-3842-024D14802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81300FF-CE25-8C69-BD92-4004981F8F52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F645CDB-2794-781C-B126-9488847D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يواصل؟ تابعوا</a:t>
            </a:r>
            <a:endParaRPr lang="fr-US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DAEAD14E-E485-F0DA-6F3C-907DEF36E471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9F8C63-EC0F-FC3D-B474-E536C897AA18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608C6-2576-CDF1-BEAC-4F33CFB02BF3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1354E-0E1D-EECB-C919-3FFE1B54CBF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CEB97-1F81-ED1A-60B4-8C112FA5F17E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F9B08-684B-0B09-9B24-9E65B2C2C35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A3E9DA-6378-A43D-E3E9-370A3BC1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57A304-ABCA-E196-B47E-E7BB2D9E7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789BBC-3369-17AE-B166-4B4E6A52C4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2D6EF3-994F-1435-683D-0FD4EE69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4C9E8D-0D8F-3E1E-6971-2125EC0A5D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A35B9A2-A1FA-0158-4C3E-4CF466A6E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A295327-8CDA-6855-60E1-2C8E87A08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334" y="1512056"/>
            <a:ext cx="3589556" cy="498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3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1A240-8C92-482D-2074-4FE96B76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293A612-635D-C59A-FADB-E37E974A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C961F7B5-69E5-6780-EC9C-99608FEDDBF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النشاط 2 ص 58 -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3CA1C-452D-052D-4727-C70E5C81AB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93CC7-382D-D22C-D910-51EEEB4E21D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18683-9BD0-CED6-C2C4-EBEEE025651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E7D0E-F4AD-DD9B-1572-66FAD3A23789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2D49FB-6D1B-02DD-9F15-B9F552A3313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E0FFBC-1786-C393-8EF6-18482811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2E0DB1-D3FF-0657-958C-43AA9675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20B942-F855-3BBE-6D7A-64143CF4B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98598B8-BCAA-55A7-7DAD-7A69A06084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DE23B3F-FB47-8291-3B71-F9B49924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D69C73D-D1F5-5E31-F580-27AC496DE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C6A8D28-04C9-45E2-4C1C-CEC8B60AB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849" y="1673356"/>
            <a:ext cx="3207078" cy="4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6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4F34-03C5-B41B-39ED-E348F4BC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13D5C5C-5E0A-38CD-3378-702B9F2E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8E6DD84B-A580-BDE5-9903-96D78B52CA5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ستجيبون عن السؤالين.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11042-3C7D-74AF-6DCD-2F0B6E7536F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5A3CC-ACAD-9414-16CB-23298E9A762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AC91BA-4B28-2B2E-8C5C-11017E55553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50075-A8B4-4067-615E-8F719F6CBB34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5A1E-C6B4-CB21-5E8E-DE341C8EAB6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003889-EC23-DE0C-0543-0EAB620C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9B1EB1-4404-1AC6-09B2-7ECC45A0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72F492-F232-81A1-4ABD-96B6D7D6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DFCD28-FD76-99E3-AC67-282F381F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246F30F-6012-2A93-97C3-261BCF20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2351F7B-F69E-E57A-25A1-E6BB4724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072196-99A2-B5FC-05C5-F52BF486A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383" y="2878202"/>
            <a:ext cx="7203233" cy="19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0445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05C8-9B63-5EB1-AF6C-EBCF8306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ADD396-A493-4173-9908-A346059C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570B23D5-0BC0-F7E9-975A-CE5C030F7805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الثالث: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74CD2-CE2D-A25E-FE24-00FBD0D58FB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14BCB-CA4E-C091-C723-CD7018A698E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5446A-DBFD-2C85-5CC2-839301AAF94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8D6B-FAA7-E71D-5A8D-F2716F8BC03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E5F88-A679-1509-0758-A37B64661DF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1EDE61-42A0-E796-6C68-BE667AD2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D85E36-473B-4E34-2E1E-BDC90FD3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213168-2E4F-0550-F4A9-27BB6A05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F9E7ED-7AED-25B2-90E5-B84EF52A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1EB152-47D9-54EF-B2F7-7294A58E08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A4112C-CF78-EF9B-D756-28E875F6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07086CE5-F97B-BF9E-E5FA-32794012EAB9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عُمَرُ في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لْمَسْبَحِ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8F8D79-9CB9-E906-BDDA-7A71F32066C4}"/>
              </a:ext>
            </a:extLst>
          </p:cNvPr>
          <p:cNvSpPr txBox="1"/>
          <p:nvPr/>
        </p:nvSpPr>
        <p:spPr>
          <a:xfrm>
            <a:off x="5678459" y="3018743"/>
            <a:ext cx="2357886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2787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37523-9132-12A5-CEA4-B415BCCD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E619177-2530-9C62-63EF-8523317B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A8A8FDA0-EF5E-7BF4-A4E3-2E587CCDF70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3A62B9-DDE9-8198-F602-2BA639A8AFC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5B704D-3B85-8AAE-40A1-654C8D591016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1FDEB-CF44-6C64-CD5D-665A21D698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45E67F-99D9-20C9-EA28-127494B0044A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AEDF1-7AE0-5AD9-6B25-689A81CC8F0A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41A5F2-CAFA-62CE-0DB3-50A1D88B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23954D-C406-8532-E699-C2382CD46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66C26-89D5-76C9-D9CD-6E1E415909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47C9BF9-7228-9298-4502-12E20455A6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FD2E894-501A-CDC2-A6D8-E3F600B9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269D52F-750F-B09C-F191-58DEEA298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B5C40A98-7806-E0AA-3233-294094BF6780}"/>
              </a:ext>
            </a:extLst>
          </p:cNvPr>
          <p:cNvSpPr/>
          <p:nvPr/>
        </p:nvSpPr>
        <p:spPr>
          <a:xfrm>
            <a:off x="1129003" y="4644658"/>
            <a:ext cx="6907341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endParaRPr lang="ar-MA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buSzPts val="3600"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تَمَدَّدَ عُمَرُ عَلى طَوّافاتٍ مُلَوَّنَةٍ.</a:t>
            </a:r>
            <a:endParaRPr lang="fr-MA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buSzPts val="3600"/>
            </a:pPr>
            <a:endParaRPr lang="ar-MA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671;p201">
            <a:extLst>
              <a:ext uri="{FF2B5EF4-FFF2-40B4-BE49-F238E27FC236}">
                <a16:creationId xmlns:a16="http://schemas.microsoft.com/office/drawing/2014/main" id="{336D46FF-39AB-F764-1DEE-CB17369050BA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عُمَرُ في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لْمَسْبَحِ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999F51-8667-CB76-DEC9-D04991A34E6C}"/>
              </a:ext>
            </a:extLst>
          </p:cNvPr>
          <p:cNvSpPr txBox="1"/>
          <p:nvPr/>
        </p:nvSpPr>
        <p:spPr>
          <a:xfrm>
            <a:off x="5678459" y="3018743"/>
            <a:ext cx="2357886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449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1B5A-A465-08AC-F026-FF88B649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9565924-FCDC-3951-4E35-7167E0D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0BB01F5-3636-0646-F234-61F77904062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الرابع: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49DB2-B5A3-C980-084C-67075982EB8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A8427-E52D-C41B-E0A8-FEB9E6F7EF0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4E5AE6-0A5C-E552-9C5F-052CB444D4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54B43-A19F-2A1C-FF57-04036C03C6F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AE278-E29B-852B-122B-B5F6641E96B6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45B010-F8A1-E35C-67E0-624417A3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CD5B34-0664-B327-15A7-FC84358E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124EEF-9C9E-8DA4-58F2-70FD4EF8B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40562A-93E2-BA0D-2089-2AC00C8B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85F9807-08CA-E62B-57A3-31080FF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40933D-EFC0-6321-94EE-15FB2D53C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FE2F2A5D-3522-8335-0DE6-67ACC5A24355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شَعَرَ كَأَنَّهُ يَطيرُ في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لسَّماءِ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2502C7-FEFD-8A74-C2B4-47C41F22F73A}"/>
              </a:ext>
            </a:extLst>
          </p:cNvPr>
          <p:cNvSpPr txBox="1"/>
          <p:nvPr/>
        </p:nvSpPr>
        <p:spPr>
          <a:xfrm>
            <a:off x="6904652" y="3093268"/>
            <a:ext cx="1449167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915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2E93-6C74-C057-29A7-8130CD56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E740AF-F1EA-ACBA-5D52-67476BE8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D793B1F7-6BC6-16B5-C5D6-EB3D3870B4D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84256-9196-35EC-05B3-34216209EA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A8306-F695-C317-0529-C6D2BA76BAD4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D3D16-9998-6D26-12AF-B56AB4E08A8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E40F1-8D93-1F90-04BD-46669B06779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8D5476-20A4-E4B2-16BD-196628A356F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5DCCF5-3558-2771-203A-47C5E0E17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617D81-6319-A3A3-AD88-EA406838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4FE6DD-A677-67EF-42DF-6CA79483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40ACFB8-4CEC-063F-548B-2A016253BC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92F2D6-6CA1-C680-13EC-786D5B230A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B0FE7B-70D4-8B94-1128-C26CB307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3AEC5D86-61BD-C79C-0B2A-231C001F291A}"/>
              </a:ext>
            </a:extLst>
          </p:cNvPr>
          <p:cNvSpPr/>
          <p:nvPr/>
        </p:nvSpPr>
        <p:spPr>
          <a:xfrm>
            <a:off x="430839" y="4590024"/>
            <a:ext cx="8477915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عُمَرُ هُوَ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ﭐلَّذي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شَعَرَ كَأَنَّهُ يَطيرُ في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ﭐلسَّماءِ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id="{91AFC00C-06B9-9065-D35E-23D8475ADF0D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شَعَرَ كَأَنَّهُ يَطيرُ في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لسَّماءِ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E17539-0A70-7475-3598-760D606F2E3F}"/>
              </a:ext>
            </a:extLst>
          </p:cNvPr>
          <p:cNvSpPr txBox="1"/>
          <p:nvPr/>
        </p:nvSpPr>
        <p:spPr>
          <a:xfrm>
            <a:off x="6904652" y="3093268"/>
            <a:ext cx="1449167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90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0A8B3-707D-7774-6B3A-4D77B98DE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CE0680F-0765-8EBB-58D9-520542C5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361E4522-29D6-15F8-8DB7-55BEADB961E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النشاط 1 ص 59 -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93803-A0C9-3E7D-CE67-5FF45E1B3FED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C630D-209B-50D3-4C3A-B6F2A41A3887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F1C70-9182-C856-A029-89625EC25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B2F04-14B4-21DB-4BEC-3DC4AC915FBC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70288-87EA-22F6-7D96-6B1A6C1EE650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75009A-FC51-FB93-E34A-D58109163E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DA0C00-B990-836E-EDDD-06EC138A4B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A3AAE1-87FA-BCE8-3C4B-2148DE5EEB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D7F735-30A3-0502-6DD4-0B54A32C28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224B621-8C96-9786-3DED-C50F8781D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7AF307D-1440-2205-ABB3-28337F706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08BBF2-EFB2-3904-72D2-E3A38C7E5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847" y="1512056"/>
            <a:ext cx="3494008" cy="50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14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645574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كلمة؛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4837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855070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defTabSz="457200" rtl="1">
              <a:buClrTx/>
              <a:buFont typeface="Arial" panose="020B0604020202020204" pitchFamily="34" charset="0"/>
              <a:buChar char="•"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استثمار أساليب سرد أنشطة مرتبطة بالمجال؛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ED84BE-429A-B4B3-7B6D-4624E23CEA9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345432"/>
            <a:ext cx="7054194" cy="8907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AA900-A5D0-1E15-9ED2-05D3DB238FCA}"/>
              </a:ext>
            </a:extLst>
          </p:cNvPr>
          <p:cNvSpPr/>
          <p:nvPr/>
        </p:nvSpPr>
        <p:spPr>
          <a:xfrm>
            <a:off x="782426" y="4716752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نص "لا تيأس يا عمر" قراءة جهرية / استثمار إستراتيجيات الفهم؛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95F984-D48D-DCD2-01C0-33BAF2E4564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27" y="5157356"/>
            <a:ext cx="7054194" cy="8907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58E7F9-A031-4CD3-EEDE-C72E41A0C414}"/>
              </a:ext>
            </a:extLst>
          </p:cNvPr>
          <p:cNvSpPr/>
          <p:nvPr/>
        </p:nvSpPr>
        <p:spPr>
          <a:xfrm>
            <a:off x="850850" y="5528676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التعليق على مشاهد بجمل تامة.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B7CE-ACD1-7819-C21E-E36AD9A2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2688843-439D-079A-24D5-755CD75E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0B7F765D-47B4-6F36-2403-2016B79302BC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ضعوا علامة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x)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) تحت شخصيات النص: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87C38-600D-CF00-23BD-BC4C5CF2246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A6825-81D6-A3E6-6F62-01F57A65A6F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7820C-CA54-5BA4-B244-04AE39358D4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57640-A863-B785-5EA7-44059438E61E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1D9823-D9AC-2FD0-83CD-B29734FEE5C9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11CA4AE-915F-E7F4-2A4E-08A243A4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735E66-D937-0440-C684-8422EE2FCB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F13202-D5D7-3DF7-C1FD-44CECA0C51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F74791-102F-5EE7-62B3-E992D946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802DA7D-C5B3-4799-9014-E7C85F2A66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089FBFA-8B71-8F0C-8C1D-46EB763B3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FA6ABD-FE60-4CC6-DB5D-9ECCA5D4F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766" y="2501098"/>
            <a:ext cx="7156579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5870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2A31-C5E0-DA58-939C-E896BFFF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C3310C3-E7A7-C346-829C-09AC38FA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F0255E9F-239F-99FA-684F-9D9A3701549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74EC29-FCAF-FE30-5FEC-70E3EAF5AE4B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B6A7C2-F9AC-3071-F984-96CAB06077B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50CF64-389A-48DE-CA83-CBD93E9AB0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48EFFD-A40E-CA8A-E7FE-65A0CACA243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23E14-31AB-B8E0-ADFB-5BF9228A38AF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198896-AA58-A24C-667E-AD7D7E77D7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EEF09C-68BC-577E-8297-48B4AE85C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93028B-00F7-E3C1-3072-C6B92BEF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710C54E-C614-7033-E33B-8F666A349F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DFFCE2C-A64F-B744-E9ED-ACC8CF222B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5D213AF-335E-812A-8D1F-D7EF5B1FC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61DD06-E1DA-AC46-7FDA-24572654F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766" y="2501098"/>
            <a:ext cx="7156579" cy="2956816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863C3E63-34BA-C67F-12F5-E3895055E472}"/>
              </a:ext>
            </a:extLst>
          </p:cNvPr>
          <p:cNvSpPr/>
          <p:nvPr/>
        </p:nvSpPr>
        <p:spPr>
          <a:xfrm>
            <a:off x="3763710" y="4883713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igne de multiplication 2">
            <a:extLst>
              <a:ext uri="{FF2B5EF4-FFF2-40B4-BE49-F238E27FC236}">
                <a16:creationId xmlns:a16="http://schemas.microsoft.com/office/drawing/2014/main" id="{CB5B3CAC-0EA4-B411-7DD8-98DDFB05FB11}"/>
              </a:ext>
            </a:extLst>
          </p:cNvPr>
          <p:cNvSpPr/>
          <p:nvPr/>
        </p:nvSpPr>
        <p:spPr>
          <a:xfrm>
            <a:off x="5831186" y="4883713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E1185238-A3B6-1A8D-0B27-3F2463BFF0F8}"/>
              </a:ext>
            </a:extLst>
          </p:cNvPr>
          <p:cNvSpPr/>
          <p:nvPr/>
        </p:nvSpPr>
        <p:spPr>
          <a:xfrm>
            <a:off x="2727107" y="4832395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7643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B5F53-84BF-1D53-CC50-9C6A6966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E1C1F6B-0A95-CAE5-3265-30941AD5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21450681-3842-FF51-AA1E-0958665BEDF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ضعوا علامة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x)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) أمام شعور عمر عندما كان ينظر إلى الأطفال.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16E40-C312-E800-AADA-03C04ECD337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6FA4B-0A16-6FBA-E659-F730DC8DCFE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D10B8-F3A1-8DBD-5A7F-3F96595A1E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15C3F4-76B8-9AD8-D26C-CEC0245A83E2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EF3FA-F614-CB32-4638-B335AB047F9E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417A06B-9116-24E4-FBBF-6D8BAB6858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F6A4AE-8324-5AC2-233D-E769C9FF2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A0510C-D9F0-EE46-F585-DE12358D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7884DD7-840A-6515-3CB5-0FAAF3EE0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35908E8-AEE8-0470-6E43-5832F607FA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2EAA528-C2BE-296B-B0F3-36B7C3590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ADB0FB-1B01-5274-C80B-132960615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2954379"/>
            <a:ext cx="7902625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075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A51C4-9247-C95D-3A0E-D73B842F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B0A3848-D17B-C062-5D30-884D1CBC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05E1D0E-9DEE-45F8-B665-10508037DA6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DF078-041E-45D2-1016-47A451C4819B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CD850-6EE5-2984-7F65-3579BC8575B0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B8AAC1-65B3-85FD-1D3C-3392DC98D4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ADE15-1DBA-E0FE-FB41-99C268CA0E21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B61BF-4228-47B9-C7A1-AB7808C1BE5D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EE52ED0-66AE-2C58-F253-2928DAFC56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9DDD13-92CB-43B2-4C56-A41DF03723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481406-6196-44E6-5238-296BFE5C25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5B3A9-8738-1C0B-55DC-D2EE178A13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3BEBB3-78CD-19AF-4B30-30707A8DC8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2A238AE-47AB-8407-D927-913247978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DD1F5F-CD04-F953-B363-B64AAA9F1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2954379"/>
            <a:ext cx="7902625" cy="1882303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4B258460-438B-DD85-E404-E2EC8F389AE9}"/>
              </a:ext>
            </a:extLst>
          </p:cNvPr>
          <p:cNvSpPr/>
          <p:nvPr/>
        </p:nvSpPr>
        <p:spPr>
          <a:xfrm>
            <a:off x="2907165" y="4305215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434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3A8A4-D3B2-10C3-654C-F7C83356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61C1151-D02A-9AFC-7D3B-8C7BBDE0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668D2FF7-9F88-6955-1DB8-FF90D7718A3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المقطع 1؟ من يقرأ المقطع2؟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BEB1F-69EA-110F-BF29-62D92D93C12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1E1F1-7DB5-CA8E-016F-9A22C97E238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A9C415-AAF3-0114-64C9-606B771815F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D2884A-C1F1-D32C-FCDD-74564A37C04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ECB472-E047-52F4-8709-E23D886E313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7118B8-22B2-6A7D-2236-DB5F83D4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1C124E-96B9-3F04-9913-686C4F9265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C94815-C43B-FAA5-267F-5283D3F2B2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2DC46DC-4D52-6667-F099-89989F0B3B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7B26B7-C178-E786-DF6B-FEFC7BC06D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DB2A7FF-FA01-3E5C-372D-C3C6FFC8C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2BA9A0-9C62-B87D-16D7-678686BC9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20" y="2342383"/>
            <a:ext cx="7455159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495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8B08-6575-E2AE-1052-AD1718CEB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8122A7C-6A73-3B26-787E-D78D6107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822C2124-397F-8508-633E-C71283A17DA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صلوا بين كل مقطع بموقعه من شريط الحكاية.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B87BA-B2ED-7F4F-BC5E-E43E5E19ED7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1A0D55-DFD1-3CDB-33D9-D9F6CA20423A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FF989-1FA5-9551-08F7-724D8604997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A0E55C-21B4-4063-3D41-BF84F30B3EC5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78865-3026-0825-8FA2-AAF3775A5754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78A524-4A4F-85FA-65FF-AF218BD1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123248-0D5B-D859-D10D-8019D963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E8FE9F-6A65-93EA-820E-C31514CAA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83E9A2-1117-D23F-3F0B-D57779AA81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A911A24-26A9-E891-EB45-3F57CCE902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2A3F13C-B12E-01E8-2787-79B0452DF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A110C1-F808-96CE-CE7D-ECE2CE787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20" y="2342383"/>
            <a:ext cx="7455159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7447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95736-E271-219A-9DAD-51BAE423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79B2079-DDF3-EAB5-BAC0-4E1B459E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EC89F21-0F39-62C2-4CBA-0BD0379F8F83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0ED90-73E6-B293-1B01-E794EED9E2C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6D771-44AC-7959-5E9C-6ADD39200FB8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CDC5CE-BC28-6C0A-A735-0762015CE8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7B02DA-D1F0-5C59-7DB3-F59911805123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4A2B3D-C4BE-5BA7-A479-548CF2B8BCB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933871-0112-43C5-EB63-2D4CB3A5EC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A532A9-B66C-8B74-781E-8B6E45343A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1BE526-36A1-42D6-5A64-02FBAC3A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ACF1C86-DB40-EF50-F45E-66786C9470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1864D72-5B8B-963F-D656-82691569DC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C74AEE9-FD03-20A6-ECF3-36711EDA1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AD2B09-6E15-5CD5-D92F-AF3A71FC2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20" y="2342383"/>
            <a:ext cx="7455159" cy="3330229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DEA9305-BB85-E1E3-7C64-B0AB7C34568B}"/>
              </a:ext>
            </a:extLst>
          </p:cNvPr>
          <p:cNvCxnSpPr/>
          <p:nvPr/>
        </p:nvCxnSpPr>
        <p:spPr>
          <a:xfrm>
            <a:off x="2939143" y="4068147"/>
            <a:ext cx="3937518" cy="6344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D298CA1-D01F-B1B2-41A2-8C300CF388A9}"/>
              </a:ext>
            </a:extLst>
          </p:cNvPr>
          <p:cNvCxnSpPr>
            <a:cxnSpLocks/>
          </p:cNvCxnSpPr>
          <p:nvPr/>
        </p:nvCxnSpPr>
        <p:spPr>
          <a:xfrm flipH="1">
            <a:off x="2388637" y="4116356"/>
            <a:ext cx="3543608" cy="5862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25080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38BDE-ECAC-E053-FF5D-B5DB4236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8182B34-CD00-072C-4B6B-3529B382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8199285E-C043-7518-D7E4-3876DF98B0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الجمل؟ رتبوا الجمل حسب أحداث النص؟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4BBF-3104-5D60-8B4D-91E6AD72DA1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EBE47-1BC1-073D-0CA6-94DB52961C6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C920B-8F70-F712-1E9A-3831F0C5025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CF736E-8F5C-B757-D9A2-C7801EE56285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3BB32-5BA3-2BB2-4E8E-4690E6314B0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CE0C8A2-712D-6D9C-080D-89978487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B135E0-677F-745B-47FF-F5178664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19DE5C-4F33-7B00-8852-A51D90CC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20BF3E0-7C36-458C-66F0-8FDA7460FE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B85FABB-4CE9-0D3E-B971-21460BB5E6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16869B7-78C8-60A5-EAD5-9ED4E7092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52C4EA-F196-8F35-B1DB-2F0D5EB22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026" y="2355914"/>
            <a:ext cx="6744284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760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95F9-82F4-87C1-54EA-6CF20FF6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095537A-8D4F-7155-373F-6B5CAF8A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4E972C60-0D99-645A-288F-C7545F64BE73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55C9D2-EE4F-427C-B1FF-4C627799FCA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0A4328-0F83-D27D-9CEA-1648C7E5E785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BD746D-C1A8-FD85-3054-702ECA81D24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0465E-7D17-7BB0-293B-95CD7258EA3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B933E-A46B-ED22-78CA-FDAD18F4C1C1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6EAA269-FAA0-0A6E-1FA9-F48931A761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585511-1295-133D-4A57-C103AF2122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848798-E6CF-864F-CA06-001CAC41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54D592-C051-2918-F960-6C86CA7B76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559A9EA-5E30-C422-FF24-5609AF4271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F10E8DA-38E5-5AE9-56F9-6E529B392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301C40-75C4-4859-7B33-F5BFD3BF53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026" y="2355914"/>
            <a:ext cx="6744284" cy="328450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09804D3-A0C6-8946-2846-2D4E97DF38FE}"/>
              </a:ext>
            </a:extLst>
          </p:cNvPr>
          <p:cNvSpPr/>
          <p:nvPr/>
        </p:nvSpPr>
        <p:spPr>
          <a:xfrm>
            <a:off x="6990271" y="4259424"/>
            <a:ext cx="441824" cy="39188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52608E-A4CB-373D-AB49-17394EDBE97B}"/>
              </a:ext>
            </a:extLst>
          </p:cNvPr>
          <p:cNvSpPr/>
          <p:nvPr/>
        </p:nvSpPr>
        <p:spPr>
          <a:xfrm>
            <a:off x="6990271" y="4850363"/>
            <a:ext cx="441824" cy="39188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4CDBD85-7B89-BFCF-2D7E-E73009443B85}"/>
              </a:ext>
            </a:extLst>
          </p:cNvPr>
          <p:cNvSpPr/>
          <p:nvPr/>
        </p:nvSpPr>
        <p:spPr>
          <a:xfrm>
            <a:off x="6990271" y="3037114"/>
            <a:ext cx="441824" cy="39188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8102C4-8C74-F03A-3C16-75D31C2B39C5}"/>
              </a:ext>
            </a:extLst>
          </p:cNvPr>
          <p:cNvSpPr/>
          <p:nvPr/>
        </p:nvSpPr>
        <p:spPr>
          <a:xfrm>
            <a:off x="6990271" y="3648269"/>
            <a:ext cx="441824" cy="39188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4852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C1A1-4FA6-4CC1-6EAD-9329D211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2F24120-7DEA-5EC9-3FB9-BC240B55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71B5B3-A6C6-592F-E880-E5DAFA1EB783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059B4-6F67-81B7-3EC4-7B9160F45FB8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التعليق على مشاهد بجمل تامة.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6AB1FC99-BEF6-2049-ADAA-BAC6C89C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D34946B-4706-AA1E-40F9-99D708F0370C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5A43A5B0-4619-F45C-2B18-523D18DB9E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92D6D2-46F4-25D9-7F4A-B91A7A91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418" y="98646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«ماما»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A1E2D8-D493-F042-A9E8-9283E4DEF4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E0BDC-9C5B-CD38-7625-D2B1EF05D692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847D5-1A4A-3F27-4F29-AE88BCF08D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1A251-78D0-8C47-C279-D172F59A2397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A1858-C915-02F0-2738-73504F1F143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A6F9F28-BD55-987A-00BF-20AAF9F70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FD3E0F-79B7-7D46-DAC3-CB14D4F1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35E833-358D-E624-9BB0-451AC1E7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59C59E-7A45-84CE-B123-A93F34FA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D8F055-9E3E-0574-6BEB-0ADEBF3488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ستنجزون النشاط3 ص 61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B0D674-AD73-8BA3-806B-7D7CC14CC13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3EE3C-A0E4-D4FC-3F2D-38C70ADE1620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405E9-43D1-CF54-082D-321F25E40B2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B0D18-644E-3706-ED26-19D82730136C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EA902-3C2A-6E03-364D-E634C1A327E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DE099-9CD1-B940-8DBF-AAFF65A5CB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3E4A2E-F45D-1222-CF72-BBCC60AF62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955BF0-C7CB-0097-F295-7F906BB716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BF70-7BA4-C246-6B96-19C9E4D9EA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95D1AF-0382-1B6A-7D70-69C673AF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259FBD-6384-FFDA-0CB5-E4C8911D9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488" y="1494390"/>
            <a:ext cx="3635055" cy="5044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2EC90A-F57B-E42A-5A41-DA8949B4146F}"/>
              </a:ext>
            </a:extLst>
          </p:cNvPr>
          <p:cNvSpPr/>
          <p:nvPr/>
        </p:nvSpPr>
        <p:spPr>
          <a:xfrm>
            <a:off x="2240702" y="5034683"/>
            <a:ext cx="5025451" cy="1203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9E3F411E-CC03-722E-4930-51A246B4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55274F38-C8A6-63F0-606A-DA199CD0C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لاحظوا المشهدين جيدا ثم عبروا عنهما بجمل تامة.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5B7CE31-3724-8C2C-5EFF-14A35AA57F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D6732-59BE-9291-2119-6ADF12C1225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6589D4-BAED-0BE4-1F41-27FD919AB89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12ABD4-809C-6733-434C-A53D28361C4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F42598-E334-AFF5-E681-C2576F339910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EEB2C2-90B1-23A0-95ED-2E9D2E529C55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31D27C5-8A1B-F852-67CD-C0F7243EA0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849BD3-02E3-752A-D809-EAA6082972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94224C4-19A1-B248-036D-1ECA90E9E5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EB6C863-EC3A-1DEC-664C-1E45011FA0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B17074F-E5A8-D990-D596-29B7561725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9F227F-7787-1702-4BE3-C68E5B950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063" y="2477253"/>
            <a:ext cx="6149873" cy="26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0917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DF0951C5-2C04-B4AF-1252-FBC78735B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14AB8ED0-B18A-B8C4-D5BD-F773374821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444DB6C-BF17-5447-7241-AD8E139F0BD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C35C88-5A25-5155-0CEB-213C11C8A37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429DF3-1462-C1B8-5915-D7FEE8F1E08E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70AD37-0BA7-4A67-2A83-CEFC0AF6E53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C07766-FE93-68B5-02CE-92CEFD1C15F5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066301-6C7D-0103-FFF1-82BB3EBA532B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BFE5723-7EF7-78F1-BDC9-FE69C12B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F3342D4-61EF-72AF-E303-DAC4886B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60DBDFC-1585-7ED7-C99D-242743D699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965F1B2-62F6-6BB0-BD39-B5B5379310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67CBCF4-B3FD-E7A0-E91D-8BB86227FF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5A9C65-7E6F-8C5E-04E9-19D6F5B6DC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063" y="2477253"/>
            <a:ext cx="6149873" cy="26452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AFBC90-6D49-6E7C-AA4A-EB33004A1F04}"/>
              </a:ext>
            </a:extLst>
          </p:cNvPr>
          <p:cNvSpPr txBox="1"/>
          <p:nvPr/>
        </p:nvSpPr>
        <p:spPr>
          <a:xfrm>
            <a:off x="3870760" y="4328590"/>
            <a:ext cx="368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تَدَرَّبَ عُمَرُ جَيِّداً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0B3E67-5EAF-6914-BCA3-83178C12C971}"/>
              </a:ext>
            </a:extLst>
          </p:cNvPr>
          <p:cNvSpPr txBox="1"/>
          <p:nvPr/>
        </p:nvSpPr>
        <p:spPr>
          <a:xfrm>
            <a:off x="-161467" y="4320025"/>
            <a:ext cx="459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فازَ بِميدالِيَّةٍ ذَهَبِيَّةٍ.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7080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تدربنا على قراءة فقرة بدقة واسترسال 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3D14CE-899A-E7C5-515B-E83D9CD720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13816-26CA-06DF-B85D-CE112A26377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30D5ED-5BDA-4939-7C9E-62A93AFAA2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2D7DE-BA1C-39FA-DF6B-17A040CCC1A0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9AB73-17A4-6D45-EF3C-ED049FF42414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346BEC-FF3A-610E-572D-2B5DEBE8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B92A15-BE86-0CF2-A8F1-CCE128174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2F15E-3D55-302D-8FF3-4CA4C82E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30B0D2-9422-687A-A2DC-D8D809C0D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D46C31-FDF1-1094-B41C-83008958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806C8E-3D42-1E7B-553C-6FFA43C04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BF3B82C-6008-F8A5-1489-68EF222A6906}"/>
              </a:ext>
            </a:extLst>
          </p:cNvPr>
          <p:cNvSpPr txBox="1">
            <a:spLocks/>
          </p:cNvSpPr>
          <p:nvPr/>
        </p:nvSpPr>
        <p:spPr>
          <a:xfrm>
            <a:off x="632373" y="180940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أَيّاماً قَليلَةً قَبْلَ مَوْعِدِ رِحْلَتِنا إِلى حَديقَةِ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أُصِبْتُ بِحادِثَةٍ وَرَقَدْتُ في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ٱلسَّريرِ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كَمْ كُنْتُ حَزيناً وَأَنا أُفَكِّرُ بِأَنَّ أَصْحابي يَسْتَمْتِعونَ بِوَقْتِهِمْ بِدوني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فَجْأَةً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رَنَّ جَرَسُ ٱلْبابِ ٱمْتَلَأَتْ غُرْفَتي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بِٱلْأَصْحابِ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كُنْتُ سَعيداً بِتَضامُنِ أَصْدِقائي مَعي وَٱلْآنَ نُخَطِّطُ لِلرِّحْلَةِ بَعْدَ شِفائي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3CF981E6-FB64-3EE7-60D3-E067D290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14BA1418-5D78-E2C2-4B20-73301262B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rgbClr val="7A7A7A"/>
                </a:solidFill>
                <a:ea typeface="Calibri" panose="020F0502020204030204" pitchFamily="34" charset="0"/>
              </a:rPr>
              <a:t>تدربنا على سرد الأفعال والأعمال التي أقوم بها يوم عيد.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023539-3B72-BA4D-E957-9B0D405C90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7FE75-E567-78A3-4982-D66F97C1B7C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9437D-0B7C-BFBF-7889-0B284FE47E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C8D35-C2DC-8938-A969-1AFB1FE67284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4B996-048E-B68E-BFD1-17019697856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F16230-1659-5361-3A18-55335C27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12D4D7-00EF-AE83-4A25-5C710BF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2B4A58-14F7-2379-9A4E-F475B97D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213BBC-0D7A-FDC1-9FEB-7FCFAEAE7E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6A4F7D-8FF5-E092-6637-2D26EAE4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351923F-CF27-0484-98B8-74FD4C22E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4AA9C13-178A-BC83-7BA5-610E0F8DDC76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0BC38270-B445-689D-F093-90863E90516F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67D45C-2698-7B80-2C69-3DBFC3A1B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DDDF5D-3401-37A1-659B-B1D4D5B19A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211F5C4-D1AD-A23B-2F37-0A01989AC237}"/>
              </a:ext>
            </a:extLst>
          </p:cNvPr>
          <p:cNvSpPr txBox="1"/>
          <p:nvPr/>
        </p:nvSpPr>
        <p:spPr>
          <a:xfrm>
            <a:off x="2747316" y="1452853"/>
            <a:ext cx="3986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تَقْضي يَوْمَ عيدِ..........؟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أَسْتَيْقِظُ...أَلْبَسُ...، أَتَناوَلُ...أَزورُ...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515830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استثمرنا النص للإجابة عن الأسئلة.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6CD7ED-3F03-A27B-FB7D-A2697C6A7CC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8DF99-FEDC-6804-F8CA-FCC3F1BA045F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C45AA-1E12-4E37-F5B0-3400CAC018B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BB4BB-EEAB-459A-DC9E-6F8DFBFBF0AF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73B7E-F9FE-3F90-FBF9-726C135C68D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1DD40C-6967-4030-D0A7-89F5981F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297CD4-BAB8-3CD6-3322-6A65EAC682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ACCD5C-B3CF-07D0-E88C-6D3B593DDA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2BB7F5-CB5E-73D5-6768-FF86B37355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67C7F2-5415-1EB1-89A4-701CB477CB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F81787E-E9A5-5039-6632-2904B1342BE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BAA07D-2166-0A29-4AC2-82E8BFC69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420" y="2342383"/>
            <a:ext cx="7455159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عبرنا عن مشهديين بجمل تامة.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pic>
        <p:nvPicPr>
          <p:cNvPr id="4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AAB5B3-6616-2FBD-6C4D-9A69D082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8E367C-096A-3F26-4789-B94C3AD2A8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F05D3-9459-AE06-DE1E-2A5F65DABD9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BB266-C62C-B2D4-866B-3180B6A187F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47F93-30AF-F2D9-ECA2-A51FF1B2837B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BFBD02-FA84-BE25-CCCE-9EBA8979109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1B49D18-D26C-E137-0E34-297C8B566A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A02AC1-D866-508A-16D2-0D00355D9A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F99945C-FAB9-104E-AB66-3F746F3CAA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3F4E619-2702-8E76-174D-1A6EF725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A00AA6D-B2E4-6AF3-2566-EDCEAEF971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E8D383-5068-9E23-63C4-452083904B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063" y="2477253"/>
            <a:ext cx="6149873" cy="264525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E4DAADA-4AD1-BDDA-1180-CFF6C922BBE7}"/>
              </a:ext>
            </a:extLst>
          </p:cNvPr>
          <p:cNvSpPr txBox="1"/>
          <p:nvPr/>
        </p:nvSpPr>
        <p:spPr>
          <a:xfrm>
            <a:off x="3870760" y="4328590"/>
            <a:ext cx="368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تَدَرَّبَ عُمَرُ جَيِّداً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8A2942-E555-E558-0563-F8CF0AC8DC30}"/>
              </a:ext>
            </a:extLst>
          </p:cNvPr>
          <p:cNvSpPr txBox="1"/>
          <p:nvPr/>
        </p:nvSpPr>
        <p:spPr>
          <a:xfrm>
            <a:off x="-161467" y="4320025"/>
            <a:ext cx="459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فازَ بِميدالِيَّةٍ ذَهَبِيَّةٍ.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52CDC9-4AA2-E302-5840-0917399465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526FF3-EADF-2B53-46FE-587D3A0A434F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C5DBA-1BCB-FB46-04AD-A5336FD5C40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7B6B7-0FED-B106-D843-A700A2970258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1108B-90D4-2805-94C1-F6D2378A1907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F1DB504-F36A-8A62-F31E-BC1799B94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9DBE38-905E-2B8C-E2BD-E181EB9F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D6C357-C40F-9FAB-0B26-B7CF0C2C9A5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8F53B3-C30E-573C-3083-9CD79EC8C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A07CBFF-7677-5469-C40B-CB07815B5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النشاط 2 ص 58. ضعوا علامة أمام المطلوب</a:t>
            </a:r>
            <a:endParaRPr lang="fr-US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2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C190E6-E697-9AC7-D065-12926DB0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835237" y="612737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C5B6F0-F1D1-04A0-42DC-1BC3519A5C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0F52B-08CA-EF2B-D15E-CF30E02448F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351BE-C91B-3F0B-2EEA-8CE9E7A2E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31C90-D99A-A9AD-9D57-A3C05D7AB81A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B630A-8022-8B74-9123-BEE6F4D8365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E8AB1F-FAD0-6978-80D2-A579EF1ADD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FA91A6-D9F0-841D-075E-7766549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D120A1-DB10-FE9F-59DC-00573AECD9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76D25B-2010-B234-C2EB-D45D13E217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21074B-339C-C5FF-CF14-B2954C9415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09F8887-E146-14EB-E665-63434608E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869" y="1598438"/>
            <a:ext cx="3406834" cy="4578713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5890371" y="5161698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C41469F4-5B4D-CC4A-A732-5C579CDB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2373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365A4AF-9A8A-F85F-C968-54CF9F13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3575A987-DDAC-E760-13A4-BB3F40AA010B}"/>
              </a:ext>
            </a:extLst>
          </p:cNvPr>
          <p:cNvSpPr txBox="1"/>
          <p:nvPr/>
        </p:nvSpPr>
        <p:spPr>
          <a:xfrm>
            <a:off x="632373" y="519761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409018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أُنْصِتُ وأَنْتَبِهُ جَيِّداً لِلدَّرْسِ. </a:t>
            </a:r>
          </a:p>
        </p:txBody>
      </p:sp>
      <p:pic>
        <p:nvPicPr>
          <p:cNvPr id="26" name="Image 25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150BE262-2FBE-BADD-D4CF-E7B86E6E5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359" y="555687"/>
            <a:ext cx="970384" cy="990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814DE0-7366-BF59-B173-4F832F6584C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8E055E-FFCA-20C4-F605-D33BA63F0D3E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463091-5053-ABA6-59B3-66661CE1CC2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204CC-E03A-DF04-CD4B-7E06C970C762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1F8234-6972-F9CD-E3E5-3ADBD47A178D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5971BF3-B2B4-FFC9-1ED8-5F99E07D1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7130B9-A95A-A8A8-B51A-D03A249F90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DFFDEC7-FD0F-0566-322B-A0882E7710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326CBF-3F38-5403-EDE9-9374AAD67B1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B74F2E8-839B-F3B3-794D-3EC034D63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>
          <a:extLst>
            <a:ext uri="{FF2B5EF4-FFF2-40B4-BE49-F238E27FC236}">
              <a16:creationId xmlns:a16="http://schemas.microsoft.com/office/drawing/2014/main" id="{187AF501-2813-8B07-68D4-73BB31A6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>
            <a:extLst>
              <a:ext uri="{FF2B5EF4-FFF2-40B4-BE49-F238E27FC236}">
                <a16:creationId xmlns:a16="http://schemas.microsoft.com/office/drawing/2014/main" id="{3368B759-6B8B-F6F1-30AF-DDB97207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sz="22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82928C0-6F08-D5C7-B28C-619C5E94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499" y="655819"/>
            <a:ext cx="900000" cy="900000"/>
          </a:xfrm>
          <a:prstGeom prst="rect">
            <a:avLst/>
          </a:prstGeom>
        </p:spPr>
      </p:pic>
      <p:pic>
        <p:nvPicPr>
          <p:cNvPr id="17" name="rangement">
            <a:hlinkClick r:id="" action="ppaction://media"/>
            <a:extLst>
              <a:ext uri="{FF2B5EF4-FFF2-40B4-BE49-F238E27FC236}">
                <a16:creationId xmlns:a16="http://schemas.microsoft.com/office/drawing/2014/main" id="{AF8D53C0-05BE-4B7D-30E8-E30658221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A8AF03-9C23-A259-56AD-2E5D6FAC240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7B9246-C4A0-B0CE-5560-7DE7E39AF379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4C1ED-8525-476C-FFEB-D48D467EF8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919E9-CB5E-8359-73DE-E22D778A50E3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36D350-19A6-1680-ED0D-010DEC4F5FCD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57F131-A8B4-9601-815E-15F3638D3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EC4CE3-4B2F-2C1C-F139-DA713CCFC4B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BD2A69-044F-3419-2B80-0D23829D99C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11DD90-33BB-93F6-F39D-EA71148417B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610BABB-EDC7-20F8-3561-1F59D6CE2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58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1994</Words>
  <Application>Microsoft Office PowerPoint</Application>
  <PresentationFormat>Affichage à l'écran (4:3)</PresentationFormat>
  <Paragraphs>502</Paragraphs>
  <Slides>72</Slides>
  <Notes>13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72</vt:i4>
      </vt:variant>
    </vt:vector>
  </HeadingPairs>
  <TitlesOfParts>
    <vt:vector size="101" baseType="lpstr">
      <vt:lpstr>Arial</vt:lpstr>
      <vt:lpstr>Microsoft Uighur</vt:lpstr>
      <vt:lpstr>Dosis Medium</vt:lpstr>
      <vt:lpstr>Courier New</vt:lpstr>
      <vt:lpstr>Calibri Light</vt:lpstr>
      <vt:lpstr>Noto Sans Symbols</vt:lpstr>
      <vt:lpstr>Dosis</vt:lpstr>
      <vt:lpstr>Calibri</vt:lpstr>
      <vt:lpstr>Abadi</vt:lpstr>
      <vt:lpstr>Wingdings</vt:lpstr>
      <vt:lpstr>Dosis SemiBold</vt:lpstr>
      <vt:lpstr>Thème Office</vt:lpstr>
      <vt:lpstr>02- معــــــــــجم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1_Thème Office</vt:lpstr>
      <vt:lpstr>2_Thème Office</vt:lpstr>
      <vt:lpstr>2_01- نشاط اعتيادي</vt:lpstr>
      <vt:lpstr>3_01- نشاط اعتيادي</vt:lpstr>
      <vt:lpstr>افتتاح الحصة  nv</vt:lpstr>
      <vt:lpstr>1_01- نشاط اعتيادي</vt:lpstr>
      <vt:lpstr>3_Thème Office</vt:lpstr>
      <vt:lpstr>4_Thème Office</vt:lpstr>
      <vt:lpstr>03- استماع وتحدث</vt:lpstr>
      <vt:lpstr>استماع وتحدث nv</vt:lpstr>
      <vt:lpstr>Présentation PowerPoint</vt:lpstr>
      <vt:lpstr>Présentation PowerPoint</vt:lpstr>
      <vt:lpstr>تنظيم حصص الأسبوع التربوي</vt:lpstr>
      <vt:lpstr>هيكلة حصة اليوم</vt:lpstr>
      <vt:lpstr>Présentation PowerPoint</vt:lpstr>
      <vt:lpstr>  افتتاح الحصة</vt:lpstr>
      <vt:lpstr> مرحبا بكم . سننطلق في حصة اللغة العربية .</vt:lpstr>
      <vt:lpstr>قبل أن نبدأ حصة اليوم سأخبركم عن شروط الحصول على نجمة التميز.  في كل حصة سيفوز ثلاثة منكم بالنجمة. </vt:lpstr>
      <vt:lpstr>قبل أن نبدأ حصة اليوم سأخبركم عن شروط الحصول على نجمة التميز.  في كل حصة سيفوز ثلاثة منكم بالنجمة. </vt:lpstr>
      <vt:lpstr>ننشد معا</vt:lpstr>
      <vt:lpstr>أنشدوا</vt:lpstr>
      <vt:lpstr>Présentation PowerPoint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 / التحدث.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 والآن ستتدربون على أخذ الكلمة للتعبير عم تقومون به يوم عيد. </vt:lpstr>
      <vt:lpstr>لأسأل عن الأفعال التي يقوم بها شخص أسأل : ماذا تفعل؟ </vt:lpstr>
      <vt:lpstr>لأعبر عن الأعمال التي أقوم بها يوم العيد ، أقول : صباح يوم العيد.......رددوا </vt:lpstr>
      <vt:lpstr>كل واحد يسأل زميله عن الأعمال التي يقوم بها يوم العيد.</vt:lpstr>
      <vt:lpstr>أسرد ما أقوم به يوم العيد مبتدئا ب: صباح يوم.......</vt:lpstr>
      <vt:lpstr>كل واحد يشارك في حوار مع زميله للتعبير عم يقوم به يوم العيد.</vt:lpstr>
      <vt:lpstr>من يأخذ الكلمة و يعبر عما يفعله في يوم عيد، موظفا مشهدا من المشاهد التالية: </vt:lpstr>
      <vt:lpstr>Présentation PowerPoint</vt:lpstr>
      <vt:lpstr> </vt:lpstr>
      <vt:lpstr>Présentation PowerPoint</vt:lpstr>
      <vt:lpstr> </vt:lpstr>
      <vt:lpstr> </vt:lpstr>
      <vt:lpstr> الآن؛ خذوا كراساتكم ص 57 -  من يقرأ؟ </vt:lpstr>
      <vt:lpstr>من يواصل؟ تابعوا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 خذوا دفاتركم</vt:lpstr>
      <vt:lpstr>ستنجزون النشاط3 ص 61</vt:lpstr>
      <vt:lpstr>لاحظوا المشهدين جيدا ثم عبروا عنهما بجمل تامة.</vt:lpstr>
      <vt:lpstr>صححوا.</vt:lpstr>
      <vt:lpstr> اختتام الحصة </vt:lpstr>
      <vt:lpstr>تدربنا على قراءة فقرة بدقة واسترسال </vt:lpstr>
      <vt:lpstr>تدربنا على سرد الأفعال والأعمال التي أقوم بها يوم عيد.</vt:lpstr>
      <vt:lpstr>استثمرنا النص للإجابة عن الأسئلة.</vt:lpstr>
      <vt:lpstr>عبرنا عن مشهديين بجمل تامة.</vt:lpstr>
      <vt:lpstr> اختتام الحصة </vt:lpstr>
      <vt:lpstr>في المنزل، أجيبوا عن النشاط 2 ص 58. ضعوا علامة أمام المطلوب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43</cp:revision>
  <dcterms:created xsi:type="dcterms:W3CDTF">2023-09-20T21:35:22Z</dcterms:created>
  <dcterms:modified xsi:type="dcterms:W3CDTF">2025-11-22T09:24:59Z</dcterms:modified>
</cp:coreProperties>
</file>