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6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7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8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9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0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757" r:id="rId2"/>
    <p:sldMasterId id="2147483672" r:id="rId3"/>
    <p:sldMasterId id="2147483689" r:id="rId4"/>
    <p:sldMasterId id="2147483706" r:id="rId5"/>
    <p:sldMasterId id="2147483723" r:id="rId6"/>
    <p:sldMasterId id="2147483740" r:id="rId7"/>
    <p:sldMasterId id="2147483772" r:id="rId8"/>
    <p:sldMasterId id="2147483788" r:id="rId9"/>
    <p:sldMasterId id="2147483804" r:id="rId10"/>
    <p:sldMasterId id="2147483822" r:id="rId11"/>
  </p:sldMasterIdLst>
  <p:notesMasterIdLst>
    <p:notesMasterId r:id="rId77"/>
  </p:notesMasterIdLst>
  <p:sldIdLst>
    <p:sldId id="2147482648" r:id="rId12"/>
    <p:sldId id="2147482483" r:id="rId13"/>
    <p:sldId id="2147482630" r:id="rId14"/>
    <p:sldId id="2147482692" r:id="rId15"/>
    <p:sldId id="2147482631" r:id="rId16"/>
    <p:sldId id="2147482691" r:id="rId17"/>
    <p:sldId id="2147482633" r:id="rId18"/>
    <p:sldId id="2134806179" r:id="rId19"/>
    <p:sldId id="2147482503" r:id="rId20"/>
    <p:sldId id="2134806947" r:id="rId21"/>
    <p:sldId id="2134806417" r:id="rId22"/>
    <p:sldId id="2134806537" r:id="rId23"/>
    <p:sldId id="2134808494" r:id="rId24"/>
    <p:sldId id="2134808495" r:id="rId25"/>
    <p:sldId id="2147482706" r:id="rId26"/>
    <p:sldId id="2134806900" r:id="rId27"/>
    <p:sldId id="2134806539" r:id="rId28"/>
    <p:sldId id="2134808497" r:id="rId29"/>
    <p:sldId id="2147482647" r:id="rId30"/>
    <p:sldId id="2134806904" r:id="rId31"/>
    <p:sldId id="2147482635" r:id="rId32"/>
    <p:sldId id="2134808499" r:id="rId33"/>
    <p:sldId id="2134808498" r:id="rId34"/>
    <p:sldId id="2134808500" r:id="rId35"/>
    <p:sldId id="2134808501" r:id="rId36"/>
    <p:sldId id="2147482698" r:id="rId37"/>
    <p:sldId id="2134806402" r:id="rId38"/>
    <p:sldId id="2147482640" r:id="rId39"/>
    <p:sldId id="2134808504" r:id="rId40"/>
    <p:sldId id="2147482707" r:id="rId41"/>
    <p:sldId id="2147482708" r:id="rId42"/>
    <p:sldId id="2147482709" r:id="rId43"/>
    <p:sldId id="2147482710" r:id="rId44"/>
    <p:sldId id="2134808507" r:id="rId45"/>
    <p:sldId id="2147482637" r:id="rId46"/>
    <p:sldId id="2147482711" r:id="rId47"/>
    <p:sldId id="2147482649" r:id="rId48"/>
    <p:sldId id="2147482643" r:id="rId49"/>
    <p:sldId id="2147482650" r:id="rId50"/>
    <p:sldId id="2147482644" r:id="rId51"/>
    <p:sldId id="2147482651" r:id="rId52"/>
    <p:sldId id="2147482652" r:id="rId53"/>
    <p:sldId id="2147482509" r:id="rId54"/>
    <p:sldId id="2147482645" r:id="rId55"/>
    <p:sldId id="2134808463" r:id="rId56"/>
    <p:sldId id="2147482646" r:id="rId57"/>
    <p:sldId id="2147482705" r:id="rId58"/>
    <p:sldId id="2134808533" r:id="rId59"/>
    <p:sldId id="2134808534" r:id="rId60"/>
    <p:sldId id="2147482512" r:id="rId61"/>
    <p:sldId id="2134808527" r:id="rId62"/>
    <p:sldId id="2134808535" r:id="rId63"/>
    <p:sldId id="2134808536" r:id="rId64"/>
    <p:sldId id="2134808537" r:id="rId65"/>
    <p:sldId id="2134808538" r:id="rId66"/>
    <p:sldId id="2147482653" r:id="rId67"/>
    <p:sldId id="2134808528" r:id="rId68"/>
    <p:sldId id="2147482654" r:id="rId69"/>
    <p:sldId id="2147482516" r:id="rId70"/>
    <p:sldId id="2147482655" r:id="rId71"/>
    <p:sldId id="2147482656" r:id="rId72"/>
    <p:sldId id="2147482704" r:id="rId73"/>
    <p:sldId id="2134806383" r:id="rId74"/>
    <p:sldId id="2147482639" r:id="rId75"/>
    <p:sldId id="2147482534" r:id="rId76"/>
  </p:sldIdLst>
  <p:sldSz cx="9144000" cy="6858000" type="screen4x3"/>
  <p:notesSz cx="6858000" cy="9144000"/>
  <p:embeddedFontLst>
    <p:embeddedFont>
      <p:font typeface="Abadi" panose="020B0604020104020204" pitchFamily="34" charset="0"/>
      <p:regular r:id="rId78"/>
      <p:bold r:id="rId79"/>
      <p:italic r:id="rId80"/>
      <p:boldItalic r:id="rId81"/>
    </p:embeddedFont>
    <p:embeddedFont>
      <p:font typeface="Dosis ExtraBold" pitchFamily="2" charset="0"/>
      <p:bold r:id="rId82"/>
    </p:embeddedFont>
    <p:embeddedFont>
      <p:font typeface="Dosis Medium" pitchFamily="2" charset="0"/>
      <p:regular r:id="rId83"/>
    </p:embeddedFont>
    <p:embeddedFont>
      <p:font typeface="Dosis SemiBold" pitchFamily="2" charset="0"/>
      <p:regular r:id="rId84"/>
      <p:bold r:id="rId85"/>
    </p:embeddedFont>
    <p:embeddedFont>
      <p:font typeface="Microsoft Uighur" panose="02000000000000000000" pitchFamily="2" charset="-78"/>
      <p:regular r:id="rId86"/>
      <p:bold r:id="rId8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604" userDrawn="1">
          <p15:clr>
            <a:srgbClr val="A4A3A4"/>
          </p15:clr>
        </p15:guide>
        <p15:guide id="2" orient="horz" pos="709" userDrawn="1">
          <p15:clr>
            <a:srgbClr val="A4A3A4"/>
          </p15:clr>
        </p15:guide>
        <p15:guide id="3" pos="3470" userDrawn="1">
          <p15:clr>
            <a:srgbClr val="A4A3A4"/>
          </p15:clr>
        </p15:guide>
        <p15:guide id="4" orient="horz" pos="2568" userDrawn="1">
          <p15:clr>
            <a:srgbClr val="A4A3A4"/>
          </p15:clr>
        </p15:guide>
        <p15:guide id="5" orient="horz" pos="2251" userDrawn="1">
          <p15:clr>
            <a:srgbClr val="A4A3A4"/>
          </p15:clr>
        </p15:guide>
        <p15:guide id="6" pos="907" userDrawn="1">
          <p15:clr>
            <a:srgbClr val="A4A3A4"/>
          </p15:clr>
        </p15:guide>
        <p15:guide id="7" pos="1950" userDrawn="1">
          <p15:clr>
            <a:srgbClr val="A4A3A4"/>
          </p15:clr>
        </p15:guide>
        <p15:guide id="8" pos="2993" userDrawn="1">
          <p15:clr>
            <a:srgbClr val="A4A3A4"/>
          </p15:clr>
        </p15:guide>
        <p15:guide id="9" pos="4014" userDrawn="1">
          <p15:clr>
            <a:srgbClr val="A4A3A4"/>
          </p15:clr>
        </p15:guide>
        <p15:guide id="10" pos="5057" userDrawn="1">
          <p15:clr>
            <a:srgbClr val="A4A3A4"/>
          </p15:clr>
        </p15:guide>
        <p15:guide id="11" pos="431" userDrawn="1">
          <p15:clr>
            <a:srgbClr val="A4A3A4"/>
          </p15:clr>
        </p15:guide>
        <p15:guide id="12" pos="142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4D7B"/>
    <a:srgbClr val="A1A7BC"/>
    <a:srgbClr val="000000"/>
    <a:srgbClr val="1F4E79"/>
    <a:srgbClr val="75161C"/>
    <a:srgbClr val="E3001B"/>
    <a:srgbClr val="FF7C80"/>
    <a:srgbClr val="4C7B38"/>
    <a:srgbClr val="7EA43E"/>
    <a:srgbClr val="FEEA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30" autoAdjust="0"/>
    <p:restoredTop sz="94655"/>
  </p:normalViewPr>
  <p:slideViewPr>
    <p:cSldViewPr snapToGrid="0">
      <p:cViewPr varScale="1">
        <p:scale>
          <a:sx n="71" d="100"/>
          <a:sy n="71" d="100"/>
        </p:scale>
        <p:origin x="1182" y="28"/>
      </p:cViewPr>
      <p:guideLst>
        <p:guide pos="4604"/>
        <p:guide orient="horz" pos="709"/>
        <p:guide pos="3470"/>
        <p:guide orient="horz" pos="2568"/>
        <p:guide orient="horz" pos="2251"/>
        <p:guide pos="907"/>
        <p:guide pos="1950"/>
        <p:guide pos="2993"/>
        <p:guide pos="4014"/>
        <p:guide pos="5057"/>
        <p:guide pos="431"/>
        <p:guide pos="142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84" Type="http://schemas.openxmlformats.org/officeDocument/2006/relationships/font" Target="fonts/font7.fntdata"/><Relationship Id="rId89" Type="http://schemas.openxmlformats.org/officeDocument/2006/relationships/viewProps" Target="viewProps.xml"/><Relationship Id="rId16" Type="http://schemas.openxmlformats.org/officeDocument/2006/relationships/slide" Target="slides/slide5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74" Type="http://schemas.openxmlformats.org/officeDocument/2006/relationships/slide" Target="slides/slide63.xml"/><Relationship Id="rId79" Type="http://schemas.openxmlformats.org/officeDocument/2006/relationships/font" Target="fonts/font2.fntdata"/><Relationship Id="rId5" Type="http://schemas.openxmlformats.org/officeDocument/2006/relationships/slideMaster" Target="slideMasters/slideMaster5.xml"/><Relationship Id="rId90" Type="http://schemas.openxmlformats.org/officeDocument/2006/relationships/theme" Target="theme/theme1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77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80" Type="http://schemas.openxmlformats.org/officeDocument/2006/relationships/font" Target="fonts/font3.fntdata"/><Relationship Id="rId85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slide" Target="slides/slide59.xml"/><Relationship Id="rId75" Type="http://schemas.openxmlformats.org/officeDocument/2006/relationships/slide" Target="slides/slide64.xml"/><Relationship Id="rId83" Type="http://schemas.openxmlformats.org/officeDocument/2006/relationships/font" Target="fonts/font6.fntdata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slide" Target="slides/slide62.xml"/><Relationship Id="rId78" Type="http://schemas.openxmlformats.org/officeDocument/2006/relationships/font" Target="fonts/font1.fntdata"/><Relationship Id="rId81" Type="http://schemas.openxmlformats.org/officeDocument/2006/relationships/font" Target="fonts/font4.fntdata"/><Relationship Id="rId86" Type="http://schemas.openxmlformats.org/officeDocument/2006/relationships/font" Target="fonts/font9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6" Type="http://schemas.openxmlformats.org/officeDocument/2006/relationships/slide" Target="slides/slide65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8.xml"/><Relationship Id="rId24" Type="http://schemas.openxmlformats.org/officeDocument/2006/relationships/slide" Target="slides/slide13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66" Type="http://schemas.openxmlformats.org/officeDocument/2006/relationships/slide" Target="slides/slide55.xml"/><Relationship Id="rId87" Type="http://schemas.openxmlformats.org/officeDocument/2006/relationships/font" Target="fonts/font10.fntdata"/><Relationship Id="rId61" Type="http://schemas.openxmlformats.org/officeDocument/2006/relationships/slide" Target="slides/slide50.xml"/><Relationship Id="rId82" Type="http://schemas.openxmlformats.org/officeDocument/2006/relationships/font" Target="fonts/font5.fntdata"/><Relationship Id="rId1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23364E-F43C-462A-A32F-C389FF427F4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8387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Layouts/_rels/slideLayout1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Layouts/_rels/slideLayout1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Layouts/_rels/slideLayout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5.wdp"/><Relationship Id="rId7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5.wdp"/><Relationship Id="rId7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5.wdp"/><Relationship Id="rId7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5.wdp"/><Relationship Id="rId7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7745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55773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19062579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19230794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83786683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60124389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58092590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1360714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85231227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93651023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630752895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41908006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1633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21337669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03269214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7159053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15337311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6004471" y="2150869"/>
            <a:ext cx="955711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87931561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86541051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251286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84045365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 userDrawn="1">
  <p:cSld name="4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559776-E585-4BFA-8D85-A42788EBC340}"/>
              </a:ext>
            </a:extLst>
          </p:cNvPr>
          <p:cNvSpPr/>
          <p:nvPr userDrawn="1"/>
        </p:nvSpPr>
        <p:spPr>
          <a:xfrm>
            <a:off x="1087120" y="1219200"/>
            <a:ext cx="6461760" cy="782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85578813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509787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704019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5770156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9191027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4986443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9267973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3111858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135521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8933084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7984427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1203223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342727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39EC0F-DE0B-AD86-34EA-D1F92FBB5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r>
              <a:rPr lang="fr-CA" dirty="0"/>
              <a:t>Modifier le style du titre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86CD2B-BBA9-49D1-AB2E-BB72B2509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1816FB-6439-E8B9-96DD-2C3E501329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AB34239-D064-4974-B8CC-3F083587D8DB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B2FEB00-8AC2-2426-1EBE-2A6A00527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F6E27FD-CB3F-8572-1E48-F350B4993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C4EF9B3-4DA9-4982-8929-8ACBC86CEF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4563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815707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 userDrawn="1">
  <p:cSld name="2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559776-E585-4BFA-8D85-A42788EBC340}"/>
              </a:ext>
            </a:extLst>
          </p:cNvPr>
          <p:cNvSpPr/>
          <p:nvPr userDrawn="1"/>
        </p:nvSpPr>
        <p:spPr>
          <a:xfrm>
            <a:off x="1087120" y="1219200"/>
            <a:ext cx="6461760" cy="782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73146919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 userDrawn="1">
  <p:cSld name="02_Voc_Act_01__Libre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3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FBAAD011-4256-886D-0B03-99D0DB8584F2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08305862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06370424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5571992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43872209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96165195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76331145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89378862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30407096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D81FF5-1862-5BAF-041F-6A9423995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Microsoft Uighur" panose="02000000000000000000" pitchFamily="2" charset="-78"/>
              </a:defRPr>
            </a:lvl1pPr>
          </a:lstStyle>
          <a:p>
            <a:r>
              <a:rPr lang="fr-CA" dirty="0"/>
              <a:t>Modifier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F066109-0960-D827-BF4C-65DA527B65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972271-87A2-A886-EAC7-5AAC5DA747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AB34239-D064-4974-B8CC-3F083587D8DB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6E307DF-8A0D-D98F-3B9A-23C44A6E7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3A6EF25-5BFA-855D-0ACE-A364E2287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C4EF9B3-4DA9-4982-8929-8ACBC86CEF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251848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12546867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8397903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4993237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94084649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29749470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22982106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53022266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60010653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77116325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56029991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A98753-5B4F-419F-ABBA-73E424376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r>
              <a:rPr lang="fr-CA" dirty="0"/>
              <a:t>Modifier le style du titre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04F66E8-A882-2257-BE0A-496D27EA3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7DE2738-97FF-ED11-F81B-AF7653EDC2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4B3FF8D-A04C-9521-9750-5A5A55791A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AB34239-D064-4974-B8CC-3F083587D8DB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3A3CA66-4599-8FCB-F70A-5DBB8EA7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3278AB8-D9E2-93F4-06B4-1101342BA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C4EF9B3-4DA9-4982-8929-8ACBC86CEF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567212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0935396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17852939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76113888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28346175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4665532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52704207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6901369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34021932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2041321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6917479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B7C5D8-974A-2BAE-918F-AE76F497E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r>
              <a:rPr lang="fr-CA" dirty="0"/>
              <a:t>Modifier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6BC47A2-4C46-C48D-3FCD-CD3A3EF94F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3E0DDA4-90A2-B708-697D-4E4F093E82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D93E533-CD72-D115-4D3C-BCC1144350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5CF7D24-0C04-B8E5-B69B-B9242B5623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6A1869F-7CF7-0962-0AA2-852B3F7848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AB34239-D064-4974-B8CC-3F083587D8DB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77A3ED2-AD82-9A94-9090-B4D2DEF97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3E80F80-502B-2530-49B4-82400F99A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C4EF9B3-4DA9-4982-8929-8ACBC86CEF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366248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6770670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3569012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84958552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0165971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86710585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29659625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0450424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8002DB-2640-96BF-42B4-71AD07320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r>
              <a:rPr lang="fr-CA" dirty="0"/>
              <a:t>Modifier le style du titre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D9FDD5D-3F1B-1485-0BA0-4888E20292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AB34239-D064-4974-B8CC-3F083587D8DB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ED0C3F1-D50D-01F8-B4A5-7D972B0C3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F0874AC-41A1-D00A-C773-74CF65A7C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C4EF9B3-4DA9-4982-8929-8ACBC86CEF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42582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FD98A1F-A32C-860E-9159-6EFCF6BFF9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AB34239-D064-4974-B8CC-3F083587D8DB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486B3BF-EE96-2DCC-40B5-B5FA3BDAF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4AA935A-E062-FD95-6872-A7BD73408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C4EF9B3-4DA9-4982-8929-8ACBC86CEF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92569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6BDC9C-D1F8-BE2A-A335-06AD75077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Microsoft Uighur" panose="02000000000000000000" pitchFamily="2" charset="-78"/>
              </a:defRPr>
            </a:lvl1pPr>
          </a:lstStyle>
          <a:p>
            <a:r>
              <a:rPr lang="fr-CA" dirty="0"/>
              <a:t>Modifier le style du titre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FED66C8-9492-D29B-149E-75091D837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8DF1C93-9920-5EAF-67B2-F682CD7509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FB96FB6-19D8-95BE-6D78-6086C83A8E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AB34239-D064-4974-B8CC-3F083587D8DB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C4EBFF6-76AC-A154-6145-5CBB03509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91E23A9-4EB3-C31F-07B1-2D1B5488D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C4EF9B3-4DA9-4982-8929-8ACBC86CEF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7535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95136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181F2A-6880-CA98-48D6-5F1AA5F31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Microsoft Uighur" panose="02000000000000000000" pitchFamily="2" charset="-78"/>
              </a:defRPr>
            </a:lvl1pPr>
          </a:lstStyle>
          <a:p>
            <a:r>
              <a:rPr lang="fr-CA" dirty="0"/>
              <a:t>Modifier le style du titre</a:t>
            </a:r>
            <a:endParaRPr lang="fr-FR" dirty="0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43BBF65-55C7-525C-58A0-9BE5BA7E3C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0CA781A-307F-06B6-AAAA-0A5C8AEEF6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0149BDF-5CF7-A831-4CBA-B6AA91053D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AB34239-D064-4974-B8CC-3F083587D8DB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34998AB-8D86-7526-3055-5C4248BF7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D5C7E29-D6E8-1301-30F4-1562D6874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C4EF9B3-4DA9-4982-8929-8ACBC86CEF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56746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5D3A5A-4BAE-96D5-866E-CA2C2CEB8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r>
              <a:rPr lang="fr-CA" dirty="0"/>
              <a:t>Modifier le style du titre</a:t>
            </a:r>
            <a:endParaRPr lang="fr-FR" dirty="0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74769CC-BA39-AD9E-612C-63CB014FF1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780D04F-6B57-6ECC-CD94-6758C5034E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AB34239-D064-4974-B8CC-3F083587D8DB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3ED8610-B816-3D1E-DAEE-1DC6AC5AC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900D49C-1DF1-531B-4216-475D0C93F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C4EF9B3-4DA9-4982-8929-8ACBC86CEF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93001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56EA2945-E42C-BC97-3506-5C84BC86E2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r>
              <a:rPr lang="fr-CA" dirty="0"/>
              <a:t>Modifier le style du titre</a:t>
            </a:r>
            <a:endParaRPr lang="fr-FR" dirty="0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0C4870D-4BA7-3410-B367-A6BD0D18FD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B0F43A6-CC80-C7FD-5F15-A9FF1712E6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AB34239-D064-4974-B8CC-3F083587D8DB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BF219E9-FBAA-2B9A-92AA-B2BE701A4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B0B1349-BCEC-50C1-54C3-350CCBEE5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C4EF9B3-4DA9-4982-8929-8ACBC86CEF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59820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74911387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43240378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14377047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91693326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1480735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66481124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949556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00003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61926144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45458565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74531168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56721442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42615636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14519051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83260961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96757984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12812914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59883760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85292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59482133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31134775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59373978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16633056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0054412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86249971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69609244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6615067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85059257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57224465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07819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78003545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06300108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5407827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1741053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3992216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23365427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52294218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75780378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65544449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64162890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80529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85726861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26261072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3759703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2501347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58414638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89509568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4241178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28447675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6023809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59432952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74662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54455282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8868399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1245589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6024930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5263029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947587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7637079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59774203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8905622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1603717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906105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774406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21422597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8975157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5697790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19911100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41865954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2753082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3984121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51441285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84129511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480955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09886654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26287004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27789797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9697500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44300867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98967979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16071285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30070331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61376385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86136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slideLayout" Target="../slideLayouts/slideLayout145.xml"/><Relationship Id="rId18" Type="http://schemas.openxmlformats.org/officeDocument/2006/relationships/theme" Target="../theme/theme1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17" Type="http://schemas.openxmlformats.org/officeDocument/2006/relationships/slideLayout" Target="../slideLayouts/slideLayout149.xml"/><Relationship Id="rId2" Type="http://schemas.openxmlformats.org/officeDocument/2006/relationships/slideLayout" Target="../slideLayouts/slideLayout134.xml"/><Relationship Id="rId16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5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42.xml"/><Relationship Id="rId19" Type="http://schemas.openxmlformats.org/officeDocument/2006/relationships/image" Target="../media/image2.bin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slideLayout" Target="../slideLayouts/slideLayout14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13" Type="http://schemas.openxmlformats.org/officeDocument/2006/relationships/slideLayout" Target="../slideLayouts/slideLayout162.xml"/><Relationship Id="rId18" Type="http://schemas.openxmlformats.org/officeDocument/2006/relationships/theme" Target="../theme/theme11.xml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12" Type="http://schemas.openxmlformats.org/officeDocument/2006/relationships/slideLayout" Target="../slideLayouts/slideLayout161.xml"/><Relationship Id="rId17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51.xml"/><Relationship Id="rId16" Type="http://schemas.openxmlformats.org/officeDocument/2006/relationships/slideLayout" Target="../slideLayouts/slideLayout165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5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59.xml"/><Relationship Id="rId19" Type="http://schemas.openxmlformats.org/officeDocument/2006/relationships/image" Target="../media/image2.bin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Relationship Id="rId14" Type="http://schemas.openxmlformats.org/officeDocument/2006/relationships/slideLayout" Target="../slideLayouts/slideLayout16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image" Target="../media/image2.bin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image" Target="../media/image2.bin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image" Target="../media/image2.bin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18" Type="http://schemas.openxmlformats.org/officeDocument/2006/relationships/image" Target="../media/image2.bin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86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17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88.xml"/><Relationship Id="rId16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96.xml"/><Relationship Id="rId19" Type="http://schemas.openxmlformats.org/officeDocument/2006/relationships/image" Target="../media/image2.bin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10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17" Type="http://schemas.openxmlformats.org/officeDocument/2006/relationships/image" Target="../media/image3.jpg"/><Relationship Id="rId2" Type="http://schemas.openxmlformats.org/officeDocument/2006/relationships/slideLayout" Target="../slideLayouts/slideLayout105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slideLayout" Target="../slideLayouts/slideLayout11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4" Type="http://schemas.openxmlformats.org/officeDocument/2006/relationships/slideLayout" Target="../slideLayouts/slideLayout1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391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5663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  <p:sldLayoutId id="2147483820" r:id="rId16"/>
    <p:sldLayoutId id="2147483821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074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  <p:sldLayoutId id="2147483837" r:id="rId15"/>
    <p:sldLayoutId id="2147483838" r:id="rId16"/>
    <p:sldLayoutId id="2147483839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533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34865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429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7335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3827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4897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  <p:sldLayoutId id="2147483840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9241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  <p:sldLayoutId id="2147483787" r:id="rId15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3BCD8-9868-4174-A461-8C04FAF3A9DD}" type="datetimeFigureOut">
              <a:rPr lang="fr-FR" smtClean="0"/>
              <a:t>21/11/2025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60BE7-EAD2-4C3B-A9F2-B2A20B3BFA2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07216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  <p:sldLayoutId id="214748380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icrosoft Uighur" panose="02000000000000000000" pitchFamily="2" charset="-78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32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8.png"/><Relationship Id="rId11" Type="http://schemas.openxmlformats.org/officeDocument/2006/relationships/image" Target="../media/image42.png"/><Relationship Id="rId5" Type="http://schemas.openxmlformats.org/officeDocument/2006/relationships/image" Target="../media/image17.gif"/><Relationship Id="rId10" Type="http://schemas.openxmlformats.org/officeDocument/2006/relationships/image" Target="../media/image35.png"/><Relationship Id="rId4" Type="http://schemas.openxmlformats.org/officeDocument/2006/relationships/image" Target="../media/image41.pn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30.xml"/><Relationship Id="rId5" Type="http://schemas.openxmlformats.org/officeDocument/2006/relationships/image" Target="../media/image22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49.xml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32.png"/><Relationship Id="rId7" Type="http://schemas.openxmlformats.org/officeDocument/2006/relationships/image" Target="../media/image41.png"/><Relationship Id="rId12" Type="http://schemas.openxmlformats.org/officeDocument/2006/relationships/image" Target="../media/image5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5.png"/><Relationship Id="rId11" Type="http://schemas.openxmlformats.org/officeDocument/2006/relationships/image" Target="../media/image54.png"/><Relationship Id="rId5" Type="http://schemas.openxmlformats.org/officeDocument/2006/relationships/image" Target="../media/image34.png"/><Relationship Id="rId10" Type="http://schemas.openxmlformats.org/officeDocument/2006/relationships/image" Target="../media/image53.png"/><Relationship Id="rId4" Type="http://schemas.openxmlformats.org/officeDocument/2006/relationships/image" Target="../media/image33.png"/><Relationship Id="rId9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58.png"/><Relationship Id="rId7" Type="http://schemas.openxmlformats.org/officeDocument/2006/relationships/image" Target="../media/image3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microsoft.com/office/2007/relationships/hdphoto" Target="../media/hdphoto6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50.png"/><Relationship Id="rId7" Type="http://schemas.openxmlformats.org/officeDocument/2006/relationships/image" Target="../media/image3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62.png"/><Relationship Id="rId4" Type="http://schemas.openxmlformats.org/officeDocument/2006/relationships/image" Target="../media/image28.png"/><Relationship Id="rId9" Type="http://schemas.openxmlformats.org/officeDocument/2006/relationships/image" Target="../media/image61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50.png"/><Relationship Id="rId7" Type="http://schemas.openxmlformats.org/officeDocument/2006/relationships/image" Target="../media/image3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62.png"/><Relationship Id="rId4" Type="http://schemas.openxmlformats.org/officeDocument/2006/relationships/image" Target="../media/image28.png"/><Relationship Id="rId9" Type="http://schemas.openxmlformats.org/officeDocument/2006/relationships/image" Target="../media/image6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24.png"/><Relationship Id="rId5" Type="http://schemas.microsoft.com/office/2007/relationships/hdphoto" Target="../media/hdphoto6.wdp"/><Relationship Id="rId4" Type="http://schemas.openxmlformats.org/officeDocument/2006/relationships/image" Target="../media/image25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0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1.png"/><Relationship Id="rId7" Type="http://schemas.openxmlformats.org/officeDocument/2006/relationships/image" Target="../media/image34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8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1.png"/><Relationship Id="rId7" Type="http://schemas.openxmlformats.org/officeDocument/2006/relationships/image" Target="../media/image34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8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69.png"/><Relationship Id="rId7" Type="http://schemas.openxmlformats.org/officeDocument/2006/relationships/image" Target="../media/image34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8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1.png"/><Relationship Id="rId7" Type="http://schemas.openxmlformats.org/officeDocument/2006/relationships/image" Target="../media/image34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8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1.png"/><Relationship Id="rId7" Type="http://schemas.openxmlformats.org/officeDocument/2006/relationships/image" Target="../media/image34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8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58.png"/><Relationship Id="rId7" Type="http://schemas.openxmlformats.org/officeDocument/2006/relationships/image" Target="../media/image3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0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66.xml"/><Relationship Id="rId5" Type="http://schemas.openxmlformats.org/officeDocument/2006/relationships/image" Target="../media/image35.png"/><Relationship Id="rId4" Type="http://schemas.openxmlformats.org/officeDocument/2006/relationships/image" Target="../media/image21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01.xml"/><Relationship Id="rId7" Type="http://schemas.openxmlformats.org/officeDocument/2006/relationships/image" Target="../media/image71.png"/><Relationship Id="rId12" Type="http://schemas.openxmlformats.org/officeDocument/2006/relationships/image" Target="../media/image35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3.png"/><Relationship Id="rId11" Type="http://schemas.openxmlformats.org/officeDocument/2006/relationships/image" Target="../media/image34.png"/><Relationship Id="rId5" Type="http://schemas.openxmlformats.org/officeDocument/2006/relationships/image" Target="../media/image17.gif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2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0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5.png"/><Relationship Id="rId3" Type="http://schemas.microsoft.com/office/2007/relationships/media" Target="../media/media2.mp4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gif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37.xml"/><Relationship Id="rId10" Type="http://schemas.openxmlformats.org/officeDocument/2006/relationships/image" Target="../media/image32.png"/><Relationship Id="rId4" Type="http://schemas.openxmlformats.org/officeDocument/2006/relationships/video" Target="../media/media2.mp4"/><Relationship Id="rId9" Type="http://schemas.openxmlformats.org/officeDocument/2006/relationships/image" Target="../media/image28.png"/><Relationship Id="rId1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8.png"/><Relationship Id="rId7" Type="http://schemas.openxmlformats.org/officeDocument/2006/relationships/image" Target="../media/image3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2.png"/><Relationship Id="rId5" Type="http://schemas.openxmlformats.org/officeDocument/2006/relationships/image" Target="../media/image28.png"/><Relationship Id="rId4" Type="http://schemas.openxmlformats.org/officeDocument/2006/relationships/image" Target="../media/image36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3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8.png"/><Relationship Id="rId11" Type="http://schemas.openxmlformats.org/officeDocument/2006/relationships/image" Target="../media/image17.gif"/><Relationship Id="rId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39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5069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7B6A5F-571E-6C06-0192-4F19E9FC0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ZoneTexte 7">
            <a:extLst>
              <a:ext uri="{FF2B5EF4-FFF2-40B4-BE49-F238E27FC236}">
                <a16:creationId xmlns:a16="http://schemas.microsoft.com/office/drawing/2014/main" id="{241AEE0D-886B-DA47-9563-9774981DC993}"/>
              </a:ext>
            </a:extLst>
          </p:cNvPr>
          <p:cNvSpPr txBox="1"/>
          <p:nvPr/>
        </p:nvSpPr>
        <p:spPr>
          <a:xfrm>
            <a:off x="-398851" y="819671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 الواجب المنزلي.</a:t>
            </a:r>
          </a:p>
        </p:txBody>
      </p:sp>
      <p:pic>
        <p:nvPicPr>
          <p:cNvPr id="1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3B1EEB0-BEC4-6979-360B-6A502CD46A8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213"/>
            <a:ext cx="792001" cy="792000"/>
          </a:xfr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9D05409-624F-D28F-30AA-63F40A9B493A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F8D8CC-BFDB-4F4E-554C-91558758CC54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0C9237-A10E-E9D3-A6B6-34F531EA0C02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اختتام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66A4E75-5CF4-CE7B-A9AB-A69E544A2DC6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9528A6A-7E75-93A8-E977-3ECC6EF0FD29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FDF67CB-BE0A-7263-A9F1-D799F6453A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CFF0A426-0AD0-049F-D586-31E5A6F00E3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59FCA31-35FD-FFD5-97AD-80BCD0B2A8A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802DEA39-1EDB-8E9A-7BD0-871AC7169D4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E3E9E88-1630-B4E0-DEC4-E9EA39EF72D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8466" y="15373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" name="Google Shape;2404;p107">
            <a:extLst>
              <a:ext uri="{FF2B5EF4-FFF2-40B4-BE49-F238E27FC236}">
                <a16:creationId xmlns:a16="http://schemas.microsoft.com/office/drawing/2014/main" id="{AAC6D0E9-7161-136E-D3C2-E03EA55CEB57}"/>
              </a:ext>
            </a:extLst>
          </p:cNvPr>
          <p:cNvSpPr/>
          <p:nvPr/>
        </p:nvSpPr>
        <p:spPr>
          <a:xfrm>
            <a:off x="6430490" y="3542366"/>
            <a:ext cx="1756719" cy="842294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396000" anchor="ctr" anchorCtr="0">
            <a:noAutofit/>
          </a:bodyPr>
          <a:lstStyle/>
          <a:p>
            <a:pPr algn="ctr">
              <a:lnSpc>
                <a:spcPct val="200000"/>
              </a:lnSpc>
            </a:pP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إِ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خْ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وَتِهِ</a:t>
            </a:r>
            <a:endParaRPr lang="fr-MA" sz="48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" name="Google Shape;2404;p107">
            <a:extLst>
              <a:ext uri="{FF2B5EF4-FFF2-40B4-BE49-F238E27FC236}">
                <a16:creationId xmlns:a16="http://schemas.microsoft.com/office/drawing/2014/main" id="{B6BA33BD-D0A9-1381-7A4D-A90918BF48A4}"/>
              </a:ext>
            </a:extLst>
          </p:cNvPr>
          <p:cNvSpPr/>
          <p:nvPr/>
        </p:nvSpPr>
        <p:spPr>
          <a:xfrm>
            <a:off x="4521410" y="3542366"/>
            <a:ext cx="1756719" cy="842294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396000" anchor="ctr" anchorCtr="0">
            <a:noAutofit/>
          </a:bodyPr>
          <a:lstStyle/>
          <a:p>
            <a:pPr algn="ctr">
              <a:lnSpc>
                <a:spcPct val="200000"/>
              </a:lnSpc>
            </a:pP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مُتَ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حَ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مِّساً</a:t>
            </a:r>
            <a:endParaRPr lang="fr-MA" sz="48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Google Shape;2404;p107">
            <a:extLst>
              <a:ext uri="{FF2B5EF4-FFF2-40B4-BE49-F238E27FC236}">
                <a16:creationId xmlns:a16="http://schemas.microsoft.com/office/drawing/2014/main" id="{BF5992B5-0E17-C6E4-6D91-E72F5F0B963F}"/>
              </a:ext>
            </a:extLst>
          </p:cNvPr>
          <p:cNvSpPr/>
          <p:nvPr/>
        </p:nvSpPr>
        <p:spPr>
          <a:xfrm>
            <a:off x="2612330" y="3542366"/>
            <a:ext cx="1756719" cy="842294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396000" anchor="ctr" anchorCtr="0">
            <a:noAutofit/>
          </a:bodyPr>
          <a:lstStyle/>
          <a:p>
            <a:pPr algn="ctr">
              <a:lnSpc>
                <a:spcPct val="200000"/>
              </a:lnSpc>
            </a:pP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حَ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ذارِ</a:t>
            </a:r>
            <a:endParaRPr lang="fr-MA" sz="48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Google Shape;2404;p107">
            <a:extLst>
              <a:ext uri="{FF2B5EF4-FFF2-40B4-BE49-F238E27FC236}">
                <a16:creationId xmlns:a16="http://schemas.microsoft.com/office/drawing/2014/main" id="{6B24F2EB-747D-704A-E0A7-797426F08C13}"/>
              </a:ext>
            </a:extLst>
          </p:cNvPr>
          <p:cNvSpPr/>
          <p:nvPr/>
        </p:nvSpPr>
        <p:spPr>
          <a:xfrm>
            <a:off x="703250" y="3542366"/>
            <a:ext cx="1756719" cy="842294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396000" anchor="ctr" anchorCtr="0">
            <a:noAutofit/>
          </a:bodyPr>
          <a:lstStyle/>
          <a:p>
            <a:pPr algn="ctr">
              <a:lnSpc>
                <a:spcPct val="200000"/>
              </a:lnSpc>
            </a:pP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يَنْ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جَ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حْ</a:t>
            </a:r>
            <a:endParaRPr lang="fr-MA" sz="48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52487978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593A17-7994-C5B6-D556-0F8C491410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BE845223-20D1-B9A6-7686-7A1CF815878F}"/>
              </a:ext>
            </a:extLst>
          </p:cNvPr>
          <p:cNvSpPr/>
          <p:nvPr/>
        </p:nvSpPr>
        <p:spPr>
          <a:xfrm>
            <a:off x="235602" y="-66777"/>
            <a:ext cx="1700506" cy="409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MA" sz="2000" b="1" dirty="0">
              <a:solidFill>
                <a:schemeClr val="bg1">
                  <a:lumMod val="9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DA70E81A-4B3F-3A4C-8D50-760D7C3F3DF3}"/>
              </a:ext>
            </a:extLst>
          </p:cNvPr>
          <p:cNvSpPr txBox="1"/>
          <p:nvPr/>
        </p:nvSpPr>
        <p:spPr>
          <a:xfrm>
            <a:off x="-358759" y="840952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أنشدوا. </a:t>
            </a:r>
          </a:p>
        </p:txBody>
      </p:sp>
      <p:pic>
        <p:nvPicPr>
          <p:cNvPr id="1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7D8715B-9483-4066-996F-9CB5CE72D70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213"/>
            <a:ext cx="792001" cy="792000"/>
          </a:xfrm>
        </p:spPr>
      </p:pic>
      <p:pic>
        <p:nvPicPr>
          <p:cNvPr id="17" name="Image 1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8E530AC6-88B1-3CA9-533A-F77581A1C0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95151" y="6065167"/>
            <a:ext cx="540000" cy="540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8C5FD4A-D116-208E-2C7D-CCC328F01FDF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B3FCFDF-02BB-EC31-D643-FBAAB2B95511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A0BC558-379C-B123-A4CB-7AF1E593E5F7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اختتام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8373774-1E03-7255-B5A5-6811A2F523C4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719B5BC-273E-BE5C-C15F-1E7E3021377D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6C4B6A4F-A538-9B9D-3BEC-40095E4496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57A4AE7E-EBA3-4D6F-AB2B-64C1907B373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E54DD69D-BB39-1A66-005F-B1F1DF73E229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41A0EC74-37FA-694A-9659-7308073C0952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94B8D7EF-F774-A447-59C8-7E39828BC383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84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WhatsApp Video 2025-11-21 at 12.05.03">
            <a:hlinkClick r:id="" action="ppaction://media"/>
            <a:extLst>
              <a:ext uri="{FF2B5EF4-FFF2-40B4-BE49-F238E27FC236}">
                <a16:creationId xmlns:a16="http://schemas.microsoft.com/office/drawing/2014/main" id="{EA608645-5187-AFA0-C7AB-9BA7D70D04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32188" y="2064122"/>
            <a:ext cx="7954462" cy="450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8538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62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C96CD0-1760-9429-9602-61D55DC86E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80BF291-A8BC-ACB3-799B-08CE6BB3F767}"/>
              </a:ext>
            </a:extLst>
          </p:cNvPr>
          <p:cNvSpPr/>
          <p:nvPr/>
        </p:nvSpPr>
        <p:spPr>
          <a:xfrm>
            <a:off x="235602" y="-66777"/>
            <a:ext cx="1700506" cy="409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MA" sz="2000" b="1" dirty="0">
              <a:solidFill>
                <a:schemeClr val="bg1">
                  <a:lumMod val="9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4C962621-6DD2-C24C-927B-2556D17FA17A}"/>
              </a:ext>
            </a:extLst>
          </p:cNvPr>
          <p:cNvSpPr txBox="1"/>
          <p:nvPr/>
        </p:nvSpPr>
        <p:spPr>
          <a:xfrm>
            <a:off x="-358758" y="825040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يقوم للإنشاد؟</a:t>
            </a:r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990F52C7-4A63-20F3-88B9-CD60BB2A88C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56000" y="684213"/>
            <a:ext cx="792001" cy="792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C3DCA08-0BA7-4349-BAC3-EEE6DAAA893D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C6310F9-CADA-2CEC-C229-F6758E4E01C7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12562DD-B913-3804-024F-CE2D155F81F5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اختتام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6CA52B0-89E3-22AE-674C-A7D64A937C04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66F1739-F34C-7F2C-AF90-72E6DAA5214F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BA3963FE-811E-41BA-A85A-148A944B1E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CBCBE0E8-1FAB-0609-1446-A13C1803287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049F24DA-6E25-CA43-938F-6AE36F191E2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33C80511-6ADB-8D03-14BA-CD84A2015CD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668A7796-98C4-374F-7E7A-60278BC284E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84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 descr="Une image contenant fille, habits, poupée, Visage humain&#10;&#10;Le contenu généré par l’IA peut être incorrect.">
            <a:extLst>
              <a:ext uri="{FF2B5EF4-FFF2-40B4-BE49-F238E27FC236}">
                <a16:creationId xmlns:a16="http://schemas.microsoft.com/office/drawing/2014/main" id="{51718318-1514-1021-B75F-65AF6BE9C9B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42373" y="1769055"/>
            <a:ext cx="3459254" cy="37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955303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2B28D5-B240-0013-AA0E-4FFDD686C0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ZoneTexte 25">
            <a:extLst>
              <a:ext uri="{FF2B5EF4-FFF2-40B4-BE49-F238E27FC236}">
                <a16:creationId xmlns:a16="http://schemas.microsoft.com/office/drawing/2014/main" id="{C38B43A9-11D8-9347-AC43-EB7509AB885D}"/>
              </a:ext>
            </a:extLst>
          </p:cNvPr>
          <p:cNvSpPr txBox="1"/>
          <p:nvPr/>
        </p:nvSpPr>
        <p:spPr>
          <a:xfrm>
            <a:off x="-345258" y="829269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لنقرأ معا.</a:t>
            </a:r>
          </a:p>
        </p:txBody>
      </p:sp>
      <p:sp>
        <p:nvSpPr>
          <p:cNvPr id="30" name="Google Shape;1671;p201">
            <a:extLst>
              <a:ext uri="{FF2B5EF4-FFF2-40B4-BE49-F238E27FC236}">
                <a16:creationId xmlns:a16="http://schemas.microsoft.com/office/drawing/2014/main" id="{2A05D6EE-B6CB-CA46-8899-EF19FB36FC90}"/>
              </a:ext>
            </a:extLst>
          </p:cNvPr>
          <p:cNvSpPr/>
          <p:nvPr/>
        </p:nvSpPr>
        <p:spPr>
          <a:xfrm>
            <a:off x="6181248" y="2756352"/>
            <a:ext cx="1357599" cy="90134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ar-MA" altLang="fr-FR" sz="5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هَلْ</a:t>
            </a:r>
            <a:endParaRPr lang="fr-MA" sz="5400" dirty="0">
              <a:solidFill>
                <a:srgbClr val="424D7B"/>
              </a:solidFill>
            </a:endParaRPr>
          </a:p>
        </p:txBody>
      </p:sp>
      <p:sp>
        <p:nvSpPr>
          <p:cNvPr id="31" name="Google Shape;1671;p201">
            <a:extLst>
              <a:ext uri="{FF2B5EF4-FFF2-40B4-BE49-F238E27FC236}">
                <a16:creationId xmlns:a16="http://schemas.microsoft.com/office/drawing/2014/main" id="{83DCC6A6-4135-534E-A0E3-935BE00B4598}"/>
              </a:ext>
            </a:extLst>
          </p:cNvPr>
          <p:cNvSpPr/>
          <p:nvPr/>
        </p:nvSpPr>
        <p:spPr>
          <a:xfrm>
            <a:off x="3893201" y="4519784"/>
            <a:ext cx="1357599" cy="90134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ar-MA" sz="5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بَيْنَما</a:t>
            </a:r>
            <a:endParaRPr lang="fr-MA" sz="54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0" name="Google Shape;1671;p201">
            <a:extLst>
              <a:ext uri="{FF2B5EF4-FFF2-40B4-BE49-F238E27FC236}">
                <a16:creationId xmlns:a16="http://schemas.microsoft.com/office/drawing/2014/main" id="{253F0599-C717-FE43-B41D-EAA202583D41}"/>
              </a:ext>
            </a:extLst>
          </p:cNvPr>
          <p:cNvSpPr/>
          <p:nvPr/>
        </p:nvSpPr>
        <p:spPr>
          <a:xfrm>
            <a:off x="1605154" y="4519784"/>
            <a:ext cx="1357599" cy="90134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ar-MA" sz="5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أَنْ</a:t>
            </a:r>
            <a:endParaRPr lang="fr-MA" sz="54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2" name="Google Shape;1671;p201">
            <a:extLst>
              <a:ext uri="{FF2B5EF4-FFF2-40B4-BE49-F238E27FC236}">
                <a16:creationId xmlns:a16="http://schemas.microsoft.com/office/drawing/2014/main" id="{3B4BE01C-FA64-2841-91E7-16F97E663959}"/>
              </a:ext>
            </a:extLst>
          </p:cNvPr>
          <p:cNvSpPr/>
          <p:nvPr/>
        </p:nvSpPr>
        <p:spPr>
          <a:xfrm>
            <a:off x="6181248" y="4519784"/>
            <a:ext cx="1357599" cy="90134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ar-MA" sz="5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كَيْ</a:t>
            </a:r>
            <a:endParaRPr lang="fr-MA" sz="54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3" name="Google Shape;1671;p201">
            <a:extLst>
              <a:ext uri="{FF2B5EF4-FFF2-40B4-BE49-F238E27FC236}">
                <a16:creationId xmlns:a16="http://schemas.microsoft.com/office/drawing/2014/main" id="{F62F7398-9B75-974F-8B10-E83FF8882D42}"/>
              </a:ext>
            </a:extLst>
          </p:cNvPr>
          <p:cNvSpPr/>
          <p:nvPr/>
        </p:nvSpPr>
        <p:spPr>
          <a:xfrm>
            <a:off x="1605154" y="2756352"/>
            <a:ext cx="1357599" cy="90134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ar-MA" altLang="fr-FR" sz="5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لَمّا</a:t>
            </a:r>
            <a:endParaRPr lang="fr-MA" sz="54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4" name="Google Shape;1671;p201">
            <a:extLst>
              <a:ext uri="{FF2B5EF4-FFF2-40B4-BE49-F238E27FC236}">
                <a16:creationId xmlns:a16="http://schemas.microsoft.com/office/drawing/2014/main" id="{589DEBC7-FB34-6943-BDAE-948B28745B1D}"/>
              </a:ext>
            </a:extLst>
          </p:cNvPr>
          <p:cNvSpPr/>
          <p:nvPr/>
        </p:nvSpPr>
        <p:spPr>
          <a:xfrm>
            <a:off x="3893201" y="2756352"/>
            <a:ext cx="1357599" cy="90134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ar-MA" sz="5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اَلَّذي</a:t>
            </a:r>
            <a:endParaRPr lang="fr-MA" sz="54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3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94EE9BB-3AE0-57D3-A965-3B5112F1A1B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213"/>
            <a:ext cx="792001" cy="792000"/>
          </a:xfr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9CECEAE-9B9A-BA66-FC63-7697EA33B83E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DBE71D7-ADC7-63A3-CF8C-931B28F3F03B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FDCFD83-19CC-98B7-CFD2-A3BE0019B77E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اختتام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D2A7AE1-2844-C5D5-BB45-2DAC88D74E1B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64E13E1-5280-1924-695A-57888C8C5CF7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0461EA46-E0C9-D525-BA49-5F762DE8B1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F40A58B-FC68-38A2-5F75-BE197450EE8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0461784-4440-AFAF-4B89-716EF3F1F62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C3FDFDA3-80FB-429B-81FE-16D80D1017F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EA2D0A76-6DB5-75D1-EE90-7B463333CD0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8466" y="153736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2652116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91FF03-F2EF-BD42-A495-A00D54337A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74E17F2-F5BD-3D3A-1809-2B417ADE946D}"/>
              </a:ext>
            </a:extLst>
          </p:cNvPr>
          <p:cNvSpPr/>
          <p:nvPr/>
        </p:nvSpPr>
        <p:spPr>
          <a:xfrm>
            <a:off x="235602" y="-66777"/>
            <a:ext cx="1700506" cy="409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MA" sz="2000" b="1" dirty="0">
              <a:solidFill>
                <a:schemeClr val="bg1">
                  <a:lumMod val="9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8243E101-1B2B-004C-B7B7-2C3A36865627}"/>
              </a:ext>
            </a:extLst>
          </p:cNvPr>
          <p:cNvSpPr txBox="1"/>
          <p:nvPr/>
        </p:nvSpPr>
        <p:spPr>
          <a:xfrm>
            <a:off x="-373584" y="814086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</a:p>
        </p:txBody>
      </p:sp>
      <p:pic>
        <p:nvPicPr>
          <p:cNvPr id="21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B590085-2847-4B8F-E555-47A2AF85284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213"/>
            <a:ext cx="792001" cy="792000"/>
          </a:xfr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9A2F7FB-EC06-C49A-66FB-2246D55F98FD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03260B-F132-5E41-D07F-456B873DE836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EF9DAFB-5D62-1E75-3074-ADBCE8E32DCF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اختتام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1498FE0-2975-7970-9D8A-DF0DAD64BDE5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4DFE896-1BA4-05C7-4996-114B1896B029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191BFF53-6B1F-C40E-7AE4-25841D2F40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1A8E46D-315F-C59C-593A-1C98F8D7F50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076B9D62-D5E3-7604-A80D-669EE70A0AC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52C7116D-641C-9FCD-5DDA-F1FBB2E5B49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A02ACFF8-627E-E257-E703-3150A8618A7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8466" y="15373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Google Shape;1671;p201">
            <a:extLst>
              <a:ext uri="{FF2B5EF4-FFF2-40B4-BE49-F238E27FC236}">
                <a16:creationId xmlns:a16="http://schemas.microsoft.com/office/drawing/2014/main" id="{C61270CE-4C5C-C526-25FF-B314BB96BCB7}"/>
              </a:ext>
            </a:extLst>
          </p:cNvPr>
          <p:cNvSpPr/>
          <p:nvPr/>
        </p:nvSpPr>
        <p:spPr>
          <a:xfrm>
            <a:off x="6181248" y="2756352"/>
            <a:ext cx="1357599" cy="90134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ar-MA" altLang="fr-FR" sz="5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هَلْ</a:t>
            </a:r>
            <a:endParaRPr lang="fr-MA" sz="5400" dirty="0">
              <a:solidFill>
                <a:srgbClr val="424D7B"/>
              </a:solidFill>
            </a:endParaRPr>
          </a:p>
        </p:txBody>
      </p:sp>
      <p:sp>
        <p:nvSpPr>
          <p:cNvPr id="11" name="Google Shape;1671;p201">
            <a:extLst>
              <a:ext uri="{FF2B5EF4-FFF2-40B4-BE49-F238E27FC236}">
                <a16:creationId xmlns:a16="http://schemas.microsoft.com/office/drawing/2014/main" id="{2323A1FA-9AC6-88BA-0A1C-CD3A98CF8D48}"/>
              </a:ext>
            </a:extLst>
          </p:cNvPr>
          <p:cNvSpPr/>
          <p:nvPr/>
        </p:nvSpPr>
        <p:spPr>
          <a:xfrm>
            <a:off x="3893201" y="4519784"/>
            <a:ext cx="1357599" cy="90134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ar-MA" sz="5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بَيْنَما</a:t>
            </a:r>
            <a:endParaRPr lang="fr-MA" sz="54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1671;p201">
            <a:extLst>
              <a:ext uri="{FF2B5EF4-FFF2-40B4-BE49-F238E27FC236}">
                <a16:creationId xmlns:a16="http://schemas.microsoft.com/office/drawing/2014/main" id="{59834501-CE9A-D881-5611-00160BE1AD25}"/>
              </a:ext>
            </a:extLst>
          </p:cNvPr>
          <p:cNvSpPr/>
          <p:nvPr/>
        </p:nvSpPr>
        <p:spPr>
          <a:xfrm>
            <a:off x="1605154" y="4519784"/>
            <a:ext cx="1357599" cy="90134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ar-MA" sz="5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أَنْ</a:t>
            </a:r>
            <a:endParaRPr lang="fr-MA" sz="54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Google Shape;1671;p201">
            <a:extLst>
              <a:ext uri="{FF2B5EF4-FFF2-40B4-BE49-F238E27FC236}">
                <a16:creationId xmlns:a16="http://schemas.microsoft.com/office/drawing/2014/main" id="{1ABB1BA5-1815-CE4F-3C97-8BFEF76CE6C8}"/>
              </a:ext>
            </a:extLst>
          </p:cNvPr>
          <p:cNvSpPr/>
          <p:nvPr/>
        </p:nvSpPr>
        <p:spPr>
          <a:xfrm>
            <a:off x="6181248" y="4519784"/>
            <a:ext cx="1357599" cy="90134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ar-MA" sz="5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كَيْ</a:t>
            </a:r>
            <a:endParaRPr lang="fr-MA" sz="54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Google Shape;1671;p201">
            <a:extLst>
              <a:ext uri="{FF2B5EF4-FFF2-40B4-BE49-F238E27FC236}">
                <a16:creationId xmlns:a16="http://schemas.microsoft.com/office/drawing/2014/main" id="{F77AC1A2-5FCE-F1A5-CF59-A48260366F96}"/>
              </a:ext>
            </a:extLst>
          </p:cNvPr>
          <p:cNvSpPr/>
          <p:nvPr/>
        </p:nvSpPr>
        <p:spPr>
          <a:xfrm>
            <a:off x="1605154" y="2756352"/>
            <a:ext cx="1357599" cy="90134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ar-MA" altLang="fr-FR" sz="5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لَمّا</a:t>
            </a:r>
            <a:endParaRPr lang="fr-MA" sz="54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3" name="Google Shape;1671;p201">
            <a:extLst>
              <a:ext uri="{FF2B5EF4-FFF2-40B4-BE49-F238E27FC236}">
                <a16:creationId xmlns:a16="http://schemas.microsoft.com/office/drawing/2014/main" id="{0D17E522-047C-4C9D-1129-0C785B44DFC8}"/>
              </a:ext>
            </a:extLst>
          </p:cNvPr>
          <p:cNvSpPr/>
          <p:nvPr/>
        </p:nvSpPr>
        <p:spPr>
          <a:xfrm>
            <a:off x="3893201" y="2756352"/>
            <a:ext cx="1357599" cy="90134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ar-MA" sz="5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اَلَّذي</a:t>
            </a:r>
            <a:endParaRPr lang="fr-MA" sz="54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7505268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1AD8B5-97D1-D3B6-EFFD-6A05D4D332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2CDB4824-3B11-A326-E712-E7A6A7BDC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>
                <a:solidFill>
                  <a:srgbClr val="424D7B"/>
                </a:solidFill>
              </a:rPr>
              <a:t>طلاقة</a:t>
            </a:r>
            <a:endParaRPr lang="fr-MA" sz="4000" dirty="0">
              <a:solidFill>
                <a:srgbClr val="424D7C"/>
              </a:solidFill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4759D352-BC4A-0C6B-907B-240782DF28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0FF2E1D2-E66E-BCBF-A0DC-AD401A296F31}"/>
              </a:ext>
            </a:extLst>
          </p:cNvPr>
          <p:cNvSpPr txBox="1">
            <a:spLocks/>
          </p:cNvSpPr>
          <p:nvPr/>
        </p:nvSpPr>
        <p:spPr>
          <a:xfrm>
            <a:off x="2322000" y="2720190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  <a:buSzPct val="50000"/>
              <a:defRPr/>
            </a:pPr>
            <a:r>
              <a:rPr lang="ar-MA" sz="2800" b="1" dirty="0">
                <a:cs typeface="Microsoft Uighur" panose="02000000000000000000" pitchFamily="2" charset="-78"/>
              </a:rPr>
              <a:t>توليف ودعم.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4A349F93-78A2-ABD9-91CF-F12A75176577}"/>
              </a:ext>
            </a:extLst>
          </p:cNvPr>
          <p:cNvSpPr txBox="1"/>
          <p:nvPr/>
        </p:nvSpPr>
        <p:spPr>
          <a:xfrm>
            <a:off x="5590334" y="1777877"/>
            <a:ext cx="15808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-  02 </a:t>
            </a: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طلاقة</a:t>
            </a:r>
            <a:endParaRPr lang="fr-MA" sz="3600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8">
            <a:extLst>
              <a:ext uri="{FF2B5EF4-FFF2-40B4-BE49-F238E27FC236}">
                <a16:creationId xmlns:a16="http://schemas.microsoft.com/office/drawing/2014/main" id="{318303CB-124F-CF0C-F5E6-D94013841A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7828" y="1066003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3" name="Espace réservé pour une image  20">
            <a:extLst>
              <a:ext uri="{FF2B5EF4-FFF2-40B4-BE49-F238E27FC236}">
                <a16:creationId xmlns:a16="http://schemas.microsoft.com/office/drawing/2014/main" id="{C0090E9C-3291-B1DF-BBB7-11DD89F7A2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84486" y="1777877"/>
            <a:ext cx="540000" cy="540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6A4E2A0-C76A-CD8B-711F-C04200DA4E3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324096" y="1992208"/>
            <a:ext cx="715119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1209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0864A-9F36-C6EA-4B5E-CD6883C0D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4C369F43-A380-B77E-1135-6629C44FCA7A}"/>
              </a:ext>
            </a:extLst>
          </p:cNvPr>
          <p:cNvSpPr/>
          <p:nvPr/>
        </p:nvSpPr>
        <p:spPr>
          <a:xfrm>
            <a:off x="235602" y="-66777"/>
            <a:ext cx="1700506" cy="409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MA" sz="2000" b="1" dirty="0">
              <a:solidFill>
                <a:schemeClr val="bg1">
                  <a:lumMod val="9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E9F4A873-2753-354A-B3C5-E7D6FCBA8BA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8215" y="1894987"/>
            <a:ext cx="6541766" cy="4361177"/>
          </a:xfr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9BC96E9E-FD64-BC4C-A833-20A360B8B475}"/>
              </a:ext>
            </a:extLst>
          </p:cNvPr>
          <p:cNvSpPr txBox="1"/>
          <p:nvPr/>
        </p:nvSpPr>
        <p:spPr>
          <a:xfrm>
            <a:off x="-358039" y="808770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ستتدربون على قراءة كلمات زائفة وقراءة فقرات.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A8F43F1-1E16-085D-1815-02E810622C50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B8EA0B5-A07A-3BD5-DED0-0DEF21E3EA1B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53CEDB-CDE3-4B02-0EFD-84A801395ECF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EC7A8A-CD58-73C6-4281-4A81B470B390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6068BF-6FF9-21CF-BA76-147F0FF67334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BEDA63B-09C9-5A54-3281-53C41C5F2F2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E111597-026C-49BD-BC55-6AD13D85AB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D6AE29A-8474-4CEE-5EA7-88005BD2D21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5ECAA73-F83D-D097-12B2-D540A2C747B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2D51ED2-EA07-5DF1-FF2C-866F0DDCFDB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Espace réservé pour une image  2">
            <a:extLst>
              <a:ext uri="{FF2B5EF4-FFF2-40B4-BE49-F238E27FC236}">
                <a16:creationId xmlns:a16="http://schemas.microsoft.com/office/drawing/2014/main" id="{2AE5D1A4-4FC8-88A5-95D6-DEDD4744C34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/>
          <a:srcRect/>
          <a:stretch/>
        </p:blipFill>
        <p:spPr>
          <a:xfrm>
            <a:off x="7956000" y="684213"/>
            <a:ext cx="792001" cy="79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4751696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07469-8AE3-6385-0F55-C710E8610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B5751DC6-39E7-9535-4E4F-1D887C46AA35}"/>
              </a:ext>
            </a:extLst>
          </p:cNvPr>
          <p:cNvSpPr/>
          <p:nvPr/>
        </p:nvSpPr>
        <p:spPr>
          <a:xfrm>
            <a:off x="235602" y="-66777"/>
            <a:ext cx="1700506" cy="409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MA" sz="2000" b="1" dirty="0">
              <a:solidFill>
                <a:schemeClr val="bg1">
                  <a:lumMod val="9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20D0971C-6F3D-B447-8D2E-537DAC824182}"/>
              </a:ext>
            </a:extLst>
          </p:cNvPr>
          <p:cNvSpPr txBox="1"/>
          <p:nvPr/>
        </p:nvSpPr>
        <p:spPr>
          <a:xfrm>
            <a:off x="1292199" y="838185"/>
            <a:ext cx="60724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الكلمات. (يختار المتعلم مجموعة واحدة.)</a:t>
            </a:r>
          </a:p>
        </p:txBody>
      </p:sp>
      <p:pic>
        <p:nvPicPr>
          <p:cNvPr id="16" name="Espace réservé pour une image  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91A6076-42D1-3341-55D0-AAE6D391D8C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213"/>
            <a:ext cx="792001" cy="792000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A9D95D9-A7AB-0168-77FA-442FBC34FCBC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A70837F-9194-B7E0-74C0-5AF41DFB97B7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E5CDA97-0883-9FAC-AD9B-46EEFCB98E19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7F83E3D-EA54-D02E-E989-314CE22D4D53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513F5CD-A638-15A8-3EE4-823AE3135022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21C5DB04-5F36-B8D6-83ED-2045E9F1BED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D8F0EF4-6F60-96BA-90A7-476274A15A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150049F3-51DD-0ECF-2DC1-05F6385C37D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581904FB-C9D9-14E6-9988-B60AEF7FE21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81C5F030-BECC-5F72-5386-203DD893804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 descr="Une image contenant écriture manuscrite, texte, Police, calligraphie&#10;&#10;Le contenu généré par l’IA peut être incorrect.">
            <a:extLst>
              <a:ext uri="{FF2B5EF4-FFF2-40B4-BE49-F238E27FC236}">
                <a16:creationId xmlns:a16="http://schemas.microsoft.com/office/drawing/2014/main" id="{C4F153D1-EE37-F638-C729-48FEC8B7A8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254" y="1840512"/>
            <a:ext cx="4208212" cy="1980000"/>
          </a:xfrm>
          <a:prstGeom prst="rect">
            <a:avLst/>
          </a:prstGeom>
        </p:spPr>
      </p:pic>
      <p:pic>
        <p:nvPicPr>
          <p:cNvPr id="5" name="Image 4" descr="Une image contenant texte, Police, lign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288292ED-C750-350F-74CE-81604B5D01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34" y="4063782"/>
            <a:ext cx="7951653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455110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C07424-A9BF-24D5-EE5B-7DA331DC1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ZoneTexte 25">
            <a:extLst>
              <a:ext uri="{FF2B5EF4-FFF2-40B4-BE49-F238E27FC236}">
                <a16:creationId xmlns:a16="http://schemas.microsoft.com/office/drawing/2014/main" id="{727747C0-65DC-2E46-80A4-5549FC0E7D11}"/>
              </a:ext>
            </a:extLst>
          </p:cNvPr>
          <p:cNvSpPr txBox="1"/>
          <p:nvPr/>
        </p:nvSpPr>
        <p:spPr>
          <a:xfrm>
            <a:off x="-447493" y="811805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 </a:t>
            </a:r>
            <a:endParaRPr kumimoji="0" lang="ar-MA" sz="2400" b="1" i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3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6129ECC-8793-ABDE-4356-5639637B3F7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213"/>
            <a:ext cx="792001" cy="792000"/>
          </a:xfr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5BE7786-1A74-799C-1AAA-A9640892EBD1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46071BE-1E15-CB87-9CC9-94A884795C62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DC6CBBB-BF7B-3D17-D776-804800745C16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5DA6F94-E617-39DA-11EB-A0C6E83D37F2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AF6EDB2-8C69-99B9-104F-445E4B482A71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E122D09F-A123-4C87-882C-6BC5239FCC3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C5B012D-7B43-2AE8-DB56-B1A7F35FAA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470547C-C05A-A0C8-2BAB-8AED772211B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61395BBC-30EE-AAC2-66D9-5C54AD05388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F166BB21-24EA-37FE-F489-C9453C47044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 descr="Une image contenant texte, écriture manuscrite, Polic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72FF9CAC-E9FC-C73F-B7EC-8EEB2F5FD3B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6966" y="2163304"/>
            <a:ext cx="7983161" cy="37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475673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2B681C-C100-6F96-0A8B-F1DA931FB7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ZoneTexte 25">
            <a:extLst>
              <a:ext uri="{FF2B5EF4-FFF2-40B4-BE49-F238E27FC236}">
                <a16:creationId xmlns:a16="http://schemas.microsoft.com/office/drawing/2014/main" id="{93462D65-F4D8-30C3-7404-B486BC7F70F9}"/>
              </a:ext>
            </a:extLst>
          </p:cNvPr>
          <p:cNvSpPr txBox="1"/>
          <p:nvPr/>
        </p:nvSpPr>
        <p:spPr>
          <a:xfrm>
            <a:off x="580103" y="675548"/>
            <a:ext cx="69143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</a:p>
          <a:p>
            <a:pPr lvl="0" algn="r" rtl="1">
              <a:defRPr/>
            </a:pPr>
            <a:r>
              <a:rPr kumimoji="0" lang="ar-MA" sz="2400" b="1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يتحقق الأستاذ أن</a:t>
            </a:r>
            <a:r>
              <a:rPr lang="fr-MA" sz="2400" b="1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%</a:t>
            </a:r>
            <a:r>
              <a:rPr kumimoji="0" lang="ar-MA" sz="2400" b="1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80</a:t>
            </a:r>
            <a:r>
              <a:rPr kumimoji="0" lang="fr-FR" sz="2400" b="1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2400" b="1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قادرون على قراءة الكلمات ( 6/8).</a:t>
            </a:r>
          </a:p>
        </p:txBody>
      </p:sp>
      <p:pic>
        <p:nvPicPr>
          <p:cNvPr id="13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4A274AB-B1AA-C975-2EC4-806707142D6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213"/>
            <a:ext cx="792001" cy="792000"/>
          </a:xfrm>
        </p:spPr>
      </p:pic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E101DFA2-C7E9-801D-EAE9-0F2AB0EBC51F}"/>
              </a:ext>
            </a:extLst>
          </p:cNvPr>
          <p:cNvSpPr/>
          <p:nvPr/>
        </p:nvSpPr>
        <p:spPr>
          <a:xfrm>
            <a:off x="4761388" y="2650054"/>
            <a:ext cx="1689937" cy="100090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خَرَجَ</a:t>
            </a:r>
            <a:endParaRPr lang="fr-MA" sz="6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F764BA49-C75B-A8E0-0B87-AF93CB98EBFE}"/>
              </a:ext>
            </a:extLst>
          </p:cNvPr>
          <p:cNvSpPr/>
          <p:nvPr/>
        </p:nvSpPr>
        <p:spPr>
          <a:xfrm>
            <a:off x="6738885" y="2650054"/>
            <a:ext cx="1689937" cy="100090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حَفاوَةٌ</a:t>
            </a:r>
            <a:endParaRPr lang="fr-MA" sz="6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EB1BAF0F-4D8D-B94E-9521-BE73D750C2EF}"/>
              </a:ext>
            </a:extLst>
          </p:cNvPr>
          <p:cNvSpPr/>
          <p:nvPr/>
        </p:nvSpPr>
        <p:spPr>
          <a:xfrm>
            <a:off x="2734308" y="2650054"/>
            <a:ext cx="1689937" cy="100090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حَمَلَتْ</a:t>
            </a:r>
            <a:endParaRPr lang="fr-MA" sz="6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CD554C4C-FC58-3A72-921F-01BB67B09811}"/>
              </a:ext>
            </a:extLst>
          </p:cNvPr>
          <p:cNvSpPr/>
          <p:nvPr/>
        </p:nvSpPr>
        <p:spPr>
          <a:xfrm>
            <a:off x="745218" y="2650054"/>
            <a:ext cx="1689937" cy="100090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جِسْمٌ</a:t>
            </a:r>
            <a:endParaRPr lang="fr-MA" sz="6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31E2FFD4-0C5B-C07B-AB09-8A6DB1CE65F2}"/>
              </a:ext>
            </a:extLst>
          </p:cNvPr>
          <p:cNvSpPr/>
          <p:nvPr/>
        </p:nvSpPr>
        <p:spPr>
          <a:xfrm>
            <a:off x="4723640" y="4319169"/>
            <a:ext cx="1854642" cy="100090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حاسوبٌ</a:t>
            </a:r>
            <a:endParaRPr lang="fr-MA" sz="6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B069852E-B12D-F4E1-EB5A-7C466398B86E}"/>
              </a:ext>
            </a:extLst>
          </p:cNvPr>
          <p:cNvSpPr/>
          <p:nvPr/>
        </p:nvSpPr>
        <p:spPr>
          <a:xfrm>
            <a:off x="6783490" y="4319169"/>
            <a:ext cx="1689937" cy="100090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مَأْدُبَةٌ</a:t>
            </a:r>
            <a:endParaRPr lang="fr-MA" sz="6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6E4B5C84-92E1-C930-A4DF-B8714F55F789}"/>
              </a:ext>
            </a:extLst>
          </p:cNvPr>
          <p:cNvSpPr/>
          <p:nvPr/>
        </p:nvSpPr>
        <p:spPr>
          <a:xfrm>
            <a:off x="2778913" y="4319169"/>
            <a:ext cx="1689937" cy="100090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تَحْمي</a:t>
            </a:r>
            <a:endParaRPr lang="fr-MA" sz="6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04D9837E-E607-040C-04F3-11FE7D207F3F}"/>
              </a:ext>
            </a:extLst>
          </p:cNvPr>
          <p:cNvSpPr/>
          <p:nvPr/>
        </p:nvSpPr>
        <p:spPr>
          <a:xfrm>
            <a:off x="789823" y="4319169"/>
            <a:ext cx="1689937" cy="100090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أَوْجاعٌ</a:t>
            </a:r>
            <a:endParaRPr lang="fr-MA" sz="6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72811F-EF20-11C3-C2EE-10BD5F22F923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C6E426F-D6A3-8B7C-B8D5-57110A1970B2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020622F-35C6-92E5-9F30-7C932ED45E6D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0034308-5CCC-0D07-9163-8EFEF703813B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0FA7636-BE1B-86FB-B1BE-C3F32595A8B9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9684C4CF-E3A3-0CA2-212E-C1C47556073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CEBE5BAB-8193-A026-94AE-77D31DECA3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ADD89BA1-3D0D-53B0-9785-5038EB7F1B3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E077D0C9-EA0D-4416-6D59-899A11A9B5F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4602564D-CCB2-09A9-DAFF-23D59FF8936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724649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A2246453-977E-1804-FB4B-6EF5DA943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تعيين تلميذ(ة) للإجابة.</a:t>
            </a:r>
            <a:endParaRPr lang="fr-MA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توجيهات و شرح التعليمات.</a:t>
            </a:r>
            <a:endParaRPr lang="fr-MA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عرض فيديو.</a:t>
            </a:r>
            <a:endParaRPr lang="fr-MA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المرور بين الصفوف للمساعدة و تصحيح الإنجازات.</a:t>
            </a:r>
            <a:endParaRPr lang="fr-MA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عمل في ثنائيات.</a:t>
            </a:r>
            <a:endParaRPr lang="fr-MA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نهاية الشريط، المرور إلى الشريحة الموالية.</a:t>
            </a:r>
            <a:endParaRPr lang="fr-MA" dirty="0"/>
          </a:p>
        </p:txBody>
      </p:sp>
      <p:pic>
        <p:nvPicPr>
          <p:cNvPr id="17" name="Image 1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4675DDC-6865-4EC7-BD03-7BE98624CE1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29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AF4241-3D19-952E-CFF7-3ECBBA596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>
            <a:extLst>
              <a:ext uri="{FF2B5EF4-FFF2-40B4-BE49-F238E27FC236}">
                <a16:creationId xmlns:a16="http://schemas.microsoft.com/office/drawing/2014/main" id="{4CBEEF08-751A-9246-9698-B1CC6CE971E5}"/>
              </a:ext>
            </a:extLst>
          </p:cNvPr>
          <p:cNvSpPr txBox="1"/>
          <p:nvPr/>
        </p:nvSpPr>
        <p:spPr>
          <a:xfrm>
            <a:off x="-360752" y="819527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تابعوا معي. سأقرأ النص.</a:t>
            </a:r>
          </a:p>
        </p:txBody>
      </p:sp>
      <p:pic>
        <p:nvPicPr>
          <p:cNvPr id="14" name="Espace réservé pour une image  2">
            <a:extLst>
              <a:ext uri="{FF2B5EF4-FFF2-40B4-BE49-F238E27FC236}">
                <a16:creationId xmlns:a16="http://schemas.microsoft.com/office/drawing/2014/main" id="{CDABBB39-D28F-B1F4-A09D-43838A7D210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/>
        </p:blipFill>
        <p:spPr>
          <a:xfrm>
            <a:off x="7956000" y="684213"/>
            <a:ext cx="792001" cy="7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07154E8-A595-6CFF-2836-7E8F5C33ED44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30B35F-67D8-BA15-3A0C-AA14F27781B2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DC6AD23-E09C-5FF4-9F8E-D651DF1DB9EE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D05F368-9D9E-8D03-37F3-81C028AC4291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EE0947F-2975-3A66-E337-027E4F3ACC71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5CDB10C0-5215-E420-29CE-69160405C4F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7A3A6078-74F0-80F4-A5AD-37043A6CC8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5C838299-A4F4-3D49-6C70-AEC90333D7F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EAA9E5E1-12C2-A3FE-CAA7-9158FF06914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5EA385A9-D61C-E00A-143C-F815F7429CD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9CB3EDE-3A16-32FC-D45E-7CD5A6F1D2D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-752" b="-1398"/>
          <a:stretch/>
        </p:blipFill>
        <p:spPr>
          <a:xfrm>
            <a:off x="492433" y="3047999"/>
            <a:ext cx="8211386" cy="206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519028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B6F95D-440E-01C8-29DE-50242EE747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>
            <a:extLst>
              <a:ext uri="{FF2B5EF4-FFF2-40B4-BE49-F238E27FC236}">
                <a16:creationId xmlns:a16="http://schemas.microsoft.com/office/drawing/2014/main" id="{FBC4F1AB-0CD4-5241-B3B3-6E7B111A8B59}"/>
              </a:ext>
            </a:extLst>
          </p:cNvPr>
          <p:cNvSpPr txBox="1"/>
          <p:nvPr/>
        </p:nvSpPr>
        <p:spPr>
          <a:xfrm>
            <a:off x="-386923" y="825279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نقرأ معا؛ أنا أقرأ وأنتم تُرددون بعدي. 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E679E39-B11F-12B1-3BEF-D083DA0E310D}"/>
              </a:ext>
            </a:extLst>
          </p:cNvPr>
          <p:cNvSpPr/>
          <p:nvPr/>
        </p:nvSpPr>
        <p:spPr>
          <a:xfrm>
            <a:off x="235602" y="-66777"/>
            <a:ext cx="1700506" cy="409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2">
            <a:extLst>
              <a:ext uri="{FF2B5EF4-FFF2-40B4-BE49-F238E27FC236}">
                <a16:creationId xmlns:a16="http://schemas.microsoft.com/office/drawing/2014/main" id="{E85BC9C8-12ED-3E25-6BA3-6E06C84AEED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/>
        </p:blipFill>
        <p:spPr>
          <a:xfrm>
            <a:off x="7956000" y="684213"/>
            <a:ext cx="792001" cy="7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C746211-5BCD-A988-4536-2DADAE69E508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422FAC9-BE2D-6FA4-4242-168E63A2A60B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2DEC33A-D5C1-430B-5FC6-8A31475DD96E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CE7B164-ACC4-575D-7FB7-FE20867BF2E8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1C409DB-14EC-793B-1ABE-A2BBFFF8FCFC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B58A0FF-22D6-8865-9C4F-08DE62D8A1A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85D491D9-C0B1-D264-FD5F-058FCCB2CD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CFEADE7-C3F2-42D2-F277-F9316ECF717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36238FC-1D07-5121-507C-00139C53D26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AF3A0EBF-1086-5EC7-BC83-5FDB3E87313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12FAE8E-0BAC-CE00-65BE-77706B85D0A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-752" b="-1398"/>
          <a:stretch/>
        </p:blipFill>
        <p:spPr>
          <a:xfrm>
            <a:off x="492433" y="3047999"/>
            <a:ext cx="8211386" cy="206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939042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B6F95D-440E-01C8-29DE-50242EE747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>
            <a:extLst>
              <a:ext uri="{FF2B5EF4-FFF2-40B4-BE49-F238E27FC236}">
                <a16:creationId xmlns:a16="http://schemas.microsoft.com/office/drawing/2014/main" id="{FBC4F1AB-0CD4-5241-B3B3-6E7B111A8B59}"/>
              </a:ext>
            </a:extLst>
          </p:cNvPr>
          <p:cNvSpPr txBox="1"/>
          <p:nvPr/>
        </p:nvSpPr>
        <p:spPr>
          <a:xfrm>
            <a:off x="-386923" y="825279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كراساتكم؛ اقرؤوا النص قراءة هامسة  ـــــ  سأمر بين الصفوف لمساعدتكم. </a:t>
            </a:r>
          </a:p>
        </p:txBody>
      </p:sp>
      <p:pic>
        <p:nvPicPr>
          <p:cNvPr id="13" name="Espace réservé pour une image  13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C089EC6A-3949-91EC-DB3D-AD2C5B0913F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213"/>
            <a:ext cx="792001" cy="792000"/>
          </a:xfr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31B349D-B436-050B-0274-79B15CB2087A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A2D4FD1-3A8F-D9DC-F8F5-18B3CFFD2DB7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5B872F9-9682-B08D-B134-33EA6BC257C3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C3A878-630D-5B65-1AFE-DC93386597D3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0E51F3B-5B39-D899-E950-227E73557E1F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D1445B0A-B896-7DD0-A84D-FE8C1CE50F1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4026726-658D-4CC7-C361-545CCFF12F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C89FE84B-5B2A-FA8E-B481-545638975A8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571D86B8-3601-44C1-3F68-300AFB2AFB5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3B36D977-A74B-F31B-F0A5-693AF81613D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FF5AC1D-E6A0-6561-AAC0-E830A300704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-752" b="-1398"/>
          <a:stretch/>
        </p:blipFill>
        <p:spPr>
          <a:xfrm>
            <a:off x="492433" y="3047999"/>
            <a:ext cx="8211386" cy="206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818701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7DC662-9D92-54F5-AC2B-65FDCF496D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oneTexte 20">
            <a:extLst>
              <a:ext uri="{FF2B5EF4-FFF2-40B4-BE49-F238E27FC236}">
                <a16:creationId xmlns:a16="http://schemas.microsoft.com/office/drawing/2014/main" id="{D858E579-4F30-F24F-B596-2CE6317ED321}"/>
              </a:ext>
            </a:extLst>
          </p:cNvPr>
          <p:cNvSpPr txBox="1"/>
          <p:nvPr/>
        </p:nvSpPr>
        <p:spPr>
          <a:xfrm>
            <a:off x="648829" y="816634"/>
            <a:ext cx="67479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ستجيبون عن بعض الأسئلة. كم مرة ذكرت كلمة « شَعَرَ»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؟صححوا.</a:t>
            </a:r>
            <a:endParaRPr kumimoji="0" lang="ar-MA" sz="2400" b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3" name="Espace réservé pour une image  13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18D99FBD-AF1C-DD6F-2987-AA6A0A134B4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213"/>
            <a:ext cx="792001" cy="792000"/>
          </a:xfrm>
        </p:spPr>
      </p:pic>
      <p:sp>
        <p:nvSpPr>
          <p:cNvPr id="19" name="ZoneTexte 16">
            <a:extLst>
              <a:ext uri="{FF2B5EF4-FFF2-40B4-BE49-F238E27FC236}">
                <a16:creationId xmlns:a16="http://schemas.microsoft.com/office/drawing/2014/main" id="{B8A46CB3-EC91-CC7E-FDB4-F2D5119E8088}"/>
              </a:ext>
            </a:extLst>
          </p:cNvPr>
          <p:cNvSpPr txBox="1"/>
          <p:nvPr/>
        </p:nvSpPr>
        <p:spPr>
          <a:xfrm>
            <a:off x="822982" y="2091091"/>
            <a:ext cx="7498034" cy="830866"/>
          </a:xfrm>
          <a:prstGeom prst="roundRect">
            <a:avLst/>
          </a:prstGeom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MA" sz="4000" b="1" kern="1200" dirty="0">
                <a:solidFill>
                  <a:srgbClr val="424D7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كَمْ مَرَّةً ذُكِرَتْ كَلِمَةُ  «شَعَرَ» </a:t>
            </a:r>
            <a:r>
              <a:rPr lang="ar-MA" sz="4000" b="1" dirty="0">
                <a:solidFill>
                  <a:srgbClr val="424D7B"/>
                </a:solidFill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في ﭐلْفَقْرَةِ</a:t>
            </a:r>
            <a:r>
              <a:rPr lang="ar-MA" sz="4000" b="1" kern="1200" dirty="0">
                <a:solidFill>
                  <a:srgbClr val="424D7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؟                </a:t>
            </a:r>
            <a:r>
              <a:rPr lang="ar-MA" sz="4000" b="1" dirty="0">
                <a:solidFill>
                  <a:srgbClr val="424D7B"/>
                </a:solidFill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مَرَّةً واحِدَةَ</a:t>
            </a:r>
            <a:endParaRPr lang="fr-MA" sz="40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6AB9D6-7D54-F765-0FEA-167C281FACE9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1A60479-6AAD-DE65-4997-39C32C285DF3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E50AFF-E4C9-4D12-BC08-C1BEAEE42EB8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AD20B19-5AF1-E498-9C6C-01F4841374AB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B9105AC-DDC8-8686-D4E7-75ABFF4680FC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49AE4A2-6580-87D4-2EC8-28F51C45E61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3DAD7990-3321-116F-873B-CCC3B94553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35416FF-5B61-E12B-B156-C1EFAA13704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A3DFA32A-1024-8E25-628A-0740FE24B21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297A179F-11F9-B081-C640-5EDFDFBD4E4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184DB52-6354-711D-1FA5-52FA7A04B4F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-752" b="-1398"/>
          <a:stretch/>
        </p:blipFill>
        <p:spPr>
          <a:xfrm>
            <a:off x="492433" y="3047999"/>
            <a:ext cx="8211386" cy="206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098262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69BD3A-F61F-6FA9-B9AE-A07162FF13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oneTexte 20">
            <a:extLst>
              <a:ext uri="{FF2B5EF4-FFF2-40B4-BE49-F238E27FC236}">
                <a16:creationId xmlns:a16="http://schemas.microsoft.com/office/drawing/2014/main" id="{9C5EA277-24CD-B845-8BE1-0D3C2FE8543A}"/>
              </a:ext>
            </a:extLst>
          </p:cNvPr>
          <p:cNvSpPr txBox="1"/>
          <p:nvPr/>
        </p:nvSpPr>
        <p:spPr>
          <a:xfrm>
            <a:off x="-463862" y="856449"/>
            <a:ext cx="78518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مَنْ أَكَلَ ﭐلْكَثيرَ مِنَ ﭐلْحَلَوِيّاتِ؟ صححوا</a:t>
            </a:r>
            <a:r>
              <a:rPr lang="ar-S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kumimoji="0" lang="ar-MA" sz="2400" b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7" name="Espace réservé pour une image  13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F4FB63F-DACF-6640-D1E9-C80AA77EA75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213"/>
            <a:ext cx="792001" cy="792000"/>
          </a:xfrm>
        </p:spPr>
      </p:pic>
      <p:sp>
        <p:nvSpPr>
          <p:cNvPr id="12" name="ZoneTexte 16">
            <a:extLst>
              <a:ext uri="{FF2B5EF4-FFF2-40B4-BE49-F238E27FC236}">
                <a16:creationId xmlns:a16="http://schemas.microsoft.com/office/drawing/2014/main" id="{978A77D2-CF0D-A161-065E-15EDFE31F6D0}"/>
              </a:ext>
            </a:extLst>
          </p:cNvPr>
          <p:cNvSpPr txBox="1"/>
          <p:nvPr/>
        </p:nvSpPr>
        <p:spPr>
          <a:xfrm>
            <a:off x="399306" y="4671582"/>
            <a:ext cx="8264080" cy="758009"/>
          </a:xfrm>
          <a:prstGeom prst="roundRect">
            <a:avLst/>
          </a:prstGeom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endParaRPr lang="fr-MA" sz="36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936FEF9-CD0A-7E5D-30A0-BFB9430404DC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12A56DC-6CE3-5675-24FB-4122507C75A3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B6B18A9-F815-9A7D-C583-91EA404876B9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182BB31-E449-F4D4-A129-3CDCE339CB34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6EC4873-CE29-6C3D-62E7-2AFF344DBB10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62902A51-03E4-8515-F2FA-B7A13C6A24F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3DB93079-9848-258D-3121-FA78080C65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2C37314-1C9E-5320-D2F5-8B8A91CE91F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A9EE5B1A-0573-495A-8E28-92B65BA4372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C0F9ED94-760A-B337-EAA7-155340A6D45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" name="ZoneTexte 16">
            <a:extLst>
              <a:ext uri="{FF2B5EF4-FFF2-40B4-BE49-F238E27FC236}">
                <a16:creationId xmlns:a16="http://schemas.microsoft.com/office/drawing/2014/main" id="{4860DC72-09C2-DCC4-8267-86AE9E7CFA8E}"/>
              </a:ext>
            </a:extLst>
          </p:cNvPr>
          <p:cNvSpPr txBox="1"/>
          <p:nvPr/>
        </p:nvSpPr>
        <p:spPr>
          <a:xfrm>
            <a:off x="365760" y="2091091"/>
            <a:ext cx="8447314" cy="758009"/>
          </a:xfrm>
          <a:prstGeom prst="roundRect">
            <a:avLst/>
          </a:prstGeom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MA" sz="3600" b="1" dirty="0">
                <a:solidFill>
                  <a:srgbClr val="424D7B"/>
                </a:solidFill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مَنْ أَكَلَ ﭐلْكَثيرَ مِنَ ﭐلْحَلَوِيّاتِ</a:t>
            </a:r>
            <a:r>
              <a:rPr lang="ar-MA" sz="3600" b="1" kern="1200" dirty="0">
                <a:solidFill>
                  <a:srgbClr val="424D7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هِشامٌ هُوَ الَّذي أَكَلَ  ﭐلْكَثيرَ مِنَ ﭐلْحَلَوِيّاتِ.</a:t>
            </a:r>
            <a:endParaRPr lang="fr-MA" sz="36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DBA2659-5C59-6D62-A722-BE3A0F919B4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-752" b="-1398"/>
          <a:stretch/>
        </p:blipFill>
        <p:spPr>
          <a:xfrm>
            <a:off x="492433" y="3047999"/>
            <a:ext cx="8211386" cy="206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562603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E46967-1180-89E2-55BF-06713367C4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>
            <a:extLst>
              <a:ext uri="{FF2B5EF4-FFF2-40B4-BE49-F238E27FC236}">
                <a16:creationId xmlns:a16="http://schemas.microsoft.com/office/drawing/2014/main" id="{751CB5A9-65BE-8A45-945A-8B17C6A7D75D}"/>
              </a:ext>
            </a:extLst>
          </p:cNvPr>
          <p:cNvSpPr txBox="1"/>
          <p:nvPr/>
        </p:nvSpPr>
        <p:spPr>
          <a:xfrm>
            <a:off x="-373538" y="813804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متى شعر هشام بالوجع؟ صححوا.</a:t>
            </a:r>
          </a:p>
        </p:txBody>
      </p:sp>
      <p:pic>
        <p:nvPicPr>
          <p:cNvPr id="19" name="Espace réservé pour une image  13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4FBC0470-2923-1488-A219-994B8CE6B38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213"/>
            <a:ext cx="792001" cy="792000"/>
          </a:xfr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E4B3AD7-24C7-6184-68BD-AAFE2C39E191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8811B8-D1A7-E857-79C9-138C49E6374B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E6EDFAF-D8E1-BB90-4ABC-FE83AD75598B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2B09C0-308A-0777-20E7-DBE0E099A96B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7F714A2-F736-E567-5B47-7DBA9482437B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FDF306EE-4191-621B-7E11-E9408658C78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47949FC8-77D7-9709-6766-9146B064F7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EF4DE75D-E905-EA19-1F8A-43B8F81BE56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144BAD51-0E6A-F200-D8FF-07BE0326C97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5BB41EFF-F724-EB40-1C06-684BBADCF31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ZoneTexte 16">
            <a:extLst>
              <a:ext uri="{FF2B5EF4-FFF2-40B4-BE49-F238E27FC236}">
                <a16:creationId xmlns:a16="http://schemas.microsoft.com/office/drawing/2014/main" id="{E80C571F-0512-D99A-5523-548EDA04A5CE}"/>
              </a:ext>
            </a:extLst>
          </p:cNvPr>
          <p:cNvSpPr txBox="1"/>
          <p:nvPr/>
        </p:nvSpPr>
        <p:spPr>
          <a:xfrm>
            <a:off x="822982" y="2091091"/>
            <a:ext cx="7498034" cy="1559576"/>
          </a:xfrm>
          <a:prstGeom prst="roundRect">
            <a:avLst/>
          </a:prstGeom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MA" sz="4000" b="1" dirty="0">
                <a:solidFill>
                  <a:srgbClr val="424D7B"/>
                </a:solidFill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مَتى شَعَرَ هِشامٌ بـﭐلْوَجَعِ</a:t>
            </a:r>
            <a:r>
              <a:rPr lang="ar-MA" sz="4000" b="1" kern="1200" dirty="0">
                <a:solidFill>
                  <a:srgbClr val="424D7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شَعَرَ بِـﭐلْوَجَعِ عِنْدَما أَرادَ أَنْ يَأْوِيَ إِلى فِراشِهِ. </a:t>
            </a:r>
            <a:endParaRPr lang="fr-MA" sz="40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5E58B41-340A-4BAC-8143-73E28341640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-752" b="-1398"/>
          <a:stretch/>
        </p:blipFill>
        <p:spPr>
          <a:xfrm>
            <a:off x="492433" y="3047999"/>
            <a:ext cx="8211386" cy="206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418766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98A604-BA52-302D-978C-DAAD68876D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72E99988-6743-854B-07AA-039F0BB5C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pPr lvl="0">
              <a:defRPr/>
            </a:pPr>
            <a:r>
              <a:rPr lang="ar-MA" sz="4000" dirty="0">
                <a:solidFill>
                  <a:srgbClr val="424D7B"/>
                </a:solidFill>
              </a:rPr>
              <a:t>أنشطة التوليف والدعم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29CB74FD-0858-D2E3-D757-B7EE3B04BC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63E23249-F696-134A-387B-43CC2A55211D}"/>
              </a:ext>
            </a:extLst>
          </p:cNvPr>
          <p:cNvSpPr txBox="1">
            <a:spLocks/>
          </p:cNvSpPr>
          <p:nvPr/>
        </p:nvSpPr>
        <p:spPr>
          <a:xfrm>
            <a:off x="2322000" y="269069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  <a:buSzPct val="50000"/>
              <a:defRPr/>
            </a:pPr>
            <a:r>
              <a:rPr lang="ar-MA" sz="2800" b="1" dirty="0">
                <a:cs typeface="Microsoft Uighur" panose="02000000000000000000" pitchFamily="2" charset="-78"/>
              </a:rPr>
              <a:t>شبكة الكلمة </a:t>
            </a:r>
            <a:r>
              <a:rPr lang="ar-SA" sz="2800" b="1" dirty="0">
                <a:cs typeface="Microsoft Uighur" panose="02000000000000000000" pitchFamily="2" charset="-78"/>
              </a:rPr>
              <a:t>ـــــ</a:t>
            </a:r>
            <a:r>
              <a:rPr lang="ar-MA" sz="2800" b="1" dirty="0">
                <a:cs typeface="Microsoft Uighur" panose="02000000000000000000" pitchFamily="2" charset="-78"/>
              </a:rPr>
              <a:t> استراتيجية الفهم </a:t>
            </a:r>
            <a:r>
              <a:rPr lang="ar-SA" sz="2800" b="1" dirty="0">
                <a:cs typeface="Microsoft Uighur" panose="02000000000000000000" pitchFamily="2" charset="-78"/>
              </a:rPr>
              <a:t>ـــــ </a:t>
            </a:r>
            <a:r>
              <a:rPr lang="ar-MA" sz="2800" b="1" dirty="0">
                <a:cs typeface="Microsoft Uighur" panose="02000000000000000000" pitchFamily="2" charset="-78"/>
              </a:rPr>
              <a:t>الجملة الفعلية </a:t>
            </a:r>
            <a:r>
              <a:rPr lang="ar-SA" sz="2800" b="1" dirty="0">
                <a:cs typeface="Microsoft Uighur" panose="02000000000000000000" pitchFamily="2" charset="-78"/>
              </a:rPr>
              <a:t>ـــــ</a:t>
            </a:r>
            <a:r>
              <a:rPr lang="ar-MA" sz="2800" b="1" dirty="0">
                <a:cs typeface="Microsoft Uighur" panose="02000000000000000000" pitchFamily="2" charset="-78"/>
              </a:rPr>
              <a:t> التعليق على مشاهد متسلسلة.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CEDEC979-B288-E53F-F569-0E12F359D4FE}"/>
              </a:ext>
            </a:extLst>
          </p:cNvPr>
          <p:cNvSpPr txBox="1"/>
          <p:nvPr/>
        </p:nvSpPr>
        <p:spPr>
          <a:xfrm>
            <a:off x="3529834" y="1777877"/>
            <a:ext cx="34579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 rtl="1">
              <a:defRPr/>
            </a:pPr>
            <a:r>
              <a:rPr lang="f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-  03 </a:t>
            </a: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lang="fr-FR" sz="3600" dirty="0">
              <a:solidFill>
                <a:prstClr val="black"/>
              </a:solidFill>
            </a:endParaRPr>
          </a:p>
        </p:txBody>
      </p:sp>
      <p:pic>
        <p:nvPicPr>
          <p:cNvPr id="2" name="Image 9">
            <a:extLst>
              <a:ext uri="{FF2B5EF4-FFF2-40B4-BE49-F238E27FC236}">
                <a16:creationId xmlns:a16="http://schemas.microsoft.com/office/drawing/2014/main" id="{F0861086-D8CB-BD5C-6C60-64DFFF9926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62186" y="1058146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3" name="Espace réservé pour une image  20">
            <a:extLst>
              <a:ext uri="{FF2B5EF4-FFF2-40B4-BE49-F238E27FC236}">
                <a16:creationId xmlns:a16="http://schemas.microsoft.com/office/drawing/2014/main" id="{E5727186-AD2F-9C0C-8794-3AF76C6B68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84486" y="1767968"/>
            <a:ext cx="540000" cy="540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3276C69-1A27-F30D-1054-082A8F5AE6D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444765" y="2087128"/>
            <a:ext cx="56633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7422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6B6188-FE37-5F69-2FF7-2C118C5FBA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ZoneTexte 24">
            <a:extLst>
              <a:ext uri="{FF2B5EF4-FFF2-40B4-BE49-F238E27FC236}">
                <a16:creationId xmlns:a16="http://schemas.microsoft.com/office/drawing/2014/main" id="{F80244A1-D81A-C943-85C6-1F077AE4AC94}"/>
              </a:ext>
            </a:extLst>
          </p:cNvPr>
          <p:cNvSpPr txBox="1"/>
          <p:nvPr/>
        </p:nvSpPr>
        <p:spPr>
          <a:xfrm>
            <a:off x="-362891" y="843355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سأشير إلى الصورة وأنتم تقولون الجملة التي تعبر عنها الصورة.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0E53DF3-5134-4DE4-2B77-68332A43B7DD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9BECA9-1B7B-271B-7E18-2AFB0054F7E1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74DC56-2FFE-000C-CC60-A2EDC136B165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1794B0-F311-642A-B5FA-23AC2F6340CE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411353-CE3C-E23C-45E9-3FB3DB7E9840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F0F538B-2FF9-74D5-FE1C-293EE58F270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A75C8C9-64BA-C92F-A361-F58D51DC3BF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FC4A9AC-5A35-BE1C-6F76-BEAAE5C371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7C2A5A5-2C8F-09E0-07E9-2777C61222A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53073D2-CE78-ADC1-240D-0D78A40FEE4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Espace réservé pour une image  5">
            <a:extLst>
              <a:ext uri="{FF2B5EF4-FFF2-40B4-BE49-F238E27FC236}">
                <a16:creationId xmlns:a16="http://schemas.microsoft.com/office/drawing/2014/main" id="{0826466B-A97A-5EC9-C28E-0C536CFC78A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1"/>
          </a:xfrm>
        </p:spPr>
      </p:pic>
      <p:pic>
        <p:nvPicPr>
          <p:cNvPr id="12" name="Image 11" descr="Une image contenant garçon, habits, ciel, chaussures&#10;&#10;Le contenu généré par l’IA peut être incorrect.">
            <a:extLst>
              <a:ext uri="{FF2B5EF4-FFF2-40B4-BE49-F238E27FC236}">
                <a16:creationId xmlns:a16="http://schemas.microsoft.com/office/drawing/2014/main" id="{2C902807-C166-CF90-0F85-5710B016FDB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4645" y="1938392"/>
            <a:ext cx="1890181" cy="2065426"/>
          </a:xfrm>
          <a:prstGeom prst="rect">
            <a:avLst/>
          </a:prstGeom>
        </p:spPr>
      </p:pic>
      <p:pic>
        <p:nvPicPr>
          <p:cNvPr id="13" name="Image 12" descr="Une image contenant dessin, dessin humoristique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B6A0111B-B0C1-1D83-7835-0CAF80724E7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80232" y="1938392"/>
            <a:ext cx="1890181" cy="2065426"/>
          </a:xfrm>
          <a:prstGeom prst="rect">
            <a:avLst/>
          </a:prstGeom>
        </p:spPr>
      </p:pic>
      <p:pic>
        <p:nvPicPr>
          <p:cNvPr id="14" name="Image 13" descr="Une image contenant oiseau, dessin, peintur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D1B6DECC-1BFB-B4E4-8DD9-A691D09441F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65819" y="1938392"/>
            <a:ext cx="1890181" cy="2065426"/>
          </a:xfrm>
          <a:prstGeom prst="rect">
            <a:avLst/>
          </a:prstGeom>
        </p:spPr>
      </p:pic>
      <p:pic>
        <p:nvPicPr>
          <p:cNvPr id="15" name="Image 14" descr="Une image contenant dessin, illustration, oiseau, clipart&#10;&#10;Le contenu généré par l’IA peut être incorrect.">
            <a:extLst>
              <a:ext uri="{FF2B5EF4-FFF2-40B4-BE49-F238E27FC236}">
                <a16:creationId xmlns:a16="http://schemas.microsoft.com/office/drawing/2014/main" id="{345AD25E-D3E6-A2C1-5D2D-FE21A1D8C3F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4645" y="4405196"/>
            <a:ext cx="1890181" cy="2065426"/>
          </a:xfrm>
          <a:prstGeom prst="rect">
            <a:avLst/>
          </a:prstGeom>
        </p:spPr>
      </p:pic>
      <p:pic>
        <p:nvPicPr>
          <p:cNvPr id="16" name="Image 15" descr="Une image contenant habits, peinture, Visage humain, dessin&#10;&#10;Le contenu généré par l’IA peut être incorrect.">
            <a:extLst>
              <a:ext uri="{FF2B5EF4-FFF2-40B4-BE49-F238E27FC236}">
                <a16:creationId xmlns:a16="http://schemas.microsoft.com/office/drawing/2014/main" id="{8B0A77C7-1D1D-94AB-40FE-B80EEF1F980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80232" y="4405196"/>
            <a:ext cx="1890181" cy="2065426"/>
          </a:xfrm>
          <a:prstGeom prst="rect">
            <a:avLst/>
          </a:prstGeom>
        </p:spPr>
      </p:pic>
      <p:pic>
        <p:nvPicPr>
          <p:cNvPr id="17" name="Image 16" descr="Une image contenant Véhicule terrestre, véhicule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BBBC1DA-472D-F9CB-C3FB-747447B6A24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65819" y="4405196"/>
            <a:ext cx="1890181" cy="206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059783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A0710F-2B7B-5381-56A1-930372675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ZoneTexte 24">
            <a:extLst>
              <a:ext uri="{FF2B5EF4-FFF2-40B4-BE49-F238E27FC236}">
                <a16:creationId xmlns:a16="http://schemas.microsoft.com/office/drawing/2014/main" id="{9CC7B967-6D60-3E4C-B657-FC4F6202CB1A}"/>
              </a:ext>
            </a:extLst>
          </p:cNvPr>
          <p:cNvSpPr txBox="1"/>
          <p:nvPr/>
        </p:nvSpPr>
        <p:spPr>
          <a:xfrm>
            <a:off x="-357797" y="839751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</a:p>
        </p:txBody>
      </p:sp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37410FE-97F7-E6D7-C323-F8817CF18DA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5EE7D81-4DC1-2C15-7455-B79EF79984B6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FD8545-1721-A144-3EAA-98D5D736CFE9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73BC4D-32D8-1EE5-AE2F-4D464CFD5D90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DE8271C-B3B1-DEC1-40B4-6CBF7D11997D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1BC6CD2-1A21-D0A1-7F05-86A3A251480D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01D54189-9FD8-2955-A4AA-82C21864AEB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D48BD44-1D1A-9170-191F-27F6350C793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C4B40F1B-EE28-880F-B192-7D7F061E29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8BD4828-EE9E-3E03-CC08-D6AF62237FB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D9F1277-3CA5-32D7-B4F0-188613477A2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1F2BB62-5DBD-0611-0523-543C2F93A5D1}"/>
              </a:ext>
            </a:extLst>
          </p:cNvPr>
          <p:cNvSpPr txBox="1"/>
          <p:nvPr/>
        </p:nvSpPr>
        <p:spPr>
          <a:xfrm>
            <a:off x="5959652" y="2770664"/>
            <a:ext cx="2516778" cy="101566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>
              <a:buFont typeface="Arial"/>
              <a:defRPr sz="6000" b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lvl="0"/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تَحْمي</a:t>
            </a:r>
            <a:endParaRPr kumimoji="0" lang="fr-MA" sz="4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28C2CDE-E552-7DB7-0E3D-09BA42745CEB}"/>
              </a:ext>
            </a:extLst>
          </p:cNvPr>
          <p:cNvSpPr txBox="1"/>
          <p:nvPr/>
        </p:nvSpPr>
        <p:spPr>
          <a:xfrm>
            <a:off x="3288987" y="2788081"/>
            <a:ext cx="2516778" cy="101566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>
              <a:buFont typeface="Arial"/>
              <a:defRPr sz="6000" b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lvl="0"/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اَلْجِسْمُ </a:t>
            </a:r>
            <a:r>
              <a:rPr lang="ar-MA" sz="4800" dirty="0">
                <a:latin typeface="Calibri" panose="020F0502020204030204" pitchFamily="34" charset="0"/>
                <a:ea typeface="Calibri" panose="020F0502020204030204" pitchFamily="34" charset="0"/>
              </a:rPr>
              <a:t>ٱ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لنَّحيلُ</a:t>
            </a:r>
            <a:endParaRPr kumimoji="0" lang="fr-MA" sz="4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51A890A-DB09-2008-152E-4CB3A16928F1}"/>
              </a:ext>
            </a:extLst>
          </p:cNvPr>
          <p:cNvSpPr txBox="1"/>
          <p:nvPr/>
        </p:nvSpPr>
        <p:spPr>
          <a:xfrm>
            <a:off x="618322" y="2805498"/>
            <a:ext cx="2516778" cy="101566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>
              <a:buFont typeface="Arial"/>
              <a:defRPr sz="6000" b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lvl="0"/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يُقَلِّدُ</a:t>
            </a:r>
            <a:endParaRPr kumimoji="0" lang="fr-MA" sz="4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A145BC3-D438-B9AE-FAA9-4F85AB3E63D9}"/>
              </a:ext>
            </a:extLst>
          </p:cNvPr>
          <p:cNvSpPr txBox="1"/>
          <p:nvPr/>
        </p:nvSpPr>
        <p:spPr>
          <a:xfrm>
            <a:off x="5977326" y="4295178"/>
            <a:ext cx="2516778" cy="101566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>
              <a:buFont typeface="Arial"/>
              <a:defRPr sz="6000" b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اَلْمُتَهَوِّرُ</a:t>
            </a:r>
            <a:endParaRPr kumimoji="0" lang="fr-MA" sz="4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  <a:p>
            <a:pPr lvl="0"/>
            <a:endParaRPr kumimoji="0" lang="fr-MA" sz="4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B9BF56F-3415-DD15-9B1E-95B537961191}"/>
              </a:ext>
            </a:extLst>
          </p:cNvPr>
          <p:cNvSpPr txBox="1"/>
          <p:nvPr/>
        </p:nvSpPr>
        <p:spPr>
          <a:xfrm>
            <a:off x="3306661" y="4312595"/>
            <a:ext cx="2516778" cy="101566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>
              <a:buFont typeface="Arial"/>
              <a:defRPr sz="6000" b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أَنْقَذَ</a:t>
            </a:r>
            <a:endParaRPr kumimoji="0" lang="fr-MA" sz="4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626C545-6D98-5FB9-611C-0B8C32D88F6F}"/>
              </a:ext>
            </a:extLst>
          </p:cNvPr>
          <p:cNvSpPr txBox="1"/>
          <p:nvPr/>
        </p:nvSpPr>
        <p:spPr>
          <a:xfrm>
            <a:off x="635996" y="4330012"/>
            <a:ext cx="2516778" cy="101566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>
              <a:buFont typeface="Arial"/>
              <a:defRPr sz="6000" b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lvl="0"/>
            <a:r>
              <a:rPr lang="ar-MA" sz="4800" dirty="0"/>
              <a:t>هَــــوى</a:t>
            </a:r>
            <a:endParaRPr kumimoji="0" lang="fr-MA" sz="4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62086000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E58719-E7B9-4015-A3AD-3599466A5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B78722FC-2DC4-EE2B-CAC7-9CD33B9237A8}"/>
              </a:ext>
            </a:extLst>
          </p:cNvPr>
          <p:cNvSpPr txBox="1"/>
          <p:nvPr/>
        </p:nvSpPr>
        <p:spPr>
          <a:xfrm>
            <a:off x="975359" y="2899954"/>
            <a:ext cx="7158447" cy="3021875"/>
          </a:xfrm>
          <a:prstGeom prst="roundRect">
            <a:avLst/>
          </a:prstGeom>
          <a:solidFill>
            <a:schemeClr val="bg1"/>
          </a:solidFill>
        </p:spPr>
        <p:txBody>
          <a:bodyPr wrap="square" tIns="0" rtlCol="0" anchor="ctr">
            <a:noAutofit/>
          </a:bodyPr>
          <a:lstStyle>
            <a:defPPr>
              <a:defRPr lang="en-US"/>
            </a:defPPr>
            <a:lvl1pPr algn="ctr">
              <a:defRPr sz="48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algn="just" rtl="1">
              <a:lnSpc>
                <a:spcPct val="150000"/>
              </a:lnSpc>
            </a:pPr>
            <a:r>
              <a:rPr lang="ar-MA" sz="3600" dirty="0">
                <a:solidFill>
                  <a:srgbClr val="424D7B"/>
                </a:solidFill>
              </a:rPr>
              <a:t>في رِحْلَةٍ جَبَلِيَّةٍ، رَأى رَجُلٌ ذو </a:t>
            </a:r>
            <a:r>
              <a:rPr lang="ar-MA" sz="2000" dirty="0">
                <a:solidFill>
                  <a:srgbClr val="424D7B"/>
                </a:solidFill>
              </a:rPr>
              <a:t>.....................</a:t>
            </a:r>
            <a:r>
              <a:rPr lang="ar-MA" sz="3600" dirty="0">
                <a:solidFill>
                  <a:srgbClr val="424D7B"/>
                </a:solidFill>
              </a:rPr>
              <a:t>طِفْلاً عَلى حافَّةِ مُنْحَدَرٍ.</a:t>
            </a:r>
            <a:endParaRPr lang="fr-FR" sz="3600" dirty="0">
              <a:solidFill>
                <a:srgbClr val="424D7B"/>
              </a:solidFill>
            </a:endParaRPr>
          </a:p>
          <a:p>
            <a:pPr algn="just" rtl="1">
              <a:lnSpc>
                <a:spcPct val="150000"/>
              </a:lnSpc>
            </a:pPr>
            <a:r>
              <a:rPr lang="ar-MA" sz="3600" dirty="0">
                <a:solidFill>
                  <a:srgbClr val="424D7B"/>
                </a:solidFill>
              </a:rPr>
              <a:t>كانَ ﭐلطِّفْلُ </a:t>
            </a:r>
            <a:r>
              <a:rPr lang="ar-MA" sz="2000" dirty="0">
                <a:solidFill>
                  <a:srgbClr val="424D7B"/>
                </a:solidFill>
              </a:rPr>
              <a:t>.....................</a:t>
            </a:r>
            <a:r>
              <a:rPr lang="ar-MA" sz="3600" dirty="0">
                <a:solidFill>
                  <a:srgbClr val="424D7B"/>
                </a:solidFill>
              </a:rPr>
              <a:t> ﭐ لطُّيورَ وَهِيَ تُرَفْرِفُ.</a:t>
            </a:r>
            <a:endParaRPr lang="fr-FR" sz="3600" dirty="0">
              <a:solidFill>
                <a:srgbClr val="424D7B"/>
              </a:solidFill>
            </a:endParaRPr>
          </a:p>
          <a:p>
            <a:pPr algn="just" rtl="1">
              <a:lnSpc>
                <a:spcPct val="150000"/>
              </a:lnSpc>
            </a:pPr>
            <a:r>
              <a:rPr lang="ar-MA" sz="3600" dirty="0">
                <a:solidFill>
                  <a:srgbClr val="424D7B"/>
                </a:solidFill>
              </a:rPr>
              <a:t>وَبِسُرْعَةٍ، سَحَبَهُ ﭐ لرَّجُلُ ﭐ لنَّحيلُ قَبْلَ أَنْ </a:t>
            </a:r>
            <a:r>
              <a:rPr lang="ar-MA" sz="2000" dirty="0">
                <a:solidFill>
                  <a:srgbClr val="424D7B"/>
                </a:solidFill>
              </a:rPr>
              <a:t>.........</a:t>
            </a:r>
            <a:r>
              <a:rPr lang="ar-MA" sz="3600" dirty="0">
                <a:solidFill>
                  <a:srgbClr val="424D7B"/>
                </a:solidFill>
              </a:rPr>
              <a:t> إِلى ﭐلْأَسْفَلِ.</a:t>
            </a:r>
            <a:endParaRPr lang="fr-FR" sz="3600" dirty="0">
              <a:solidFill>
                <a:srgbClr val="424D7B"/>
              </a:solidFill>
            </a:endParaRPr>
          </a:p>
          <a:p>
            <a:pPr algn="just" rtl="1">
              <a:lnSpc>
                <a:spcPct val="150000"/>
              </a:lnSpc>
            </a:pPr>
            <a:r>
              <a:rPr lang="ar-MA" sz="3600" dirty="0">
                <a:solidFill>
                  <a:srgbClr val="424D7B"/>
                </a:solidFill>
              </a:rPr>
              <a:t>وَبَعْدَ أَنْ </a:t>
            </a:r>
            <a:r>
              <a:rPr lang="ar-MA" sz="2000" dirty="0">
                <a:solidFill>
                  <a:srgbClr val="424D7B"/>
                </a:solidFill>
              </a:rPr>
              <a:t>............</a:t>
            </a:r>
            <a:r>
              <a:rPr lang="ar-MA" sz="3600" dirty="0">
                <a:solidFill>
                  <a:srgbClr val="424D7B"/>
                </a:solidFill>
              </a:rPr>
              <a:t>، قالَ لَهُ: لا تَكُنْ </a:t>
            </a:r>
            <a:r>
              <a:rPr lang="ar-MA" sz="2000" dirty="0">
                <a:solidFill>
                  <a:srgbClr val="424D7B"/>
                </a:solidFill>
              </a:rPr>
              <a:t>...............</a:t>
            </a:r>
            <a:r>
              <a:rPr lang="ar-MA" sz="3600" dirty="0">
                <a:solidFill>
                  <a:srgbClr val="424D7B"/>
                </a:solidFill>
              </a:rPr>
              <a:t>  !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83C3EA8E-09C1-0F42-BD93-061DA8B8EBF7}"/>
              </a:ext>
            </a:extLst>
          </p:cNvPr>
          <p:cNvSpPr txBox="1"/>
          <p:nvPr/>
        </p:nvSpPr>
        <p:spPr>
          <a:xfrm>
            <a:off x="-390667" y="830084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سنكمل هذه الفقرة بالكلمات المناسبة التالية : من يقرأ الكلمات. </a:t>
            </a:r>
          </a:p>
        </p:txBody>
      </p:sp>
      <p:pic>
        <p:nvPicPr>
          <p:cNvPr id="27" name="Espace réservé pour une image  2">
            <a:extLst>
              <a:ext uri="{FF2B5EF4-FFF2-40B4-BE49-F238E27FC236}">
                <a16:creationId xmlns:a16="http://schemas.microsoft.com/office/drawing/2014/main" id="{AEA6B829-5B34-9259-15F2-A3DE4FB9F6C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/>
        </p:blipFill>
        <p:spPr>
          <a:xfrm>
            <a:off x="7956000" y="684213"/>
            <a:ext cx="792001" cy="7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052649A-640E-8761-E1C7-6E1B5A6012FE}"/>
              </a:ext>
            </a:extLst>
          </p:cNvPr>
          <p:cNvSpPr txBox="1"/>
          <p:nvPr/>
        </p:nvSpPr>
        <p:spPr>
          <a:xfrm>
            <a:off x="927464" y="1988535"/>
            <a:ext cx="7289073" cy="650162"/>
          </a:xfrm>
          <a:prstGeom prst="roundRect">
            <a:avLst/>
          </a:prstGeom>
          <a:solidFill>
            <a:schemeClr val="bg1"/>
          </a:solidFill>
        </p:spPr>
        <p:txBody>
          <a:bodyPr wrap="square" tIns="0" rtlCol="0" anchor="ctr">
            <a:noAutofit/>
          </a:bodyPr>
          <a:lstStyle>
            <a:defPPr>
              <a:defRPr lang="en-US"/>
            </a:defPPr>
            <a:lvl1pPr algn="ctr">
              <a:defRPr sz="48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rtl="1"/>
            <a:r>
              <a:rPr lang="ar-MA" sz="3200" dirty="0">
                <a:solidFill>
                  <a:srgbClr val="C00000"/>
                </a:solidFill>
              </a:rPr>
              <a:t>مُتَهَوِّراً ـــــ أَنْقَذَهُ ـــــ يَهْوِيَ ـــــ جِسْمٍ نَحيلٍ ـــــ يُقَلِّدُ.</a:t>
            </a:r>
            <a:endParaRPr lang="fr-MA" sz="1050" dirty="0">
              <a:solidFill>
                <a:srgbClr val="C00000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70FF1D9-7A25-B4F7-DCE2-B6F9A14D2C4B}"/>
              </a:ext>
            </a:extLst>
          </p:cNvPr>
          <p:cNvSpPr txBox="1"/>
          <p:nvPr/>
        </p:nvSpPr>
        <p:spPr>
          <a:xfrm>
            <a:off x="469703" y="1918867"/>
            <a:ext cx="1035345" cy="720000"/>
          </a:xfrm>
          <a:prstGeom prst="roundRect">
            <a:avLst/>
          </a:prstGeom>
          <a:solidFill>
            <a:schemeClr val="bg1"/>
          </a:solidFill>
        </p:spPr>
        <p:txBody>
          <a:bodyPr wrap="square" tIns="0" rtlCol="0" anchor="ctr">
            <a:noAutofit/>
          </a:bodyPr>
          <a:lstStyle>
            <a:defPPr>
              <a:defRPr lang="en-US"/>
            </a:defPPr>
            <a:lvl1pPr algn="ctr">
              <a:defRPr sz="48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marL="0" algn="ctr" defTabSz="457200" rtl="1" eaLnBrk="1" latinLnBrk="0" hangingPunct="1"/>
            <a:endParaRPr lang="fr-MA" sz="4000" dirty="0">
              <a:solidFill>
                <a:srgbClr val="C00000"/>
              </a:solidFill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BBF226F4-0787-99F0-7BAE-476531343714}"/>
              </a:ext>
            </a:extLst>
          </p:cNvPr>
          <p:cNvGrpSpPr/>
          <p:nvPr/>
        </p:nvGrpSpPr>
        <p:grpSpPr>
          <a:xfrm>
            <a:off x="712879" y="5644279"/>
            <a:ext cx="7823214" cy="1575809"/>
            <a:chOff x="616547" y="5983062"/>
            <a:chExt cx="7823214" cy="1575809"/>
          </a:xfrm>
        </p:grpSpPr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D68508B5-11D4-7D27-1CCC-C5E61E010250}"/>
                </a:ext>
              </a:extLst>
            </p:cNvPr>
            <p:cNvSpPr txBox="1"/>
            <p:nvPr/>
          </p:nvSpPr>
          <p:spPr>
            <a:xfrm>
              <a:off x="663295" y="5983062"/>
              <a:ext cx="77764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4800" b="1">
                  <a:latin typeface="Microsoft Uighur" panose="02000000000000000000" pitchFamily="2" charset="-78"/>
                  <a:cs typeface="Microsoft Uighur" panose="02000000000000000000" pitchFamily="2" charset="-78"/>
                </a:defRPr>
              </a:lvl1pPr>
            </a:lstStyle>
            <a:p>
              <a:pPr marL="0" algn="l" defTabSz="457200" rtl="0" eaLnBrk="1" latinLnBrk="0" hangingPunct="1"/>
              <a:endParaRPr lang="ar-MA" sz="3600" dirty="0">
                <a:solidFill>
                  <a:srgbClr val="424D7B"/>
                </a:solidFill>
              </a:endParaRPr>
            </a:p>
          </p:txBody>
        </p:sp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E810E218-0591-FB0D-6BD8-179A06B960A4}"/>
                </a:ext>
              </a:extLst>
            </p:cNvPr>
            <p:cNvSpPr txBox="1"/>
            <p:nvPr/>
          </p:nvSpPr>
          <p:spPr>
            <a:xfrm>
              <a:off x="616547" y="6912540"/>
              <a:ext cx="77764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4800" b="1">
                  <a:latin typeface="Microsoft Uighur" panose="02000000000000000000" pitchFamily="2" charset="-78"/>
                  <a:cs typeface="Microsoft Uighur" panose="02000000000000000000" pitchFamily="2" charset="-78"/>
                </a:defRPr>
              </a:lvl1pPr>
            </a:lstStyle>
            <a:p>
              <a:pPr marL="0" algn="l" defTabSz="457200" rtl="0" eaLnBrk="1" latinLnBrk="0" hangingPunct="1"/>
              <a:endParaRPr lang="ar-MA" sz="3600" dirty="0">
                <a:solidFill>
                  <a:srgbClr val="424D7B"/>
                </a:solidFill>
              </a:endParaRP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7E416749-9576-2873-2CB1-7112DAFD7870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AA61840-A181-ADB9-CAB2-21D08960BBD1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9FD7B5E-4571-16AA-B7B0-847A3246B5C8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7C59E4C-AF60-BEA2-D727-1FDCBBD936AA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7DC463E-2EBB-0487-F489-09454992EC26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408F59CD-C9C8-D229-5C8D-49D786142C7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F8197411-C2CF-A893-EADE-D6DF611B6C0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34DF8481-216A-A29E-594F-2E3EDA25E5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8F28AC43-71A4-5650-0AD9-AD9E144B361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955B9FCA-21E7-62AE-79A0-668798F6C95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2135645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A20148-2B99-4C3A-ECD5-449BA0E04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87EB7C4-BE94-8611-1088-065B14A54CD9}"/>
              </a:ext>
            </a:extLst>
          </p:cNvPr>
          <p:cNvSpPr/>
          <p:nvPr/>
        </p:nvSpPr>
        <p:spPr>
          <a:xfrm flipH="1">
            <a:off x="4864353" y="3856914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Organigramme : Terminateur 6">
            <a:extLst>
              <a:ext uri="{FF2B5EF4-FFF2-40B4-BE49-F238E27FC236}">
                <a16:creationId xmlns:a16="http://schemas.microsoft.com/office/drawing/2014/main" id="{5F3E4D97-29A8-4B79-BE43-3963EF86FF64}"/>
              </a:ext>
            </a:extLst>
          </p:cNvPr>
          <p:cNvSpPr/>
          <p:nvPr/>
        </p:nvSpPr>
        <p:spPr>
          <a:xfrm flipH="1">
            <a:off x="7069142" y="3534287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FBAE4CE-18FA-B625-3C67-E7F29A6BC8E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30402" y="933355"/>
            <a:ext cx="6883195" cy="7217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MA" sz="4000" dirty="0">
                <a:solidFill>
                  <a:srgbClr val="424D7B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تنظيم حصص الأسبوع</a:t>
            </a:r>
            <a:endParaRPr lang="fr-MA" sz="4000" dirty="0">
              <a:solidFill>
                <a:srgbClr val="424D7B"/>
              </a:solidFill>
              <a:latin typeface="Microsoft Uighur" panose="02000000000000000000" pitchFamily="2" charset="-78"/>
              <a:ea typeface="Microsoft Himalaya" panose="01010100010101010101" pitchFamily="2" charset="0"/>
              <a:cs typeface="Microsoft Uighur" panose="02000000000000000000" pitchFamily="2" charset="-78"/>
            </a:endParaRPr>
          </a:p>
        </p:txBody>
      </p: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21B9D7A0-9AD7-B6EA-733F-EFD900DCDC3D}"/>
              </a:ext>
            </a:extLst>
          </p:cNvPr>
          <p:cNvGrpSpPr/>
          <p:nvPr/>
        </p:nvGrpSpPr>
        <p:grpSpPr>
          <a:xfrm flipH="1">
            <a:off x="628649" y="3472226"/>
            <a:ext cx="3780000" cy="1341887"/>
            <a:chOff x="628649" y="3472226"/>
            <a:chExt cx="3780000" cy="1341887"/>
          </a:xfrm>
        </p:grpSpPr>
        <p:sp>
          <p:nvSpPr>
            <p:cNvPr id="40" name="Rectangle : coins arrondis 39">
              <a:extLst>
                <a:ext uri="{FF2B5EF4-FFF2-40B4-BE49-F238E27FC236}">
                  <a16:creationId xmlns:a16="http://schemas.microsoft.com/office/drawing/2014/main" id="{EB30F66A-3674-5C0C-C6EB-5E8ED7688111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41" name="Organigramme : Terminateur 40">
              <a:extLst>
                <a:ext uri="{FF2B5EF4-FFF2-40B4-BE49-F238E27FC236}">
                  <a16:creationId xmlns:a16="http://schemas.microsoft.com/office/drawing/2014/main" id="{781FCA4B-89F8-56D0-7DD8-5CDFFBF3896F}"/>
                </a:ext>
              </a:extLst>
            </p:cNvPr>
            <p:cNvSpPr/>
            <p:nvPr userDrawn="1"/>
          </p:nvSpPr>
          <p:spPr>
            <a:xfrm>
              <a:off x="844649" y="3472226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5 -</a:t>
              </a: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24715921-1294-7DE1-B6CF-0E5DC005B0BC}"/>
              </a:ext>
            </a:extLst>
          </p:cNvPr>
          <p:cNvGrpSpPr/>
          <p:nvPr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43" name="Rectangle : coins arrondis 42">
              <a:extLst>
                <a:ext uri="{FF2B5EF4-FFF2-40B4-BE49-F238E27FC236}">
                  <a16:creationId xmlns:a16="http://schemas.microsoft.com/office/drawing/2014/main" id="{0CAE514A-804B-C427-B7B0-9525541DAABA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44" name="Organigramme : Terminateur 43">
              <a:extLst>
                <a:ext uri="{FF2B5EF4-FFF2-40B4-BE49-F238E27FC236}">
                  <a16:creationId xmlns:a16="http://schemas.microsoft.com/office/drawing/2014/main" id="{DAAADEC1-ED47-3AA8-181A-D855B871BA04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1 - </a:t>
              </a:r>
            </a:p>
          </p:txBody>
        </p:sp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BD59AFF9-C5B7-45D5-5EC1-3444227F37A2}"/>
              </a:ext>
            </a:extLst>
          </p:cNvPr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47" name="Rectangle : coins arrondis 46">
              <a:extLst>
                <a:ext uri="{FF2B5EF4-FFF2-40B4-BE49-F238E27FC236}">
                  <a16:creationId xmlns:a16="http://schemas.microsoft.com/office/drawing/2014/main" id="{54877F6B-D745-1697-98F4-1D9035A0C0FC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48" name="Organigramme : Terminateur 47">
              <a:extLst>
                <a:ext uri="{FF2B5EF4-FFF2-40B4-BE49-F238E27FC236}">
                  <a16:creationId xmlns:a16="http://schemas.microsoft.com/office/drawing/2014/main" id="{C5D4F533-CF58-D263-EE36-34C0477B6308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4 - </a:t>
              </a:r>
            </a:p>
          </p:txBody>
        </p:sp>
      </p:grpSp>
      <p:sp>
        <p:nvSpPr>
          <p:cNvPr id="49" name="Espace réservé du texte 25">
            <a:extLst>
              <a:ext uri="{FF2B5EF4-FFF2-40B4-BE49-F238E27FC236}">
                <a16:creationId xmlns:a16="http://schemas.microsoft.com/office/drawing/2014/main" id="{F7F2D667-4F23-89B5-9996-088AAFE63AB6}"/>
              </a:ext>
            </a:extLst>
          </p:cNvPr>
          <p:cNvSpPr txBox="1">
            <a:spLocks/>
          </p:cNvSpPr>
          <p:nvPr/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أنشطة اعتيادية.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: استثمار النص.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الاستماع والتحدث : الإنتاج.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تمارين كتابية: البنيات اللغوية.</a:t>
            </a:r>
          </a:p>
        </p:txBody>
      </p:sp>
      <p:sp>
        <p:nvSpPr>
          <p:cNvPr id="50" name="Espace réservé du texte 25">
            <a:extLst>
              <a:ext uri="{FF2B5EF4-FFF2-40B4-BE49-F238E27FC236}">
                <a16:creationId xmlns:a16="http://schemas.microsoft.com/office/drawing/2014/main" id="{C212CE26-3E6F-049C-DE0C-DE19DC78C511}"/>
              </a:ext>
            </a:extLst>
          </p:cNvPr>
          <p:cNvSpPr txBox="1">
            <a:spLocks/>
          </p:cNvSpPr>
          <p:nvPr/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أنشطة اعتيادية.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معجم.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الاستماع والتحدث.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الطلاقة.</a:t>
            </a:r>
          </a:p>
        </p:txBody>
      </p:sp>
      <p:sp>
        <p:nvSpPr>
          <p:cNvPr id="51" name="Espace réservé du texte 25">
            <a:extLst>
              <a:ext uri="{FF2B5EF4-FFF2-40B4-BE49-F238E27FC236}">
                <a16:creationId xmlns:a16="http://schemas.microsoft.com/office/drawing/2014/main" id="{3863A646-1594-9F87-7F5A-C1BDA340B562}"/>
              </a:ext>
            </a:extLst>
          </p:cNvPr>
          <p:cNvSpPr txBox="1">
            <a:spLocks/>
          </p:cNvSpPr>
          <p:nvPr/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أنشطة اعتيادية.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الاستماع والتحدث : إعادة الإنتاج.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قراءة: استخلاص العبرة.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تعبير كتابي.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إملاء 2/2..</a:t>
            </a:r>
          </a:p>
        </p:txBody>
      </p:sp>
      <p:sp>
        <p:nvSpPr>
          <p:cNvPr id="57" name="Organigramme : Terminateur 56">
            <a:extLst>
              <a:ext uri="{FF2B5EF4-FFF2-40B4-BE49-F238E27FC236}">
                <a16:creationId xmlns:a16="http://schemas.microsoft.com/office/drawing/2014/main" id="{B8F7E605-DAED-BC42-B63E-0CDAEED3579E}"/>
              </a:ext>
            </a:extLst>
          </p:cNvPr>
          <p:cNvSpPr/>
          <p:nvPr/>
        </p:nvSpPr>
        <p:spPr>
          <a:xfrm>
            <a:off x="7020000" y="3534287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اليوم</a:t>
            </a:r>
            <a:r>
              <a:rPr kumimoji="0" lang="fr-MA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2 -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du texte 25">
            <a:extLst>
              <a:ext uri="{FF2B5EF4-FFF2-40B4-BE49-F238E27FC236}">
                <a16:creationId xmlns:a16="http://schemas.microsoft.com/office/drawing/2014/main" id="{51B7B395-B668-8551-CD76-EF96E4C8553D}"/>
              </a:ext>
            </a:extLst>
          </p:cNvPr>
          <p:cNvSpPr txBox="1">
            <a:spLocks/>
          </p:cNvSpPr>
          <p:nvPr/>
        </p:nvSpPr>
        <p:spPr>
          <a:xfrm>
            <a:off x="5044353" y="3985083"/>
            <a:ext cx="3479543" cy="873195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أنشطة اعتيادية. 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الاستماع والتحدث : عناصر الحكاية. 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 استراتيجية المفردات. 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خط ونقل.</a:t>
            </a:r>
          </a:p>
        </p:txBody>
      </p:sp>
      <p:pic>
        <p:nvPicPr>
          <p:cNvPr id="3" name="Image 2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192726DB-2892-9A3D-3CD5-4F389B7715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229" y="4909299"/>
            <a:ext cx="3831420" cy="1362012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B26892A1-FC5F-B643-A7FE-DC5816B029B6}"/>
              </a:ext>
            </a:extLst>
          </p:cNvPr>
          <p:cNvSpPr txBox="1"/>
          <p:nvPr/>
        </p:nvSpPr>
        <p:spPr>
          <a:xfrm>
            <a:off x="924231" y="5351595"/>
            <a:ext cx="32684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Wingdings" panose="05000000000000000000" pitchFamily="2" charset="2"/>
              </a:rPr>
              <a:t>أنشطة اعتيادية الطلاقة: توليف ودعم.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Wingdings" panose="05000000000000000000" pitchFamily="2" charset="2"/>
              </a:rPr>
              <a:t>توليف ودعم.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Wingdings" panose="05000000000000000000" pitchFamily="2" charset="2"/>
              </a:rPr>
              <a:t>قراءة إثرائية.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5FD84A5-99A4-A364-FFB3-F57818472073}"/>
              </a:ext>
            </a:extLst>
          </p:cNvPr>
          <p:cNvSpPr txBox="1"/>
          <p:nvPr/>
        </p:nvSpPr>
        <p:spPr>
          <a:xfrm>
            <a:off x="2835641" y="4891334"/>
            <a:ext cx="15362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اليوم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6 - 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17FD943A-74F4-421C-4B3A-55A54B43C8A4}"/>
              </a:ext>
            </a:extLst>
          </p:cNvPr>
          <p:cNvGrpSpPr/>
          <p:nvPr/>
        </p:nvGrpSpPr>
        <p:grpSpPr>
          <a:xfrm flipH="1">
            <a:off x="4735350" y="4939311"/>
            <a:ext cx="3780000" cy="1332000"/>
            <a:chOff x="4735350" y="5023288"/>
            <a:chExt cx="3780000" cy="1332000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337DF700-AC25-620A-C2C5-3B2448B5F91E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17" name="Organigramme : Terminateur 16">
              <a:extLst>
                <a:ext uri="{FF2B5EF4-FFF2-40B4-BE49-F238E27FC236}">
                  <a16:creationId xmlns:a16="http://schemas.microsoft.com/office/drawing/2014/main" id="{8EE3A0C0-CC18-5556-1623-663C25045895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3 - </a:t>
              </a:r>
            </a:p>
          </p:txBody>
        </p:sp>
      </p:grpSp>
      <p:sp>
        <p:nvSpPr>
          <p:cNvPr id="18" name="Espace réservé du texte 25">
            <a:extLst>
              <a:ext uri="{FF2B5EF4-FFF2-40B4-BE49-F238E27FC236}">
                <a16:creationId xmlns:a16="http://schemas.microsoft.com/office/drawing/2014/main" id="{EB6D1459-CA3B-284B-74F0-2E3457330197}"/>
              </a:ext>
            </a:extLst>
          </p:cNvPr>
          <p:cNvSpPr txBox="1">
            <a:spLocks/>
          </p:cNvSpPr>
          <p:nvPr/>
        </p:nvSpPr>
        <p:spPr>
          <a:xfrm>
            <a:off x="5005680" y="5389311"/>
            <a:ext cx="3416206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Wingdings" panose="05000000000000000000" pitchFamily="2" charset="2"/>
              </a:rPr>
              <a:t>أنشطة اعتيادية.</a:t>
            </a:r>
          </a:p>
          <a:p>
            <a:pPr marL="266700" marR="0" lvl="0" indent="-266700" algn="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Wingdings" panose="05000000000000000000" pitchFamily="2" charset="2"/>
              </a:rPr>
              <a:t>الاستماع والتحدث : البنية السردية / لعب الأدوار. 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Wingdings" panose="05000000000000000000" pitchFamily="2" charset="2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Wingdings" panose="05000000000000000000" pitchFamily="2" charset="2"/>
              </a:rPr>
              <a:t>قراءة: استراتيجية الفهم. 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Wingdings" panose="05000000000000000000" pitchFamily="2" charset="2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Wingdings" panose="05000000000000000000" pitchFamily="2" charset="2"/>
              </a:rPr>
              <a:t>إملاء ½</a:t>
            </a: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  <a:sym typeface="Wingdings" panose="05000000000000000000" pitchFamily="2" charset="2"/>
              </a:rPr>
              <a:t> .</a:t>
            </a:r>
            <a:endParaRPr kumimoji="0" lang="tzm-Arab-MA" sz="14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4921276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362780-3567-F8D5-3979-EC685F5B36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ZoneTexte 45">
            <a:extLst>
              <a:ext uri="{FF2B5EF4-FFF2-40B4-BE49-F238E27FC236}">
                <a16:creationId xmlns:a16="http://schemas.microsoft.com/office/drawing/2014/main" id="{A5627DAC-4582-E224-5921-FB19E6DB3A72}"/>
              </a:ext>
            </a:extLst>
          </p:cNvPr>
          <p:cNvSpPr txBox="1"/>
          <p:nvPr/>
        </p:nvSpPr>
        <p:spPr>
          <a:xfrm>
            <a:off x="-344824" y="816227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يكمل الجملة الأولى؟ من يقرأ الجملة تامة؟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Abadi" panose="020B060402010402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Abadi" panose="020B0604020104020204" pitchFamily="34" charset="0"/>
                <a:ea typeface="Calibri" panose="020F0502020204030204" pitchFamily="34" charset="0"/>
                <a:cs typeface="Microsoft Uighur" panose="02000000000000000000" pitchFamily="2" charset="-78"/>
                <a:sym typeface="Wingdings" panose="05000000000000000000" pitchFamily="2" charset="2"/>
              </a:rPr>
              <a:t></a:t>
            </a: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3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4813725-69E4-BF4B-0810-C13A98CAC3E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213"/>
            <a:ext cx="792001" cy="792000"/>
          </a:xfr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B1610D1-0779-F177-C341-06328CAB31F8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8F74217-80D2-74B8-5B42-98FA3DB28462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884213E-EA35-A989-E37B-E5515D365B3A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9705770-BB61-CF4A-2B86-34D1F5A21FB0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2F84F16-6518-AFC8-E2CC-895B920AD555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C00EE3C9-E25E-F17A-CFE9-41AF92C1A28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AC39815B-20B8-13AA-0B8A-297DE8038E2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6C616EE6-8D15-CC9D-3F3B-8BBE864C97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C21AC23C-F36B-FCA8-2285-3A7D279D47F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11A7BDB0-A2E9-B131-3FCF-A7E7C9D8A59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12640CE-422E-EBBF-97EB-79D2700BB5C7}"/>
              </a:ext>
            </a:extLst>
          </p:cNvPr>
          <p:cNvSpPr txBox="1"/>
          <p:nvPr/>
        </p:nvSpPr>
        <p:spPr>
          <a:xfrm>
            <a:off x="635727" y="2899954"/>
            <a:ext cx="7498080" cy="618309"/>
          </a:xfrm>
          <a:prstGeom prst="roundRect">
            <a:avLst/>
          </a:prstGeom>
          <a:solidFill>
            <a:schemeClr val="bg1"/>
          </a:solidFill>
        </p:spPr>
        <p:txBody>
          <a:bodyPr wrap="square" tIns="0" rtlCol="0" anchor="ctr">
            <a:noAutofit/>
          </a:bodyPr>
          <a:lstStyle>
            <a:defPPr>
              <a:defRPr lang="en-US"/>
            </a:defPPr>
            <a:lvl1pPr algn="ctr">
              <a:defRPr sz="48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algn="just" rtl="1">
              <a:lnSpc>
                <a:spcPct val="150000"/>
              </a:lnSpc>
            </a:pPr>
            <a:r>
              <a:rPr lang="ar-MA" sz="3600" dirty="0">
                <a:solidFill>
                  <a:srgbClr val="424D7B"/>
                </a:solidFill>
              </a:rPr>
              <a:t>في رِحْلَةٍ جَبَلِيَّةٍ، رَأى رَجُلٌ ذو </a:t>
            </a:r>
            <a:r>
              <a:rPr lang="ar-MA" sz="2000" dirty="0">
                <a:solidFill>
                  <a:srgbClr val="424D7B"/>
                </a:solidFill>
              </a:rPr>
              <a:t>...........................</a:t>
            </a:r>
            <a:r>
              <a:rPr lang="ar-MA" sz="3600" dirty="0">
                <a:solidFill>
                  <a:srgbClr val="424D7B"/>
                </a:solidFill>
              </a:rPr>
              <a:t>طِفْلاً عَلى حافَّةِ مُنْحَدَرٍ.</a:t>
            </a:r>
            <a:endParaRPr lang="fr-FR" sz="3600" dirty="0">
              <a:solidFill>
                <a:srgbClr val="424D7B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1DEE95A-E8D5-AADD-D665-41A280757FA3}"/>
              </a:ext>
            </a:extLst>
          </p:cNvPr>
          <p:cNvSpPr txBox="1"/>
          <p:nvPr/>
        </p:nvSpPr>
        <p:spPr>
          <a:xfrm>
            <a:off x="3649649" y="3069867"/>
            <a:ext cx="1216550" cy="448397"/>
          </a:xfrm>
          <a:prstGeom prst="roundRect">
            <a:avLst/>
          </a:prstGeom>
          <a:solidFill>
            <a:schemeClr val="bg1"/>
          </a:solidFill>
        </p:spPr>
        <p:txBody>
          <a:bodyPr wrap="square" lIns="0" tIns="0" rIns="0" rtlCol="0" anchor="ctr">
            <a:noAutofit/>
          </a:bodyPr>
          <a:lstStyle>
            <a:defPPr>
              <a:defRPr lang="en-US"/>
            </a:defPPr>
            <a:lvl1pPr algn="ctr">
              <a:defRPr sz="48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rtl="1"/>
            <a:r>
              <a:rPr lang="ar-MA" sz="3200" dirty="0">
                <a:solidFill>
                  <a:srgbClr val="C00000"/>
                </a:solidFill>
              </a:rPr>
              <a:t>جِسْمٍ نَحيلٍ</a:t>
            </a:r>
            <a:endParaRPr lang="fr-MA" sz="1050" dirty="0">
              <a:solidFill>
                <a:srgbClr val="C00000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45E9583-766D-FC5C-1C1D-C0AA69185CBF}"/>
              </a:ext>
            </a:extLst>
          </p:cNvPr>
          <p:cNvSpPr txBox="1"/>
          <p:nvPr/>
        </p:nvSpPr>
        <p:spPr>
          <a:xfrm>
            <a:off x="927464" y="1988535"/>
            <a:ext cx="7289073" cy="650162"/>
          </a:xfrm>
          <a:prstGeom prst="roundRect">
            <a:avLst/>
          </a:prstGeom>
          <a:solidFill>
            <a:schemeClr val="bg1"/>
          </a:solidFill>
        </p:spPr>
        <p:txBody>
          <a:bodyPr wrap="square" tIns="0" rtlCol="0" anchor="ctr">
            <a:noAutofit/>
          </a:bodyPr>
          <a:lstStyle>
            <a:defPPr>
              <a:defRPr lang="en-US"/>
            </a:defPPr>
            <a:lvl1pPr algn="ctr">
              <a:defRPr sz="48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rtl="1"/>
            <a:r>
              <a:rPr lang="ar-MA" sz="3200" dirty="0">
                <a:solidFill>
                  <a:srgbClr val="C00000"/>
                </a:solidFill>
              </a:rPr>
              <a:t>مُتَهَوِّراً ـــــ أَنْقَذَهُ ـــــ يَهْوِيَ ـــــ جِسْمٍ نَحيلٍ ـــــ يُقَلِّدُ.</a:t>
            </a:r>
            <a:endParaRPr lang="fr-MA" sz="105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033585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34A652-93FD-522E-D861-342D9BB8B1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ZoneTexte 68">
            <a:extLst>
              <a:ext uri="{FF2B5EF4-FFF2-40B4-BE49-F238E27FC236}">
                <a16:creationId xmlns:a16="http://schemas.microsoft.com/office/drawing/2014/main" id="{336579EB-CC08-947F-75F4-F8A8C1378E1A}"/>
              </a:ext>
            </a:extLst>
          </p:cNvPr>
          <p:cNvSpPr txBox="1"/>
          <p:nvPr/>
        </p:nvSpPr>
        <p:spPr>
          <a:xfrm>
            <a:off x="-358161" y="819897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يكمل الجملة الموالية؟ من يقرأ الجملة تامة؟ </a:t>
            </a:r>
          </a:p>
        </p:txBody>
      </p:sp>
      <p:pic>
        <p:nvPicPr>
          <p:cNvPr id="2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CDD5475-8F5C-DAAD-AA48-18BD7B0120F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213"/>
            <a:ext cx="792001" cy="792000"/>
          </a:xfr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8EE0186-EB7B-3D7E-6562-5A8638D3DABF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7DC791C-79DD-8C87-0139-40E25BAEE71F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E40D756-48D8-94EB-76DA-2E063D5A355D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0E0CBA1-D5D0-BA43-6077-99C6C5BDC532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6A38954-AE72-DB05-FE4F-13EB4A245A20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F407ADE3-232A-15CD-0C4C-72DB3FD34AF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25BB997B-8249-EE86-D74E-0AC6F2C213B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3B0D06A0-133F-D572-1637-56B1B600CC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44B1BC92-35DC-C6CE-4DE4-AE0B7A75A6F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B46D22B9-44EA-0F81-D95A-E96F6AC2B5D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2519930-4CA3-9F47-83BA-C34F833BB43E}"/>
              </a:ext>
            </a:extLst>
          </p:cNvPr>
          <p:cNvSpPr txBox="1"/>
          <p:nvPr/>
        </p:nvSpPr>
        <p:spPr>
          <a:xfrm>
            <a:off x="975359" y="2899954"/>
            <a:ext cx="7158447" cy="3021875"/>
          </a:xfrm>
          <a:prstGeom prst="roundRect">
            <a:avLst/>
          </a:prstGeom>
          <a:solidFill>
            <a:schemeClr val="bg1"/>
          </a:solidFill>
        </p:spPr>
        <p:txBody>
          <a:bodyPr wrap="square" tIns="0" rtlCol="0" anchor="ctr">
            <a:noAutofit/>
          </a:bodyPr>
          <a:lstStyle>
            <a:defPPr>
              <a:defRPr lang="en-US"/>
            </a:defPPr>
            <a:lvl1pPr algn="ctr">
              <a:defRPr sz="48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algn="just" rtl="1">
              <a:lnSpc>
                <a:spcPct val="150000"/>
              </a:lnSpc>
            </a:pPr>
            <a:r>
              <a:rPr lang="ar-MA" sz="3600" dirty="0">
                <a:solidFill>
                  <a:srgbClr val="424D7B"/>
                </a:solidFill>
              </a:rPr>
              <a:t>كانَ ﭐلطِّفْلُ </a:t>
            </a:r>
            <a:r>
              <a:rPr lang="ar-MA" sz="2000" dirty="0">
                <a:solidFill>
                  <a:srgbClr val="424D7B"/>
                </a:solidFill>
              </a:rPr>
              <a:t>.....................</a:t>
            </a:r>
            <a:r>
              <a:rPr lang="ar-MA" sz="3600" dirty="0">
                <a:solidFill>
                  <a:srgbClr val="424D7B"/>
                </a:solidFill>
              </a:rPr>
              <a:t> ﭐ لطُّيورَ وَهِيَ تُرَفْرِفُ.</a:t>
            </a:r>
            <a:endParaRPr lang="fr-FR" sz="3600" dirty="0">
              <a:solidFill>
                <a:srgbClr val="424D7B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D2E2A0E-26CF-71A7-0EC4-3EDB623EB3AB}"/>
              </a:ext>
            </a:extLst>
          </p:cNvPr>
          <p:cNvSpPr txBox="1"/>
          <p:nvPr/>
        </p:nvSpPr>
        <p:spPr>
          <a:xfrm>
            <a:off x="5686697" y="4297517"/>
            <a:ext cx="984069" cy="378985"/>
          </a:xfrm>
          <a:prstGeom prst="roundRect">
            <a:avLst/>
          </a:prstGeom>
          <a:solidFill>
            <a:schemeClr val="bg1"/>
          </a:solidFill>
        </p:spPr>
        <p:txBody>
          <a:bodyPr wrap="square" tIns="0" rtlCol="0" anchor="ctr">
            <a:noAutofit/>
          </a:bodyPr>
          <a:lstStyle>
            <a:defPPr>
              <a:defRPr lang="en-US"/>
            </a:defPPr>
            <a:lvl1pPr algn="ctr">
              <a:defRPr sz="48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rtl="1"/>
            <a:r>
              <a:rPr lang="ar-MA" sz="3200" dirty="0">
                <a:solidFill>
                  <a:srgbClr val="C00000"/>
                </a:solidFill>
              </a:rPr>
              <a:t>يُقَلِّدُ</a:t>
            </a:r>
            <a:endParaRPr lang="fr-MA" sz="1050" dirty="0">
              <a:solidFill>
                <a:srgbClr val="C0000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475FC44-8E41-E02F-639D-0651E0B88E11}"/>
              </a:ext>
            </a:extLst>
          </p:cNvPr>
          <p:cNvSpPr txBox="1"/>
          <p:nvPr/>
        </p:nvSpPr>
        <p:spPr>
          <a:xfrm>
            <a:off x="927464" y="1988535"/>
            <a:ext cx="7289073" cy="650162"/>
          </a:xfrm>
          <a:prstGeom prst="roundRect">
            <a:avLst/>
          </a:prstGeom>
          <a:solidFill>
            <a:schemeClr val="bg1"/>
          </a:solidFill>
        </p:spPr>
        <p:txBody>
          <a:bodyPr wrap="square" tIns="0" rtlCol="0" anchor="ctr">
            <a:noAutofit/>
          </a:bodyPr>
          <a:lstStyle>
            <a:defPPr>
              <a:defRPr lang="en-US"/>
            </a:defPPr>
            <a:lvl1pPr algn="ctr">
              <a:defRPr sz="48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rtl="1"/>
            <a:r>
              <a:rPr lang="ar-MA" sz="3200" dirty="0">
                <a:solidFill>
                  <a:srgbClr val="C00000"/>
                </a:solidFill>
              </a:rPr>
              <a:t>مُتَهَوِّراً ـــــ أَنْقَذَهُ ـــــ يَهْوِيَ ـــــ </a:t>
            </a:r>
            <a:r>
              <a:rPr lang="ar-MA" sz="3200" dirty="0">
                <a:solidFill>
                  <a:schemeClr val="bg1">
                    <a:lumMod val="65000"/>
                  </a:schemeClr>
                </a:solidFill>
              </a:rPr>
              <a:t>جِسْمٍ نَحيلٍ </a:t>
            </a:r>
            <a:r>
              <a:rPr lang="ar-MA" sz="3200" dirty="0">
                <a:solidFill>
                  <a:srgbClr val="C00000"/>
                </a:solidFill>
              </a:rPr>
              <a:t>ـــــ يُقَلِّدُ.</a:t>
            </a:r>
            <a:endParaRPr lang="fr-MA" sz="105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501273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5884FA-9001-C86E-2165-45737A65A2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ZoneTexte 42">
            <a:extLst>
              <a:ext uri="{FF2B5EF4-FFF2-40B4-BE49-F238E27FC236}">
                <a16:creationId xmlns:a16="http://schemas.microsoft.com/office/drawing/2014/main" id="{85E624AC-60E2-44FD-3B7B-9F67180B27A4}"/>
              </a:ext>
            </a:extLst>
          </p:cNvPr>
          <p:cNvSpPr txBox="1"/>
          <p:nvPr/>
        </p:nvSpPr>
        <p:spPr>
          <a:xfrm>
            <a:off x="-403728" y="810510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يكمل الجملة؟ من يقرأ الجملة تامة؟</a:t>
            </a:r>
          </a:p>
        </p:txBody>
      </p:sp>
      <p:pic>
        <p:nvPicPr>
          <p:cNvPr id="24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796B14A-8C19-87D0-74CB-20268B2FCC4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213"/>
            <a:ext cx="792001" cy="792000"/>
          </a:xfr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14C388AF-F07B-B9B4-2273-977463751667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1F511E2-B938-9EAA-4689-E7CEB6213695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6FD5970-095B-5F33-097B-7A59872365B4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F4A1EC2-189A-BBC0-3D0C-936E02D26B92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7554EAE-C3D7-F92E-62E7-94EEF0BC0AB0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3B8B477D-05AC-39CE-3193-B74C224AA38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60CAF877-341B-3581-7739-8EF584B6853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97712B87-83CE-A56D-550C-86C8F6425D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672DF6A8-ED54-DE22-4016-CB12343F33D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C273BE5D-ED6E-2F75-A992-A58CDB33FCA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6B3B4B1-FC90-0630-1E19-19BC7C3EF756}"/>
              </a:ext>
            </a:extLst>
          </p:cNvPr>
          <p:cNvSpPr txBox="1"/>
          <p:nvPr/>
        </p:nvSpPr>
        <p:spPr>
          <a:xfrm>
            <a:off x="975359" y="3126377"/>
            <a:ext cx="7158447" cy="3021875"/>
          </a:xfrm>
          <a:prstGeom prst="roundRect">
            <a:avLst/>
          </a:prstGeom>
          <a:solidFill>
            <a:schemeClr val="bg1"/>
          </a:solidFill>
        </p:spPr>
        <p:txBody>
          <a:bodyPr wrap="square" tIns="0" rtlCol="0" anchor="ctr">
            <a:noAutofit/>
          </a:bodyPr>
          <a:lstStyle>
            <a:defPPr>
              <a:defRPr lang="en-US"/>
            </a:defPPr>
            <a:lvl1pPr algn="ctr">
              <a:defRPr sz="48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algn="just" rtl="1">
              <a:lnSpc>
                <a:spcPct val="150000"/>
              </a:lnSpc>
            </a:pPr>
            <a:r>
              <a:rPr lang="ar-MA" sz="3600" dirty="0">
                <a:solidFill>
                  <a:srgbClr val="424D7B"/>
                </a:solidFill>
              </a:rPr>
              <a:t>وَبِسُرْعَةٍ، سَحَبَهُ ﭐ لرَّجُلُ ﭐ لنَّحيلُ قَبْلَ أَنْ </a:t>
            </a:r>
            <a:r>
              <a:rPr lang="ar-MA" sz="2000" dirty="0">
                <a:solidFill>
                  <a:srgbClr val="424D7B"/>
                </a:solidFill>
              </a:rPr>
              <a:t>..............</a:t>
            </a:r>
            <a:r>
              <a:rPr lang="ar-MA" sz="3600" dirty="0">
                <a:solidFill>
                  <a:srgbClr val="424D7B"/>
                </a:solidFill>
              </a:rPr>
              <a:t> إِلى ﭐلْأَسْفَلِ.</a:t>
            </a:r>
            <a:endParaRPr lang="fr-FR" sz="3600" dirty="0">
              <a:solidFill>
                <a:srgbClr val="424D7B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DE520DB-6A6A-2E1D-FBE7-857D7A69D14C}"/>
              </a:ext>
            </a:extLst>
          </p:cNvPr>
          <p:cNvSpPr txBox="1"/>
          <p:nvPr/>
        </p:nvSpPr>
        <p:spPr>
          <a:xfrm>
            <a:off x="2926081" y="4505311"/>
            <a:ext cx="635726" cy="467282"/>
          </a:xfrm>
          <a:prstGeom prst="roundRect">
            <a:avLst/>
          </a:prstGeom>
          <a:solidFill>
            <a:schemeClr val="bg1"/>
          </a:solidFill>
        </p:spPr>
        <p:txBody>
          <a:bodyPr wrap="square" lIns="0" tIns="0" rIns="0" rtlCol="0" anchor="ctr">
            <a:noAutofit/>
          </a:bodyPr>
          <a:lstStyle>
            <a:defPPr>
              <a:defRPr lang="en-US"/>
            </a:defPPr>
            <a:lvl1pPr algn="ctr">
              <a:defRPr sz="48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rtl="1"/>
            <a:r>
              <a:rPr lang="ar-MA" sz="3200" dirty="0">
                <a:solidFill>
                  <a:srgbClr val="C00000"/>
                </a:solidFill>
              </a:rPr>
              <a:t>يَهْوِيَ</a:t>
            </a:r>
            <a:endParaRPr lang="fr-MA" sz="1050" dirty="0">
              <a:solidFill>
                <a:srgbClr val="C0000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D6A3C47-A293-41BD-CD4E-54B9C87B7922}"/>
              </a:ext>
            </a:extLst>
          </p:cNvPr>
          <p:cNvSpPr txBox="1"/>
          <p:nvPr/>
        </p:nvSpPr>
        <p:spPr>
          <a:xfrm>
            <a:off x="927464" y="1988535"/>
            <a:ext cx="7289073" cy="650162"/>
          </a:xfrm>
          <a:prstGeom prst="roundRect">
            <a:avLst/>
          </a:prstGeom>
          <a:solidFill>
            <a:schemeClr val="bg1"/>
          </a:solidFill>
        </p:spPr>
        <p:txBody>
          <a:bodyPr wrap="square" tIns="0" rtlCol="0" anchor="ctr">
            <a:noAutofit/>
          </a:bodyPr>
          <a:lstStyle>
            <a:defPPr>
              <a:defRPr lang="en-US"/>
            </a:defPPr>
            <a:lvl1pPr algn="ctr">
              <a:defRPr sz="48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rtl="1"/>
            <a:r>
              <a:rPr lang="ar-MA" sz="3200" dirty="0">
                <a:solidFill>
                  <a:srgbClr val="C00000"/>
                </a:solidFill>
              </a:rPr>
              <a:t>مُتَهَوِّراً ـــــ أَنْقَذَهُ ـــــ يَهْوِيَ ـــــ </a:t>
            </a:r>
            <a:r>
              <a:rPr lang="ar-MA" sz="3200" dirty="0">
                <a:solidFill>
                  <a:schemeClr val="bg1">
                    <a:lumMod val="65000"/>
                  </a:schemeClr>
                </a:solidFill>
              </a:rPr>
              <a:t>جِسْمٍ نَحيلٍ </a:t>
            </a:r>
            <a:r>
              <a:rPr lang="ar-MA" sz="3200" dirty="0">
                <a:solidFill>
                  <a:srgbClr val="C00000"/>
                </a:solidFill>
              </a:rPr>
              <a:t>ـــــ </a:t>
            </a:r>
            <a:r>
              <a:rPr lang="ar-MA" sz="3200" dirty="0">
                <a:solidFill>
                  <a:schemeClr val="bg1">
                    <a:lumMod val="65000"/>
                  </a:schemeClr>
                </a:solidFill>
              </a:rPr>
              <a:t>يُقَلِّدُ</a:t>
            </a:r>
            <a:r>
              <a:rPr lang="ar-MA" sz="3200" dirty="0">
                <a:solidFill>
                  <a:srgbClr val="C00000"/>
                </a:solidFill>
              </a:rPr>
              <a:t>.</a:t>
            </a:r>
            <a:endParaRPr lang="fr-MA" sz="105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59199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C97607-E509-4809-6FAD-47264E2C92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ZoneTexte 42">
            <a:extLst>
              <a:ext uri="{FF2B5EF4-FFF2-40B4-BE49-F238E27FC236}">
                <a16:creationId xmlns:a16="http://schemas.microsoft.com/office/drawing/2014/main" id="{C6DD3F9E-69B3-6C69-B43F-DB2873B9F959}"/>
              </a:ext>
            </a:extLst>
          </p:cNvPr>
          <p:cNvSpPr txBox="1"/>
          <p:nvPr/>
        </p:nvSpPr>
        <p:spPr>
          <a:xfrm>
            <a:off x="-403728" y="810510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يكمل الجملة الأخيرة؟</a:t>
            </a:r>
          </a:p>
        </p:txBody>
      </p:sp>
      <p:pic>
        <p:nvPicPr>
          <p:cNvPr id="24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482829F-5A4B-A03F-7E4B-3875FA2FF9E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213"/>
            <a:ext cx="792001" cy="792000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ED01BED-8427-8A88-0724-32E98054613A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726936-CB1E-BC52-0E60-15B6BF99B58E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6E95259-2E36-9AAC-1C79-8898B2A97335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BCB8C2C-3C06-2EC3-168A-A53C9E17C5B8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2B8B33-B1D2-2A32-2D42-A564B50A03DE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0DB3AB14-9634-74F3-C5F2-82292695788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36F76C9-C536-58D1-873B-6E819CCA47A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D6792281-1C6A-BCB9-110D-FED99C668C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1B98CE8-EEA6-9F31-BF2D-77B29A71605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F1B8A12-82ED-15AD-D84D-5AD7B7E223D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AA971FC-E477-305F-C19A-00FAA1BB5921}"/>
              </a:ext>
            </a:extLst>
          </p:cNvPr>
          <p:cNvSpPr txBox="1"/>
          <p:nvPr/>
        </p:nvSpPr>
        <p:spPr>
          <a:xfrm>
            <a:off x="975359" y="2899954"/>
            <a:ext cx="7158447" cy="3021875"/>
          </a:xfrm>
          <a:prstGeom prst="roundRect">
            <a:avLst/>
          </a:prstGeom>
          <a:solidFill>
            <a:schemeClr val="bg1"/>
          </a:solidFill>
        </p:spPr>
        <p:txBody>
          <a:bodyPr wrap="square" tIns="0" rtlCol="0" anchor="ctr">
            <a:noAutofit/>
          </a:bodyPr>
          <a:lstStyle>
            <a:defPPr>
              <a:defRPr lang="en-US"/>
            </a:defPPr>
            <a:lvl1pPr algn="ctr">
              <a:defRPr sz="48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algn="just" rtl="1">
              <a:lnSpc>
                <a:spcPct val="150000"/>
              </a:lnSpc>
            </a:pPr>
            <a:endParaRPr lang="fr-FR" sz="3600" dirty="0">
              <a:solidFill>
                <a:srgbClr val="424D7B"/>
              </a:solidFill>
            </a:endParaRPr>
          </a:p>
          <a:p>
            <a:pPr algn="just" rtl="1">
              <a:lnSpc>
                <a:spcPct val="150000"/>
              </a:lnSpc>
            </a:pPr>
            <a:endParaRPr lang="fr-FR" sz="3600" dirty="0">
              <a:solidFill>
                <a:srgbClr val="424D7B"/>
              </a:solidFill>
            </a:endParaRPr>
          </a:p>
          <a:p>
            <a:pPr algn="just" rtl="1">
              <a:lnSpc>
                <a:spcPct val="150000"/>
              </a:lnSpc>
            </a:pPr>
            <a:endParaRPr lang="fr-FR" sz="3600" dirty="0">
              <a:solidFill>
                <a:srgbClr val="424D7B"/>
              </a:solidFill>
            </a:endParaRPr>
          </a:p>
          <a:p>
            <a:pPr algn="just" rtl="1">
              <a:lnSpc>
                <a:spcPct val="150000"/>
              </a:lnSpc>
            </a:pPr>
            <a:r>
              <a:rPr lang="ar-MA" sz="3600" dirty="0">
                <a:solidFill>
                  <a:srgbClr val="424D7B"/>
                </a:solidFill>
              </a:rPr>
              <a:t>وَبَعْدَ أَنْ </a:t>
            </a:r>
            <a:r>
              <a:rPr lang="ar-MA" sz="2000" dirty="0">
                <a:solidFill>
                  <a:srgbClr val="424D7B"/>
                </a:solidFill>
              </a:rPr>
              <a:t>............</a:t>
            </a:r>
            <a:r>
              <a:rPr lang="ar-MA" sz="3600" dirty="0">
                <a:solidFill>
                  <a:srgbClr val="424D7B"/>
                </a:solidFill>
              </a:rPr>
              <a:t>، قالَ لَهُ: لا تَكُنْ </a:t>
            </a:r>
            <a:r>
              <a:rPr lang="ar-MA" sz="2000" dirty="0">
                <a:solidFill>
                  <a:srgbClr val="424D7B"/>
                </a:solidFill>
              </a:rPr>
              <a:t>...............</a:t>
            </a:r>
            <a:r>
              <a:rPr lang="ar-MA" sz="3600" dirty="0">
                <a:solidFill>
                  <a:srgbClr val="424D7B"/>
                </a:solidFill>
              </a:rPr>
              <a:t>  !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17601D6-15F2-A15B-D73E-0425C4B6A8AC}"/>
              </a:ext>
            </a:extLst>
          </p:cNvPr>
          <p:cNvSpPr txBox="1"/>
          <p:nvPr/>
        </p:nvSpPr>
        <p:spPr>
          <a:xfrm>
            <a:off x="3678752" y="5498762"/>
            <a:ext cx="1154590" cy="475821"/>
          </a:xfrm>
          <a:prstGeom prst="roundRect">
            <a:avLst/>
          </a:prstGeom>
          <a:noFill/>
        </p:spPr>
        <p:txBody>
          <a:bodyPr wrap="square" tIns="0" rtlCol="0" anchor="ctr">
            <a:noAutofit/>
          </a:bodyPr>
          <a:lstStyle>
            <a:defPPr>
              <a:defRPr lang="en-US"/>
            </a:defPPr>
            <a:lvl1pPr algn="ctr">
              <a:defRPr sz="48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rtl="1"/>
            <a:r>
              <a:rPr lang="ar-MA" sz="3200" dirty="0">
                <a:solidFill>
                  <a:srgbClr val="C00000"/>
                </a:solidFill>
              </a:rPr>
              <a:t>مُتَهَوِّراً</a:t>
            </a:r>
            <a:endParaRPr lang="fr-MA" sz="1050" dirty="0">
              <a:solidFill>
                <a:srgbClr val="C0000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12679E3-359E-0A93-4291-02926F8E7083}"/>
              </a:ext>
            </a:extLst>
          </p:cNvPr>
          <p:cNvSpPr txBox="1"/>
          <p:nvPr/>
        </p:nvSpPr>
        <p:spPr>
          <a:xfrm>
            <a:off x="6228505" y="5418187"/>
            <a:ext cx="921149" cy="650162"/>
          </a:xfrm>
          <a:prstGeom prst="roundRect">
            <a:avLst/>
          </a:prstGeom>
          <a:noFill/>
        </p:spPr>
        <p:txBody>
          <a:bodyPr wrap="square" tIns="0" rtlCol="0" anchor="ctr">
            <a:noAutofit/>
          </a:bodyPr>
          <a:lstStyle>
            <a:defPPr>
              <a:defRPr lang="en-US"/>
            </a:defPPr>
            <a:lvl1pPr algn="ctr">
              <a:defRPr sz="48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rtl="1"/>
            <a:r>
              <a:rPr lang="ar-MA" sz="3200" dirty="0">
                <a:solidFill>
                  <a:srgbClr val="C00000"/>
                </a:solidFill>
              </a:rPr>
              <a:t>أَنْقَذَهُ</a:t>
            </a:r>
            <a:endParaRPr lang="fr-MA" sz="1050" dirty="0">
              <a:solidFill>
                <a:srgbClr val="C0000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1AF2244-57C8-0EE1-A24C-00AD36C77D2B}"/>
              </a:ext>
            </a:extLst>
          </p:cNvPr>
          <p:cNvSpPr txBox="1"/>
          <p:nvPr/>
        </p:nvSpPr>
        <p:spPr>
          <a:xfrm>
            <a:off x="927464" y="1988535"/>
            <a:ext cx="7289073" cy="650162"/>
          </a:xfrm>
          <a:prstGeom prst="roundRect">
            <a:avLst/>
          </a:prstGeom>
          <a:solidFill>
            <a:schemeClr val="bg1"/>
          </a:solidFill>
        </p:spPr>
        <p:txBody>
          <a:bodyPr wrap="square" tIns="0" rtlCol="0" anchor="ctr">
            <a:noAutofit/>
          </a:bodyPr>
          <a:lstStyle>
            <a:defPPr>
              <a:defRPr lang="en-US"/>
            </a:defPPr>
            <a:lvl1pPr algn="ctr">
              <a:defRPr sz="48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rtl="1"/>
            <a:r>
              <a:rPr lang="ar-MA" sz="3200" dirty="0">
                <a:solidFill>
                  <a:srgbClr val="C00000"/>
                </a:solidFill>
              </a:rPr>
              <a:t>مُتَهَوِّراً ـــــ أَنْقَذَهُ ـــــ </a:t>
            </a:r>
            <a:r>
              <a:rPr lang="ar-MA" sz="3200" dirty="0">
                <a:solidFill>
                  <a:schemeClr val="bg1">
                    <a:lumMod val="65000"/>
                  </a:schemeClr>
                </a:solidFill>
              </a:rPr>
              <a:t>يَهْوِيَ</a:t>
            </a:r>
            <a:r>
              <a:rPr lang="ar-MA" sz="3200" dirty="0">
                <a:solidFill>
                  <a:srgbClr val="C00000"/>
                </a:solidFill>
              </a:rPr>
              <a:t> ـــــ </a:t>
            </a:r>
            <a:r>
              <a:rPr lang="ar-MA" sz="3200" dirty="0">
                <a:solidFill>
                  <a:schemeClr val="bg1">
                    <a:lumMod val="65000"/>
                  </a:schemeClr>
                </a:solidFill>
              </a:rPr>
              <a:t>جِسْمٍ نَحيلٍ </a:t>
            </a:r>
            <a:r>
              <a:rPr lang="ar-MA" sz="3200" dirty="0">
                <a:solidFill>
                  <a:srgbClr val="C00000"/>
                </a:solidFill>
              </a:rPr>
              <a:t>ـــــ </a:t>
            </a:r>
            <a:r>
              <a:rPr lang="ar-MA" sz="3200" dirty="0">
                <a:solidFill>
                  <a:schemeClr val="bg1">
                    <a:lumMod val="65000"/>
                  </a:schemeClr>
                </a:solidFill>
              </a:rPr>
              <a:t>يُقَلِّدُ</a:t>
            </a:r>
            <a:r>
              <a:rPr lang="ar-MA" sz="3200" dirty="0">
                <a:solidFill>
                  <a:srgbClr val="C00000"/>
                </a:solidFill>
              </a:rPr>
              <a:t>.</a:t>
            </a:r>
            <a:endParaRPr lang="fr-MA" sz="105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283658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867E1B-EE3F-19A4-D5A4-7009FC2D10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ZoneTexte 22">
            <a:extLst>
              <a:ext uri="{FF2B5EF4-FFF2-40B4-BE49-F238E27FC236}">
                <a16:creationId xmlns:a16="http://schemas.microsoft.com/office/drawing/2014/main" id="{23A5405E-1282-6440-9F53-70305B13CFE8}"/>
              </a:ext>
            </a:extLst>
          </p:cNvPr>
          <p:cNvSpPr txBox="1"/>
          <p:nvPr/>
        </p:nvSpPr>
        <p:spPr>
          <a:xfrm>
            <a:off x="-370950" y="817030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الفقرة؟</a:t>
            </a:r>
          </a:p>
        </p:txBody>
      </p:sp>
      <p:pic>
        <p:nvPicPr>
          <p:cNvPr id="17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D8754EC-F92A-F47F-5D7E-EE3F16EDFF7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213"/>
            <a:ext cx="792001" cy="792000"/>
          </a:xfr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2FB67A3-1DD3-AD2C-1BAC-03D7A8CFD853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00CA15F-10EB-1C41-1290-2C13B6947C95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B9D4246-385A-7150-A139-29D3B6B38C07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7A3BB1F-0568-A797-86B6-FC0991076E56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DBE6F3E-A004-D127-B299-ECAEB2142EE4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365C5061-448B-02B4-2693-FE29F884BC9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535F740-9CCF-E236-595B-2DB18176993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5A61BEC-499A-80D4-8063-736F4CCEE1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8F79EDD-6A8D-509D-C58C-374593A311A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A251063-CBA9-6822-AD91-83FDF8CD23E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F522A6C-935C-B5F6-44E1-5B6D6D86F015}"/>
              </a:ext>
            </a:extLst>
          </p:cNvPr>
          <p:cNvSpPr txBox="1"/>
          <p:nvPr/>
        </p:nvSpPr>
        <p:spPr>
          <a:xfrm>
            <a:off x="487680" y="2368731"/>
            <a:ext cx="7724503" cy="3021875"/>
          </a:xfrm>
          <a:prstGeom prst="roundRect">
            <a:avLst/>
          </a:prstGeom>
          <a:solidFill>
            <a:schemeClr val="bg1"/>
          </a:solidFill>
        </p:spPr>
        <p:txBody>
          <a:bodyPr wrap="square" tIns="0" rtlCol="0" anchor="ctr">
            <a:noAutofit/>
          </a:bodyPr>
          <a:lstStyle>
            <a:defPPr>
              <a:defRPr lang="en-US"/>
            </a:defPPr>
            <a:lvl1pPr algn="ctr">
              <a:defRPr sz="48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algn="just" rtl="1">
              <a:lnSpc>
                <a:spcPct val="150000"/>
              </a:lnSpc>
            </a:pPr>
            <a:r>
              <a:rPr lang="ar-MA" sz="3600" dirty="0">
                <a:solidFill>
                  <a:srgbClr val="424D7B"/>
                </a:solidFill>
              </a:rPr>
              <a:t>في رِحْلَةٍ جَبَلِيَّةٍ، رَأى رَجُلٌ ذو </a:t>
            </a:r>
            <a:r>
              <a:rPr lang="ar-MA" sz="3600" dirty="0">
                <a:solidFill>
                  <a:srgbClr val="C00000"/>
                </a:solidFill>
              </a:rPr>
              <a:t>جِسْمٍ نَحيلٍ </a:t>
            </a:r>
            <a:r>
              <a:rPr lang="fr-FR" sz="3600" dirty="0">
                <a:solidFill>
                  <a:srgbClr val="C00000"/>
                </a:solidFill>
              </a:rPr>
              <a:t> </a:t>
            </a:r>
            <a:r>
              <a:rPr lang="ar-MA" sz="3600" dirty="0">
                <a:solidFill>
                  <a:srgbClr val="424D7B"/>
                </a:solidFill>
              </a:rPr>
              <a:t>طِفْلاً عَلى حافَّةِ مُنْحَدَرٍ.</a:t>
            </a:r>
            <a:endParaRPr lang="fr-FR" sz="3600" dirty="0">
              <a:solidFill>
                <a:srgbClr val="424D7B"/>
              </a:solidFill>
            </a:endParaRPr>
          </a:p>
          <a:p>
            <a:pPr algn="just" rtl="1">
              <a:lnSpc>
                <a:spcPct val="150000"/>
              </a:lnSpc>
            </a:pPr>
            <a:r>
              <a:rPr lang="ar-MA" sz="3600" dirty="0">
                <a:solidFill>
                  <a:srgbClr val="424D7B"/>
                </a:solidFill>
              </a:rPr>
              <a:t>كانَ</a:t>
            </a:r>
            <a:r>
              <a:rPr lang="fr-FR" sz="3600" dirty="0">
                <a:solidFill>
                  <a:srgbClr val="424D7B"/>
                </a:solidFill>
              </a:rPr>
              <a:t>  </a:t>
            </a:r>
            <a:r>
              <a:rPr lang="ar-MA" sz="3600" dirty="0">
                <a:solidFill>
                  <a:srgbClr val="C00000"/>
                </a:solidFill>
              </a:rPr>
              <a:t>يُقَلِّدُ </a:t>
            </a:r>
            <a:r>
              <a:rPr lang="ar-MA" sz="3600" dirty="0">
                <a:solidFill>
                  <a:srgbClr val="424D7B"/>
                </a:solidFill>
              </a:rPr>
              <a:t>ﭐ لطُّيورَ وَهِيَ تُرَفْرِفُ.</a:t>
            </a:r>
            <a:endParaRPr lang="fr-FR" sz="3600" dirty="0">
              <a:solidFill>
                <a:srgbClr val="424D7B"/>
              </a:solidFill>
            </a:endParaRPr>
          </a:p>
          <a:p>
            <a:pPr algn="just" rtl="1">
              <a:lnSpc>
                <a:spcPct val="150000"/>
              </a:lnSpc>
            </a:pPr>
            <a:r>
              <a:rPr lang="ar-MA" sz="3600" dirty="0">
                <a:solidFill>
                  <a:srgbClr val="424D7B"/>
                </a:solidFill>
              </a:rPr>
              <a:t>وَبِسُرْعَةٍ، سَحَبَهُ ﭐ لرَّجُلُ ﭐ لنَّحيلُ قَبْلَ أَنْ </a:t>
            </a:r>
            <a:r>
              <a:rPr lang="ar-MA" sz="3600" dirty="0">
                <a:solidFill>
                  <a:srgbClr val="C00000"/>
                </a:solidFill>
              </a:rPr>
              <a:t>يَهْوِيَ </a:t>
            </a:r>
            <a:r>
              <a:rPr lang="ar-MA" sz="3600" dirty="0">
                <a:solidFill>
                  <a:srgbClr val="424D7B"/>
                </a:solidFill>
              </a:rPr>
              <a:t>إِلى ﭐلْأَسْفَلِ.</a:t>
            </a:r>
            <a:endParaRPr lang="fr-FR" sz="3600" dirty="0">
              <a:solidFill>
                <a:srgbClr val="424D7B"/>
              </a:solidFill>
            </a:endParaRPr>
          </a:p>
          <a:p>
            <a:pPr algn="just" rtl="1">
              <a:lnSpc>
                <a:spcPct val="150000"/>
              </a:lnSpc>
            </a:pPr>
            <a:r>
              <a:rPr lang="ar-MA" sz="3600" dirty="0">
                <a:solidFill>
                  <a:srgbClr val="424D7B"/>
                </a:solidFill>
              </a:rPr>
              <a:t>وَبَعْدَ أَنْ </a:t>
            </a:r>
            <a:r>
              <a:rPr lang="ar-MA" sz="3600" dirty="0">
                <a:solidFill>
                  <a:srgbClr val="C00000"/>
                </a:solidFill>
              </a:rPr>
              <a:t>أَنْقَذَهُ</a:t>
            </a:r>
            <a:r>
              <a:rPr lang="ar-MA" sz="3600" dirty="0">
                <a:solidFill>
                  <a:srgbClr val="424D7B"/>
                </a:solidFill>
              </a:rPr>
              <a:t>، قالَ لَهُ: لا تَكُنْ </a:t>
            </a:r>
            <a:r>
              <a:rPr lang="ar-MA" sz="3600" dirty="0">
                <a:solidFill>
                  <a:srgbClr val="C00000"/>
                </a:solidFill>
              </a:rPr>
              <a:t>مُتَهَوِّراً</a:t>
            </a:r>
            <a:r>
              <a:rPr lang="ar-MA" sz="3600" dirty="0">
                <a:solidFill>
                  <a:srgbClr val="424D7B"/>
                </a:solidFill>
              </a:rPr>
              <a:t>  !</a:t>
            </a:r>
          </a:p>
        </p:txBody>
      </p:sp>
    </p:spTree>
    <p:extLst>
      <p:ext uri="{BB962C8B-B14F-4D97-AF65-F5344CB8AC3E}">
        <p14:creationId xmlns:p14="http://schemas.microsoft.com/office/powerpoint/2010/main" val="1025876820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C2DCD0-41DD-2405-7282-94D0A692B6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>
            <a:extLst>
              <a:ext uri="{FF2B5EF4-FFF2-40B4-BE49-F238E27FC236}">
                <a16:creationId xmlns:a16="http://schemas.microsoft.com/office/drawing/2014/main" id="{DC2FDE2A-7AAB-C848-AB79-2DE9472B66B8}"/>
              </a:ext>
            </a:extLst>
          </p:cNvPr>
          <p:cNvSpPr txBox="1"/>
          <p:nvPr/>
        </p:nvSpPr>
        <p:spPr>
          <a:xfrm>
            <a:off x="-395256" y="825721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دفاتركم.</a:t>
            </a: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33EB3E27-0F4C-D34B-974C-2FFE8C1DB6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933" y="2244436"/>
            <a:ext cx="3139726" cy="34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Espace réservé pour une image  14" descr="Une image contenant Bagages et sacs&#10;&#10;Le contenu généré par l’IA peut être incorrect.">
            <a:extLst>
              <a:ext uri="{FF2B5EF4-FFF2-40B4-BE49-F238E27FC236}">
                <a16:creationId xmlns:a16="http://schemas.microsoft.com/office/drawing/2014/main" id="{6CD38FED-21E0-C619-F374-9E33FE66814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30F45C3-F7A5-8097-2C45-58BF8616627A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D39080C-1AFD-BB4E-ACC1-07F47F1F8CC2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D99E7CB-1FE0-2931-37F6-E023BA571FD2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EB5D9B8-35CD-DEA2-1137-5C9265716A6B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BFB6C31-8FA5-2376-8692-0B77DDE5CC6C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D1386973-B2C7-75CD-DF4D-385AAEDAD37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6EBFD1F0-9AAF-5B69-FB76-980D74D34A0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2FFE6F15-3595-99F3-BD1D-916757632D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8E88A830-4163-96EC-1D59-8808AB84AA1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F1F282AF-ACDE-8AAD-71D1-69E1A0B00D28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0335784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7F1916-A5D3-D403-0E88-254B8D32F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oneTexte 21">
            <a:extLst>
              <a:ext uri="{FF2B5EF4-FFF2-40B4-BE49-F238E27FC236}">
                <a16:creationId xmlns:a16="http://schemas.microsoft.com/office/drawing/2014/main" id="{DBC130C5-0334-3313-D4EE-C9292EFFC404}"/>
              </a:ext>
            </a:extLst>
          </p:cNvPr>
          <p:cNvSpPr txBox="1"/>
          <p:nvPr/>
        </p:nvSpPr>
        <p:spPr>
          <a:xfrm>
            <a:off x="4519749" y="828158"/>
            <a:ext cx="28713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املؤوا شبكة كلمة: «الأب».</a:t>
            </a:r>
          </a:p>
        </p:txBody>
      </p:sp>
      <p:pic>
        <p:nvPicPr>
          <p:cNvPr id="23" name="Espace réservé pour une image  29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28A73271-66BE-A36D-E325-542C43DE342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213"/>
            <a:ext cx="792001" cy="792000"/>
          </a:xfr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BF5306C-6A3D-5ACC-D49F-5659BDCB55E0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6156350-EB9E-7E69-AEF4-DAACFE502F6D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AF1D228-2913-A332-B3CE-45B5BE960805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DB511F6-D916-C6E6-E14C-E2131662CC83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9350F46-A0FD-E286-557F-D5ACBA1AF72B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03F8BE4D-1EC8-8C3D-38B5-3F2D5C768E4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7E6BFD5-5FA5-1EDA-8FA9-9936C9E79B1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262EC03-900F-63EC-63F4-2F06AE64BB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5187EE7-D6EF-0798-64DE-5D245403A11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BF11EAC-491B-2CC7-4753-49EEB2E5C9A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2653355D-9580-C8F7-AE56-FDAAB3A94A3E}"/>
              </a:ext>
            </a:extLst>
          </p:cNvPr>
          <p:cNvSpPr>
            <a:spLocks noChangeAspect="1"/>
          </p:cNvSpPr>
          <p:nvPr/>
        </p:nvSpPr>
        <p:spPr>
          <a:xfrm>
            <a:off x="3698129" y="2122714"/>
            <a:ext cx="1747743" cy="1260000"/>
          </a:xfrm>
          <a:prstGeom prst="ellipse">
            <a:avLst/>
          </a:prstGeom>
          <a:solidFill>
            <a:srgbClr val="424D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1" eaLnBrk="1" latinLnBrk="0" hangingPunct="1"/>
            <a:r>
              <a:rPr lang="ar-S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اَلْأَبُ</a:t>
            </a:r>
            <a:endParaRPr lang="fr-FR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592BE4EB-AE96-555B-D6C9-443C7C75C280}"/>
              </a:ext>
            </a:extLst>
          </p:cNvPr>
          <p:cNvSpPr/>
          <p:nvPr/>
        </p:nvSpPr>
        <p:spPr>
          <a:xfrm>
            <a:off x="7272536" y="4435113"/>
            <a:ext cx="1363859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 rtl="1"/>
            <a:r>
              <a:rPr lang="fr-MA" sz="36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…….</a:t>
            </a:r>
            <a:endParaRPr lang="ar-MA" sz="36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52" name="Rectangle : coins arrondis 51">
            <a:extLst>
              <a:ext uri="{FF2B5EF4-FFF2-40B4-BE49-F238E27FC236}">
                <a16:creationId xmlns:a16="http://schemas.microsoft.com/office/drawing/2014/main" id="{6A0ACBF0-049A-B9AD-5174-E72A79CB975C}"/>
              </a:ext>
            </a:extLst>
          </p:cNvPr>
          <p:cNvSpPr/>
          <p:nvPr/>
        </p:nvSpPr>
        <p:spPr>
          <a:xfrm>
            <a:off x="5581303" y="4435113"/>
            <a:ext cx="1363859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 rtl="1"/>
            <a:r>
              <a:rPr lang="fr-MA" sz="36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…….</a:t>
            </a:r>
            <a:endParaRPr lang="ar-MA" sz="36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53" name="Rectangle : coins arrondis 52">
            <a:extLst>
              <a:ext uri="{FF2B5EF4-FFF2-40B4-BE49-F238E27FC236}">
                <a16:creationId xmlns:a16="http://schemas.microsoft.com/office/drawing/2014/main" id="{D06A8C13-5786-5C98-64B5-2B03E9D90059}"/>
              </a:ext>
            </a:extLst>
          </p:cNvPr>
          <p:cNvSpPr/>
          <p:nvPr/>
        </p:nvSpPr>
        <p:spPr>
          <a:xfrm>
            <a:off x="3890071" y="4435113"/>
            <a:ext cx="1363859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 rtl="1"/>
            <a:r>
              <a:rPr lang="fr-MA" sz="36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…….</a:t>
            </a:r>
            <a:endParaRPr lang="ar-MA" sz="36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54" name="Rectangle : coins arrondis 53">
            <a:extLst>
              <a:ext uri="{FF2B5EF4-FFF2-40B4-BE49-F238E27FC236}">
                <a16:creationId xmlns:a16="http://schemas.microsoft.com/office/drawing/2014/main" id="{B44D755B-BA3C-2269-1DD0-8A2899C284B3}"/>
              </a:ext>
            </a:extLst>
          </p:cNvPr>
          <p:cNvSpPr/>
          <p:nvPr/>
        </p:nvSpPr>
        <p:spPr>
          <a:xfrm>
            <a:off x="2198838" y="4435113"/>
            <a:ext cx="1363859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 rtl="1"/>
            <a:r>
              <a:rPr lang="fr-MA" sz="36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…….</a:t>
            </a:r>
            <a:endParaRPr lang="ar-MA" sz="36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55" name="Rectangle : coins arrondis 54">
            <a:extLst>
              <a:ext uri="{FF2B5EF4-FFF2-40B4-BE49-F238E27FC236}">
                <a16:creationId xmlns:a16="http://schemas.microsoft.com/office/drawing/2014/main" id="{ADD4A803-E252-0FB1-E6AB-EBC37D1934F3}"/>
              </a:ext>
            </a:extLst>
          </p:cNvPr>
          <p:cNvSpPr/>
          <p:nvPr/>
        </p:nvSpPr>
        <p:spPr>
          <a:xfrm>
            <a:off x="507605" y="4435113"/>
            <a:ext cx="1363859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 rtl="1"/>
            <a:r>
              <a:rPr lang="fr-MA" sz="36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…….</a:t>
            </a:r>
            <a:endParaRPr lang="ar-MA" sz="36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cxnSp>
        <p:nvCxnSpPr>
          <p:cNvPr id="4" name="Connecteur : en angle 3">
            <a:extLst>
              <a:ext uri="{FF2B5EF4-FFF2-40B4-BE49-F238E27FC236}">
                <a16:creationId xmlns:a16="http://schemas.microsoft.com/office/drawing/2014/main" id="{346430AA-2533-95AD-5E4B-3A41E3109F1C}"/>
              </a:ext>
            </a:extLst>
          </p:cNvPr>
          <p:cNvCxnSpPr>
            <a:stCxn id="2" idx="4"/>
            <a:endCxn id="55" idx="0"/>
          </p:cNvCxnSpPr>
          <p:nvPr/>
        </p:nvCxnSpPr>
        <p:spPr>
          <a:xfrm rot="5400000">
            <a:off x="2354569" y="2217680"/>
            <a:ext cx="1052399" cy="3382466"/>
          </a:xfrm>
          <a:prstGeom prst="bentConnector3">
            <a:avLst/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 : en angle 4">
            <a:extLst>
              <a:ext uri="{FF2B5EF4-FFF2-40B4-BE49-F238E27FC236}">
                <a16:creationId xmlns:a16="http://schemas.microsoft.com/office/drawing/2014/main" id="{4694E753-1C97-E10F-ECEA-2EED388FA0B0}"/>
              </a:ext>
            </a:extLst>
          </p:cNvPr>
          <p:cNvCxnSpPr>
            <a:cxnSpLocks/>
            <a:stCxn id="2" idx="4"/>
            <a:endCxn id="54" idx="0"/>
          </p:cNvCxnSpPr>
          <p:nvPr/>
        </p:nvCxnSpPr>
        <p:spPr>
          <a:xfrm rot="5400000">
            <a:off x="3200186" y="3063297"/>
            <a:ext cx="1052399" cy="1691233"/>
          </a:xfrm>
          <a:prstGeom prst="bentConnector3">
            <a:avLst>
              <a:gd name="adj1" fmla="val 50000"/>
            </a:avLst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 : en angle 6">
            <a:extLst>
              <a:ext uri="{FF2B5EF4-FFF2-40B4-BE49-F238E27FC236}">
                <a16:creationId xmlns:a16="http://schemas.microsoft.com/office/drawing/2014/main" id="{4E5299A3-CC26-C694-131E-E71E99401655}"/>
              </a:ext>
            </a:extLst>
          </p:cNvPr>
          <p:cNvCxnSpPr>
            <a:cxnSpLocks/>
            <a:stCxn id="2" idx="4"/>
            <a:endCxn id="52" idx="0"/>
          </p:cNvCxnSpPr>
          <p:nvPr/>
        </p:nvCxnSpPr>
        <p:spPr>
          <a:xfrm rot="16200000" flipH="1">
            <a:off x="4891418" y="3063297"/>
            <a:ext cx="1052399" cy="1691232"/>
          </a:xfrm>
          <a:prstGeom prst="bentConnector3">
            <a:avLst>
              <a:gd name="adj1" fmla="val 50000"/>
            </a:avLst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 : en angle 7">
            <a:extLst>
              <a:ext uri="{FF2B5EF4-FFF2-40B4-BE49-F238E27FC236}">
                <a16:creationId xmlns:a16="http://schemas.microsoft.com/office/drawing/2014/main" id="{8BA917EE-EACB-0722-6A72-CC6FA23F8ECC}"/>
              </a:ext>
            </a:extLst>
          </p:cNvPr>
          <p:cNvCxnSpPr>
            <a:cxnSpLocks/>
            <a:stCxn id="2" idx="4"/>
            <a:endCxn id="9" idx="0"/>
          </p:cNvCxnSpPr>
          <p:nvPr/>
        </p:nvCxnSpPr>
        <p:spPr>
          <a:xfrm rot="16200000" flipH="1">
            <a:off x="5737034" y="2217680"/>
            <a:ext cx="1052399" cy="3382465"/>
          </a:xfrm>
          <a:prstGeom prst="bentConnector3">
            <a:avLst>
              <a:gd name="adj1" fmla="val 50000"/>
            </a:avLst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AF319246-ADF8-4666-2D1A-5B266AD1F834}"/>
              </a:ext>
            </a:extLst>
          </p:cNvPr>
          <p:cNvCxnSpPr>
            <a:stCxn id="2" idx="4"/>
            <a:endCxn id="53" idx="0"/>
          </p:cNvCxnSpPr>
          <p:nvPr/>
        </p:nvCxnSpPr>
        <p:spPr>
          <a:xfrm>
            <a:off x="4572001" y="3382714"/>
            <a:ext cx="0" cy="1052399"/>
          </a:xfrm>
          <a:prstGeom prst="straightConnector1">
            <a:avLst/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47096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6A125D-3185-71A3-8F12-B090D7103C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oneTexte 21">
            <a:extLst>
              <a:ext uri="{FF2B5EF4-FFF2-40B4-BE49-F238E27FC236}">
                <a16:creationId xmlns:a16="http://schemas.microsoft.com/office/drawing/2014/main" id="{BA904C87-E52F-3081-856F-2672ADBFC869}"/>
              </a:ext>
            </a:extLst>
          </p:cNvPr>
          <p:cNvSpPr txBox="1"/>
          <p:nvPr/>
        </p:nvSpPr>
        <p:spPr>
          <a:xfrm>
            <a:off x="609600" y="828158"/>
            <a:ext cx="68686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,</a:t>
            </a: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5" name="Espace réservé pour une image  13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2BF644CA-DB10-B190-D054-6274F11252F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213"/>
            <a:ext cx="792001" cy="792000"/>
          </a:xfr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39D926A-D709-EEFC-807C-7E904EFA30B5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A19994C-C19F-1EB3-AEC6-C3C4B2081650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B46A65-E2BF-5311-81DA-290A89E74A8F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911B97E-E1A2-D319-4001-0114A6032BBD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283E555-A5CF-5F32-9A50-0F1A1E644361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ED57C445-1CFD-85FF-49F3-1904DC034FD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524FEC67-2F9D-EFB5-CC1D-5E4DEA43916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AAC60C46-47A0-1ECB-FF7D-0E34DF7341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43F7B6CF-6FC5-7515-749C-2153DBAB341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9845F55C-1C9D-9621-2E89-8CA5A37E483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4790B094-E44D-F7D7-CEEC-F25DEBF9B3F3}"/>
              </a:ext>
            </a:extLst>
          </p:cNvPr>
          <p:cNvSpPr/>
          <p:nvPr/>
        </p:nvSpPr>
        <p:spPr>
          <a:xfrm>
            <a:off x="-123186" y="1827732"/>
            <a:ext cx="1980000" cy="900000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algn="ctr" defTabSz="457200" rtl="0" eaLnBrk="1" latinLnBrk="0" hangingPunct="1"/>
            <a:endParaRPr lang="fr-MA" sz="36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45BBF69-492B-214B-E332-4F161910E660}"/>
              </a:ext>
            </a:extLst>
          </p:cNvPr>
          <p:cNvSpPr/>
          <p:nvPr/>
        </p:nvSpPr>
        <p:spPr>
          <a:xfrm>
            <a:off x="1568560" y="942382"/>
            <a:ext cx="1980000" cy="900000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lvl="0" algn="ctr" defTabSz="457200" rtl="0" eaLnBrk="1" latinLnBrk="0" hangingPunct="1"/>
            <a:endParaRPr lang="ar-MA" sz="3600" b="1" dirty="0">
              <a:solidFill>
                <a:srgbClr val="C0000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670BEB48-E697-C5FC-40FB-4D68FD27A3BC}"/>
              </a:ext>
            </a:extLst>
          </p:cNvPr>
          <p:cNvSpPr>
            <a:spLocks noChangeAspect="1"/>
          </p:cNvSpPr>
          <p:nvPr/>
        </p:nvSpPr>
        <p:spPr>
          <a:xfrm>
            <a:off x="3698129" y="2122714"/>
            <a:ext cx="1747743" cy="1260000"/>
          </a:xfrm>
          <a:prstGeom prst="ellipse">
            <a:avLst/>
          </a:prstGeom>
          <a:solidFill>
            <a:srgbClr val="424D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1" eaLnBrk="1" latinLnBrk="0" hangingPunct="1"/>
            <a:r>
              <a:rPr lang="ar-S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اَلْأَبُ</a:t>
            </a:r>
            <a:endParaRPr lang="fr-FR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7148FA7E-9719-6610-B762-8DCA9E948237}"/>
              </a:ext>
            </a:extLst>
          </p:cNvPr>
          <p:cNvSpPr/>
          <p:nvPr/>
        </p:nvSpPr>
        <p:spPr>
          <a:xfrm>
            <a:off x="7272536" y="4435113"/>
            <a:ext cx="1363859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 rtl="1"/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يَنْصَحُ</a:t>
            </a:r>
            <a:endParaRPr lang="ar-MA" sz="36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68DB1B7A-E49B-33F8-40A0-2AA5A6601A19}"/>
              </a:ext>
            </a:extLst>
          </p:cNvPr>
          <p:cNvSpPr/>
          <p:nvPr/>
        </p:nvSpPr>
        <p:spPr>
          <a:xfrm>
            <a:off x="5581303" y="4435113"/>
            <a:ext cx="1363859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 rtl="1"/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يُحَذِّرُ</a:t>
            </a:r>
            <a:endParaRPr lang="ar-MA" sz="36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35" name="Rectangle : coins arrondis 34">
            <a:extLst>
              <a:ext uri="{FF2B5EF4-FFF2-40B4-BE49-F238E27FC236}">
                <a16:creationId xmlns:a16="http://schemas.microsoft.com/office/drawing/2014/main" id="{186E4518-BD93-4B10-9FB3-342656004C65}"/>
              </a:ext>
            </a:extLst>
          </p:cNvPr>
          <p:cNvSpPr/>
          <p:nvPr/>
        </p:nvSpPr>
        <p:spPr>
          <a:xfrm>
            <a:off x="3890071" y="4435113"/>
            <a:ext cx="1363859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 rtl="1"/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يَهْتَمُّ</a:t>
            </a:r>
            <a:endParaRPr lang="ar-MA" sz="36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1CF4BF0B-75E3-4E06-1C7E-D1C2C7393CFB}"/>
              </a:ext>
            </a:extLst>
          </p:cNvPr>
          <p:cNvSpPr/>
          <p:nvPr/>
        </p:nvSpPr>
        <p:spPr>
          <a:xfrm>
            <a:off x="2198838" y="4435113"/>
            <a:ext cx="1363859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 rtl="1"/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يَحْمي</a:t>
            </a:r>
            <a:endParaRPr lang="ar-MA" sz="36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id="{AE94C31B-B16E-CFE2-04FD-70F1625E39EF}"/>
              </a:ext>
            </a:extLst>
          </p:cNvPr>
          <p:cNvSpPr/>
          <p:nvPr/>
        </p:nvSpPr>
        <p:spPr>
          <a:xfrm>
            <a:off x="507605" y="4435113"/>
            <a:ext cx="1363859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 rtl="1"/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يُساعِدُ</a:t>
            </a:r>
            <a:endParaRPr lang="ar-MA" sz="36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cxnSp>
        <p:nvCxnSpPr>
          <p:cNvPr id="38" name="Connecteur : en angle 37">
            <a:extLst>
              <a:ext uri="{FF2B5EF4-FFF2-40B4-BE49-F238E27FC236}">
                <a16:creationId xmlns:a16="http://schemas.microsoft.com/office/drawing/2014/main" id="{6EB82DF1-6FFF-E595-BF29-EF4C52C5A1B2}"/>
              </a:ext>
            </a:extLst>
          </p:cNvPr>
          <p:cNvCxnSpPr>
            <a:stCxn id="28" idx="4"/>
            <a:endCxn id="37" idx="0"/>
          </p:cNvCxnSpPr>
          <p:nvPr/>
        </p:nvCxnSpPr>
        <p:spPr>
          <a:xfrm rot="5400000">
            <a:off x="2354569" y="2217680"/>
            <a:ext cx="1052399" cy="3382466"/>
          </a:xfrm>
          <a:prstGeom prst="bentConnector3">
            <a:avLst/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 : en angle 38">
            <a:extLst>
              <a:ext uri="{FF2B5EF4-FFF2-40B4-BE49-F238E27FC236}">
                <a16:creationId xmlns:a16="http://schemas.microsoft.com/office/drawing/2014/main" id="{BA553310-4297-85EC-012D-E57C0F0BDE26}"/>
              </a:ext>
            </a:extLst>
          </p:cNvPr>
          <p:cNvCxnSpPr>
            <a:cxnSpLocks/>
            <a:stCxn id="28" idx="4"/>
            <a:endCxn id="36" idx="0"/>
          </p:cNvCxnSpPr>
          <p:nvPr/>
        </p:nvCxnSpPr>
        <p:spPr>
          <a:xfrm rot="5400000">
            <a:off x="3200186" y="3063297"/>
            <a:ext cx="1052399" cy="1691233"/>
          </a:xfrm>
          <a:prstGeom prst="bentConnector3">
            <a:avLst>
              <a:gd name="adj1" fmla="val 50000"/>
            </a:avLst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 : en angle 39">
            <a:extLst>
              <a:ext uri="{FF2B5EF4-FFF2-40B4-BE49-F238E27FC236}">
                <a16:creationId xmlns:a16="http://schemas.microsoft.com/office/drawing/2014/main" id="{22BE56F1-7A4C-5ABB-ACAB-3EDD67F84790}"/>
              </a:ext>
            </a:extLst>
          </p:cNvPr>
          <p:cNvCxnSpPr>
            <a:cxnSpLocks/>
            <a:stCxn id="28" idx="4"/>
            <a:endCxn id="34" idx="0"/>
          </p:cNvCxnSpPr>
          <p:nvPr/>
        </p:nvCxnSpPr>
        <p:spPr>
          <a:xfrm rot="16200000" flipH="1">
            <a:off x="4891418" y="3063297"/>
            <a:ext cx="1052399" cy="1691232"/>
          </a:xfrm>
          <a:prstGeom prst="bentConnector3">
            <a:avLst>
              <a:gd name="adj1" fmla="val 50000"/>
            </a:avLst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 : en angle 40">
            <a:extLst>
              <a:ext uri="{FF2B5EF4-FFF2-40B4-BE49-F238E27FC236}">
                <a16:creationId xmlns:a16="http://schemas.microsoft.com/office/drawing/2014/main" id="{5014CEC3-339A-615E-82D2-B8BA2FF2F304}"/>
              </a:ext>
            </a:extLst>
          </p:cNvPr>
          <p:cNvCxnSpPr>
            <a:cxnSpLocks/>
            <a:stCxn id="28" idx="4"/>
            <a:endCxn id="29" idx="0"/>
          </p:cNvCxnSpPr>
          <p:nvPr/>
        </p:nvCxnSpPr>
        <p:spPr>
          <a:xfrm rot="16200000" flipH="1">
            <a:off x="5737034" y="2217680"/>
            <a:ext cx="1052399" cy="3382465"/>
          </a:xfrm>
          <a:prstGeom prst="bentConnector3">
            <a:avLst>
              <a:gd name="adj1" fmla="val 50000"/>
            </a:avLst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5EDDF15B-5650-9AB6-B277-4D47B422F9FC}"/>
              </a:ext>
            </a:extLst>
          </p:cNvPr>
          <p:cNvCxnSpPr>
            <a:stCxn id="28" idx="4"/>
            <a:endCxn id="35" idx="0"/>
          </p:cNvCxnSpPr>
          <p:nvPr/>
        </p:nvCxnSpPr>
        <p:spPr>
          <a:xfrm>
            <a:off x="4572001" y="3382714"/>
            <a:ext cx="0" cy="1052399"/>
          </a:xfrm>
          <a:prstGeom prst="straightConnector1">
            <a:avLst/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3881241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9B8A73-EF98-DFA9-7262-DB7FCD6992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oneTexte 21">
            <a:extLst>
              <a:ext uri="{FF2B5EF4-FFF2-40B4-BE49-F238E27FC236}">
                <a16:creationId xmlns:a16="http://schemas.microsoft.com/office/drawing/2014/main" id="{E60D926A-A3F5-6CBC-94E5-480094DCC7B5}"/>
              </a:ext>
            </a:extLst>
          </p:cNvPr>
          <p:cNvSpPr txBox="1"/>
          <p:nvPr/>
        </p:nvSpPr>
        <p:spPr>
          <a:xfrm>
            <a:off x="2737054" y="818735"/>
            <a:ext cx="47452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ركبوا جملا انطلاقا من شبكة الكلمة كما في المثال</a:t>
            </a:r>
            <a:r>
              <a:rPr lang="ar-S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4" name="Espace réservé pour une image  13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B221795D-B997-B376-4EFA-714D3E290AE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213"/>
            <a:ext cx="792001" cy="792000"/>
          </a:xfrm>
        </p:spPr>
      </p:pic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AE8046D5-111E-F182-C4F7-E22CB01E37F6}"/>
              </a:ext>
            </a:extLst>
          </p:cNvPr>
          <p:cNvSpPr/>
          <p:nvPr/>
        </p:nvSpPr>
        <p:spPr>
          <a:xfrm>
            <a:off x="2133601" y="5722374"/>
            <a:ext cx="5102942" cy="715460"/>
          </a:xfrm>
          <a:prstGeom prst="roundRect">
            <a:avLst/>
          </a:prstGeom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0684904F-2128-F61A-AF40-1A0EDA9F97A4}"/>
              </a:ext>
            </a:extLst>
          </p:cNvPr>
          <p:cNvSpPr/>
          <p:nvPr/>
        </p:nvSpPr>
        <p:spPr>
          <a:xfrm>
            <a:off x="2511072" y="5920143"/>
            <a:ext cx="3767807" cy="527654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endParaRPr lang="ar-MA" sz="4000" b="1" dirty="0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rtl="1"/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اَلْأَبُ يَهْتَمُّ بِأُسْرَتِهِ.</a:t>
            </a:r>
          </a:p>
          <a:p>
            <a:pPr algn="r"/>
            <a:endParaRPr lang="fr-MA" sz="4000" b="1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532CD0-C16B-7FCD-CA71-C210AEFB6515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21F687A-0449-B63E-5ABD-5D7E37FD2C8B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04189-5806-AB4D-81C8-D6982CCAB024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E0C10C8-121B-56D4-39FC-9DDD50C0CB8E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C46F7A3-89E7-37E6-77BA-203B1638614D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5580A756-2A3D-9227-329A-D65D09EA152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F123B15-F481-09C9-1E4D-E208C7F0AC0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888D911-F143-0A8B-CBA9-652F1CF971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BA57CB9-3DB6-EE38-76D6-AD6CAFA34A9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D1933606-E388-D8EF-0BE5-A02F01CAF3D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D907F9B0-450A-2161-FE6E-2B55052BDF4E}"/>
              </a:ext>
            </a:extLst>
          </p:cNvPr>
          <p:cNvSpPr>
            <a:spLocks noChangeAspect="1"/>
          </p:cNvSpPr>
          <p:nvPr/>
        </p:nvSpPr>
        <p:spPr>
          <a:xfrm>
            <a:off x="3698129" y="2122714"/>
            <a:ext cx="1747743" cy="1260000"/>
          </a:xfrm>
          <a:prstGeom prst="ellipse">
            <a:avLst/>
          </a:prstGeom>
          <a:solidFill>
            <a:srgbClr val="424D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1" eaLnBrk="1" latinLnBrk="0" hangingPunct="1"/>
            <a:r>
              <a:rPr lang="ar-S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اَلْأَبُ</a:t>
            </a:r>
            <a:endParaRPr lang="fr-FR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075A21E8-A120-721F-D42E-05C21A228586}"/>
              </a:ext>
            </a:extLst>
          </p:cNvPr>
          <p:cNvSpPr/>
          <p:nvPr/>
        </p:nvSpPr>
        <p:spPr>
          <a:xfrm>
            <a:off x="7272536" y="4435113"/>
            <a:ext cx="1363859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 rtl="1"/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يَنْصَحُ</a:t>
            </a:r>
            <a:endParaRPr lang="ar-MA" sz="36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87D2E50-4524-CEA1-D8CE-AF86C9408CBE}"/>
              </a:ext>
            </a:extLst>
          </p:cNvPr>
          <p:cNvSpPr/>
          <p:nvPr/>
        </p:nvSpPr>
        <p:spPr>
          <a:xfrm>
            <a:off x="5581303" y="4435113"/>
            <a:ext cx="1363859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 rtl="1"/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يُحَذِّرُ</a:t>
            </a:r>
            <a:endParaRPr lang="ar-MA" sz="36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577B744F-D25B-BB58-F27A-17DDFDC8BFBD}"/>
              </a:ext>
            </a:extLst>
          </p:cNvPr>
          <p:cNvSpPr/>
          <p:nvPr/>
        </p:nvSpPr>
        <p:spPr>
          <a:xfrm>
            <a:off x="3890071" y="4435113"/>
            <a:ext cx="1363859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 rtl="1"/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يَهْتَمُّ</a:t>
            </a:r>
            <a:endParaRPr lang="ar-MA" sz="36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29E79342-FB4D-7BDD-58A9-6F628CC3A7E8}"/>
              </a:ext>
            </a:extLst>
          </p:cNvPr>
          <p:cNvSpPr/>
          <p:nvPr/>
        </p:nvSpPr>
        <p:spPr>
          <a:xfrm>
            <a:off x="2198838" y="4435113"/>
            <a:ext cx="1363859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 rtl="1"/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يَحْمي</a:t>
            </a:r>
            <a:endParaRPr lang="ar-MA" sz="36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BF0373E-CEF7-3FEA-5A4F-E413186D02FF}"/>
              </a:ext>
            </a:extLst>
          </p:cNvPr>
          <p:cNvSpPr/>
          <p:nvPr/>
        </p:nvSpPr>
        <p:spPr>
          <a:xfrm>
            <a:off x="507605" y="4435113"/>
            <a:ext cx="1363859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 rtl="1"/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يُساعِدُ</a:t>
            </a:r>
            <a:endParaRPr lang="ar-MA" sz="36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cxnSp>
        <p:nvCxnSpPr>
          <p:cNvPr id="8" name="Connecteur : en angle 7">
            <a:extLst>
              <a:ext uri="{FF2B5EF4-FFF2-40B4-BE49-F238E27FC236}">
                <a16:creationId xmlns:a16="http://schemas.microsoft.com/office/drawing/2014/main" id="{114AC1F1-651A-5D95-AB1D-BCD0F01712FF}"/>
              </a:ext>
            </a:extLst>
          </p:cNvPr>
          <p:cNvCxnSpPr>
            <a:stCxn id="2" idx="4"/>
            <a:endCxn id="7" idx="0"/>
          </p:cNvCxnSpPr>
          <p:nvPr/>
        </p:nvCxnSpPr>
        <p:spPr>
          <a:xfrm rot="5400000">
            <a:off x="2354569" y="2217680"/>
            <a:ext cx="1052399" cy="3382466"/>
          </a:xfrm>
          <a:prstGeom prst="bentConnector3">
            <a:avLst/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 : en angle 8">
            <a:extLst>
              <a:ext uri="{FF2B5EF4-FFF2-40B4-BE49-F238E27FC236}">
                <a16:creationId xmlns:a16="http://schemas.microsoft.com/office/drawing/2014/main" id="{8924E413-ADE6-19CF-108B-F77673758B78}"/>
              </a:ext>
            </a:extLst>
          </p:cNvPr>
          <p:cNvCxnSpPr>
            <a:cxnSpLocks/>
            <a:stCxn id="2" idx="4"/>
            <a:endCxn id="6" idx="0"/>
          </p:cNvCxnSpPr>
          <p:nvPr/>
        </p:nvCxnSpPr>
        <p:spPr>
          <a:xfrm rot="5400000">
            <a:off x="3200186" y="3063297"/>
            <a:ext cx="1052399" cy="1691233"/>
          </a:xfrm>
          <a:prstGeom prst="bentConnector3">
            <a:avLst>
              <a:gd name="adj1" fmla="val 50000"/>
            </a:avLst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 : en angle 9">
            <a:extLst>
              <a:ext uri="{FF2B5EF4-FFF2-40B4-BE49-F238E27FC236}">
                <a16:creationId xmlns:a16="http://schemas.microsoft.com/office/drawing/2014/main" id="{8A76BABA-C332-7B9B-71C1-78BD72E46ABD}"/>
              </a:ext>
            </a:extLst>
          </p:cNvPr>
          <p:cNvCxnSpPr>
            <a:cxnSpLocks/>
            <a:stCxn id="2" idx="4"/>
            <a:endCxn id="4" idx="0"/>
          </p:cNvCxnSpPr>
          <p:nvPr/>
        </p:nvCxnSpPr>
        <p:spPr>
          <a:xfrm rot="16200000" flipH="1">
            <a:off x="4891418" y="3063297"/>
            <a:ext cx="1052399" cy="1691232"/>
          </a:xfrm>
          <a:prstGeom prst="bentConnector3">
            <a:avLst>
              <a:gd name="adj1" fmla="val 50000"/>
            </a:avLst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 : en angle 10">
            <a:extLst>
              <a:ext uri="{FF2B5EF4-FFF2-40B4-BE49-F238E27FC236}">
                <a16:creationId xmlns:a16="http://schemas.microsoft.com/office/drawing/2014/main" id="{40DF9EFD-EAED-0229-8B16-F2D2A95EDC22}"/>
              </a:ext>
            </a:extLst>
          </p:cNvPr>
          <p:cNvCxnSpPr>
            <a:cxnSpLocks/>
            <a:stCxn id="2" idx="4"/>
            <a:endCxn id="3" idx="0"/>
          </p:cNvCxnSpPr>
          <p:nvPr/>
        </p:nvCxnSpPr>
        <p:spPr>
          <a:xfrm rot="16200000" flipH="1">
            <a:off x="5737034" y="2217680"/>
            <a:ext cx="1052399" cy="3382465"/>
          </a:xfrm>
          <a:prstGeom prst="bentConnector3">
            <a:avLst>
              <a:gd name="adj1" fmla="val 50000"/>
            </a:avLst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C3C01902-E8EE-7A30-08E9-167B7BDE7694}"/>
              </a:ext>
            </a:extLst>
          </p:cNvPr>
          <p:cNvCxnSpPr>
            <a:stCxn id="2" idx="4"/>
            <a:endCxn id="5" idx="0"/>
          </p:cNvCxnSpPr>
          <p:nvPr/>
        </p:nvCxnSpPr>
        <p:spPr>
          <a:xfrm>
            <a:off x="4572001" y="3382714"/>
            <a:ext cx="0" cy="1052399"/>
          </a:xfrm>
          <a:prstGeom prst="straightConnector1">
            <a:avLst/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53067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1C4EC1-F28A-1887-A403-6139344CD5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oneTexte 21">
            <a:extLst>
              <a:ext uri="{FF2B5EF4-FFF2-40B4-BE49-F238E27FC236}">
                <a16:creationId xmlns:a16="http://schemas.microsoft.com/office/drawing/2014/main" id="{D0551C2C-DF23-BAA5-B4CF-3A0CBA09D6CF}"/>
              </a:ext>
            </a:extLst>
          </p:cNvPr>
          <p:cNvSpPr txBox="1"/>
          <p:nvPr/>
        </p:nvSpPr>
        <p:spPr>
          <a:xfrm>
            <a:off x="507605" y="828158"/>
            <a:ext cx="69706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</a:t>
            </a:r>
          </a:p>
        </p:txBody>
      </p:sp>
      <p:pic>
        <p:nvPicPr>
          <p:cNvPr id="15" name="Espace réservé pour une image  13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DD0425EF-1D0D-0235-6A7F-2113B12CAB2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213"/>
            <a:ext cx="792001" cy="792000"/>
          </a:xfrm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E8723259-1DDF-0C16-B8FC-0AABE20C6E8A}"/>
              </a:ext>
            </a:extLst>
          </p:cNvPr>
          <p:cNvSpPr/>
          <p:nvPr/>
        </p:nvSpPr>
        <p:spPr>
          <a:xfrm>
            <a:off x="2133601" y="5722374"/>
            <a:ext cx="5102942" cy="715460"/>
          </a:xfrm>
          <a:prstGeom prst="roundRect">
            <a:avLst/>
          </a:prstGeom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1306C234-AB14-DAD2-609D-7B5DAA8A6293}"/>
              </a:ext>
            </a:extLst>
          </p:cNvPr>
          <p:cNvSpPr/>
          <p:nvPr/>
        </p:nvSpPr>
        <p:spPr>
          <a:xfrm>
            <a:off x="2511072" y="5910311"/>
            <a:ext cx="3767807" cy="527654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endParaRPr lang="ar-MA" sz="4000" b="1" dirty="0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rtl="1"/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اَلْأَبُ يَنْصَحُ أَوْلادَهُ.</a:t>
            </a:r>
          </a:p>
          <a:p>
            <a:pPr algn="r"/>
            <a:endParaRPr lang="fr-MA" sz="4000" b="1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E8C576-DF7C-3BB5-D453-595834764320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36B04F0-FBC8-2367-9EE5-87AEC7E9B1D8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EC1E6C7-D8E4-E789-04C6-9F787A89C977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20AF1A5-ACC0-A38D-E569-0FACEBCA4E5F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7D22741-53B3-8BCC-511D-FFC5EF8B5975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97F04D37-E876-A43A-7F78-26710AE63B4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BD605DFD-6764-D3AF-3270-C6145DA1CFD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2A25D9C6-1D79-39EE-1E7A-BCA4FCE67C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F3FCE375-56B5-1790-6356-5DE30E59B73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3E20ECB4-5CC6-ADA4-9110-E6B352D8422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F97BDC56-CAB4-92EA-F431-B600274F09DC}"/>
              </a:ext>
            </a:extLst>
          </p:cNvPr>
          <p:cNvSpPr>
            <a:spLocks noChangeAspect="1"/>
          </p:cNvSpPr>
          <p:nvPr/>
        </p:nvSpPr>
        <p:spPr>
          <a:xfrm>
            <a:off x="3698129" y="2122714"/>
            <a:ext cx="1747743" cy="1260000"/>
          </a:xfrm>
          <a:prstGeom prst="ellipse">
            <a:avLst/>
          </a:prstGeom>
          <a:solidFill>
            <a:srgbClr val="424D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1" eaLnBrk="1" latinLnBrk="0" hangingPunct="1"/>
            <a:r>
              <a:rPr lang="ar-S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اَلْأَبُ</a:t>
            </a:r>
            <a:endParaRPr lang="fr-FR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34DCEEC6-A6A3-A781-D3C1-771008C40360}"/>
              </a:ext>
            </a:extLst>
          </p:cNvPr>
          <p:cNvSpPr/>
          <p:nvPr/>
        </p:nvSpPr>
        <p:spPr>
          <a:xfrm>
            <a:off x="7272536" y="4435113"/>
            <a:ext cx="1363859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 rtl="1"/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يَنْصَحُ</a:t>
            </a:r>
            <a:endParaRPr lang="ar-MA" sz="36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6F8CD53-70C0-0FDD-F96C-894996C32B30}"/>
              </a:ext>
            </a:extLst>
          </p:cNvPr>
          <p:cNvSpPr/>
          <p:nvPr/>
        </p:nvSpPr>
        <p:spPr>
          <a:xfrm>
            <a:off x="5581303" y="4435113"/>
            <a:ext cx="1363859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 rtl="1"/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يُحَذِّرُ</a:t>
            </a:r>
            <a:endParaRPr lang="ar-MA" sz="36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3E0654B1-3ED2-9E90-5730-B9E2FF139362}"/>
              </a:ext>
            </a:extLst>
          </p:cNvPr>
          <p:cNvSpPr/>
          <p:nvPr/>
        </p:nvSpPr>
        <p:spPr>
          <a:xfrm>
            <a:off x="3890071" y="4435113"/>
            <a:ext cx="1363859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 rtl="1"/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يَهْتَمُّ</a:t>
            </a:r>
            <a:endParaRPr lang="ar-MA" sz="36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1E95E270-0548-3F7C-9A63-B842D6AC32EA}"/>
              </a:ext>
            </a:extLst>
          </p:cNvPr>
          <p:cNvSpPr/>
          <p:nvPr/>
        </p:nvSpPr>
        <p:spPr>
          <a:xfrm>
            <a:off x="2198838" y="4435113"/>
            <a:ext cx="1363859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 rtl="1"/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يَحْمي</a:t>
            </a:r>
            <a:endParaRPr lang="ar-MA" sz="36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62B477E-F807-FC58-B934-E23C4BE9FFD1}"/>
              </a:ext>
            </a:extLst>
          </p:cNvPr>
          <p:cNvSpPr/>
          <p:nvPr/>
        </p:nvSpPr>
        <p:spPr>
          <a:xfrm>
            <a:off x="507605" y="4435113"/>
            <a:ext cx="1363859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 rtl="1"/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يُساعِدُ</a:t>
            </a:r>
            <a:endParaRPr lang="ar-MA" sz="36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cxnSp>
        <p:nvCxnSpPr>
          <p:cNvPr id="8" name="Connecteur : en angle 7">
            <a:extLst>
              <a:ext uri="{FF2B5EF4-FFF2-40B4-BE49-F238E27FC236}">
                <a16:creationId xmlns:a16="http://schemas.microsoft.com/office/drawing/2014/main" id="{51BC9369-DAB1-2FA0-DAC9-2899CD2B7C88}"/>
              </a:ext>
            </a:extLst>
          </p:cNvPr>
          <p:cNvCxnSpPr>
            <a:stCxn id="2" idx="4"/>
            <a:endCxn id="7" idx="0"/>
          </p:cNvCxnSpPr>
          <p:nvPr/>
        </p:nvCxnSpPr>
        <p:spPr>
          <a:xfrm rot="5400000">
            <a:off x="2354569" y="2217680"/>
            <a:ext cx="1052399" cy="3382466"/>
          </a:xfrm>
          <a:prstGeom prst="bentConnector3">
            <a:avLst/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 : en angle 8">
            <a:extLst>
              <a:ext uri="{FF2B5EF4-FFF2-40B4-BE49-F238E27FC236}">
                <a16:creationId xmlns:a16="http://schemas.microsoft.com/office/drawing/2014/main" id="{85566F2A-EDA6-A44D-5981-BB115CAC5189}"/>
              </a:ext>
            </a:extLst>
          </p:cNvPr>
          <p:cNvCxnSpPr>
            <a:cxnSpLocks/>
            <a:stCxn id="2" idx="4"/>
            <a:endCxn id="6" idx="0"/>
          </p:cNvCxnSpPr>
          <p:nvPr/>
        </p:nvCxnSpPr>
        <p:spPr>
          <a:xfrm rot="5400000">
            <a:off x="3200186" y="3063297"/>
            <a:ext cx="1052399" cy="1691233"/>
          </a:xfrm>
          <a:prstGeom prst="bentConnector3">
            <a:avLst>
              <a:gd name="adj1" fmla="val 50000"/>
            </a:avLst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 : en angle 9">
            <a:extLst>
              <a:ext uri="{FF2B5EF4-FFF2-40B4-BE49-F238E27FC236}">
                <a16:creationId xmlns:a16="http://schemas.microsoft.com/office/drawing/2014/main" id="{281C3808-C0FC-0DFD-6E96-1DE53A14FBC5}"/>
              </a:ext>
            </a:extLst>
          </p:cNvPr>
          <p:cNvCxnSpPr>
            <a:cxnSpLocks/>
            <a:stCxn id="2" idx="4"/>
            <a:endCxn id="4" idx="0"/>
          </p:cNvCxnSpPr>
          <p:nvPr/>
        </p:nvCxnSpPr>
        <p:spPr>
          <a:xfrm rot="16200000" flipH="1">
            <a:off x="4891418" y="3063297"/>
            <a:ext cx="1052399" cy="1691232"/>
          </a:xfrm>
          <a:prstGeom prst="bentConnector3">
            <a:avLst>
              <a:gd name="adj1" fmla="val 50000"/>
            </a:avLst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 : en angle 10">
            <a:extLst>
              <a:ext uri="{FF2B5EF4-FFF2-40B4-BE49-F238E27FC236}">
                <a16:creationId xmlns:a16="http://schemas.microsoft.com/office/drawing/2014/main" id="{9DF794DE-3687-6E91-D639-D8F708D7BE7A}"/>
              </a:ext>
            </a:extLst>
          </p:cNvPr>
          <p:cNvCxnSpPr>
            <a:cxnSpLocks/>
            <a:stCxn id="2" idx="4"/>
            <a:endCxn id="3" idx="0"/>
          </p:cNvCxnSpPr>
          <p:nvPr/>
        </p:nvCxnSpPr>
        <p:spPr>
          <a:xfrm rot="16200000" flipH="1">
            <a:off x="5737034" y="2217680"/>
            <a:ext cx="1052399" cy="3382465"/>
          </a:xfrm>
          <a:prstGeom prst="bentConnector3">
            <a:avLst>
              <a:gd name="adj1" fmla="val 50000"/>
            </a:avLst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7A8529DF-076A-BA5F-96EF-11FFB911417B}"/>
              </a:ext>
            </a:extLst>
          </p:cNvPr>
          <p:cNvCxnSpPr>
            <a:stCxn id="2" idx="4"/>
            <a:endCxn id="5" idx="0"/>
          </p:cNvCxnSpPr>
          <p:nvPr/>
        </p:nvCxnSpPr>
        <p:spPr>
          <a:xfrm>
            <a:off x="4572001" y="3382714"/>
            <a:ext cx="0" cy="1052399"/>
          </a:xfrm>
          <a:prstGeom prst="straightConnector1">
            <a:avLst/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7465795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7C855-3E94-F853-867A-B02BEEE95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CC5A418-70C8-BCD7-6173-19ED92252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817" y="789099"/>
            <a:ext cx="7886700" cy="720000"/>
          </a:xfrm>
        </p:spPr>
        <p:txBody>
          <a:bodyPr/>
          <a:lstStyle/>
          <a:p>
            <a:r>
              <a:rPr lang="ar-MA" sz="4000" dirty="0"/>
              <a:t>هيكلة حصة اليوم</a:t>
            </a:r>
            <a:endParaRPr lang="fr-MA" sz="4000" dirty="0">
              <a:solidFill>
                <a:srgbClr val="424D7A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1808F199-47E9-298E-E990-840A88B7D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14" y="1387611"/>
            <a:ext cx="5488778" cy="1415180"/>
          </a:xfrm>
          <a:prstGeom prst="rect">
            <a:avLst/>
          </a:prstGeom>
        </p:spPr>
      </p:pic>
      <p:sp>
        <p:nvSpPr>
          <p:cNvPr id="21" name="Espace réservé du texte 5">
            <a:extLst>
              <a:ext uri="{FF2B5EF4-FFF2-40B4-BE49-F238E27FC236}">
                <a16:creationId xmlns:a16="http://schemas.microsoft.com/office/drawing/2014/main" id="{79637E10-A6BE-35D4-94AB-E96D6899E147}"/>
              </a:ext>
            </a:extLst>
          </p:cNvPr>
          <p:cNvSpPr txBox="1">
            <a:spLocks/>
          </p:cNvSpPr>
          <p:nvPr/>
        </p:nvSpPr>
        <p:spPr>
          <a:xfrm>
            <a:off x="2122822" y="188800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Font typeface="Wingdings" panose="05000000000000000000" pitchFamily="2" charset="2"/>
              <a:buChar char="m"/>
              <a:defRPr/>
            </a:pPr>
            <a:r>
              <a:rPr lang="ar-MA" sz="1600" dirty="0">
                <a:cs typeface="Microsoft Uighur" panose="02000000000000000000" pitchFamily="2" charset="-78"/>
              </a:rPr>
              <a:t>نشيد : «حلم طفل».</a:t>
            </a:r>
          </a:p>
          <a:p>
            <a:pPr lvl="0" algn="r" rtl="1">
              <a:buFont typeface="Wingdings" panose="05000000000000000000" pitchFamily="2" charset="2"/>
              <a:buChar char="m"/>
              <a:defRPr/>
            </a:pPr>
            <a:r>
              <a:rPr lang="ar-MA" sz="1600" dirty="0">
                <a:cs typeface="Microsoft Uighur" panose="02000000000000000000" pitchFamily="2" charset="-78"/>
              </a:rPr>
              <a:t>كلمات بصرية.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262F961-13AD-59D4-96AB-6E8B29C78BFC}"/>
              </a:ext>
            </a:extLst>
          </p:cNvPr>
          <p:cNvSpPr txBox="1"/>
          <p:nvPr/>
        </p:nvSpPr>
        <p:spPr>
          <a:xfrm>
            <a:off x="5337286" y="1532644"/>
            <a:ext cx="13019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 rtl="1"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 01 </a:t>
            </a:r>
            <a:r>
              <a:rPr lang="a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انشطة اعتيادية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DD2D4C0-C9F0-BD1D-B622-088D8B7906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9908" y="1599707"/>
            <a:ext cx="544953" cy="540000"/>
          </a:xfrm>
          <a:prstGeom prst="rect">
            <a:avLst/>
          </a:prstGeom>
        </p:spPr>
      </p:pic>
      <p:pic>
        <p:nvPicPr>
          <p:cNvPr id="23" name="Espace réservé pour une image  20">
            <a:extLst>
              <a:ext uri="{FF2B5EF4-FFF2-40B4-BE49-F238E27FC236}">
                <a16:creationId xmlns:a16="http://schemas.microsoft.com/office/drawing/2014/main" id="{24750E1A-19B2-32F7-908F-638FFAE629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21372" y="1393318"/>
            <a:ext cx="468000" cy="468000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23AD73A6-CF60-B16F-7DD9-1575ABCA5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2653644"/>
            <a:ext cx="5472000" cy="1405870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38E471C0-3675-DD8A-C83A-068D36ACF7AC}"/>
              </a:ext>
            </a:extLst>
          </p:cNvPr>
          <p:cNvSpPr txBox="1">
            <a:spLocks/>
          </p:cNvSpPr>
          <p:nvPr/>
        </p:nvSpPr>
        <p:spPr>
          <a:xfrm>
            <a:off x="2102784" y="315403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defPPr>
              <a:defRPr lang="en-US"/>
            </a:defPPr>
            <a:lvl1pPr marL="266700" lvl="0" indent="-266700" algn="r" defTabSz="914400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600">
                <a:solidFill>
                  <a:srgbClr val="424D7B"/>
                </a:solidFill>
                <a:latin typeface="Dosis SemiBold" pitchFamily="2" charset="0"/>
                <a:cs typeface="Microsoft Uighur" panose="02000000000000000000" pitchFamily="2" charset="-78"/>
              </a:defRPr>
            </a:lvl1pPr>
            <a:lvl2pPr indent="0" defTabSz="9144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ar-MA" dirty="0"/>
              <a:t>توليف ودعم.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CAE4342-1885-380A-8CAC-B2BE8A665407}"/>
              </a:ext>
            </a:extLst>
          </p:cNvPr>
          <p:cNvSpPr txBox="1"/>
          <p:nvPr/>
        </p:nvSpPr>
        <p:spPr>
          <a:xfrm>
            <a:off x="5862140" y="2790288"/>
            <a:ext cx="7457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r-MA" sz="1600" b="1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- 02</a:t>
            </a:r>
            <a:r>
              <a:rPr lang="a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طلاقة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EC456FB-C1E2-5BE8-A1CA-1E4A0029C11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737733" y="2840573"/>
            <a:ext cx="536339" cy="540000"/>
          </a:xfrm>
          <a:prstGeom prst="rect">
            <a:avLst/>
          </a:prstGeom>
        </p:spPr>
      </p:pic>
      <p:pic>
        <p:nvPicPr>
          <p:cNvPr id="12" name="Image 1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631E3161-26E8-0F6B-A3CC-03AF9EB21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3935168"/>
            <a:ext cx="5525521" cy="1405870"/>
          </a:xfrm>
          <a:prstGeom prst="rect">
            <a:avLst/>
          </a:prstGeom>
        </p:spPr>
      </p:pic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128466EE-63AD-46EB-7958-FD3F8C049CB4}"/>
              </a:ext>
            </a:extLst>
          </p:cNvPr>
          <p:cNvSpPr txBox="1">
            <a:spLocks/>
          </p:cNvSpPr>
          <p:nvPr/>
        </p:nvSpPr>
        <p:spPr>
          <a:xfrm>
            <a:off x="2160599" y="4427170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defPPr>
              <a:defRPr lang="en-US"/>
            </a:defPPr>
            <a:lvl1pPr marL="266700" lvl="0" indent="-266700" algn="r" defTabSz="914400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600">
                <a:solidFill>
                  <a:srgbClr val="424D7B"/>
                </a:solidFill>
                <a:latin typeface="Dosis SemiBold" pitchFamily="2" charset="0"/>
                <a:cs typeface="Microsoft Uighur" panose="02000000000000000000" pitchFamily="2" charset="-78"/>
              </a:defRPr>
            </a:lvl1pPr>
            <a:lvl2pPr indent="0" defTabSz="9144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ar-MA" dirty="0"/>
              <a:t>شبكة الكلمة  ــــــ  استراتيجية الفهم ــــــ الجملة الفعلية ــــــ التعليق على مشاهد متسلسلة.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51D9578-9EA7-A2B8-8AA1-1DEC836C1A44}"/>
              </a:ext>
            </a:extLst>
          </p:cNvPr>
          <p:cNvSpPr txBox="1"/>
          <p:nvPr/>
        </p:nvSpPr>
        <p:spPr>
          <a:xfrm>
            <a:off x="4896465" y="4102846"/>
            <a:ext cx="1706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r-MA" sz="1600" b="1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- 03</a:t>
            </a:r>
            <a:r>
              <a:rPr lang="a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 الدعم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8A0A6DFF-7F39-1A90-C827-F2E41D3CA68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901677" y="4147264"/>
            <a:ext cx="424748" cy="540000"/>
          </a:xfrm>
          <a:prstGeom prst="rect">
            <a:avLst/>
          </a:prstGeom>
        </p:spPr>
      </p:pic>
      <p:pic>
        <p:nvPicPr>
          <p:cNvPr id="27" name="Espace réservé pour une image  20">
            <a:extLst>
              <a:ext uri="{FF2B5EF4-FFF2-40B4-BE49-F238E27FC236}">
                <a16:creationId xmlns:a16="http://schemas.microsoft.com/office/drawing/2014/main" id="{60423F5C-4BF9-B5D0-D8C8-916D530623A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38472" y="3940607"/>
            <a:ext cx="468000" cy="468000"/>
          </a:xfrm>
          <a:prstGeom prst="rect">
            <a:avLst/>
          </a:prstGeom>
        </p:spPr>
      </p:pic>
      <p:pic>
        <p:nvPicPr>
          <p:cNvPr id="9" name="Image 8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03AA56-50B8-065F-D9BA-CAD6CEC111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713" y="5230922"/>
            <a:ext cx="5525521" cy="1415180"/>
          </a:xfrm>
          <a:prstGeom prst="rect">
            <a:avLst/>
          </a:prstGeom>
        </p:spPr>
      </p:pic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209C787F-5920-F19F-12AD-A3BC0F7B02AD}"/>
              </a:ext>
            </a:extLst>
          </p:cNvPr>
          <p:cNvSpPr txBox="1">
            <a:spLocks/>
          </p:cNvSpPr>
          <p:nvPr/>
        </p:nvSpPr>
        <p:spPr>
          <a:xfrm>
            <a:off x="2218275" y="572292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defPPr>
              <a:defRPr lang="en-US"/>
            </a:defPPr>
            <a:lvl1pPr marL="266700" lvl="0" indent="-266700" algn="r" defTabSz="914400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600">
                <a:solidFill>
                  <a:srgbClr val="424D7B"/>
                </a:solidFill>
                <a:latin typeface="Dosis SemiBold" pitchFamily="2" charset="0"/>
                <a:cs typeface="Microsoft Uighur" panose="02000000000000000000" pitchFamily="2" charset="-78"/>
              </a:defRPr>
            </a:lvl1pPr>
            <a:lvl2pPr indent="0" defTabSz="9144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ar-MA" dirty="0"/>
              <a:t>الدودة القارئة: الفهم والاستثمار ــــــ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C74676B-272E-ABCF-30C7-4CE7181DC6E1}"/>
              </a:ext>
            </a:extLst>
          </p:cNvPr>
          <p:cNvSpPr txBox="1"/>
          <p:nvPr/>
        </p:nvSpPr>
        <p:spPr>
          <a:xfrm>
            <a:off x="5630495" y="5392733"/>
            <a:ext cx="10454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>
              <a:defRPr/>
            </a:pPr>
            <a:r>
              <a:rPr lang="fr-MA" sz="1600" b="1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- 04</a:t>
            </a:r>
            <a:r>
              <a:rPr lang="a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  <a:endParaRPr lang="fr-MA" sz="16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20">
            <a:extLst>
              <a:ext uri="{FF2B5EF4-FFF2-40B4-BE49-F238E27FC236}">
                <a16:creationId xmlns:a16="http://schemas.microsoft.com/office/drawing/2014/main" id="{AA747764-36E9-3500-B1F8-96409B6DA91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91098" y="5245018"/>
            <a:ext cx="468000" cy="468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DA67D40-C90E-94FF-DAED-44F6ED4EB14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4512" b="-14512"/>
          <a:stretch>
            <a:fillRect/>
          </a:stretch>
        </p:blipFill>
        <p:spPr>
          <a:xfrm>
            <a:off x="6861132" y="5377545"/>
            <a:ext cx="540000" cy="540000"/>
          </a:xfrm>
          <a:prstGeom prst="rect">
            <a:avLst/>
          </a:prstGeom>
        </p:spPr>
      </p:pic>
      <p:pic>
        <p:nvPicPr>
          <p:cNvPr id="14" name="Espace réservé pour une image  21">
            <a:extLst>
              <a:ext uri="{FF2B5EF4-FFF2-40B4-BE49-F238E27FC236}">
                <a16:creationId xmlns:a16="http://schemas.microsoft.com/office/drawing/2014/main" id="{A03DEDF3-947C-D91D-3EB2-8E683F0DD4C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5525" y="2666335"/>
            <a:ext cx="406533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133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4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1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3" grpId="0"/>
      <p:bldP spid="5" grpId="0"/>
      <p:bldP spid="13" grpId="0"/>
      <p:bldP spid="15" grpId="0"/>
      <p:bldP spid="10" grpId="0"/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50F510-DBC1-E752-6EF7-711513E2EA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oneTexte 21">
            <a:extLst>
              <a:ext uri="{FF2B5EF4-FFF2-40B4-BE49-F238E27FC236}">
                <a16:creationId xmlns:a16="http://schemas.microsoft.com/office/drawing/2014/main" id="{188EFF95-4B55-1059-3EB9-919D5F82C137}"/>
              </a:ext>
            </a:extLst>
          </p:cNvPr>
          <p:cNvSpPr txBox="1"/>
          <p:nvPr/>
        </p:nvSpPr>
        <p:spPr>
          <a:xfrm>
            <a:off x="2737054" y="818735"/>
            <a:ext cx="47452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ركبوا جملا انطلاقا من شبكة كلمة« الطفل» كما في المثال.</a:t>
            </a:r>
          </a:p>
        </p:txBody>
      </p:sp>
      <p:pic>
        <p:nvPicPr>
          <p:cNvPr id="24" name="Espace réservé pour une image  13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CF7C90A2-D172-8090-16AE-46F687A9A7F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213"/>
            <a:ext cx="792001" cy="792000"/>
          </a:xfr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A66339F8-3720-DB81-DAA9-D853EFF8C97E}"/>
              </a:ext>
            </a:extLst>
          </p:cNvPr>
          <p:cNvSpPr/>
          <p:nvPr/>
        </p:nvSpPr>
        <p:spPr>
          <a:xfrm>
            <a:off x="2511072" y="5900479"/>
            <a:ext cx="3767807" cy="527654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endParaRPr lang="ar-MA" sz="4000" b="1" dirty="0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/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اَلْأَبُ يَحْمي  عائِلَتَهُ.</a:t>
            </a:r>
            <a:endParaRPr lang="fr-MA" sz="40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r"/>
            <a:endParaRPr lang="fr-MA" sz="4000" b="1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A94D225-0117-1B86-14DE-045B1AB28E71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88409A0-2676-3383-0DA2-B5EFA19E63D6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6E8E19A-49C9-7502-8EEE-BBCDCCE5ABD4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DBCCDAF-B8E6-986D-A3E3-121E9B3A76CF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897E37A-ADE9-30F2-4E39-FFD2A3C5FCD8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36B2CB8E-8F9A-3739-E1CC-2726CA3FFC0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252A557-B2E9-5661-7DEB-CCF08DD1505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BF17B23C-46E7-2C0F-DE10-07AA39DC52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75C81373-128B-CEB1-C5B3-000C55DADB7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7749EC54-6587-F3C4-DB4C-360946BC546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B9BE9693-D878-6922-E48F-4A08CB687567}"/>
              </a:ext>
            </a:extLst>
          </p:cNvPr>
          <p:cNvSpPr>
            <a:spLocks noChangeAspect="1"/>
          </p:cNvSpPr>
          <p:nvPr/>
        </p:nvSpPr>
        <p:spPr>
          <a:xfrm>
            <a:off x="3698129" y="2122714"/>
            <a:ext cx="1747743" cy="1260000"/>
          </a:xfrm>
          <a:prstGeom prst="ellipse">
            <a:avLst/>
          </a:prstGeom>
          <a:solidFill>
            <a:srgbClr val="424D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1" eaLnBrk="1" latinLnBrk="0" hangingPunct="1"/>
            <a:r>
              <a:rPr lang="ar-S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اَلْأَبُ</a:t>
            </a:r>
            <a:endParaRPr lang="fr-FR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76169699-4A26-EE12-435C-2F2CCC85B8ED}"/>
              </a:ext>
            </a:extLst>
          </p:cNvPr>
          <p:cNvSpPr/>
          <p:nvPr/>
        </p:nvSpPr>
        <p:spPr>
          <a:xfrm>
            <a:off x="7272536" y="4435113"/>
            <a:ext cx="1363859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 rtl="1"/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يَنْصَحُ</a:t>
            </a:r>
            <a:endParaRPr lang="ar-MA" sz="36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AE316752-7B44-E217-FE5D-D7D1F827C1E9}"/>
              </a:ext>
            </a:extLst>
          </p:cNvPr>
          <p:cNvSpPr/>
          <p:nvPr/>
        </p:nvSpPr>
        <p:spPr>
          <a:xfrm>
            <a:off x="5581303" y="4435113"/>
            <a:ext cx="1363859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 rtl="1"/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يُحَذِّرُ</a:t>
            </a:r>
            <a:endParaRPr lang="ar-MA" sz="36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D4197BAC-D408-87A1-59E4-3039B67DA13C}"/>
              </a:ext>
            </a:extLst>
          </p:cNvPr>
          <p:cNvSpPr/>
          <p:nvPr/>
        </p:nvSpPr>
        <p:spPr>
          <a:xfrm>
            <a:off x="3890071" y="4435113"/>
            <a:ext cx="1363859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 rtl="1"/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يَهْتَمُّ</a:t>
            </a:r>
            <a:endParaRPr lang="ar-MA" sz="36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A5C843E-E812-B995-43CC-B183E96FE401}"/>
              </a:ext>
            </a:extLst>
          </p:cNvPr>
          <p:cNvSpPr/>
          <p:nvPr/>
        </p:nvSpPr>
        <p:spPr>
          <a:xfrm>
            <a:off x="2198838" y="4435113"/>
            <a:ext cx="1363859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 rtl="1"/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يَحْمي</a:t>
            </a:r>
            <a:endParaRPr lang="ar-MA" sz="36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10342809-75C5-96E3-D33A-031C3E97F99E}"/>
              </a:ext>
            </a:extLst>
          </p:cNvPr>
          <p:cNvSpPr/>
          <p:nvPr/>
        </p:nvSpPr>
        <p:spPr>
          <a:xfrm>
            <a:off x="507605" y="4435113"/>
            <a:ext cx="1363859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 rtl="1"/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يُساعِدُ</a:t>
            </a:r>
            <a:endParaRPr lang="ar-MA" sz="36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cxnSp>
        <p:nvCxnSpPr>
          <p:cNvPr id="8" name="Connecteur : en angle 7">
            <a:extLst>
              <a:ext uri="{FF2B5EF4-FFF2-40B4-BE49-F238E27FC236}">
                <a16:creationId xmlns:a16="http://schemas.microsoft.com/office/drawing/2014/main" id="{424CDD88-DAB0-10B5-4AFC-180568B0A639}"/>
              </a:ext>
            </a:extLst>
          </p:cNvPr>
          <p:cNvCxnSpPr>
            <a:stCxn id="2" idx="4"/>
            <a:endCxn id="7" idx="0"/>
          </p:cNvCxnSpPr>
          <p:nvPr/>
        </p:nvCxnSpPr>
        <p:spPr>
          <a:xfrm rot="5400000">
            <a:off x="2354569" y="2217680"/>
            <a:ext cx="1052399" cy="3382466"/>
          </a:xfrm>
          <a:prstGeom prst="bentConnector3">
            <a:avLst/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 : en angle 8">
            <a:extLst>
              <a:ext uri="{FF2B5EF4-FFF2-40B4-BE49-F238E27FC236}">
                <a16:creationId xmlns:a16="http://schemas.microsoft.com/office/drawing/2014/main" id="{74650CCD-E8B5-C4F2-A819-1B99A48284CF}"/>
              </a:ext>
            </a:extLst>
          </p:cNvPr>
          <p:cNvCxnSpPr>
            <a:cxnSpLocks/>
            <a:stCxn id="2" idx="4"/>
            <a:endCxn id="6" idx="0"/>
          </p:cNvCxnSpPr>
          <p:nvPr/>
        </p:nvCxnSpPr>
        <p:spPr>
          <a:xfrm rot="5400000">
            <a:off x="3200186" y="3063297"/>
            <a:ext cx="1052399" cy="1691233"/>
          </a:xfrm>
          <a:prstGeom prst="bentConnector3">
            <a:avLst>
              <a:gd name="adj1" fmla="val 50000"/>
            </a:avLst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 : en angle 9">
            <a:extLst>
              <a:ext uri="{FF2B5EF4-FFF2-40B4-BE49-F238E27FC236}">
                <a16:creationId xmlns:a16="http://schemas.microsoft.com/office/drawing/2014/main" id="{63D367C7-DB7D-FF5D-7369-C6C99F374B72}"/>
              </a:ext>
            </a:extLst>
          </p:cNvPr>
          <p:cNvCxnSpPr>
            <a:cxnSpLocks/>
            <a:stCxn id="2" idx="4"/>
            <a:endCxn id="4" idx="0"/>
          </p:cNvCxnSpPr>
          <p:nvPr/>
        </p:nvCxnSpPr>
        <p:spPr>
          <a:xfrm rot="16200000" flipH="1">
            <a:off x="4891418" y="3063297"/>
            <a:ext cx="1052399" cy="1691232"/>
          </a:xfrm>
          <a:prstGeom prst="bentConnector3">
            <a:avLst>
              <a:gd name="adj1" fmla="val 50000"/>
            </a:avLst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 : en angle 10">
            <a:extLst>
              <a:ext uri="{FF2B5EF4-FFF2-40B4-BE49-F238E27FC236}">
                <a16:creationId xmlns:a16="http://schemas.microsoft.com/office/drawing/2014/main" id="{27A1F82B-3F0B-289D-B250-F84644B3FEB3}"/>
              </a:ext>
            </a:extLst>
          </p:cNvPr>
          <p:cNvCxnSpPr>
            <a:cxnSpLocks/>
            <a:stCxn id="2" idx="4"/>
            <a:endCxn id="3" idx="0"/>
          </p:cNvCxnSpPr>
          <p:nvPr/>
        </p:nvCxnSpPr>
        <p:spPr>
          <a:xfrm rot="16200000" flipH="1">
            <a:off x="5737034" y="2217680"/>
            <a:ext cx="1052399" cy="3382465"/>
          </a:xfrm>
          <a:prstGeom prst="bentConnector3">
            <a:avLst>
              <a:gd name="adj1" fmla="val 50000"/>
            </a:avLst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9F97AAEA-2C98-8077-CCA1-22FDC786CAAA}"/>
              </a:ext>
            </a:extLst>
          </p:cNvPr>
          <p:cNvCxnSpPr>
            <a:stCxn id="2" idx="4"/>
            <a:endCxn id="5" idx="0"/>
          </p:cNvCxnSpPr>
          <p:nvPr/>
        </p:nvCxnSpPr>
        <p:spPr>
          <a:xfrm>
            <a:off x="4572001" y="3382714"/>
            <a:ext cx="0" cy="1052399"/>
          </a:xfrm>
          <a:prstGeom prst="straightConnector1">
            <a:avLst/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4184485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559B1E-5946-9FC9-F6EB-7D7332E5EB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oneTexte 21">
            <a:extLst>
              <a:ext uri="{FF2B5EF4-FFF2-40B4-BE49-F238E27FC236}">
                <a16:creationId xmlns:a16="http://schemas.microsoft.com/office/drawing/2014/main" id="{E6182334-C035-E008-1C66-A06FA4F86BF4}"/>
              </a:ext>
            </a:extLst>
          </p:cNvPr>
          <p:cNvSpPr txBox="1"/>
          <p:nvPr/>
        </p:nvSpPr>
        <p:spPr>
          <a:xfrm>
            <a:off x="2737054" y="818735"/>
            <a:ext cx="47452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ركبوا جملا انطلاقا من شبكة كلمة</a:t>
            </a:r>
            <a:r>
              <a:rPr lang="ar-S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«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الطفل» كما في المثال.</a:t>
            </a:r>
          </a:p>
        </p:txBody>
      </p:sp>
      <p:pic>
        <p:nvPicPr>
          <p:cNvPr id="24" name="Espace réservé pour une image  13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79CDC9DB-9342-6F88-093F-F8C1E18FC4F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213"/>
            <a:ext cx="792001" cy="792000"/>
          </a:xfr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1F5876E5-1488-C935-C769-7B88A1D4F5D8}"/>
              </a:ext>
            </a:extLst>
          </p:cNvPr>
          <p:cNvSpPr/>
          <p:nvPr/>
        </p:nvSpPr>
        <p:spPr>
          <a:xfrm>
            <a:off x="2511072" y="5910311"/>
            <a:ext cx="3767807" cy="527654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endParaRPr lang="ar-MA" sz="4000" b="1" dirty="0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/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اَلْأَبُ يُساعِدُ صِغارَهُ.</a:t>
            </a:r>
            <a:endParaRPr lang="fr-MA" sz="40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r"/>
            <a:endParaRPr lang="fr-MA" sz="4000" b="1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B1C18B0-E84A-6070-6F5B-A670093CB4D4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0A02F9A-6E97-37BA-B53F-6002BAAD38A7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39D413-180C-4C49-C244-3288B932B82E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CB4C595-10B3-7755-393C-E4D978238060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444C41D-6AAA-C9FE-7E4F-12F1753E6C97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80493FD5-1EB9-85F9-C6BD-92664B002F8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568D9F9D-B51A-82E0-544D-A63410E224B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E85A6D97-0690-46DA-1627-F50A721466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A243C0B9-86C6-A92F-E6D6-D6583F6BF17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76D63081-959D-A4E0-6D37-7CC899A6BD0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8248F3F8-DC14-65DC-BC00-169E81AE613A}"/>
              </a:ext>
            </a:extLst>
          </p:cNvPr>
          <p:cNvSpPr>
            <a:spLocks noChangeAspect="1"/>
          </p:cNvSpPr>
          <p:nvPr/>
        </p:nvSpPr>
        <p:spPr>
          <a:xfrm>
            <a:off x="3698129" y="2122714"/>
            <a:ext cx="1747743" cy="1260000"/>
          </a:xfrm>
          <a:prstGeom prst="ellipse">
            <a:avLst/>
          </a:prstGeom>
          <a:solidFill>
            <a:srgbClr val="424D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1" eaLnBrk="1" latinLnBrk="0" hangingPunct="1"/>
            <a:r>
              <a:rPr lang="ar-S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اَلْأَبُ</a:t>
            </a:r>
            <a:endParaRPr lang="fr-FR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CCD0DF4-3D99-D796-7AF3-689BE701B08B}"/>
              </a:ext>
            </a:extLst>
          </p:cNvPr>
          <p:cNvSpPr/>
          <p:nvPr/>
        </p:nvSpPr>
        <p:spPr>
          <a:xfrm>
            <a:off x="7272536" y="4435113"/>
            <a:ext cx="1363859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 rtl="1"/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يَنْصَحُ</a:t>
            </a:r>
            <a:endParaRPr lang="ar-MA" sz="36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D312DE31-B607-647B-8FB0-0CFB6864C15C}"/>
              </a:ext>
            </a:extLst>
          </p:cNvPr>
          <p:cNvSpPr/>
          <p:nvPr/>
        </p:nvSpPr>
        <p:spPr>
          <a:xfrm>
            <a:off x="5581303" y="4435113"/>
            <a:ext cx="1363859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 rtl="1"/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يُحَذِّرُ</a:t>
            </a:r>
            <a:endParaRPr lang="ar-MA" sz="36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939F009-81EF-11EB-CE19-D2A407653D03}"/>
              </a:ext>
            </a:extLst>
          </p:cNvPr>
          <p:cNvSpPr/>
          <p:nvPr/>
        </p:nvSpPr>
        <p:spPr>
          <a:xfrm>
            <a:off x="3890071" y="4435113"/>
            <a:ext cx="1363859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 rtl="1"/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يَهْتَمُّ</a:t>
            </a:r>
            <a:endParaRPr lang="ar-MA" sz="36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E1EC49A-0652-64D1-269E-0CDC536E70C2}"/>
              </a:ext>
            </a:extLst>
          </p:cNvPr>
          <p:cNvSpPr/>
          <p:nvPr/>
        </p:nvSpPr>
        <p:spPr>
          <a:xfrm>
            <a:off x="2198838" y="4435113"/>
            <a:ext cx="1363859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 rtl="1"/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يَحْمي</a:t>
            </a:r>
            <a:endParaRPr lang="ar-MA" sz="36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526C10C7-4B13-BC3B-2509-82FE70F7D758}"/>
              </a:ext>
            </a:extLst>
          </p:cNvPr>
          <p:cNvSpPr/>
          <p:nvPr/>
        </p:nvSpPr>
        <p:spPr>
          <a:xfrm>
            <a:off x="507605" y="4435113"/>
            <a:ext cx="1363859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 rtl="1"/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يُساعِدُ</a:t>
            </a:r>
            <a:endParaRPr lang="ar-MA" sz="36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cxnSp>
        <p:nvCxnSpPr>
          <p:cNvPr id="8" name="Connecteur : en angle 7">
            <a:extLst>
              <a:ext uri="{FF2B5EF4-FFF2-40B4-BE49-F238E27FC236}">
                <a16:creationId xmlns:a16="http://schemas.microsoft.com/office/drawing/2014/main" id="{1F52563F-AD3B-5902-D10D-A4EAEC816372}"/>
              </a:ext>
            </a:extLst>
          </p:cNvPr>
          <p:cNvCxnSpPr>
            <a:stCxn id="2" idx="4"/>
            <a:endCxn id="7" idx="0"/>
          </p:cNvCxnSpPr>
          <p:nvPr/>
        </p:nvCxnSpPr>
        <p:spPr>
          <a:xfrm rot="5400000">
            <a:off x="2354569" y="2217680"/>
            <a:ext cx="1052399" cy="3382466"/>
          </a:xfrm>
          <a:prstGeom prst="bentConnector3">
            <a:avLst/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 : en angle 8">
            <a:extLst>
              <a:ext uri="{FF2B5EF4-FFF2-40B4-BE49-F238E27FC236}">
                <a16:creationId xmlns:a16="http://schemas.microsoft.com/office/drawing/2014/main" id="{98919972-3377-11D3-54B9-B11EE87445B3}"/>
              </a:ext>
            </a:extLst>
          </p:cNvPr>
          <p:cNvCxnSpPr>
            <a:cxnSpLocks/>
            <a:stCxn id="2" idx="4"/>
            <a:endCxn id="6" idx="0"/>
          </p:cNvCxnSpPr>
          <p:nvPr/>
        </p:nvCxnSpPr>
        <p:spPr>
          <a:xfrm rot="5400000">
            <a:off x="3200186" y="3063297"/>
            <a:ext cx="1052399" cy="1691233"/>
          </a:xfrm>
          <a:prstGeom prst="bentConnector3">
            <a:avLst>
              <a:gd name="adj1" fmla="val 50000"/>
            </a:avLst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 : en angle 9">
            <a:extLst>
              <a:ext uri="{FF2B5EF4-FFF2-40B4-BE49-F238E27FC236}">
                <a16:creationId xmlns:a16="http://schemas.microsoft.com/office/drawing/2014/main" id="{61F6EF74-99DF-C8D9-391D-353623F42ECC}"/>
              </a:ext>
            </a:extLst>
          </p:cNvPr>
          <p:cNvCxnSpPr>
            <a:cxnSpLocks/>
            <a:stCxn id="2" idx="4"/>
            <a:endCxn id="4" idx="0"/>
          </p:cNvCxnSpPr>
          <p:nvPr/>
        </p:nvCxnSpPr>
        <p:spPr>
          <a:xfrm rot="16200000" flipH="1">
            <a:off x="4891418" y="3063297"/>
            <a:ext cx="1052399" cy="1691232"/>
          </a:xfrm>
          <a:prstGeom prst="bentConnector3">
            <a:avLst>
              <a:gd name="adj1" fmla="val 50000"/>
            </a:avLst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 : en angle 10">
            <a:extLst>
              <a:ext uri="{FF2B5EF4-FFF2-40B4-BE49-F238E27FC236}">
                <a16:creationId xmlns:a16="http://schemas.microsoft.com/office/drawing/2014/main" id="{4FAD7953-1873-43EA-9963-2A4C8E407F5B}"/>
              </a:ext>
            </a:extLst>
          </p:cNvPr>
          <p:cNvCxnSpPr>
            <a:cxnSpLocks/>
            <a:stCxn id="2" idx="4"/>
            <a:endCxn id="3" idx="0"/>
          </p:cNvCxnSpPr>
          <p:nvPr/>
        </p:nvCxnSpPr>
        <p:spPr>
          <a:xfrm rot="16200000" flipH="1">
            <a:off x="5737034" y="2217680"/>
            <a:ext cx="1052399" cy="3382465"/>
          </a:xfrm>
          <a:prstGeom prst="bentConnector3">
            <a:avLst>
              <a:gd name="adj1" fmla="val 50000"/>
            </a:avLst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FBD62EC8-4415-1562-E50B-AE903995DD9E}"/>
              </a:ext>
            </a:extLst>
          </p:cNvPr>
          <p:cNvCxnSpPr>
            <a:stCxn id="2" idx="4"/>
            <a:endCxn id="5" idx="0"/>
          </p:cNvCxnSpPr>
          <p:nvPr/>
        </p:nvCxnSpPr>
        <p:spPr>
          <a:xfrm>
            <a:off x="4572001" y="3382714"/>
            <a:ext cx="0" cy="1052399"/>
          </a:xfrm>
          <a:prstGeom prst="straightConnector1">
            <a:avLst/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993444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9C6C97-D9C4-00AE-49FB-7FC608D7EE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oneTexte 21">
            <a:extLst>
              <a:ext uri="{FF2B5EF4-FFF2-40B4-BE49-F238E27FC236}">
                <a16:creationId xmlns:a16="http://schemas.microsoft.com/office/drawing/2014/main" id="{C006D3B3-0AD2-68DF-F076-8DEB7E90B7C5}"/>
              </a:ext>
            </a:extLst>
          </p:cNvPr>
          <p:cNvSpPr txBox="1"/>
          <p:nvPr/>
        </p:nvSpPr>
        <p:spPr>
          <a:xfrm>
            <a:off x="2737054" y="818735"/>
            <a:ext cx="47452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ركبوا جملا انطلاقا من شبكة كلمة«الطفل» كما في المثال.</a:t>
            </a:r>
          </a:p>
        </p:txBody>
      </p:sp>
      <p:pic>
        <p:nvPicPr>
          <p:cNvPr id="24" name="Espace réservé pour une image  13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AA63DE6-D4D1-E13D-2E47-2339EDD661E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213"/>
            <a:ext cx="792001" cy="792000"/>
          </a:xfrm>
        </p:spPr>
      </p:pic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A25B4D56-E6B2-1E9C-FFCF-4C73056B8037}"/>
              </a:ext>
            </a:extLst>
          </p:cNvPr>
          <p:cNvSpPr/>
          <p:nvPr/>
        </p:nvSpPr>
        <p:spPr>
          <a:xfrm>
            <a:off x="2050388" y="5850721"/>
            <a:ext cx="5102942" cy="715460"/>
          </a:xfrm>
          <a:prstGeom prst="roundRect">
            <a:avLst/>
          </a:prstGeom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9155636B-6533-30F5-95CB-EABBFF698FE3}"/>
              </a:ext>
            </a:extLst>
          </p:cNvPr>
          <p:cNvSpPr/>
          <p:nvPr/>
        </p:nvSpPr>
        <p:spPr>
          <a:xfrm>
            <a:off x="2688096" y="5944624"/>
            <a:ext cx="3767807" cy="527654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endParaRPr lang="ar-MA" sz="4000" b="1" dirty="0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/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اَلْأَبُ يُحَذِّرُ  وَلَدَهُ مِنَ </a:t>
            </a:r>
            <a:r>
              <a:rPr lang="ar-MA" sz="40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ﭐلتَّهَوُّرِ</a:t>
            </a: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fr-MA" sz="40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r"/>
            <a:endParaRPr lang="fr-MA" sz="4000" b="1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EC1D4A9-8869-5DB2-4C8F-2F6340230EEB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8EA52A1-FD02-49C5-9F0D-E0DEE4154F0A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12C252C-C725-6485-EF8B-B2D88AC82A86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CA4B9B2-8670-FD2D-5B39-E54783F43EA7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A2880D1-A4A0-7134-13ED-7C95CDD6FE92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194A403C-99D5-DDAC-B84B-C3F6888978D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120B5F4B-66DB-AB52-C146-C0CBF47837B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ED146548-FF2C-7A71-5801-7476EA1E52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E8586AFE-1E32-5A76-C0BF-6062B14CCA6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535BC8DC-50B9-D57B-2201-0653BB85C9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BFAF5D53-38DD-6C83-F956-B4BC48275049}"/>
              </a:ext>
            </a:extLst>
          </p:cNvPr>
          <p:cNvSpPr>
            <a:spLocks noChangeAspect="1"/>
          </p:cNvSpPr>
          <p:nvPr/>
        </p:nvSpPr>
        <p:spPr>
          <a:xfrm>
            <a:off x="3698129" y="2122714"/>
            <a:ext cx="1747743" cy="1260000"/>
          </a:xfrm>
          <a:prstGeom prst="ellipse">
            <a:avLst/>
          </a:prstGeom>
          <a:solidFill>
            <a:srgbClr val="424D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1" eaLnBrk="1" latinLnBrk="0" hangingPunct="1"/>
            <a:r>
              <a:rPr lang="ar-S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اَلْأَبُ</a:t>
            </a:r>
            <a:endParaRPr lang="fr-FR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2FBC8B5-F712-1AA0-0F62-297C03B1E71C}"/>
              </a:ext>
            </a:extLst>
          </p:cNvPr>
          <p:cNvSpPr/>
          <p:nvPr/>
        </p:nvSpPr>
        <p:spPr>
          <a:xfrm>
            <a:off x="7272536" y="4435113"/>
            <a:ext cx="1363859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 rtl="1"/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يَنْصَحُ</a:t>
            </a:r>
            <a:endParaRPr lang="ar-MA" sz="36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902DB100-29B2-EC2D-B394-C87F15FBE6AD}"/>
              </a:ext>
            </a:extLst>
          </p:cNvPr>
          <p:cNvSpPr/>
          <p:nvPr/>
        </p:nvSpPr>
        <p:spPr>
          <a:xfrm>
            <a:off x="5581303" y="4435113"/>
            <a:ext cx="1363859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 rtl="1"/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يُحَذِّرُ</a:t>
            </a:r>
            <a:endParaRPr lang="ar-MA" sz="36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F8CFAE7B-DA07-1F23-D92B-8A18806C1C6F}"/>
              </a:ext>
            </a:extLst>
          </p:cNvPr>
          <p:cNvSpPr/>
          <p:nvPr/>
        </p:nvSpPr>
        <p:spPr>
          <a:xfrm>
            <a:off x="3890071" y="4435113"/>
            <a:ext cx="1363859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 rtl="1"/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يَهْتَمُّ</a:t>
            </a:r>
            <a:endParaRPr lang="ar-MA" sz="36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B49FF65-816E-6C43-6096-51A9ED7EFBA1}"/>
              </a:ext>
            </a:extLst>
          </p:cNvPr>
          <p:cNvSpPr/>
          <p:nvPr/>
        </p:nvSpPr>
        <p:spPr>
          <a:xfrm>
            <a:off x="2198838" y="4435113"/>
            <a:ext cx="1363859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 rtl="1"/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يَحْمي</a:t>
            </a:r>
            <a:endParaRPr lang="ar-MA" sz="36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F7671164-F44F-BFE4-615B-98E6938E056A}"/>
              </a:ext>
            </a:extLst>
          </p:cNvPr>
          <p:cNvSpPr/>
          <p:nvPr/>
        </p:nvSpPr>
        <p:spPr>
          <a:xfrm>
            <a:off x="507605" y="4435113"/>
            <a:ext cx="1363859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 rtl="1"/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يُساعِدُ</a:t>
            </a:r>
            <a:endParaRPr lang="ar-MA" sz="36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cxnSp>
        <p:nvCxnSpPr>
          <p:cNvPr id="8" name="Connecteur : en angle 7">
            <a:extLst>
              <a:ext uri="{FF2B5EF4-FFF2-40B4-BE49-F238E27FC236}">
                <a16:creationId xmlns:a16="http://schemas.microsoft.com/office/drawing/2014/main" id="{4419E70A-B742-EF39-C321-3920B252B9F8}"/>
              </a:ext>
            </a:extLst>
          </p:cNvPr>
          <p:cNvCxnSpPr>
            <a:stCxn id="2" idx="4"/>
            <a:endCxn id="7" idx="0"/>
          </p:cNvCxnSpPr>
          <p:nvPr/>
        </p:nvCxnSpPr>
        <p:spPr>
          <a:xfrm rot="5400000">
            <a:off x="2354569" y="2217680"/>
            <a:ext cx="1052399" cy="3382466"/>
          </a:xfrm>
          <a:prstGeom prst="bentConnector3">
            <a:avLst/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 : en angle 8">
            <a:extLst>
              <a:ext uri="{FF2B5EF4-FFF2-40B4-BE49-F238E27FC236}">
                <a16:creationId xmlns:a16="http://schemas.microsoft.com/office/drawing/2014/main" id="{E846CDA0-766A-3B55-E01F-36365BAF84F0}"/>
              </a:ext>
            </a:extLst>
          </p:cNvPr>
          <p:cNvCxnSpPr>
            <a:cxnSpLocks/>
            <a:stCxn id="2" idx="4"/>
            <a:endCxn id="6" idx="0"/>
          </p:cNvCxnSpPr>
          <p:nvPr/>
        </p:nvCxnSpPr>
        <p:spPr>
          <a:xfrm rot="5400000">
            <a:off x="3200186" y="3063297"/>
            <a:ext cx="1052399" cy="1691233"/>
          </a:xfrm>
          <a:prstGeom prst="bentConnector3">
            <a:avLst>
              <a:gd name="adj1" fmla="val 50000"/>
            </a:avLst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 : en angle 9">
            <a:extLst>
              <a:ext uri="{FF2B5EF4-FFF2-40B4-BE49-F238E27FC236}">
                <a16:creationId xmlns:a16="http://schemas.microsoft.com/office/drawing/2014/main" id="{9E5C8762-E0EE-F85A-4AD1-BF887C67E313}"/>
              </a:ext>
            </a:extLst>
          </p:cNvPr>
          <p:cNvCxnSpPr>
            <a:cxnSpLocks/>
            <a:stCxn id="2" idx="4"/>
            <a:endCxn id="4" idx="0"/>
          </p:cNvCxnSpPr>
          <p:nvPr/>
        </p:nvCxnSpPr>
        <p:spPr>
          <a:xfrm rot="16200000" flipH="1">
            <a:off x="4891418" y="3063297"/>
            <a:ext cx="1052399" cy="1691232"/>
          </a:xfrm>
          <a:prstGeom prst="bentConnector3">
            <a:avLst>
              <a:gd name="adj1" fmla="val 50000"/>
            </a:avLst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 : en angle 10">
            <a:extLst>
              <a:ext uri="{FF2B5EF4-FFF2-40B4-BE49-F238E27FC236}">
                <a16:creationId xmlns:a16="http://schemas.microsoft.com/office/drawing/2014/main" id="{1A1234F1-3FAB-E037-1CC8-209C7E94A7D8}"/>
              </a:ext>
            </a:extLst>
          </p:cNvPr>
          <p:cNvCxnSpPr>
            <a:cxnSpLocks/>
            <a:stCxn id="2" idx="4"/>
            <a:endCxn id="3" idx="0"/>
          </p:cNvCxnSpPr>
          <p:nvPr/>
        </p:nvCxnSpPr>
        <p:spPr>
          <a:xfrm rot="16200000" flipH="1">
            <a:off x="5737034" y="2217680"/>
            <a:ext cx="1052399" cy="3382465"/>
          </a:xfrm>
          <a:prstGeom prst="bentConnector3">
            <a:avLst>
              <a:gd name="adj1" fmla="val 50000"/>
            </a:avLst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13D5D9E2-DE3B-0227-2DD2-266E5BB8AB90}"/>
              </a:ext>
            </a:extLst>
          </p:cNvPr>
          <p:cNvCxnSpPr>
            <a:stCxn id="2" idx="4"/>
            <a:endCxn id="5" idx="0"/>
          </p:cNvCxnSpPr>
          <p:nvPr/>
        </p:nvCxnSpPr>
        <p:spPr>
          <a:xfrm>
            <a:off x="4572001" y="3382714"/>
            <a:ext cx="0" cy="1052399"/>
          </a:xfrm>
          <a:prstGeom prst="straightConnector1">
            <a:avLst/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8671147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CF628E-BBEB-72B5-5A88-67CC051D42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ZoneTexte 23">
            <a:extLst>
              <a:ext uri="{FF2B5EF4-FFF2-40B4-BE49-F238E27FC236}">
                <a16:creationId xmlns:a16="http://schemas.microsoft.com/office/drawing/2014/main" id="{B3B2D5B7-2F9E-51A1-D255-4E066EE7EF9B}"/>
              </a:ext>
            </a:extLst>
          </p:cNvPr>
          <p:cNvSpPr txBox="1"/>
          <p:nvPr/>
        </p:nvSpPr>
        <p:spPr>
          <a:xfrm>
            <a:off x="1038725" y="832537"/>
            <a:ext cx="63580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انقلوا التمرين على دفاتركم؛ أكملوا الجملتين بما يناسب.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3E795EB-1C21-3198-3527-D288F6DDCF1B}"/>
              </a:ext>
            </a:extLst>
          </p:cNvPr>
          <p:cNvSpPr txBox="1"/>
          <p:nvPr/>
        </p:nvSpPr>
        <p:spPr>
          <a:xfrm>
            <a:off x="-97449" y="4343725"/>
            <a:ext cx="74966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8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algn="r"/>
            <a:r>
              <a:rPr lang="ar-MA" sz="6000" dirty="0">
                <a:solidFill>
                  <a:srgbClr val="424D7B"/>
                </a:solidFill>
              </a:rPr>
              <a:t>اِخْتَبَأَ </a:t>
            </a:r>
            <a:r>
              <a:rPr lang="ar-MA" sz="6000" dirty="0" err="1">
                <a:solidFill>
                  <a:srgbClr val="424D7B"/>
                </a:solidFill>
              </a:rPr>
              <a:t>كيكو</a:t>
            </a:r>
            <a:r>
              <a:rPr lang="ar-MA" sz="6000" dirty="0">
                <a:solidFill>
                  <a:srgbClr val="424D7B"/>
                </a:solidFill>
              </a:rPr>
              <a:t> </a:t>
            </a:r>
            <a:r>
              <a:rPr lang="ar-MA" sz="3000" dirty="0">
                <a:solidFill>
                  <a:srgbClr val="C00000"/>
                </a:solidFill>
              </a:rPr>
              <a:t>.............................</a:t>
            </a:r>
            <a:r>
              <a:rPr lang="ar-MA" sz="7200" dirty="0">
                <a:solidFill>
                  <a:schemeClr val="tx2"/>
                </a:solidFill>
              </a:rPr>
              <a:t>.</a:t>
            </a:r>
            <a:endParaRPr lang="ar-MA" sz="6000" dirty="0">
              <a:solidFill>
                <a:schemeClr val="tx2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EDEB50E-7D24-4E4A-9C3C-D2D25D5F7FC8}"/>
              </a:ext>
            </a:extLst>
          </p:cNvPr>
          <p:cNvSpPr txBox="1"/>
          <p:nvPr/>
        </p:nvSpPr>
        <p:spPr>
          <a:xfrm>
            <a:off x="587463" y="2286392"/>
            <a:ext cx="68214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8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algn="r"/>
            <a:r>
              <a:rPr lang="ar-MA" sz="6000" dirty="0">
                <a:solidFill>
                  <a:srgbClr val="C00000"/>
                </a:solidFill>
              </a:rPr>
              <a:t> </a:t>
            </a:r>
            <a:r>
              <a:rPr lang="ar-MA" sz="3000" dirty="0">
                <a:solidFill>
                  <a:srgbClr val="C00000"/>
                </a:solidFill>
              </a:rPr>
              <a:t>......................</a:t>
            </a:r>
            <a:r>
              <a:rPr lang="ar-MA" sz="6000" dirty="0">
                <a:solidFill>
                  <a:schemeClr val="tx2"/>
                </a:solidFill>
              </a:rPr>
              <a:t> </a:t>
            </a:r>
            <a:r>
              <a:rPr lang="ar-MA" sz="6000" dirty="0" err="1">
                <a:solidFill>
                  <a:srgbClr val="424D7B"/>
                </a:solidFill>
              </a:rPr>
              <a:t>كيكو</a:t>
            </a:r>
            <a:r>
              <a:rPr lang="ar-MA" sz="6000" dirty="0">
                <a:solidFill>
                  <a:srgbClr val="424D7B"/>
                </a:solidFill>
              </a:rPr>
              <a:t> </a:t>
            </a:r>
            <a:r>
              <a:rPr lang="ar-MA" sz="6000" dirty="0" err="1">
                <a:solidFill>
                  <a:srgbClr val="424D7B"/>
                </a:solidFill>
              </a:rPr>
              <a:t>إِلىﭐلْأَرْضِ</a:t>
            </a:r>
            <a:r>
              <a:rPr lang="ar-MA" sz="7200" dirty="0">
                <a:solidFill>
                  <a:srgbClr val="424D7B"/>
                </a:solidFill>
              </a:rPr>
              <a:t>.</a:t>
            </a:r>
            <a:endParaRPr lang="ar-MA" sz="6000" dirty="0">
              <a:solidFill>
                <a:srgbClr val="424D7B"/>
              </a:solidFill>
            </a:endParaRPr>
          </a:p>
        </p:txBody>
      </p:sp>
      <p:pic>
        <p:nvPicPr>
          <p:cNvPr id="14" name="Espace réservé pour une image  13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4EF300AF-18A6-8BC2-3436-8AEF69951A1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213"/>
            <a:ext cx="792001" cy="792000"/>
          </a:xfr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EF86BAE-0A4A-E339-E625-1DA0B0F1FB05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FC1D182-2E36-14F3-7951-259F91EF3CD1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8EC7C70-FA25-8B09-B567-8B9B59789509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47F4BC4-C7FC-44FD-91EE-F4B751EE9802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B2A26D9-0A12-0ABA-7EBB-1E57F7D45723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60B20BB6-AA4A-97CA-9A50-99884A3D7B4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D7F1FAA7-1F65-EFC8-FF91-BD32632C847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42AA8768-4FE9-80BC-3452-935AB0981B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6612CEA5-A3DE-4099-30A0-E8C022EB5A9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A9D9384D-C897-60D2-0C47-E838D517071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3379300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CDCFEB-522D-B088-9E44-95245923C6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ZoneTexte 23">
            <a:extLst>
              <a:ext uri="{FF2B5EF4-FFF2-40B4-BE49-F238E27FC236}">
                <a16:creationId xmlns:a16="http://schemas.microsoft.com/office/drawing/2014/main" id="{1AB85ED8-1B0B-20F8-4FE5-7C7C99CAD062}"/>
              </a:ext>
            </a:extLst>
          </p:cNvPr>
          <p:cNvSpPr txBox="1"/>
          <p:nvPr/>
        </p:nvSpPr>
        <p:spPr>
          <a:xfrm>
            <a:off x="999744" y="814952"/>
            <a:ext cx="63580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صححوا٫</a:t>
            </a:r>
          </a:p>
        </p:txBody>
      </p:sp>
      <p:pic>
        <p:nvPicPr>
          <p:cNvPr id="14" name="Espace réservé pour une image  13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4C6C7A36-6D48-08BB-5C73-140B04818A5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213"/>
            <a:ext cx="792001" cy="792000"/>
          </a:xfr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F5AC9977-39FC-6159-ABAD-CAAF7567CF2C}"/>
              </a:ext>
            </a:extLst>
          </p:cNvPr>
          <p:cNvSpPr txBox="1"/>
          <p:nvPr/>
        </p:nvSpPr>
        <p:spPr>
          <a:xfrm>
            <a:off x="324581" y="4370102"/>
            <a:ext cx="74966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8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algn="r"/>
            <a:r>
              <a:rPr lang="ar-MA" sz="6000" dirty="0">
                <a:solidFill>
                  <a:srgbClr val="424D7B"/>
                </a:solidFill>
              </a:rPr>
              <a:t>اِخْتَبَأَ </a:t>
            </a:r>
            <a:r>
              <a:rPr lang="ar-MA" sz="6000" dirty="0" err="1">
                <a:solidFill>
                  <a:srgbClr val="424D7B"/>
                </a:solidFill>
              </a:rPr>
              <a:t>كيكو</a:t>
            </a:r>
            <a:r>
              <a:rPr lang="ar-MA" sz="6000" dirty="0">
                <a:solidFill>
                  <a:srgbClr val="424D7B"/>
                </a:solidFill>
              </a:rPr>
              <a:t> </a:t>
            </a:r>
            <a:r>
              <a:rPr lang="ar-MA" sz="6000" dirty="0">
                <a:solidFill>
                  <a:srgbClr val="C00000"/>
                </a:solidFill>
              </a:rPr>
              <a:t>داخِلَ جِذْعِ شَجَرَةٍ</a:t>
            </a:r>
            <a:r>
              <a:rPr lang="ar-MA" sz="7200" dirty="0">
                <a:solidFill>
                  <a:schemeClr val="tx2"/>
                </a:solidFill>
              </a:rPr>
              <a:t>.</a:t>
            </a:r>
            <a:endParaRPr lang="ar-MA" sz="6000" dirty="0">
              <a:solidFill>
                <a:schemeClr val="tx2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B9ACED3-6366-BDAB-791E-02FDC68F1D29}"/>
              </a:ext>
            </a:extLst>
          </p:cNvPr>
          <p:cNvSpPr txBox="1"/>
          <p:nvPr/>
        </p:nvSpPr>
        <p:spPr>
          <a:xfrm>
            <a:off x="1009493" y="2312769"/>
            <a:ext cx="68214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8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algn="r"/>
            <a:r>
              <a:rPr lang="ar-MA" sz="6000" dirty="0">
                <a:solidFill>
                  <a:srgbClr val="C00000"/>
                </a:solidFill>
              </a:rPr>
              <a:t> اِنْدَفَعَ</a:t>
            </a:r>
            <a:r>
              <a:rPr lang="ar-MA" sz="6000" dirty="0">
                <a:solidFill>
                  <a:schemeClr val="tx2"/>
                </a:solidFill>
              </a:rPr>
              <a:t> </a:t>
            </a:r>
            <a:r>
              <a:rPr lang="ar-MA" sz="6000" dirty="0" err="1">
                <a:solidFill>
                  <a:srgbClr val="424D7B"/>
                </a:solidFill>
              </a:rPr>
              <a:t>كيكو</a:t>
            </a:r>
            <a:r>
              <a:rPr lang="ar-MA" sz="6000" dirty="0">
                <a:solidFill>
                  <a:srgbClr val="424D7B"/>
                </a:solidFill>
              </a:rPr>
              <a:t> </a:t>
            </a:r>
            <a:r>
              <a:rPr lang="ar-MA" sz="6000" dirty="0" err="1">
                <a:solidFill>
                  <a:srgbClr val="424D7B"/>
                </a:solidFill>
              </a:rPr>
              <a:t>إِلىﭐلْأَرْضِ</a:t>
            </a:r>
            <a:r>
              <a:rPr lang="ar-MA" sz="7200" dirty="0">
                <a:solidFill>
                  <a:srgbClr val="424D7B"/>
                </a:solidFill>
              </a:rPr>
              <a:t>.</a:t>
            </a:r>
            <a:endParaRPr lang="ar-MA" sz="6000" dirty="0">
              <a:solidFill>
                <a:srgbClr val="424D7B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A4533C0-3B1B-DE68-8F00-46DBC6D6FCA8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F5462D6-8A9F-B0B5-D923-2BAFCA76F944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FFA4E93-C14B-7092-CBB3-7B35A9DBEE43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302134D-694E-52EB-780D-33F368BC621A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5C31FC2-4429-B3A8-653E-108203C7B88D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562F672C-0FEE-A0A0-EB58-914B32654FA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82B3D34-145D-44FE-7106-3E0780A98A9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78608B9B-1AA3-C83E-0AF8-D4A7FEF5C9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EEBA56C6-29FF-015F-B9A7-04A22866E28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48A4AE61-C52E-1B98-93B1-0C7F754BA5F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0069786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B7D73-0484-1B16-E287-B1E0F14A7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>
            <a:extLst>
              <a:ext uri="{FF2B5EF4-FFF2-40B4-BE49-F238E27FC236}">
                <a16:creationId xmlns:a16="http://schemas.microsoft.com/office/drawing/2014/main" id="{F01B19D9-3678-854C-BC4E-4C83A538EB2B}"/>
              </a:ext>
            </a:extLst>
          </p:cNvPr>
          <p:cNvSpPr txBox="1"/>
          <p:nvPr/>
        </p:nvSpPr>
        <p:spPr>
          <a:xfrm>
            <a:off x="-371651" y="829682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على دفاتركم؛ اكتبوا جملتين للتعبير عن المشهدين المتتابعين.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A2F153C5-832E-D9B5-5773-21E7BD837A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2" b="66852"/>
          <a:stretch/>
        </p:blipFill>
        <p:spPr>
          <a:xfrm flipH="1">
            <a:off x="923715" y="4639308"/>
            <a:ext cx="7296570" cy="1661753"/>
          </a:xfrm>
          <a:prstGeom prst="rect">
            <a:avLst/>
          </a:prstGeom>
        </p:spPr>
      </p:pic>
      <p:pic>
        <p:nvPicPr>
          <p:cNvPr id="6" name="Espace réservé pour une image  20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B9544029-4533-53CA-6A2C-CA9E5BD668A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213"/>
            <a:ext cx="792001" cy="792000"/>
          </a:xfr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4283A2B-FA81-0768-BAE0-F8CC50F1FD32}"/>
              </a:ext>
            </a:extLst>
          </p:cNvPr>
          <p:cNvSpPr txBox="1"/>
          <p:nvPr/>
        </p:nvSpPr>
        <p:spPr>
          <a:xfrm>
            <a:off x="947903" y="5008519"/>
            <a:ext cx="7015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5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نَبيلٌ </a:t>
            </a: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...............................،</a:t>
            </a:r>
            <a:r>
              <a:rPr lang="ar-MA" sz="5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ثُمَّ</a:t>
            </a: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...............................</a:t>
            </a:r>
            <a:endParaRPr lang="fr-MA" sz="40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9A5A2E-5691-7D51-2EC4-1826D84C1F64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75D1F0D-4A62-18F0-E73C-AC39822CCF57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726A127-BE7F-9A87-1C28-A0183674CCBD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644F1A9-370C-50CA-B9F8-5CFCA468F889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8DB6B52-E1E0-ED44-F1F3-C75FCEBF56AB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7001E7B7-93A6-A81A-6D12-C4EFF8AA32E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36502092-C654-EDBF-A128-0B6983895C5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630B6B0D-D456-B5F1-E9C3-9A224C7C70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87CF8F12-1D82-6836-4EE1-FA0691C61C4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AFC69263-2BA2-03F1-A25B-B5A0DB25858C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 descr="Une image contenant dessin, illustration, Visage humain, clipart&#10;&#10;Le contenu généré par l’IA peut être incorrect.">
            <a:extLst>
              <a:ext uri="{FF2B5EF4-FFF2-40B4-BE49-F238E27FC236}">
                <a16:creationId xmlns:a16="http://schemas.microsoft.com/office/drawing/2014/main" id="{41876B9F-BAD2-FA70-DE0C-BE33038C5F4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"/>
          <a:stretch>
            <a:fillRect/>
          </a:stretch>
        </p:blipFill>
        <p:spPr>
          <a:xfrm>
            <a:off x="1745325" y="1606535"/>
            <a:ext cx="2470909" cy="2700000"/>
          </a:xfrm>
          <a:prstGeom prst="rect">
            <a:avLst/>
          </a:prstGeom>
        </p:spPr>
      </p:pic>
      <p:pic>
        <p:nvPicPr>
          <p:cNvPr id="7" name="Image 6" descr="Une image contenant dessin, croqui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C6523A70-283E-955F-130F-9871CD03914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"/>
          <a:stretch>
            <a:fillRect/>
          </a:stretch>
        </p:blipFill>
        <p:spPr>
          <a:xfrm>
            <a:off x="4752601" y="1606535"/>
            <a:ext cx="2470909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649244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524E98-34CC-423A-58A5-B9185F41D3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>
            <a:extLst>
              <a:ext uri="{FF2B5EF4-FFF2-40B4-BE49-F238E27FC236}">
                <a16:creationId xmlns:a16="http://schemas.microsoft.com/office/drawing/2014/main" id="{55C644EE-97F9-1D5B-D1FD-CF233B3AB0DB}"/>
              </a:ext>
            </a:extLst>
          </p:cNvPr>
          <p:cNvSpPr txBox="1"/>
          <p:nvPr/>
        </p:nvSpPr>
        <p:spPr>
          <a:xfrm>
            <a:off x="-292520" y="812097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D08445CC-7BF4-DA2C-C03C-460654A974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2" b="66852"/>
          <a:stretch/>
        </p:blipFill>
        <p:spPr>
          <a:xfrm flipH="1">
            <a:off x="552702" y="4639308"/>
            <a:ext cx="8038596" cy="1661753"/>
          </a:xfrm>
          <a:prstGeom prst="rect">
            <a:avLst/>
          </a:prstGeom>
        </p:spPr>
      </p:pic>
      <p:pic>
        <p:nvPicPr>
          <p:cNvPr id="6" name="Espace réservé pour une image  20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66CF603B-D585-669D-6CA8-615113F4FFE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213"/>
            <a:ext cx="792001" cy="792000"/>
          </a:xfr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13628705-796B-547A-2E5D-2393CFDE5FA8}"/>
              </a:ext>
            </a:extLst>
          </p:cNvPr>
          <p:cNvSpPr txBox="1"/>
          <p:nvPr/>
        </p:nvSpPr>
        <p:spPr>
          <a:xfrm>
            <a:off x="371013" y="5008519"/>
            <a:ext cx="82202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5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اِسْتَحَمَّ نَبيلٌ </a:t>
            </a:r>
            <a:r>
              <a:rPr lang="ar-MA" sz="54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بِٱلْماءِ</a:t>
            </a:r>
            <a:r>
              <a:rPr lang="ar-MA" sz="5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54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ٱلدّافِئِ،ثُمَّ</a:t>
            </a:r>
            <a:r>
              <a:rPr lang="ar-MA" sz="5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قَصَدَ سريرَهُ لِيَنامَ. </a:t>
            </a:r>
            <a:endParaRPr lang="fr-MA" sz="54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2E9A248-7A67-A87A-F8A2-442DE8610390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ED1AA5-5155-D19F-915B-185DBD6F2F18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4AB8A27-223D-9507-0169-11FC57EF71C1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590AFE2-7A4E-7438-9DBA-0C4AFDD0FC72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EC3C3D2-61E0-4CB1-A8FC-A74CAB7EB32F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58B91040-3219-F3DB-6552-0B76758AE04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BF7975A5-C83C-DB8F-D812-B1A6E66D5BA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AC635B6E-E33C-AF2E-2E4F-A0E1765A15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33132FCF-6BAC-C32B-8920-405C1D7262F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2037F908-B796-CD25-6D4B-6510BAE7CBF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" name="Image 1" descr="Une image contenant dessin, illustration, Visage humain, clipart&#10;&#10;Le contenu généré par l’IA peut être incorrect.">
            <a:extLst>
              <a:ext uri="{FF2B5EF4-FFF2-40B4-BE49-F238E27FC236}">
                <a16:creationId xmlns:a16="http://schemas.microsoft.com/office/drawing/2014/main" id="{2BFDC402-9C78-B6DF-9CCD-C45CFB99D63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"/>
          <a:stretch>
            <a:fillRect/>
          </a:stretch>
        </p:blipFill>
        <p:spPr>
          <a:xfrm>
            <a:off x="1745325" y="1606535"/>
            <a:ext cx="2470909" cy="2700000"/>
          </a:xfrm>
          <a:prstGeom prst="rect">
            <a:avLst/>
          </a:prstGeom>
        </p:spPr>
      </p:pic>
      <p:pic>
        <p:nvPicPr>
          <p:cNvPr id="4" name="Image 3" descr="Une image contenant dessin, croqui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AC512B83-0C3E-9860-615C-2124F77FF25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"/>
          <a:stretch>
            <a:fillRect/>
          </a:stretch>
        </p:blipFill>
        <p:spPr>
          <a:xfrm>
            <a:off x="4752601" y="1606535"/>
            <a:ext cx="2470909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002661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35C8FD-8A45-FA37-9EAB-5A4E9DD7E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1A3979C3-D8EB-84F0-FD65-621F369589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10" name="Titre 3">
            <a:extLst>
              <a:ext uri="{FF2B5EF4-FFF2-40B4-BE49-F238E27FC236}">
                <a16:creationId xmlns:a16="http://schemas.microsoft.com/office/drawing/2014/main" id="{95B05E15-C569-A7F1-0540-C39C73F08231}"/>
              </a:ext>
            </a:extLst>
          </p:cNvPr>
          <p:cNvSpPr txBox="1">
            <a:spLocks/>
          </p:cNvSpPr>
          <p:nvPr/>
        </p:nvSpPr>
        <p:spPr>
          <a:xfrm>
            <a:off x="628650" y="812399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ar-MA" dirty="0"/>
              <a:t>قراءة إثرائية</a:t>
            </a:r>
            <a:endParaRPr lang="ar-MA" dirty="0">
              <a:solidFill>
                <a:srgbClr val="424D7B"/>
              </a:solidFill>
            </a:endParaRP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0ED4AF47-8B98-B047-469F-EAFB487702EF}"/>
              </a:ext>
            </a:extLst>
          </p:cNvPr>
          <p:cNvSpPr txBox="1">
            <a:spLocks/>
          </p:cNvSpPr>
          <p:nvPr/>
        </p:nvSpPr>
        <p:spPr>
          <a:xfrm>
            <a:off x="2664352" y="3159000"/>
            <a:ext cx="4500000" cy="540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defRPr/>
            </a:pPr>
            <a:r>
              <a:rPr lang="ar-M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الدودة القارئة: الفهم والاستثمار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9A3B22D-DA7C-AACC-5B36-F83097923B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7242" y="1033363"/>
            <a:ext cx="360000" cy="36000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F5C6CD46-F773-6FA8-F41A-437652E68D23}"/>
              </a:ext>
            </a:extLst>
          </p:cNvPr>
          <p:cNvSpPr txBox="1"/>
          <p:nvPr/>
        </p:nvSpPr>
        <p:spPr>
          <a:xfrm>
            <a:off x="4227872" y="1771950"/>
            <a:ext cx="28710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f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-  04 </a:t>
            </a: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C71D0FB-B4F7-634C-B522-8333AAD197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7184016" y="2062358"/>
            <a:ext cx="882528" cy="684000"/>
          </a:xfrm>
          <a:prstGeom prst="rect">
            <a:avLst/>
          </a:prstGeom>
        </p:spPr>
      </p:pic>
      <p:pic>
        <p:nvPicPr>
          <p:cNvPr id="3" name="Espace réservé pour une image  20">
            <a:extLst>
              <a:ext uri="{FF2B5EF4-FFF2-40B4-BE49-F238E27FC236}">
                <a16:creationId xmlns:a16="http://schemas.microsoft.com/office/drawing/2014/main" id="{A2FD8E2F-E9A0-EDFC-D4CB-EC9B462D5AC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94120" y="177195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5485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058441-DD48-397E-05EB-76B72CF6CC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9ECA627F-C9EC-8A46-B403-8129AF5F43E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7481" y="1969477"/>
            <a:ext cx="6129038" cy="4086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4FF95286-A0BA-814F-B441-8E915B44E1D2}"/>
              </a:ext>
            </a:extLst>
          </p:cNvPr>
          <p:cNvSpPr txBox="1"/>
          <p:nvPr/>
        </p:nvSpPr>
        <p:spPr>
          <a:xfrm>
            <a:off x="-469795" y="820082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منكم يذكرني بعنوان القصة التي تعرفنا عليها الأسبوع الماضي؟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E4C7AD8-3B02-8791-2F96-87FF2E32C92F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9472E-2BD7-D866-DC8F-3662AC1DBE2B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736B91-0A61-888C-0094-EB1CF0B1E37A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F385FE-B4A0-4871-EAC5-306B44B32060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E48F45-830A-69B7-D071-C3FD26256248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8DAF625-B8B7-04ED-6B69-90DDEB1181E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9209204-0613-1B82-D406-5EC8D37505E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4BFCD80-230F-9102-3697-5096EEA2CD2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7F06905-197A-2341-C184-3D4F4DE80D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EB9F6CD-7682-6C7F-3FEC-8EC237FE3C5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8D0D1A2-6763-A66F-1D7E-FAE03636F96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213"/>
            <a:ext cx="792001" cy="792000"/>
          </a:xfrm>
        </p:spPr>
      </p:pic>
    </p:spTree>
    <p:extLst>
      <p:ext uri="{BB962C8B-B14F-4D97-AF65-F5344CB8AC3E}">
        <p14:creationId xmlns:p14="http://schemas.microsoft.com/office/powerpoint/2010/main" val="1261272653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C0D48E-F724-0E77-691F-E48D9D48AA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ZoneTexte 32">
            <a:extLst>
              <a:ext uri="{FF2B5EF4-FFF2-40B4-BE49-F238E27FC236}">
                <a16:creationId xmlns:a16="http://schemas.microsoft.com/office/drawing/2014/main" id="{124002D5-662B-E64F-AB73-56DF852572FA}"/>
              </a:ext>
            </a:extLst>
          </p:cNvPr>
          <p:cNvSpPr txBox="1"/>
          <p:nvPr/>
        </p:nvSpPr>
        <p:spPr>
          <a:xfrm>
            <a:off x="-386406" y="829361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قصة</a:t>
            </a:r>
            <a:r>
              <a:rPr lang="ar-S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«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الدودة القارئة». عم كانت تتحدث هذه القصة؟</a:t>
            </a:r>
            <a:endParaRPr lang="ar-MA" sz="20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3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1ADA945-E320-A039-0BD7-2FB1A31D5E2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D716FC8-0B65-A7EE-020D-D0F8A1FAFC57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75B394B-E5A9-0C0B-3A18-D239DB8EE1D2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2545F79-1183-4B25-5127-757D57CA171C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A976400-3A8A-E97A-EBF1-F6010287547C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F9648AC-ED64-0228-B858-2467D5A9336A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83FA54BA-9242-F1A7-D643-33EF5FE4A80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C1BAB129-7330-5EE6-47F7-06BEF65072C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509C802-D9BD-3588-44AA-6CFC3BFC74C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70F6AA8E-7A22-7DEE-2A11-E9DA889465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C788B8CC-F7C5-9F77-D5A2-C3276DE11BA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 descr="Une image contenant livre, pile&#10;&#10;Le contenu généré par l’IA peut être incorrect.">
            <a:extLst>
              <a:ext uri="{FF2B5EF4-FFF2-40B4-BE49-F238E27FC236}">
                <a16:creationId xmlns:a16="http://schemas.microsoft.com/office/drawing/2014/main" id="{8AC6F695-AFAD-8DAB-0F78-D6EC9DAFA43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9943" y="1446504"/>
            <a:ext cx="4744114" cy="51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315152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3">
            <a:extLst>
              <a:ext uri="{FF2B5EF4-FFF2-40B4-BE49-F238E27FC236}">
                <a16:creationId xmlns:a16="http://schemas.microsoft.com/office/drawing/2014/main" id="{1E4A35CD-8B9E-97DD-3601-C6DAB7AE25BF}"/>
              </a:ext>
            </a:extLst>
          </p:cNvPr>
          <p:cNvSpPr txBox="1">
            <a:spLocks/>
          </p:cNvSpPr>
          <p:nvPr/>
        </p:nvSpPr>
        <p:spPr>
          <a:xfrm>
            <a:off x="628650" y="962235"/>
            <a:ext cx="78867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عند نهاية الحصة</a:t>
            </a:r>
            <a:endParaRPr kumimoji="0" lang="fr-MA" sz="4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Microsoft Himalaya" panose="01010100010101010101" pitchFamily="2" charset="0"/>
              <a:cs typeface="Microsoft Uighur" panose="02000000000000000000" pitchFamily="2" charset="-78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412C9C9-AC02-18BA-33E7-43AE84D53258}"/>
              </a:ext>
            </a:extLst>
          </p:cNvPr>
          <p:cNvSpPr txBox="1"/>
          <p:nvPr/>
        </p:nvSpPr>
        <p:spPr>
          <a:xfrm>
            <a:off x="1549400" y="1649377"/>
            <a:ext cx="6045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على الأقل </a:t>
            </a: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80 % من المتعلمين </a:t>
            </a: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سيكونون قادرين على: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311FCD84-7BAA-DECC-FFF7-33F128ABC00E}"/>
              </a:ext>
            </a:extLst>
          </p:cNvPr>
          <p:cNvGrpSpPr/>
          <p:nvPr/>
        </p:nvGrpSpPr>
        <p:grpSpPr>
          <a:xfrm>
            <a:off x="1044903" y="2763558"/>
            <a:ext cx="7054194" cy="890781"/>
            <a:chOff x="1331545" y="2851205"/>
            <a:chExt cx="6696000" cy="890781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8AB6F730-2E70-F5B4-A1BA-D946A22A5C47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7FF7FEA-AA34-A4A5-6118-0AD93FC4EBED}"/>
                </a:ext>
              </a:extLst>
            </p:cNvPr>
            <p:cNvSpPr/>
            <p:nvPr/>
          </p:nvSpPr>
          <p:spPr>
            <a:xfrm>
              <a:off x="1505447" y="3161912"/>
              <a:ext cx="478715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marR="0" lvl="0" indent="-34290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قراءة فقرات بطلاقة، والإجابة على أسئلة الفهم.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5D38A43F-9369-4551-8703-F002A0767993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044903" y="4063850"/>
            <a:ext cx="7054194" cy="89078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E70BDCC-192E-2842-E8E4-2676574FE67F}"/>
              </a:ext>
            </a:extLst>
          </p:cNvPr>
          <p:cNvSpPr/>
          <p:nvPr/>
        </p:nvSpPr>
        <p:spPr>
          <a:xfrm>
            <a:off x="782426" y="4376899"/>
            <a:ext cx="54889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استثمار التعلمات السابقة لإنجاز تمارين تطبيقية.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3B3FA20-944A-5967-5337-7CDF9090AA89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044903" y="5216664"/>
            <a:ext cx="7054194" cy="89078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9ABAB47-B4D1-6F32-E662-4F19966B82DB}"/>
              </a:ext>
            </a:extLst>
          </p:cNvPr>
          <p:cNvSpPr/>
          <p:nvPr/>
        </p:nvSpPr>
        <p:spPr>
          <a:xfrm>
            <a:off x="2961018" y="5547930"/>
            <a:ext cx="33103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وفهم قصة جديدة</a:t>
            </a:r>
          </a:p>
        </p:txBody>
      </p:sp>
    </p:spTree>
    <p:extLst>
      <p:ext uri="{BB962C8B-B14F-4D97-AF65-F5344CB8AC3E}">
        <p14:creationId xmlns:p14="http://schemas.microsoft.com/office/powerpoint/2010/main" val="3688265557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1F8FFB-DBA8-440B-13F8-90980506F5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ZoneTexte 32">
            <a:extLst>
              <a:ext uri="{FF2B5EF4-FFF2-40B4-BE49-F238E27FC236}">
                <a16:creationId xmlns:a16="http://schemas.microsoft.com/office/drawing/2014/main" id="{B2E56B28-2CFF-257E-9672-649F648306BE}"/>
              </a:ext>
            </a:extLst>
          </p:cNvPr>
          <p:cNvSpPr txBox="1"/>
          <p:nvPr/>
        </p:nvSpPr>
        <p:spPr>
          <a:xfrm>
            <a:off x="775397" y="816940"/>
            <a:ext cx="66119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ستملؤون بطاقة القراءة الخاصة بقصة الدودة القارئة، ثم ستركبون جملا من القصة.</a:t>
            </a:r>
            <a:endParaRPr lang="ar-MA" sz="20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2">
            <a:extLst>
              <a:ext uri="{FF2B5EF4-FFF2-40B4-BE49-F238E27FC236}">
                <a16:creationId xmlns:a16="http://schemas.microsoft.com/office/drawing/2014/main" id="{E4501E14-8329-BB84-BA96-0AD4472C6AD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/>
        </p:blipFill>
        <p:spPr>
          <a:xfrm>
            <a:off x="7956000" y="684213"/>
            <a:ext cx="792001" cy="7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5862B15-0849-B1F2-FE7C-2E21643FBD47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7A559EC-4907-F53E-5675-8682CFBB139B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69F71D0-84E8-79F8-BC7C-12DEBDE40C60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573C206-EF4A-764F-2E7A-18370DA320C4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B7BAD0-291E-0554-C269-30D0734B96C9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5ADA571C-3314-C38D-895A-88585CAE314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78940AA-87E6-0DC3-30D6-84B0B1AC6FB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FE6B219-B72A-174D-DBFD-4C9397D9D03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DA99E838-D4D1-3BC3-98F0-9F3632D9B1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68F86DBA-43C5-F5F1-AF78-40508394733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" name="Image 1" descr="Une image contenant livre, pile&#10;&#10;Le contenu généré par l’IA peut être incorrect.">
            <a:extLst>
              <a:ext uri="{FF2B5EF4-FFF2-40B4-BE49-F238E27FC236}">
                <a16:creationId xmlns:a16="http://schemas.microsoft.com/office/drawing/2014/main" id="{2C99A62E-9808-81B0-69B6-CDE8EC9344F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5022" y="1565944"/>
            <a:ext cx="4612334" cy="5040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04AB252-0F64-0A2C-96EE-9BA4486E4094}"/>
              </a:ext>
            </a:extLst>
          </p:cNvPr>
          <p:cNvSpPr txBox="1"/>
          <p:nvPr/>
        </p:nvSpPr>
        <p:spPr>
          <a:xfrm>
            <a:off x="4751388" y="3275841"/>
            <a:ext cx="3363912" cy="130495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r" rtl="1">
              <a:defRPr sz="40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ar-SA" sz="4400" dirty="0" err="1">
                <a:solidFill>
                  <a:srgbClr val="424D7B"/>
                </a:solidFill>
              </a:rPr>
              <a:t>اَ</a:t>
            </a:r>
            <a:r>
              <a:rPr lang="fr-MA" sz="4400" dirty="0" err="1">
                <a:solidFill>
                  <a:srgbClr val="424D7B"/>
                </a:solidFill>
              </a:rPr>
              <a:t>لدّودَةُ</a:t>
            </a:r>
            <a:r>
              <a:rPr lang="fr-MA" sz="4400" dirty="0">
                <a:solidFill>
                  <a:srgbClr val="424D7B"/>
                </a:solidFill>
              </a:rPr>
              <a:t> </a:t>
            </a:r>
            <a:r>
              <a:rPr lang="ar-SA" sz="4400" dirty="0" err="1">
                <a:solidFill>
                  <a:srgbClr val="424D7B"/>
                </a:solidFill>
              </a:rPr>
              <a:t>ٱ</a:t>
            </a:r>
            <a:r>
              <a:rPr lang="fr-MA" sz="4400" dirty="0" err="1">
                <a:solidFill>
                  <a:srgbClr val="424D7B"/>
                </a:solidFill>
              </a:rPr>
              <a:t>لْقارئَةُ</a:t>
            </a:r>
            <a:endParaRPr lang="fr-MA" sz="4400" dirty="0">
              <a:solidFill>
                <a:srgbClr val="424D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613388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B8E093-9011-661B-1109-9F64532B8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ZoneTexte 26">
            <a:extLst>
              <a:ext uri="{FF2B5EF4-FFF2-40B4-BE49-F238E27FC236}">
                <a16:creationId xmlns:a16="http://schemas.microsoft.com/office/drawing/2014/main" id="{06451CE6-A061-9047-BAAF-49669CD49400}"/>
              </a:ext>
            </a:extLst>
          </p:cNvPr>
          <p:cNvSpPr txBox="1"/>
          <p:nvPr/>
        </p:nvSpPr>
        <p:spPr>
          <a:xfrm>
            <a:off x="-390018" y="818937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 عندما تسمع كلمة «الصحف» ارفع يدك.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7DB22D69-1AC2-D34A-B473-215ACE6D4F68}"/>
              </a:ext>
            </a:extLst>
          </p:cNvPr>
          <p:cNvSpPr txBox="1"/>
          <p:nvPr/>
        </p:nvSpPr>
        <p:spPr>
          <a:xfrm>
            <a:off x="684213" y="4251774"/>
            <a:ext cx="7901547" cy="2775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S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مَلَّتْ دودي مِنْ قِراءَةِ </a:t>
            </a:r>
            <a:r>
              <a:rPr lang="ar-SA" sz="28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ٱلصُّحُفِ</a:t>
            </a:r>
            <a:r>
              <a:rPr lang="ar-S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28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ٱلْقَديمَةِ</a:t>
            </a:r>
            <a:r>
              <a:rPr lang="ar-S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اِنْسَلَّتْ عَبْرَ شَقٍّ صَغيرٍ </a:t>
            </a:r>
            <a:r>
              <a:rPr lang="ar-SA" sz="28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</a:t>
            </a:r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</a:t>
            </a:r>
            <a:r>
              <a:rPr lang="ar-S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28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ٱلْجِدارِ</a:t>
            </a:r>
            <a:r>
              <a:rPr lang="ar-S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زَحَفَتْ نَحْوَ رَفِّ </a:t>
            </a:r>
            <a:r>
              <a:rPr lang="ar-SA" sz="28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ٱلصُّحُفِ</a:t>
            </a:r>
            <a:r>
              <a:rPr lang="ar-S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</a:t>
            </a:r>
            <a:r>
              <a:rPr lang="ar-SA" sz="28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وَٱنْزَلَقَتْ</a:t>
            </a:r>
            <a:r>
              <a:rPr lang="ar-S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داخِلَ واحِدَةٍ مِنْها.</a:t>
            </a:r>
            <a:endParaRPr lang="fr-FR" sz="28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SA" sz="2800" b="1" dirty="0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قالَتْ دودي مُتَحَمِّسَةً: سَيَشْتَري أَحَدُهُمْ هَذِهِ </a:t>
            </a:r>
            <a:r>
              <a:rPr lang="ar-SA" sz="2800" b="1" dirty="0" err="1">
                <a:solidFill>
                  <a:srgbClr val="424D7B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ٱ</a:t>
            </a:r>
            <a:r>
              <a:rPr lang="ar-SA" sz="2800" b="1" dirty="0" err="1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لصَّحيفَةَ</a:t>
            </a:r>
            <a:r>
              <a:rPr lang="ar-SA" sz="2800" b="1" dirty="0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 وَسَيَأْخُذُنــــي إِلــــى </a:t>
            </a:r>
            <a:r>
              <a:rPr lang="ar-SA" sz="2800" b="1" dirty="0" err="1">
                <a:solidFill>
                  <a:srgbClr val="424D7B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ٱ</a:t>
            </a:r>
            <a:r>
              <a:rPr lang="ar-SA" sz="2800" b="1" dirty="0" err="1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لْمَنْزِلِ</a:t>
            </a:r>
            <a:r>
              <a:rPr lang="ar-SA" sz="2800" b="1" dirty="0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، سَأَقْرَأُ كُتُباً حَقيقِيَّةً! </a:t>
            </a:r>
            <a:r>
              <a:rPr lang="fr-MA" sz="1200" dirty="0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 </a:t>
            </a:r>
            <a:endParaRPr lang="fr-MA" sz="1800" dirty="0">
              <a:solidFill>
                <a:srgbClr val="424D7B"/>
              </a:solidFill>
              <a:effectLst/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</a:endParaRPr>
          </a:p>
          <a:p>
            <a:pPr algn="r" rtl="1">
              <a:lnSpc>
                <a:spcPct val="115000"/>
              </a:lnSpc>
              <a:spcAft>
                <a:spcPts val="800"/>
              </a:spcAft>
            </a:pPr>
            <a:endParaRPr lang="fr-MA" sz="28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C13342AF-4107-BC43-8CEA-0ADA14F611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23" y="1803457"/>
            <a:ext cx="2426771" cy="2151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BFF5DF22-1964-0344-A1FA-A547EAECA2B2}"/>
              </a:ext>
            </a:extLst>
          </p:cNvPr>
          <p:cNvSpPr txBox="1"/>
          <p:nvPr/>
        </p:nvSpPr>
        <p:spPr>
          <a:xfrm>
            <a:off x="2743200" y="2096463"/>
            <a:ext cx="5851352" cy="2177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ف</a:t>
            </a:r>
            <a:r>
              <a:rPr lang="ar-SA" sz="2800" b="1" dirty="0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ي مَحَلِّ بِقالَةٍ عاشَتْ دودَةٌ صَغيرَةٌ تُدْعـــى دودي. كانَتْ مُخْتَلِفَةً تُحِبُّ </a:t>
            </a:r>
            <a:r>
              <a:rPr lang="ar-SA" sz="2800" b="1" dirty="0" err="1">
                <a:solidFill>
                  <a:srgbClr val="424D7B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ٱ</a:t>
            </a:r>
            <a:r>
              <a:rPr lang="ar-SA" sz="2800" b="1" dirty="0" err="1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لْقِراءَةَ</a:t>
            </a:r>
            <a:r>
              <a:rPr lang="ar-SA" sz="2800" b="1" dirty="0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 أَكْثَرَ مِنَ </a:t>
            </a:r>
            <a:r>
              <a:rPr lang="ar-SA" sz="2800" b="1" dirty="0" err="1">
                <a:solidFill>
                  <a:srgbClr val="424D7B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ٱ</a:t>
            </a:r>
            <a:r>
              <a:rPr lang="ar-SA" sz="2800" b="1" dirty="0" err="1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لْأَكْلِ</a:t>
            </a:r>
            <a:r>
              <a:rPr lang="ar-SA" sz="2800" b="1" dirty="0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.</a:t>
            </a:r>
            <a:endParaRPr lang="fr-MA" sz="2800" b="1" dirty="0">
              <a:solidFill>
                <a:srgbClr val="424D7B"/>
              </a:solidFill>
              <a:effectLst/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</a:endParaRPr>
          </a:p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SA" sz="2800" b="1" dirty="0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قالَ والِدُها ساخِراً: اَلدّيدانُ لا تَقْرَأُ ! لَكِنَّ دودي كانَتْ تَحْلُمُ بِقراءَةِ </a:t>
            </a:r>
            <a:r>
              <a:rPr lang="ar-SA" sz="2800" b="1" dirty="0" err="1">
                <a:solidFill>
                  <a:srgbClr val="424D7B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ٱ</a:t>
            </a:r>
            <a:r>
              <a:rPr lang="ar-SA" sz="2800" b="1" dirty="0" err="1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لْكُتُبِ</a:t>
            </a:r>
            <a:r>
              <a:rPr lang="ar-SA" sz="2800" b="1" dirty="0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.</a:t>
            </a:r>
            <a:endParaRPr lang="fr-MA" sz="2800" b="1" dirty="0">
              <a:solidFill>
                <a:srgbClr val="424D7B"/>
              </a:solidFill>
              <a:effectLst/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2131794-AE1B-66EC-2BAC-A7369C86131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660C402-108F-6C76-A5A6-CA8B5854AFB8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9B659D3-1498-39A3-4A79-D0783D456258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1F7388E-EF71-BCCD-AC96-280A1F31A9CC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924CF4E-6F56-CDF2-5586-8643F9A4952B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D06006E-3DF2-AD50-522F-89129FC515FC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85B67379-56DE-C3BA-23E6-7CB16317454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A60D240-D8D5-E2FC-F101-0FAA46F61E5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76B8CBD9-DBF7-B13F-8E62-C60B1DB350D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822BF89-3275-60FD-A32C-A774180529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CBFEF1EA-DE31-C769-DDAA-AD50D60EE4CB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3502589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EC986D-8269-992F-9D1B-FC5EE024DE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oneTexte 20">
            <a:extLst>
              <a:ext uri="{FF2B5EF4-FFF2-40B4-BE49-F238E27FC236}">
                <a16:creationId xmlns:a16="http://schemas.microsoft.com/office/drawing/2014/main" id="{9F36626B-8522-B04F-8CB6-9B41AE743E6C}"/>
              </a:ext>
            </a:extLst>
          </p:cNvPr>
          <p:cNvSpPr txBox="1"/>
          <p:nvPr/>
        </p:nvSpPr>
        <p:spPr>
          <a:xfrm>
            <a:off x="-412147" y="802330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يتابع؟ عندما تسمع "دودة" ارفع يدك.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C509AC51-6C67-A44B-BA6B-91935DFC89E4}"/>
              </a:ext>
            </a:extLst>
          </p:cNvPr>
          <p:cNvSpPr txBox="1"/>
          <p:nvPr/>
        </p:nvSpPr>
        <p:spPr>
          <a:xfrm>
            <a:off x="3310606" y="2230228"/>
            <a:ext cx="5052330" cy="196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  <a:spcAft>
                <a:spcPts val="800"/>
              </a:spcAft>
            </a:pPr>
            <a:r>
              <a:rPr lang="ar-SA" sz="2800" b="1" dirty="0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فـــي </a:t>
            </a:r>
            <a:r>
              <a:rPr lang="ar-SA" sz="2800" b="1" dirty="0" err="1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ٱلصَّباحِ</a:t>
            </a:r>
            <a:r>
              <a:rPr lang="ar-SA" sz="2800" b="1" dirty="0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، ِالْتَقَطَتْ سَيِّدَةٌ </a:t>
            </a:r>
            <a:r>
              <a:rPr lang="ar-SA" sz="2800" b="1" dirty="0" err="1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ٱلصَّحيفَةَ</a:t>
            </a:r>
            <a:r>
              <a:rPr lang="ar-SA" sz="2800" b="1" dirty="0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 </a:t>
            </a:r>
            <a:r>
              <a:rPr lang="ar-SA" sz="2800" b="1" dirty="0" err="1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ٱلَّتـــي</a:t>
            </a:r>
            <a:r>
              <a:rPr lang="ar-SA" sz="2800" b="1" dirty="0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 </a:t>
            </a:r>
            <a:r>
              <a:rPr lang="ar-SA" sz="2800" b="1" dirty="0" err="1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ٱخْتَبَأَتْ</a:t>
            </a:r>
            <a:r>
              <a:rPr lang="ar-SA" sz="2800" b="1" dirty="0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 فيها دودي. وَعِنْدَ وُصولِ مَنْزِلِها، جَلَسَتْ عَلى </a:t>
            </a:r>
            <a:r>
              <a:rPr lang="ar-SA" sz="2800" b="1" dirty="0" err="1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ٱلشُّرْفَةِ</a:t>
            </a:r>
            <a:r>
              <a:rPr lang="ar-SA" sz="2800" b="1" dirty="0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 لِتَرْتَشِفَ كوباً مِنَ </a:t>
            </a:r>
            <a:r>
              <a:rPr lang="ar-SA" sz="2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ٱلشاي</a:t>
            </a:r>
            <a:r>
              <a:rPr lang="ar-SA" sz="2800" b="1" dirty="0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. 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D52C53B4-F89E-FE45-9146-9A39EBF763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19" y="1934307"/>
            <a:ext cx="2763693" cy="2438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10D2EFF5-4CFC-1245-AF47-53D8FCA0675E}"/>
              </a:ext>
            </a:extLst>
          </p:cNvPr>
          <p:cNvSpPr txBox="1"/>
          <p:nvPr/>
        </p:nvSpPr>
        <p:spPr>
          <a:xfrm>
            <a:off x="993530" y="4326587"/>
            <a:ext cx="73781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  <a:spcAft>
                <a:spcPts val="800"/>
              </a:spcAft>
            </a:pPr>
            <a:r>
              <a:rPr lang="ar-SA" sz="2800" b="1" dirty="0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وَعِنْدَما فَتَحَت</a:t>
            </a:r>
            <a:r>
              <a:rPr lang="ar-MA" sz="2800" b="1" dirty="0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ِ</a:t>
            </a:r>
            <a:r>
              <a:rPr lang="ar-SA" sz="2800" b="1" dirty="0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 </a:t>
            </a:r>
            <a:r>
              <a:rPr lang="ar-SA" sz="2800" b="1" dirty="0" err="1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ٱلصَّحيفَةَ</a:t>
            </a:r>
            <a:r>
              <a:rPr lang="ar-SA" sz="2800" b="1" dirty="0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 صَرَخَتْ: «يا لِلْهَوْلِ، دودَةٌ!» ثُمَّ صَفَعَتْها صَفْعَةً عَنيفَةً.</a:t>
            </a:r>
          </a:p>
        </p:txBody>
      </p:sp>
      <p:pic>
        <p:nvPicPr>
          <p:cNvPr id="15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D80A717-FD98-BEFF-B930-61EB82863A7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213"/>
            <a:ext cx="792001" cy="792000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A9C7BE1-690E-0389-EA04-B58D74985F93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1D9D2C-189C-5FCE-BA46-5AB03CD21311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B61A0F-0595-30BE-9414-4B40E72600B2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1E39CB5-DB4D-FCC7-7170-96B2B439DD3B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AC5CE0A-C806-E11E-313C-88BC08CEE25F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11F8AD21-3928-4746-6F0C-C8A47A61377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20ED7F1-4270-9919-B854-36203C0CD8A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51FDC5B-C8BE-6CA8-5DC2-7A1A480ED55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2EC8F91B-89F1-FCB9-E12C-BEE0232140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F173A15A-1CB2-3427-30F9-EF2B203D45B9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4589629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E1FDB1-2707-B8CB-5327-311D5B6C8B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oneTexte 20">
            <a:extLst>
              <a:ext uri="{FF2B5EF4-FFF2-40B4-BE49-F238E27FC236}">
                <a16:creationId xmlns:a16="http://schemas.microsoft.com/office/drawing/2014/main" id="{EE422B4B-E813-2E4D-8FA0-0AB23B89C4D4}"/>
              </a:ext>
            </a:extLst>
          </p:cNvPr>
          <p:cNvSpPr txBox="1"/>
          <p:nvPr/>
        </p:nvSpPr>
        <p:spPr>
          <a:xfrm>
            <a:off x="1386348" y="810867"/>
            <a:ext cx="598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يتابع القراءة؟ ارفعوا أيديكم عند سماع كلمة« تقرأ».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3D0DF6CC-269E-194E-9E63-6C1753ABF9D7}"/>
              </a:ext>
            </a:extLst>
          </p:cNvPr>
          <p:cNvSpPr txBox="1"/>
          <p:nvPr/>
        </p:nvSpPr>
        <p:spPr>
          <a:xfrm>
            <a:off x="512411" y="4467186"/>
            <a:ext cx="7961276" cy="1321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  <a:spcAft>
                <a:spcPts val="800"/>
              </a:spcAft>
            </a:pPr>
            <a:r>
              <a:rPr lang="ar-S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حَمَلَ </a:t>
            </a:r>
            <a:r>
              <a:rPr lang="ar-SA" sz="28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ٱلْيَعْسوبُ</a:t>
            </a:r>
            <a:r>
              <a:rPr lang="ar-S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دودي إِلى مَكْتَبَةِ </a:t>
            </a:r>
            <a:r>
              <a:rPr lang="ar-SA" sz="28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ٱلْحَيِّ</a:t>
            </a:r>
            <a:r>
              <a:rPr lang="ar-S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وَهُنا بَدَأَتْ رِحْلَتُها في </a:t>
            </a:r>
            <a:r>
              <a:rPr lang="ar-SA" sz="28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ٱسْتِكْشافِ</a:t>
            </a:r>
            <a:r>
              <a:rPr lang="ar-S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عالَمِ </a:t>
            </a:r>
            <a:r>
              <a:rPr lang="ar-SA" sz="28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ٱلْكُتُبِ</a:t>
            </a:r>
            <a:r>
              <a:rPr lang="ar-S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تَقْرَأُ كُلَّ ما تَسْتَطيعُ </a:t>
            </a:r>
            <a:r>
              <a:rPr lang="ar-SA" sz="28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ٱلزَّحْفَ</a:t>
            </a:r>
            <a:r>
              <a:rPr lang="ar-S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إِلَيْهِ.</a:t>
            </a:r>
            <a:endParaRPr lang="fr-MA" sz="28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1B79FF8-E794-4A4D-9062-F1A40A5E6858}"/>
              </a:ext>
            </a:extLst>
          </p:cNvPr>
          <p:cNvSpPr txBox="1"/>
          <p:nvPr/>
        </p:nvSpPr>
        <p:spPr>
          <a:xfrm>
            <a:off x="684213" y="2137701"/>
            <a:ext cx="4641680" cy="2070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  <a:spcAft>
                <a:spcPts val="800"/>
              </a:spcAft>
            </a:pPr>
            <a:r>
              <a:rPr lang="ar-SA" sz="2800" b="1" dirty="0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خَفَقَ قَلْبُ دودي مِنَ </a:t>
            </a:r>
            <a:r>
              <a:rPr lang="ar-SA" sz="2800" b="1" dirty="0" err="1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ٱلْخَوْفِ</a:t>
            </a:r>
            <a:r>
              <a:rPr lang="ar-SA" sz="2800" b="1" dirty="0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 وَهِيَ تَبْحَثُ عَنْ مَكانٍ </a:t>
            </a:r>
            <a:r>
              <a:rPr lang="ar-SA" sz="2800" b="1" dirty="0" err="1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لِل</a:t>
            </a:r>
            <a:r>
              <a:rPr lang="ar-MA" sz="2800" b="1" dirty="0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اِ</a:t>
            </a:r>
            <a:r>
              <a:rPr lang="ar-SA" sz="2800" b="1" dirty="0" err="1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خْتِباءِ</a:t>
            </a:r>
            <a:r>
              <a:rPr lang="ar-SA" sz="2800" b="1" dirty="0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. فَجْأَةً، سَمِعَتْ صَوْتاً:</a:t>
            </a:r>
            <a:endParaRPr lang="ar-MA" sz="2800" b="1" dirty="0">
              <a:solidFill>
                <a:srgbClr val="424D7B"/>
              </a:solidFill>
              <a:effectLst/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</a:endParaRPr>
          </a:p>
          <a:p>
            <a:pPr algn="r" rtl="1">
              <a:lnSpc>
                <a:spcPct val="150000"/>
              </a:lnSpc>
              <a:spcAft>
                <a:spcPts val="800"/>
              </a:spcAft>
            </a:pPr>
            <a:r>
              <a:rPr lang="ar-SA" sz="2800" b="1" dirty="0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كِدْتِ أَنْ تُصْبِحــي طَعاماً لِلطُّيورِ!. </a:t>
            </a:r>
            <a:endParaRPr lang="fr-MA" sz="2800" b="1" dirty="0">
              <a:solidFill>
                <a:srgbClr val="424D7B"/>
              </a:solidFill>
              <a:effectLst/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AD1C4689-E4A0-3D42-A670-393830F096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816" y="2046662"/>
            <a:ext cx="3043535" cy="2380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AABB155D-DD3D-68FA-A1EF-4F313E8026D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/>
          <a:stretch>
            <a:fillRect/>
          </a:stretch>
        </p:blipFill>
        <p:spPr>
          <a:xfrm>
            <a:off x="7956000" y="684000"/>
            <a:ext cx="792000" cy="792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6F621CA-3A30-65E4-3AF0-2CA36C649E3B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C951DD-8AD5-4939-DBC7-49C3B49FD8FF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FE958D2-6A2F-2E19-47CC-043A99D1C015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ACD4E7A-6932-673A-B009-E10A9774ABBB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3C76EE-7B3C-F5F8-9CA9-381DA9E2286D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846ADC4D-02FA-225E-69E8-4C10B2B77BF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6341A9F-BAFF-C82A-D890-FA1AA94708C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CAAF51A-63C2-F107-21FE-816C0933E60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B57A0332-CB63-0112-2050-B56DE77E55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4A8AE449-ABF1-24F8-F593-64928661761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6230117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2ED575-4A5B-1E1D-67BF-8F3ED07C2B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ZoneTexte 23">
            <a:extLst>
              <a:ext uri="{FF2B5EF4-FFF2-40B4-BE49-F238E27FC236}">
                <a16:creationId xmlns:a16="http://schemas.microsoft.com/office/drawing/2014/main" id="{BAF95FA8-7D4C-B649-B2B2-F65C6CF415CD}"/>
              </a:ext>
            </a:extLst>
          </p:cNvPr>
          <p:cNvSpPr txBox="1"/>
          <p:nvPr/>
        </p:nvSpPr>
        <p:spPr>
          <a:xfrm>
            <a:off x="-417663" y="812451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آخر يتابع  القراءة؟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D7A0C9E5-9844-254B-AD01-9BAA5928BEFA}"/>
              </a:ext>
            </a:extLst>
          </p:cNvPr>
          <p:cNvSpPr txBox="1"/>
          <p:nvPr/>
        </p:nvSpPr>
        <p:spPr>
          <a:xfrm>
            <a:off x="413609" y="3872794"/>
            <a:ext cx="7961276" cy="2629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  <a:spcAft>
                <a:spcPts val="800"/>
              </a:spcAft>
            </a:pPr>
            <a:r>
              <a:rPr lang="ar-SA" sz="2800" b="1" dirty="0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 ـــ آسِفَةٌ، أَجابَتْ دودي وَهِيَ تَسْحَبُ ذَيْلَها مِنَ </a:t>
            </a:r>
            <a:r>
              <a:rPr lang="ar-SA" sz="2800" b="1" dirty="0" err="1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ٱلْحِبْرِ</a:t>
            </a:r>
            <a:r>
              <a:rPr lang="ar-SA" sz="2800" b="1" dirty="0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. وَضَعْتُ عَلاماتـــي لِأَتَذَكَّرَ ما قَرَأْتُهُ.</a:t>
            </a:r>
          </a:p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SA" sz="2800" b="1" dirty="0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ـــ</a:t>
            </a:r>
            <a:r>
              <a:rPr lang="ar-S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يَا لِلرَّوْعَةِ، دودَةٌ تَقْرَأُ ! .كَمْ كِتاباً قَرَأْتِ حَتّى </a:t>
            </a:r>
            <a:r>
              <a:rPr lang="ar-SA" sz="28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ٱلْآنَ</a:t>
            </a:r>
            <a:r>
              <a:rPr lang="ar-S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  <a:endParaRPr lang="fr-MA" sz="28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SA" sz="2800" b="1" dirty="0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ـــ</a:t>
            </a:r>
            <a:r>
              <a:rPr lang="ar-S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جَميعُها، لَكِنَّنــــي أَتَمَنّى لَوْ كانَ هُناكَ </a:t>
            </a:r>
            <a:r>
              <a:rPr lang="ar-SA" sz="28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ٱلْمَزيدُ</a:t>
            </a:r>
            <a:r>
              <a:rPr lang="ar-S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مِنَ </a:t>
            </a:r>
            <a:r>
              <a:rPr lang="ar-SA" sz="28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ٱلْكُتُبِ</a:t>
            </a:r>
            <a:r>
              <a:rPr lang="ar-S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لِلْقِراءَةِ.</a:t>
            </a:r>
            <a:endParaRPr lang="fr-MA" sz="28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r" rtl="1">
              <a:lnSpc>
                <a:spcPct val="150000"/>
              </a:lnSpc>
              <a:spcAft>
                <a:spcPts val="800"/>
              </a:spcAft>
            </a:pPr>
            <a:endParaRPr lang="ar-SA" sz="2800" b="1" dirty="0">
              <a:solidFill>
                <a:srgbClr val="424D7B"/>
              </a:solidFill>
              <a:effectLst/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8FEB6411-98EC-EC48-8A30-A46748B17651}"/>
              </a:ext>
            </a:extLst>
          </p:cNvPr>
          <p:cNvSpPr txBox="1"/>
          <p:nvPr/>
        </p:nvSpPr>
        <p:spPr>
          <a:xfrm>
            <a:off x="162519" y="1793255"/>
            <a:ext cx="5773019" cy="196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  <a:spcAft>
                <a:spcPts val="800"/>
              </a:spcAft>
            </a:pPr>
            <a:r>
              <a:rPr lang="ar-SA" sz="2800" b="1" dirty="0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ذاتَ لَيْلَةٍ، أَنارَتْ أَمينَةُ </a:t>
            </a:r>
            <a:r>
              <a:rPr lang="ar-SA" sz="2800" b="1" dirty="0" err="1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ٱلْمَكْتَبَةِ</a:t>
            </a:r>
            <a:r>
              <a:rPr lang="ar-SA" sz="2800" b="1" dirty="0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 أَضْواءَ </a:t>
            </a:r>
            <a:r>
              <a:rPr lang="ar-SA" sz="2800" b="1" dirty="0" err="1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ٱلْمَكْتَبَةِ</a:t>
            </a:r>
            <a:r>
              <a:rPr lang="ar-SA" sz="2800" b="1" dirty="0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 فَجْأَةً، فَلَمَحَتْ دودي بَيْنَ </a:t>
            </a:r>
            <a:r>
              <a:rPr lang="ar-SA" sz="2800" b="1" dirty="0" err="1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ٱلْكُتُبِ</a:t>
            </a:r>
            <a:r>
              <a:rPr lang="ar-SA" sz="2800" b="1" dirty="0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.  قالَتْ أَمينَةُ </a:t>
            </a:r>
            <a:r>
              <a:rPr lang="ar-SA" sz="2800" b="1" dirty="0" err="1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ٱلْمَكْتَبَةِ</a:t>
            </a:r>
            <a:r>
              <a:rPr lang="ar-SA" sz="2800" b="1" dirty="0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: اَلْآنَ عَرَفْتُ صاحِبَ </a:t>
            </a:r>
            <a:r>
              <a:rPr lang="ar-SA" sz="2800" b="1" dirty="0" err="1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ٱلْعَلاماتِ</a:t>
            </a:r>
            <a:r>
              <a:rPr lang="ar-SA" sz="2800" b="1" dirty="0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 </a:t>
            </a:r>
            <a:r>
              <a:rPr lang="ar-SA" sz="2800" b="1" dirty="0" err="1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ٱلْغَريبَةِ</a:t>
            </a:r>
            <a:r>
              <a:rPr lang="ar-SA" sz="2800" b="1" dirty="0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.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FB1C4F20-5BB5-B149-9FF1-846220BF38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569" y="1929599"/>
            <a:ext cx="2346561" cy="1835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2866475-95D7-DE58-C925-7F894B9E99B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213"/>
            <a:ext cx="792001" cy="792000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FC528C9-0B3D-3227-34E1-40A30862F51F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B4EF139-4A96-4126-3A3F-8C3EE132513D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843A418-DD4A-227B-37F8-74D6A4A21D7D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7813019-C0C2-DECF-8DA9-D08ED334ADFF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BFC5FA2-01B5-51E5-6DDA-556E6D19ED8E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1E25F498-5214-7128-C13D-FA549590C83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EA9C3B3-47BA-DA6D-1510-75F11DC49FE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7AE18F1-0865-527D-D811-9DCC3C21A75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D2D62106-51C9-2511-AD5B-0B0F30ED1D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B454746A-5C57-EEE6-E741-9CE923E7F99E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4466734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2351D6-19C9-0936-5158-A998F0D7BA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ZoneTexte 23">
            <a:extLst>
              <a:ext uri="{FF2B5EF4-FFF2-40B4-BE49-F238E27FC236}">
                <a16:creationId xmlns:a16="http://schemas.microsoft.com/office/drawing/2014/main" id="{018C944F-F0C9-4B4B-8D11-DAFAA4A5024B}"/>
              </a:ext>
            </a:extLst>
          </p:cNvPr>
          <p:cNvSpPr txBox="1"/>
          <p:nvPr/>
        </p:nvSpPr>
        <p:spPr>
          <a:xfrm>
            <a:off x="-377230" y="828455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يواصل القراءة؟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0D3A6BF-3C44-2F4E-81C0-0F3C05CE6309}"/>
              </a:ext>
            </a:extLst>
          </p:cNvPr>
          <p:cNvSpPr txBox="1"/>
          <p:nvPr/>
        </p:nvSpPr>
        <p:spPr>
          <a:xfrm>
            <a:off x="3095625" y="2767564"/>
            <a:ext cx="5022047" cy="196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  <a:spcAft>
                <a:spcPts val="800"/>
              </a:spcAft>
            </a:pPr>
            <a:r>
              <a:rPr lang="ar-SA" sz="2800" b="1" dirty="0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أُعْجِ</a:t>
            </a:r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بَ</a:t>
            </a:r>
            <a:r>
              <a:rPr lang="ar-SA" sz="2800" b="1" dirty="0" err="1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تْ</a:t>
            </a:r>
            <a:r>
              <a:rPr lang="ar-SA" sz="2800" b="1" dirty="0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 أَمينَةُ </a:t>
            </a:r>
            <a:r>
              <a:rPr lang="ar-SA" sz="2800" b="1" dirty="0" err="1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ٱلْمَكْتَبَةِ</a:t>
            </a:r>
            <a:r>
              <a:rPr lang="ar-SA" sz="2800" b="1" dirty="0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 بِشَغَفِ دودي </a:t>
            </a:r>
            <a:r>
              <a:rPr lang="ar-SA" sz="2800" b="1" dirty="0" err="1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بِــٱلْقِراءَةِ</a:t>
            </a:r>
            <a:r>
              <a:rPr lang="ar-SA" sz="2800" b="1" dirty="0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. أَخَذَتْها إِلى مَكْتَبَةِ كَبيرَةٍ. وَسُرْعانَ ما أَصْبَحَتْ دودي </a:t>
            </a:r>
            <a:r>
              <a:rPr lang="ar-SA" sz="2800" b="1" dirty="0" err="1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ٱلدّودَةَ</a:t>
            </a:r>
            <a:r>
              <a:rPr lang="ar-SA" sz="2800" b="1" dirty="0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 </a:t>
            </a:r>
            <a:r>
              <a:rPr lang="ar-SA" sz="2800" b="1" dirty="0" err="1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ٱلْأَكْثَرَ</a:t>
            </a:r>
            <a:r>
              <a:rPr lang="ar-SA" sz="2800" b="1" dirty="0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 قِراءَةً في </a:t>
            </a:r>
            <a:r>
              <a:rPr lang="ar-SA" sz="2800" b="1" dirty="0" err="1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ٱلْعالَمِ</a:t>
            </a:r>
            <a:r>
              <a:rPr lang="ar-SA" sz="2800" b="1" dirty="0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.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88C2B4CD-A08E-CB45-9FE4-D58CD8EE88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92" y="2701599"/>
            <a:ext cx="2849880" cy="2391410"/>
          </a:xfrm>
          <a:prstGeom prst="rect">
            <a:avLst/>
          </a:prstGeom>
        </p:spPr>
      </p:pic>
      <p:pic>
        <p:nvPicPr>
          <p:cNvPr id="15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8730A2F-3A20-8A1D-F789-732F3B04F6F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213"/>
            <a:ext cx="792001" cy="792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D83765E-7213-1F66-88FF-D438EB4C342E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9997325-8678-5CAF-36EA-065C2C03855D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1000E64-9566-EE4B-0AFA-1CDFA99EE390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02648C5-6E04-EA5C-92B8-67F280A51F75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574CBFF-1028-0820-7D55-D0A738C3FA2C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E4CF2A8A-F2DA-D07D-77EF-31BB515182D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22B1CF3-C29F-33DD-83B7-E792EA92720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E7C45704-ED4F-CC57-F855-9EAA5AAEA86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A3990BBA-6C4D-3147-E57D-29BC581B27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1D5703C5-21BD-A11E-39BE-3F104A00F18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1627903"/>
      </p:ext>
    </p:extLst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4A3C12-42B8-6BF3-ED6B-5989AFD6E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>
            <a:extLst>
              <a:ext uri="{FF2B5EF4-FFF2-40B4-BE49-F238E27FC236}">
                <a16:creationId xmlns:a16="http://schemas.microsoft.com/office/drawing/2014/main" id="{6A03CBFB-8191-E3AC-99B9-831740A98EDC}"/>
              </a:ext>
            </a:extLst>
          </p:cNvPr>
          <p:cNvSpPr txBox="1"/>
          <p:nvPr/>
        </p:nvSpPr>
        <p:spPr>
          <a:xfrm>
            <a:off x="-395256" y="825721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دفاتركم.</a:t>
            </a: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3A4D8617-79E0-75E4-447B-64C4256CC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91933" y="2244436"/>
            <a:ext cx="3139726" cy="34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Espace réservé pour une image  14" descr="Une image contenant Bagages et sacs&#10;&#10;Le contenu généré par l’IA peut être incorrect.">
            <a:extLst>
              <a:ext uri="{FF2B5EF4-FFF2-40B4-BE49-F238E27FC236}">
                <a16:creationId xmlns:a16="http://schemas.microsoft.com/office/drawing/2014/main" id="{9C696C70-09F2-076F-FC80-AFEE5D89538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1A3F3D1-DDC9-A2B0-A200-77AE81E9763C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3B9C5D-C712-4D44-68A7-C8153412E614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C49CA96-A7E7-B045-7DD9-6A576EC312CE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6F4B1FA-7351-5A31-D20D-FFD51780640E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7BED33F-201F-A230-4785-85ADA45021E8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FCBFDB6-05C7-1070-0075-F3FB311ACE6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73361A6-0B74-EA34-E3B9-399621B1EB4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B9DAAE00-AD7A-9BA7-0CAA-658AC8EA530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C6A9F7E8-4CA2-A4FE-3E4C-197E60026C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97A46592-3AF3-AA9F-B51A-5DE7BBAAB9D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6858420"/>
      </p:ext>
    </p:extLst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E141B4-2EE4-116B-9294-DE345121B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3DE20B4B-8654-F54E-BB94-525207007988}"/>
              </a:ext>
            </a:extLst>
          </p:cNvPr>
          <p:cNvSpPr/>
          <p:nvPr/>
        </p:nvSpPr>
        <p:spPr>
          <a:xfrm>
            <a:off x="1582994" y="3045473"/>
            <a:ext cx="5437237" cy="2863714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MA" dirty="0">
              <a:solidFill>
                <a:srgbClr val="424D7B"/>
              </a:solidFill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8D9ACBBE-C1F0-2047-BD9F-2E31C51F6544}"/>
              </a:ext>
            </a:extLst>
          </p:cNvPr>
          <p:cNvSpPr txBox="1"/>
          <p:nvPr/>
        </p:nvSpPr>
        <p:spPr>
          <a:xfrm>
            <a:off x="-399197" y="824176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انقلوا البطاقة على دفاتركم. و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امْلَؤُوها بما يناسب.</a:t>
            </a:r>
          </a:p>
        </p:txBody>
      </p:sp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55B8FE6-DAD4-BEC7-E97C-A65C6A3429D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213"/>
            <a:ext cx="792001" cy="792000"/>
          </a:xfr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792294EF-DC43-C40A-8A21-17DD7BC84D29}"/>
              </a:ext>
            </a:extLst>
          </p:cNvPr>
          <p:cNvGrpSpPr/>
          <p:nvPr/>
        </p:nvGrpSpPr>
        <p:grpSpPr>
          <a:xfrm>
            <a:off x="1784982" y="3279661"/>
            <a:ext cx="5052822" cy="2419870"/>
            <a:chOff x="1781557" y="2628832"/>
            <a:chExt cx="5052822" cy="2419870"/>
          </a:xfrm>
        </p:grpSpPr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A7478027-E6B9-894F-2CBA-EF257FDE4CF3}"/>
                </a:ext>
              </a:extLst>
            </p:cNvPr>
            <p:cNvSpPr txBox="1"/>
            <p:nvPr/>
          </p:nvSpPr>
          <p:spPr>
            <a:xfrm>
              <a:off x="1781557" y="2628832"/>
              <a:ext cx="5052822" cy="72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>
                <a:lnSpc>
                  <a:spcPct val="115000"/>
                </a:lnSpc>
                <a:spcAft>
                  <a:spcPts val="800"/>
                </a:spcAft>
              </a:pPr>
              <a:r>
                <a:rPr lang="ar-MA" sz="36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عُنْوانُ ﭐلْقِصَّةِ: </a:t>
              </a:r>
              <a:r>
                <a:rPr lang="ar-MA" sz="20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...........................................................</a:t>
              </a:r>
              <a:endParaRPr lang="ar-S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1CC8182B-182A-B282-0117-CB0EBF39B857}"/>
                </a:ext>
              </a:extLst>
            </p:cNvPr>
            <p:cNvSpPr txBox="1"/>
            <p:nvPr/>
          </p:nvSpPr>
          <p:spPr>
            <a:xfrm>
              <a:off x="1781557" y="3483736"/>
              <a:ext cx="5052822" cy="72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>
                <a:lnSpc>
                  <a:spcPct val="115000"/>
                </a:lnSpc>
                <a:spcAft>
                  <a:spcPts val="800"/>
                </a:spcAft>
              </a:pPr>
              <a:r>
                <a:rPr lang="ar-MA" sz="36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عَدَدُ صَفَحاتِها: </a:t>
              </a:r>
              <a:r>
                <a:rPr lang="ar-MA" sz="20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................</a:t>
              </a:r>
              <a:r>
                <a:rPr lang="fr-FR" sz="20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.....</a:t>
              </a:r>
              <a:r>
                <a:rPr lang="ar-MA" sz="20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.....................................</a:t>
              </a:r>
              <a:endParaRPr lang="ar-S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74651193-4409-A25C-2B90-DAFC5409E394}"/>
                </a:ext>
              </a:extLst>
            </p:cNvPr>
            <p:cNvSpPr txBox="1"/>
            <p:nvPr/>
          </p:nvSpPr>
          <p:spPr>
            <a:xfrm>
              <a:off x="1781557" y="4319272"/>
              <a:ext cx="5052822" cy="72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>
                <a:lnSpc>
                  <a:spcPct val="115000"/>
                </a:lnSpc>
                <a:spcAft>
                  <a:spcPts val="800"/>
                </a:spcAft>
              </a:pPr>
              <a:r>
                <a:rPr lang="ar-MA" sz="36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بَطَلُ ﭐلْقِصَّةِ : </a:t>
              </a:r>
              <a:r>
                <a:rPr lang="ar-MA" sz="20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..........</a:t>
              </a:r>
              <a:r>
                <a:rPr lang="fr-FR" sz="20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.........................</a:t>
              </a:r>
              <a:r>
                <a:rPr lang="ar-MA" sz="20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.........................</a:t>
              </a:r>
              <a:endParaRPr lang="ar-S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id="{4C02D4AF-CE86-CF2D-C500-30CB1F53D4B4}"/>
              </a:ext>
            </a:extLst>
          </p:cNvPr>
          <p:cNvSpPr txBox="1"/>
          <p:nvPr/>
        </p:nvSpPr>
        <p:spPr>
          <a:xfrm>
            <a:off x="2914485" y="2119780"/>
            <a:ext cx="269751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15000"/>
              </a:lnSpc>
              <a:spcAft>
                <a:spcPts val="800"/>
              </a:spcAft>
            </a:pPr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بِطاقَةُ </a:t>
            </a:r>
            <a:r>
              <a:rPr lang="ar-MA" sz="40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ﭐلْقِراءَةِ</a:t>
            </a:r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 </a:t>
            </a:r>
            <a:endParaRPr lang="ar-SA" sz="4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5B03AC-64DE-A36B-B7B5-5E74F28CD7FC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18EB90B-9117-84DA-C2C3-E8503EAA805A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09E253C-79AA-F1B5-2EF5-255F7DC083F7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9CCC3E5-2E0C-A221-DF0B-4D820652FF58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08611C2-A378-CA8C-34B3-83F699C9E1EB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D536DFC9-8D6E-E93D-0FFE-8EE10395D23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4EAAB605-CCBD-30EF-D690-EBDEA1A0808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EC34C010-946A-F4F2-A9C0-953527AB9B3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5077D395-4B86-2B0E-039E-05EF9534A7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BA90F5EE-E972-EFFB-77AA-DD648B60A8F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9132337"/>
      </p:ext>
    </p:extLst>
  </p:cSld>
  <p:clrMapOvr>
    <a:masterClrMapping/>
  </p:clrMapOvr>
  <p:transition spd="slow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A1166D-4CD5-D6B9-AE63-2C2DE0F2D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ZoneTexte 39">
            <a:extLst>
              <a:ext uri="{FF2B5EF4-FFF2-40B4-BE49-F238E27FC236}">
                <a16:creationId xmlns:a16="http://schemas.microsoft.com/office/drawing/2014/main" id="{1DA94BA1-95C0-32B6-1769-3D6292BAFDAC}"/>
              </a:ext>
            </a:extLst>
          </p:cNvPr>
          <p:cNvSpPr txBox="1"/>
          <p:nvPr/>
        </p:nvSpPr>
        <p:spPr>
          <a:xfrm>
            <a:off x="-399197" y="824176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انقلوا البطاقة على دفاتركم. و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امْلَؤُوها بما يناسب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,</a:t>
            </a: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4A8E341-8DDA-4AAA-DFEF-3EBF592557E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213"/>
            <a:ext cx="792001" cy="792000"/>
          </a:xfrm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4BCAD3E5-A07D-EEEC-CB0F-11297F65B330}"/>
              </a:ext>
            </a:extLst>
          </p:cNvPr>
          <p:cNvSpPr/>
          <p:nvPr/>
        </p:nvSpPr>
        <p:spPr>
          <a:xfrm>
            <a:off x="1582994" y="3045473"/>
            <a:ext cx="5437237" cy="2863714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A1575FF-9573-A66F-4B10-D33958C61216}"/>
              </a:ext>
            </a:extLst>
          </p:cNvPr>
          <p:cNvSpPr txBox="1"/>
          <p:nvPr/>
        </p:nvSpPr>
        <p:spPr>
          <a:xfrm>
            <a:off x="2914485" y="2119780"/>
            <a:ext cx="269751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15000"/>
              </a:lnSpc>
              <a:spcAft>
                <a:spcPts val="800"/>
              </a:spcAft>
            </a:pPr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بِطاقَةُ </a:t>
            </a:r>
            <a:r>
              <a:rPr lang="ar-MA" sz="40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ﭐلْقِراءَةِ</a:t>
            </a:r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 </a:t>
            </a:r>
            <a:endParaRPr lang="ar-SA" sz="4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DA26CCD-BBDE-D423-D3F4-943A1934A71A}"/>
              </a:ext>
            </a:extLst>
          </p:cNvPr>
          <p:cNvSpPr txBox="1"/>
          <p:nvPr/>
        </p:nvSpPr>
        <p:spPr>
          <a:xfrm>
            <a:off x="1781557" y="3196051"/>
            <a:ext cx="5052822" cy="72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15000"/>
              </a:lnSpc>
              <a:spcAft>
                <a:spcPts val="800"/>
              </a:spcAft>
            </a:pPr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</a:t>
            </a: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ُنْوانُ </a:t>
            </a:r>
            <a:r>
              <a:rPr lang="ar-MA" sz="36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ﭐلْقِصَّةِ</a:t>
            </a: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: 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اَلدّودَةُ </a:t>
            </a:r>
            <a:r>
              <a:rPr lang="ar-MA" sz="36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ﭐلْقارِئَةُ</a:t>
            </a:r>
            <a:endParaRPr lang="ar-SA" sz="36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815ABD7-B263-E3F7-1D93-DB42CAE42347}"/>
              </a:ext>
            </a:extLst>
          </p:cNvPr>
          <p:cNvSpPr txBox="1"/>
          <p:nvPr/>
        </p:nvSpPr>
        <p:spPr>
          <a:xfrm>
            <a:off x="1781557" y="4050955"/>
            <a:ext cx="5052822" cy="72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fr-FR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           </a:t>
            </a: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عَدَدُ صَفَحاتِها:  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5</a:t>
            </a:r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  <a:endParaRPr lang="ar-SA" sz="3600" b="1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B84C6EB-73D2-3C09-B5C7-FE58A1F43D40}"/>
              </a:ext>
            </a:extLst>
          </p:cNvPr>
          <p:cNvSpPr txBox="1"/>
          <p:nvPr/>
        </p:nvSpPr>
        <p:spPr>
          <a:xfrm>
            <a:off x="1781557" y="4886491"/>
            <a:ext cx="5052822" cy="72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S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            بَطَلُ</a:t>
            </a: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ﭐلْقِصَّةِ : 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دودي</a:t>
            </a:r>
            <a:endParaRPr lang="ar-SA" sz="36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2AB9675-FD43-6661-C548-49BEF5B708A4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CF535F-D372-B051-16EC-A543C4662772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3398E7D-696F-69D9-7237-9DBFE37CECBD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D54CCDC-9BE1-1918-4BE3-A7DD6D14450D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78A7906-4B4E-DFD1-8E3E-260592BD5338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2ED8FCAC-8868-2F4D-0ACD-1F452FC0AE0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5B43A936-2DC5-D86A-1980-65D1C57D461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EB785B2E-96A3-E239-815B-0B53AE6ACCB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30FDB181-D443-324D-B514-F909C0DBBC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DD3235EB-D510-F7C4-5550-EBAC849B595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2126795"/>
      </p:ext>
    </p:extLst>
  </p:cSld>
  <p:clrMapOvr>
    <a:masterClrMapping/>
  </p:clrMapOvr>
  <p:transition spd="slow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0882E-4126-FE85-792E-7752763FBE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ZoneTexte 39">
            <a:extLst>
              <a:ext uri="{FF2B5EF4-FFF2-40B4-BE49-F238E27FC236}">
                <a16:creationId xmlns:a16="http://schemas.microsoft.com/office/drawing/2014/main" id="{DA640D53-86D1-8369-A845-B9A8DAC5BF26}"/>
              </a:ext>
            </a:extLst>
          </p:cNvPr>
          <p:cNvSpPr txBox="1"/>
          <p:nvPr/>
        </p:nvSpPr>
        <p:spPr>
          <a:xfrm>
            <a:off x="-399197" y="824176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انقلوا شبكة كلمة " دودي" </a:t>
            </a:r>
          </a:p>
        </p:txBody>
      </p:sp>
      <p:pic>
        <p:nvPicPr>
          <p:cNvPr id="13" name="Espace réservé pour une image  2">
            <a:extLst>
              <a:ext uri="{FF2B5EF4-FFF2-40B4-BE49-F238E27FC236}">
                <a16:creationId xmlns:a16="http://schemas.microsoft.com/office/drawing/2014/main" id="{EDD50B13-55C6-3BA6-E76E-B7A8165C01A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/>
        </p:blipFill>
        <p:spPr>
          <a:xfrm>
            <a:off x="7956000" y="684213"/>
            <a:ext cx="792001" cy="7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55F293E-18F8-40D7-EBB6-9CEB9C772FA9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5A9CC6-25C4-66B2-EDB4-C2C76D7445D2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96A0CB-7288-B2FF-FA40-5C6E166B2ED1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EACD951-0E48-CAF9-86A4-B32F74CF8444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6D81A35-BB98-4419-2982-0F2A890BC3CA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CE5C0466-0FEB-2102-1996-15E9D07AF11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E625394-BF78-C528-AE8C-728F895C14C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31A1929-AF94-F8D8-A119-06348832898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38AA1E80-AF92-C2F3-C6B6-D75A789D1F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4E8CE968-A0CC-B437-F54A-491257CAAF9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79329D53-AA97-F5C5-1C66-16A72FAEC9FE}"/>
              </a:ext>
            </a:extLst>
          </p:cNvPr>
          <p:cNvSpPr>
            <a:spLocks noChangeAspect="1"/>
          </p:cNvSpPr>
          <p:nvPr/>
        </p:nvSpPr>
        <p:spPr>
          <a:xfrm>
            <a:off x="3698128" y="3429000"/>
            <a:ext cx="1747743" cy="1260000"/>
          </a:xfrm>
          <a:prstGeom prst="ellipse">
            <a:avLst/>
          </a:prstGeom>
          <a:solidFill>
            <a:srgbClr val="424D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r-MA" sz="36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دودي</a:t>
            </a:r>
            <a:endParaRPr lang="fr-MA" sz="3200" b="1" dirty="0">
              <a:solidFill>
                <a:schemeClr val="bg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638D79F-BFD5-0AF2-8EB9-AAE1C6B02BB5}"/>
              </a:ext>
            </a:extLst>
          </p:cNvPr>
          <p:cNvSpPr/>
          <p:nvPr/>
        </p:nvSpPr>
        <p:spPr>
          <a:xfrm>
            <a:off x="1025516" y="3609000"/>
            <a:ext cx="1620000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 rtl="1"/>
            <a:r>
              <a:rPr lang="fr-MA" sz="36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…….</a:t>
            </a:r>
            <a:endParaRPr lang="ar-MA" sz="36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BBB3EBC6-4E17-4AED-DD25-D00490382F6A}"/>
              </a:ext>
            </a:extLst>
          </p:cNvPr>
          <p:cNvCxnSpPr>
            <a:cxnSpLocks/>
            <a:stCxn id="2" idx="2"/>
            <a:endCxn id="3" idx="3"/>
          </p:cNvCxnSpPr>
          <p:nvPr/>
        </p:nvCxnSpPr>
        <p:spPr>
          <a:xfrm flipH="1">
            <a:off x="2645516" y="4059000"/>
            <a:ext cx="1052612" cy="0"/>
          </a:xfrm>
          <a:prstGeom prst="straightConnector1">
            <a:avLst/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CB92761A-0D65-024C-543E-4FB2726E1EDE}"/>
              </a:ext>
            </a:extLst>
          </p:cNvPr>
          <p:cNvSpPr/>
          <p:nvPr/>
        </p:nvSpPr>
        <p:spPr>
          <a:xfrm>
            <a:off x="3761999" y="1804028"/>
            <a:ext cx="1620000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تَقْرَأُ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935CDA44-1D20-5D1D-E2A9-96CFB86BC03B}"/>
              </a:ext>
            </a:extLst>
          </p:cNvPr>
          <p:cNvCxnSpPr>
            <a:cxnSpLocks/>
            <a:stCxn id="2" idx="0"/>
            <a:endCxn id="6" idx="2"/>
          </p:cNvCxnSpPr>
          <p:nvPr/>
        </p:nvCxnSpPr>
        <p:spPr>
          <a:xfrm flipH="1" flipV="1">
            <a:off x="4571999" y="2704028"/>
            <a:ext cx="1" cy="724972"/>
          </a:xfrm>
          <a:prstGeom prst="straightConnector1">
            <a:avLst/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05C2E636-1CE2-F991-4A59-ACB87FD74A1A}"/>
              </a:ext>
            </a:extLst>
          </p:cNvPr>
          <p:cNvSpPr/>
          <p:nvPr/>
        </p:nvSpPr>
        <p:spPr>
          <a:xfrm>
            <a:off x="3761999" y="5295985"/>
            <a:ext cx="1620000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 rtl="1"/>
            <a:r>
              <a:rPr lang="fr-MA" sz="36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…….</a:t>
            </a:r>
            <a:endParaRPr lang="ar-MA" sz="36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EF22AD5A-29D5-DEB1-C3C7-132705F2C102}"/>
              </a:ext>
            </a:extLst>
          </p:cNvPr>
          <p:cNvCxnSpPr>
            <a:cxnSpLocks/>
            <a:stCxn id="2" idx="4"/>
            <a:endCxn id="8" idx="0"/>
          </p:cNvCxnSpPr>
          <p:nvPr/>
        </p:nvCxnSpPr>
        <p:spPr>
          <a:xfrm flipH="1">
            <a:off x="4571999" y="4689000"/>
            <a:ext cx="1" cy="606985"/>
          </a:xfrm>
          <a:prstGeom prst="straightConnector1">
            <a:avLst/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6E56EFAC-315B-3ABD-A8B0-177095C2319C}"/>
              </a:ext>
            </a:extLst>
          </p:cNvPr>
          <p:cNvSpPr/>
          <p:nvPr/>
        </p:nvSpPr>
        <p:spPr>
          <a:xfrm>
            <a:off x="6498484" y="3609000"/>
            <a:ext cx="1620000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تُحِبُّ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EF2384DE-C376-E43E-BF2C-772665801399}"/>
              </a:ext>
            </a:extLst>
          </p:cNvPr>
          <p:cNvCxnSpPr>
            <a:cxnSpLocks/>
            <a:stCxn id="2" idx="6"/>
            <a:endCxn id="10" idx="1"/>
          </p:cNvCxnSpPr>
          <p:nvPr/>
        </p:nvCxnSpPr>
        <p:spPr>
          <a:xfrm>
            <a:off x="5445871" y="4059000"/>
            <a:ext cx="1052613" cy="0"/>
          </a:xfrm>
          <a:prstGeom prst="straightConnector1">
            <a:avLst/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83526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AE" sz="4000" dirty="0">
                <a:solidFill>
                  <a:srgbClr val="424D7B"/>
                </a:solidFill>
              </a:rPr>
              <a:t>  </a:t>
            </a:r>
            <a:r>
              <a:rPr lang="ar-MA" sz="4000" dirty="0">
                <a:solidFill>
                  <a:srgbClr val="424D7B"/>
                </a:solidFill>
              </a:rPr>
              <a:t>افتتاح الحصة</a:t>
            </a:r>
            <a:endParaRPr lang="fr-MA" sz="4400" dirty="0">
              <a:solidFill>
                <a:srgbClr val="424D7B"/>
              </a:solidFill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79342" y="924150"/>
            <a:ext cx="432000" cy="432000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450872" y="1777877"/>
            <a:ext cx="1720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افتتاح الحصة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2" name="Espace réservé pour une image  20">
            <a:extLst>
              <a:ext uri="{FF2B5EF4-FFF2-40B4-BE49-F238E27FC236}">
                <a16:creationId xmlns:a16="http://schemas.microsoft.com/office/drawing/2014/main" id="{A30AECEB-C2EF-3DB3-46FB-E9ED6FF8C7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95743" y="1781573"/>
            <a:ext cx="540000" cy="540000"/>
          </a:xfrm>
          <a:prstGeom prst="rect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19021CE8-B426-1E28-FAD6-7D6E5EA79420}"/>
              </a:ext>
            </a:extLst>
          </p:cNvPr>
          <p:cNvSpPr txBox="1">
            <a:spLocks/>
          </p:cNvSpPr>
          <p:nvPr/>
        </p:nvSpPr>
        <p:spPr>
          <a:xfrm>
            <a:off x="1553497" y="3117732"/>
            <a:ext cx="5268503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  <a:buSzPct val="50000"/>
              <a:defRPr/>
            </a:pPr>
            <a:r>
              <a:rPr lang="ar-MA" sz="2800" b="1" dirty="0">
                <a:cs typeface="Microsoft Uighur" panose="02000000000000000000" pitchFamily="2" charset="-78"/>
              </a:rPr>
              <a:t>الترحيب وتدبير السلوك</a:t>
            </a:r>
            <a:r>
              <a:rPr lang="ar-SA" sz="2800" b="1" dirty="0">
                <a:cs typeface="Microsoft Uighur" panose="02000000000000000000" pitchFamily="2" charset="-78"/>
              </a:rPr>
              <a:t>.</a:t>
            </a:r>
            <a:r>
              <a:rPr lang="ar-MA" sz="2800" b="1" dirty="0">
                <a:cs typeface="Microsoft Uighur" panose="02000000000000000000" pitchFamily="2" charset="-78"/>
              </a:rPr>
              <a:t> </a:t>
            </a:r>
          </a:p>
          <a:p>
            <a:pPr lvl="0" algn="r" rtl="1">
              <a:buClr>
                <a:srgbClr val="424D7B"/>
              </a:buClr>
              <a:buSzPct val="50000"/>
              <a:defRPr/>
            </a:pPr>
            <a:r>
              <a:rPr lang="ar-MA" sz="2800" b="1" dirty="0">
                <a:cs typeface="Microsoft Uighur" panose="02000000000000000000" pitchFamily="2" charset="-78"/>
              </a:rPr>
              <a:t>الأنشطة الاعتيادية: نشيد : «حلم طفل»/ كلمات بصرية.</a:t>
            </a:r>
          </a:p>
        </p:txBody>
      </p:sp>
    </p:spTree>
    <p:extLst>
      <p:ext uri="{BB962C8B-B14F-4D97-AF65-F5344CB8AC3E}">
        <p14:creationId xmlns:p14="http://schemas.microsoft.com/office/powerpoint/2010/main" val="22569261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E89555-9F1C-F70B-0B8D-35D3DD884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ZoneTexte 39">
            <a:extLst>
              <a:ext uri="{FF2B5EF4-FFF2-40B4-BE49-F238E27FC236}">
                <a16:creationId xmlns:a16="http://schemas.microsoft.com/office/drawing/2014/main" id="{8D00E741-2AA5-CC48-FC2A-BC7D66054486}"/>
              </a:ext>
            </a:extLst>
          </p:cNvPr>
          <p:cNvSpPr txBox="1"/>
          <p:nvPr/>
        </p:nvSpPr>
        <p:spPr>
          <a:xfrm>
            <a:off x="-399197" y="824176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أَتْمِموا ملء الشبكة وركبوا جملا على غرار المثال.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946E9A0-CC7E-56CF-B964-2F7AB6BF476E}"/>
              </a:ext>
            </a:extLst>
          </p:cNvPr>
          <p:cNvSpPr txBox="1"/>
          <p:nvPr/>
        </p:nvSpPr>
        <p:spPr>
          <a:xfrm>
            <a:off x="289365" y="1502149"/>
            <a:ext cx="3033095" cy="2574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778000" rtl="1">
              <a:spcBef>
                <a:spcPct val="0"/>
              </a:spcBef>
            </a:pPr>
            <a:r>
              <a:rPr lang="ar-SA" sz="3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ــــ </a:t>
            </a: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دودي تَقْرَأُ  ﭐلْكُتُبَ.</a:t>
            </a:r>
            <a:r>
              <a:rPr lang="fr-FR" sz="3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  <a:endParaRPr lang="ar-MA" sz="32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just" defTabSz="1778000" rtl="1">
              <a:spcBef>
                <a:spcPct val="0"/>
              </a:spcBef>
            </a:pPr>
            <a:r>
              <a:rPr lang="ar-SA" sz="3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ــــ </a:t>
            </a: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دودي تُحِبُّ </a:t>
            </a: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.......................</a:t>
            </a:r>
          </a:p>
          <a:p>
            <a:pPr algn="just" defTabSz="1778000" rtl="1">
              <a:spcBef>
                <a:spcPct val="0"/>
              </a:spcBef>
            </a:pPr>
            <a:r>
              <a:rPr lang="ar-SA" sz="3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ــــ  </a:t>
            </a: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دودي </a:t>
            </a: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...................................</a:t>
            </a:r>
          </a:p>
          <a:p>
            <a:pPr algn="just" defTabSz="1778000" rtl="1">
              <a:spcBef>
                <a:spcPct val="0"/>
              </a:spcBef>
            </a:pPr>
            <a:r>
              <a:rPr lang="ar-SA" sz="3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ــــ  </a:t>
            </a: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دودي </a:t>
            </a: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.......................</a:t>
            </a:r>
            <a:r>
              <a:rPr lang="fr-FR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</a:t>
            </a: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.........</a:t>
            </a:r>
            <a:endParaRPr lang="fr-MA" sz="2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17780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r-MA" sz="36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8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59419A7-1E8D-14C4-F4E3-4DC669DB554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213"/>
            <a:ext cx="792001" cy="792000"/>
          </a:xfr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F6E3BC8-A977-F6BC-B1AC-268D2E4D756D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4910164-8443-8411-890C-A5D015F17E31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03487AB-9161-2574-6227-F76702BCF8B6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B7F3685-499F-B6D1-96AC-71C4596E6B93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CAACE1F-6375-8BD7-6C0A-7AC7E2B14DD9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0B92070C-F9ED-7AF7-64EA-8D1FAA48883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2E25DB2E-6230-DB81-E6D1-893D679D1C9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3FF27DC3-FC28-4EA0-2832-0D30218AF64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5FE1858D-77CC-FE22-9939-BC082637A6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CC42C586-39DF-05AA-6D1A-FAB2021BEBA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E0440570-A6A8-0FA6-D136-569B2BFC2879}"/>
              </a:ext>
            </a:extLst>
          </p:cNvPr>
          <p:cNvSpPr>
            <a:spLocks noChangeAspect="1"/>
          </p:cNvSpPr>
          <p:nvPr/>
        </p:nvSpPr>
        <p:spPr>
          <a:xfrm>
            <a:off x="4334736" y="3683643"/>
            <a:ext cx="1747743" cy="1260000"/>
          </a:xfrm>
          <a:prstGeom prst="ellipse">
            <a:avLst/>
          </a:prstGeom>
          <a:solidFill>
            <a:srgbClr val="424D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r-MA" sz="36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دودي</a:t>
            </a:r>
            <a:endParaRPr lang="fr-MA" sz="3200" b="1" dirty="0">
              <a:solidFill>
                <a:schemeClr val="bg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46A32F7C-7EE2-A084-A85B-6E5D08D2997B}"/>
              </a:ext>
            </a:extLst>
          </p:cNvPr>
          <p:cNvSpPr/>
          <p:nvPr/>
        </p:nvSpPr>
        <p:spPr>
          <a:xfrm>
            <a:off x="1662124" y="3863643"/>
            <a:ext cx="1620000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 rtl="1"/>
            <a:r>
              <a:rPr lang="fr-MA" sz="36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…….</a:t>
            </a:r>
            <a:endParaRPr lang="ar-MA" sz="36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C44E981E-BC27-BB34-69C4-0D727CDC3596}"/>
              </a:ext>
            </a:extLst>
          </p:cNvPr>
          <p:cNvCxnSpPr>
            <a:cxnSpLocks/>
            <a:stCxn id="2" idx="2"/>
            <a:endCxn id="3" idx="3"/>
          </p:cNvCxnSpPr>
          <p:nvPr/>
        </p:nvCxnSpPr>
        <p:spPr>
          <a:xfrm flipH="1">
            <a:off x="3282124" y="4313643"/>
            <a:ext cx="1052612" cy="0"/>
          </a:xfrm>
          <a:prstGeom prst="straightConnector1">
            <a:avLst/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FD50A26E-66DD-64AD-E0A3-4B512CEE16D0}"/>
              </a:ext>
            </a:extLst>
          </p:cNvPr>
          <p:cNvSpPr/>
          <p:nvPr/>
        </p:nvSpPr>
        <p:spPr>
          <a:xfrm>
            <a:off x="4398607" y="2058671"/>
            <a:ext cx="1620000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تَقْرَأُ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F611CF7-A664-9CEF-1FDE-68B2B0AD8771}"/>
              </a:ext>
            </a:extLst>
          </p:cNvPr>
          <p:cNvSpPr/>
          <p:nvPr/>
        </p:nvSpPr>
        <p:spPr>
          <a:xfrm>
            <a:off x="4398607" y="5550628"/>
            <a:ext cx="1620000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 rtl="1"/>
            <a:r>
              <a:rPr lang="fr-MA" sz="36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…….</a:t>
            </a:r>
            <a:endParaRPr lang="ar-MA" sz="36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62AF1185-A2DE-0CF0-D993-A9F0DEDC5CAB}"/>
              </a:ext>
            </a:extLst>
          </p:cNvPr>
          <p:cNvCxnSpPr>
            <a:cxnSpLocks/>
            <a:stCxn id="2" idx="4"/>
            <a:endCxn id="6" idx="0"/>
          </p:cNvCxnSpPr>
          <p:nvPr/>
        </p:nvCxnSpPr>
        <p:spPr>
          <a:xfrm flipH="1">
            <a:off x="5208607" y="4943643"/>
            <a:ext cx="1" cy="606985"/>
          </a:xfrm>
          <a:prstGeom prst="straightConnector1">
            <a:avLst/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199AF3A1-E895-C84D-79E2-085F27F4464D}"/>
              </a:ext>
            </a:extLst>
          </p:cNvPr>
          <p:cNvSpPr/>
          <p:nvPr/>
        </p:nvSpPr>
        <p:spPr>
          <a:xfrm>
            <a:off x="7135092" y="3863643"/>
            <a:ext cx="1620000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تُحِبُّ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77DA536B-D952-57AA-F46A-82CDC59F40DD}"/>
              </a:ext>
            </a:extLst>
          </p:cNvPr>
          <p:cNvCxnSpPr>
            <a:cxnSpLocks/>
            <a:stCxn id="2" idx="6"/>
            <a:endCxn id="8" idx="1"/>
          </p:cNvCxnSpPr>
          <p:nvPr/>
        </p:nvCxnSpPr>
        <p:spPr>
          <a:xfrm>
            <a:off x="6082479" y="4313643"/>
            <a:ext cx="1052613" cy="0"/>
          </a:xfrm>
          <a:prstGeom prst="straightConnector1">
            <a:avLst/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DE074DC5-317B-01BE-90C9-788E41D0315E}"/>
              </a:ext>
            </a:extLst>
          </p:cNvPr>
          <p:cNvCxnSpPr>
            <a:cxnSpLocks/>
          </p:cNvCxnSpPr>
          <p:nvPr/>
        </p:nvCxnSpPr>
        <p:spPr>
          <a:xfrm flipH="1" flipV="1">
            <a:off x="5208607" y="2958671"/>
            <a:ext cx="1" cy="724972"/>
          </a:xfrm>
          <a:prstGeom prst="straightConnector1">
            <a:avLst/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9717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8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3D6722-CD7A-663C-B3EF-1754827504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ZoneTexte 39">
            <a:extLst>
              <a:ext uri="{FF2B5EF4-FFF2-40B4-BE49-F238E27FC236}">
                <a16:creationId xmlns:a16="http://schemas.microsoft.com/office/drawing/2014/main" id="{5BC61052-86CF-5994-9D9A-7933EADA8103}"/>
              </a:ext>
            </a:extLst>
          </p:cNvPr>
          <p:cNvSpPr txBox="1"/>
          <p:nvPr/>
        </p:nvSpPr>
        <p:spPr>
          <a:xfrm>
            <a:off x="-399197" y="824176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</a:p>
        </p:txBody>
      </p:sp>
      <p:pic>
        <p:nvPicPr>
          <p:cNvPr id="28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5748CD9-D47F-A8A8-881D-A2314CA35FC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213"/>
            <a:ext cx="792001" cy="792000"/>
          </a:xfr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71507A9-4B8B-DEC6-F994-36806ECE5189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C4C7685-B217-0B49-6378-09D2946CFC8E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C6F9CB4-73BA-CE84-5F0B-97C53C722D76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18BDF09-4017-5367-FCD3-6EAC900C0202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7692245-18E1-8486-6DBC-8816B57AC727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62EB14ED-C188-AC49-CB3D-047D5D4041A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1DABA6FB-AC1B-EAB7-615E-7BDEB89DA7E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BC21C598-EFAC-CE0F-15C3-9FE7FFA7A9D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89EF87F8-448A-DCDE-EB7E-07B806B4EC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AF35EAF5-7639-C06B-B531-41C477BA621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C156FDB-93A3-F0A2-CD75-58B144E4C7A0}"/>
              </a:ext>
            </a:extLst>
          </p:cNvPr>
          <p:cNvSpPr txBox="1"/>
          <p:nvPr/>
        </p:nvSpPr>
        <p:spPr>
          <a:xfrm>
            <a:off x="289365" y="1502149"/>
            <a:ext cx="3423099" cy="2574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778000" rtl="1">
              <a:spcBef>
                <a:spcPct val="0"/>
              </a:spcBef>
            </a:pPr>
            <a:r>
              <a:rPr lang="ar-SA" sz="3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ــــ </a:t>
            </a: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دودي تَقْرَأُ  ﭐلْكُتُبَ.</a:t>
            </a:r>
            <a:r>
              <a:rPr lang="fr-FR" sz="3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  <a:endParaRPr lang="ar-MA" sz="32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just" defTabSz="1778000" rtl="1">
              <a:spcBef>
                <a:spcPct val="0"/>
              </a:spcBef>
            </a:pPr>
            <a:r>
              <a:rPr lang="ar-SA" sz="3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ــــ </a:t>
            </a: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دودي تُحِبُّ </a:t>
            </a:r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ﭐلْقِراءَة</a:t>
            </a:r>
            <a:r>
              <a:rPr lang="fr-FR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  <a:p>
            <a:pPr algn="just" defTabSz="1778000" rtl="1">
              <a:spcBef>
                <a:spcPct val="0"/>
              </a:spcBef>
            </a:pPr>
            <a:r>
              <a:rPr lang="ar-SA" sz="3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ــــ  </a:t>
            </a: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دودي </a:t>
            </a:r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تَخْتَبِئُ داخِلَ ﭐلصَّحيفَةِ</a:t>
            </a:r>
            <a:r>
              <a:rPr lang="fr-FR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.</a:t>
            </a:r>
            <a:endParaRPr lang="ar-MA" sz="32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just" defTabSz="1778000" rtl="1">
              <a:spcBef>
                <a:spcPct val="0"/>
              </a:spcBef>
            </a:pPr>
            <a:r>
              <a:rPr lang="ar-SA" sz="3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ــــ  </a:t>
            </a: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دودي </a:t>
            </a:r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تَسْحَبُ ذَيْلَها</a:t>
            </a:r>
            <a:r>
              <a:rPr lang="fr-FR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.</a:t>
            </a:r>
            <a:endParaRPr lang="ar-MA" sz="32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17780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r-MA" sz="36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3C246BCA-5144-2249-6C37-48B2BC6C39C2}"/>
              </a:ext>
            </a:extLst>
          </p:cNvPr>
          <p:cNvSpPr>
            <a:spLocks noChangeAspect="1"/>
          </p:cNvSpPr>
          <p:nvPr/>
        </p:nvSpPr>
        <p:spPr>
          <a:xfrm>
            <a:off x="4334736" y="3683643"/>
            <a:ext cx="1747743" cy="1260000"/>
          </a:xfrm>
          <a:prstGeom prst="ellipse">
            <a:avLst/>
          </a:prstGeom>
          <a:solidFill>
            <a:srgbClr val="424D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r-MA" sz="36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دودي</a:t>
            </a:r>
            <a:endParaRPr lang="fr-MA" sz="3200" b="1" dirty="0">
              <a:solidFill>
                <a:schemeClr val="bg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E4CBEE2-AE35-0952-EB62-DC0CF0B8280B}"/>
              </a:ext>
            </a:extLst>
          </p:cNvPr>
          <p:cNvSpPr/>
          <p:nvPr/>
        </p:nvSpPr>
        <p:spPr>
          <a:xfrm>
            <a:off x="1662124" y="3863643"/>
            <a:ext cx="1620000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تَسْحَبُ</a:t>
            </a:r>
            <a:endParaRPr lang="ar-MA" sz="36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013CEBC8-CC61-13CB-D951-579BC51985F6}"/>
              </a:ext>
            </a:extLst>
          </p:cNvPr>
          <p:cNvCxnSpPr>
            <a:cxnSpLocks/>
            <a:stCxn id="7" idx="2"/>
            <a:endCxn id="8" idx="3"/>
          </p:cNvCxnSpPr>
          <p:nvPr/>
        </p:nvCxnSpPr>
        <p:spPr>
          <a:xfrm flipH="1">
            <a:off x="3282124" y="4313643"/>
            <a:ext cx="1052612" cy="0"/>
          </a:xfrm>
          <a:prstGeom prst="straightConnector1">
            <a:avLst/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87934557-C308-9878-A67A-CAD9C52FBB95}"/>
              </a:ext>
            </a:extLst>
          </p:cNvPr>
          <p:cNvSpPr/>
          <p:nvPr/>
        </p:nvSpPr>
        <p:spPr>
          <a:xfrm>
            <a:off x="4398607" y="2058671"/>
            <a:ext cx="1620000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تَقْرَأُ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059EE07-3940-8349-B529-67B718D91615}"/>
              </a:ext>
            </a:extLst>
          </p:cNvPr>
          <p:cNvSpPr/>
          <p:nvPr/>
        </p:nvSpPr>
        <p:spPr>
          <a:xfrm>
            <a:off x="4398607" y="5550628"/>
            <a:ext cx="1620000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تَخْتَبِئُ</a:t>
            </a:r>
            <a:endParaRPr lang="ar-MA" sz="36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5B1C2EB4-EADA-A961-79F8-648A5388D850}"/>
              </a:ext>
            </a:extLst>
          </p:cNvPr>
          <p:cNvSpPr/>
          <p:nvPr/>
        </p:nvSpPr>
        <p:spPr>
          <a:xfrm>
            <a:off x="7135092" y="3863643"/>
            <a:ext cx="1620000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تُحِبُّ</a:t>
            </a:r>
          </a:p>
        </p:txBody>
      </p: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EDF9B997-196C-891C-5670-4FA622AEB884}"/>
              </a:ext>
            </a:extLst>
          </p:cNvPr>
          <p:cNvCxnSpPr>
            <a:cxnSpLocks/>
          </p:cNvCxnSpPr>
          <p:nvPr/>
        </p:nvCxnSpPr>
        <p:spPr>
          <a:xfrm flipH="1">
            <a:off x="5208607" y="4943643"/>
            <a:ext cx="1" cy="606985"/>
          </a:xfrm>
          <a:prstGeom prst="straightConnector1">
            <a:avLst/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1CC4F81E-8620-3C72-9699-21EE08A6F3EE}"/>
              </a:ext>
            </a:extLst>
          </p:cNvPr>
          <p:cNvCxnSpPr>
            <a:cxnSpLocks/>
          </p:cNvCxnSpPr>
          <p:nvPr/>
        </p:nvCxnSpPr>
        <p:spPr>
          <a:xfrm>
            <a:off x="6082479" y="4313643"/>
            <a:ext cx="1052613" cy="0"/>
          </a:xfrm>
          <a:prstGeom prst="straightConnector1">
            <a:avLst/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82B67887-9BE3-2ED6-FE9B-855902510313}"/>
              </a:ext>
            </a:extLst>
          </p:cNvPr>
          <p:cNvCxnSpPr>
            <a:cxnSpLocks/>
          </p:cNvCxnSpPr>
          <p:nvPr/>
        </p:nvCxnSpPr>
        <p:spPr>
          <a:xfrm flipH="1" flipV="1">
            <a:off x="5208607" y="2958671"/>
            <a:ext cx="1" cy="724972"/>
          </a:xfrm>
          <a:prstGeom prst="straightConnector1">
            <a:avLst/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66353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9553BD-0875-3EC1-B454-4F1A28AA6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EDEC78E3-41C3-6324-420F-03F83ECD70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A9281C94-8E0E-F03A-3DE4-9045140E65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2" name="Espace réservé pour une image  20">
            <a:extLst>
              <a:ext uri="{FF2B5EF4-FFF2-40B4-BE49-F238E27FC236}">
                <a16:creationId xmlns:a16="http://schemas.microsoft.com/office/drawing/2014/main" id="{5E355A82-6D51-D1AD-4E3B-2C4304D53C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95743" y="1781573"/>
            <a:ext cx="540000" cy="5400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6726A952-D198-E8E9-E9AD-84F3943B94A3}"/>
              </a:ext>
            </a:extLst>
          </p:cNvPr>
          <p:cNvSpPr txBox="1">
            <a:spLocks/>
          </p:cNvSpPr>
          <p:nvPr/>
        </p:nvSpPr>
        <p:spPr>
          <a:xfrm>
            <a:off x="432007" y="110737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>
              <a:defRPr/>
            </a:pPr>
            <a:r>
              <a:rPr lang="ar-MA" dirty="0">
                <a:solidFill>
                  <a:srgbClr val="424D7B"/>
                </a:solidFill>
              </a:rPr>
              <a:t>اختتام الحصة</a:t>
            </a:r>
            <a:endParaRPr lang="fr-MA" b="0" dirty="0">
              <a:solidFill>
                <a:srgbClr val="424D7C"/>
              </a:solidFill>
            </a:endParaRPr>
          </a:p>
          <a:p>
            <a:pPr>
              <a:defRPr/>
            </a:pPr>
            <a:endParaRPr lang="ar-MA" dirty="0">
              <a:solidFill>
                <a:srgbClr val="424D7B"/>
              </a:solidFill>
            </a:endParaRP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A80556BF-153C-F75F-0632-E3015105A400}"/>
              </a:ext>
            </a:extLst>
          </p:cNvPr>
          <p:cNvSpPr txBox="1">
            <a:spLocks/>
          </p:cNvSpPr>
          <p:nvPr/>
        </p:nvSpPr>
        <p:spPr>
          <a:xfrm>
            <a:off x="2895763" y="3195000"/>
            <a:ext cx="4500000" cy="468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defRPr/>
            </a:pP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ماذا تعلمتم اليوم؟ </a:t>
            </a:r>
          </a:p>
          <a:p>
            <a:pPr lvl="0"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defRPr/>
            </a:pPr>
            <a:r>
              <a:rPr lang="ar-M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واجباتكم المنزلية. </a:t>
            </a:r>
          </a:p>
          <a:p>
            <a:pPr marL="0" indent="0">
              <a:buClr>
                <a:srgbClr val="424D7B"/>
              </a:buClr>
              <a:buNone/>
            </a:pPr>
            <a:endParaRPr lang="ar-MA" sz="2400" b="1" dirty="0">
              <a:solidFill>
                <a:srgbClr val="424D7B"/>
              </a:solidFill>
              <a:cs typeface="Microsoft Uighur" panose="02000000000000000000" pitchFamily="2" charset="-78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AE7445D-81E1-8C32-703E-55B94B4C08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49348" y="1033363"/>
            <a:ext cx="360000" cy="360000"/>
          </a:xfrm>
          <a:prstGeom prst="rect">
            <a:avLst/>
          </a:prstGeom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55F804B-EF44-74B2-4BA2-DC829EC18BD1}"/>
              </a:ext>
            </a:extLst>
          </p:cNvPr>
          <p:cNvSpPr txBox="1"/>
          <p:nvPr/>
        </p:nvSpPr>
        <p:spPr>
          <a:xfrm>
            <a:off x="4729316" y="1789877"/>
            <a:ext cx="22664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  <a:endParaRPr lang="fr-MA" sz="3600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r">
              <a:defRPr/>
            </a:pPr>
            <a:endParaRPr lang="ar-MA" sz="36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67499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1351FD-3062-E928-2A9D-4588B87D10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ZoneTexte 18">
            <a:extLst>
              <a:ext uri="{FF2B5EF4-FFF2-40B4-BE49-F238E27FC236}">
                <a16:creationId xmlns:a16="http://schemas.microsoft.com/office/drawing/2014/main" id="{6D51EBC3-9929-9046-9CD9-ABE31A875E99}"/>
              </a:ext>
            </a:extLst>
          </p:cNvPr>
          <p:cNvSpPr txBox="1"/>
          <p:nvPr/>
        </p:nvSpPr>
        <p:spPr>
          <a:xfrm>
            <a:off x="416723" y="841368"/>
            <a:ext cx="71979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هذه الحصة قمنا بمراجعة دروسنا .</a:t>
            </a:r>
            <a:r>
              <a:rPr lang="f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وقرأنا مجددا قصة الدودة القارئة. وأجبنا عن الأسئلة.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4E58CB4-E9CF-D364-99D3-4DAE889AFB1A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3668DC-1EBA-3FF1-B8AD-1159E7307825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C5B405C-694F-64D5-E8FB-5704754670F0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ختتام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90C4CF-0222-559A-8A15-DD75B929550B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A8D180-4A66-2E93-597D-0C93E43F489C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5069301-F315-7E34-4D76-C52DA860533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15DA9EB-03F3-7D0A-45DF-0A183B78154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7E80784-4B37-3843-FB04-68CC3970377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0E8274A-5161-0F97-03E0-0C42AF30850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734CD06-1A3E-6214-A2B7-8CC2A98061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Espace réservé pour une image  2">
            <a:extLst>
              <a:ext uri="{FF2B5EF4-FFF2-40B4-BE49-F238E27FC236}">
                <a16:creationId xmlns:a16="http://schemas.microsoft.com/office/drawing/2014/main" id="{57364BC1-B81A-4C1D-FAD3-26E3E892F40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/>
          <a:srcRect/>
          <a:stretch/>
        </p:blipFill>
        <p:spPr>
          <a:xfrm>
            <a:off x="7956000" y="684213"/>
            <a:ext cx="792001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 10" descr="Une image contenant livre, pile&#10;&#10;Le contenu généré par l’IA peut être incorrect.">
            <a:extLst>
              <a:ext uri="{FF2B5EF4-FFF2-40B4-BE49-F238E27FC236}">
                <a16:creationId xmlns:a16="http://schemas.microsoft.com/office/drawing/2014/main" id="{350144AD-690C-41C9-AD52-057825019B6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5833" y="1565944"/>
            <a:ext cx="4612334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484865"/>
      </p:ext>
    </p:extLst>
  </p:cSld>
  <p:clrMapOvr>
    <a:masterClrMapping/>
  </p:clrMapOvr>
  <p:transition spd="slow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F2A9F-8B04-FB5B-73EF-91D5D1F2A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061DC6-CDB4-B940-829C-661434112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إلى اللقاء في الحصة المقبلة </a:t>
            </a:r>
            <a:endParaRPr lang="fr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1F5B8E1D-15B8-C797-C2CF-A883A2BC996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48510" y="5936200"/>
            <a:ext cx="540000" cy="540000"/>
          </a:xfrm>
          <a:prstGeom prst="rect">
            <a:avLst/>
          </a:prstGeom>
        </p:spPr>
      </p:pic>
      <p:pic>
        <p:nvPicPr>
          <p:cNvPr id="5" name="Espace réservé pour une image  14">
            <a:extLst>
              <a:ext uri="{FF2B5EF4-FFF2-40B4-BE49-F238E27FC236}">
                <a16:creationId xmlns:a16="http://schemas.microsoft.com/office/drawing/2014/main" id="{0513CE4F-9972-15E2-793D-01E24A6D1A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56000" y="684000"/>
            <a:ext cx="792000" cy="792000"/>
          </a:xfrm>
          <a:prstGeom prst="rect">
            <a:avLst/>
          </a:prstGeom>
        </p:spPr>
      </p:pic>
      <p:pic>
        <p:nvPicPr>
          <p:cNvPr id="3" name="اختتام الحصة 2">
            <a:hlinkClick r:id="" action="ppaction://media"/>
            <a:extLst>
              <a:ext uri="{FF2B5EF4-FFF2-40B4-BE49-F238E27FC236}">
                <a16:creationId xmlns:a16="http://schemas.microsoft.com/office/drawing/2014/main" id="{9B8B049E-0A6A-6851-5B6D-0FEACEC31B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72000" y="2105655"/>
            <a:ext cx="6399999" cy="3600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5767D47-7B74-041F-97B0-027AC73605AE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1ECC175-0899-5606-E6E4-2D90416D0389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31D3C3-3E37-7556-4EC4-BE7D76275743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ختتام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0CC9E86-EFF2-479D-760C-19C733B51FE7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3C5F792-2C02-84B9-48AD-64B4591BDED9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EE3032FE-507A-F5DD-EAF6-0524870E9E53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EDD8C3DE-1919-CA74-C251-111F41BF94C4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2E705B3-7573-FD41-4246-80883ED49F5E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CB5FFB31-ED15-4BDB-346C-2354F61ECC92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CAE6FCFE-4994-D767-3695-157A0CD29D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0869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3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B4AE278-DF46-4A21-C1D7-E90EB0C3EB7B}"/>
              </a:ext>
            </a:extLst>
          </p:cNvPr>
          <p:cNvSpPr txBox="1"/>
          <p:nvPr/>
        </p:nvSpPr>
        <p:spPr>
          <a:xfrm>
            <a:off x="1681258" y="1216761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C1FC0-99E7-167D-9FE4-06B2C3773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E1A632ED-62B7-CC8A-3E06-FA82BB6DB34B}"/>
              </a:ext>
            </a:extLst>
          </p:cNvPr>
          <p:cNvSpPr txBox="1"/>
          <p:nvPr/>
        </p:nvSpPr>
        <p:spPr>
          <a:xfrm>
            <a:off x="319751" y="804897"/>
            <a:ext cx="71264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مرحبا بكم . سننطلق في حصة اللغة العربية .</a:t>
            </a:r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EB9BBB73-DE7C-F0D7-85AD-5E230DA52B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pic>
        <p:nvPicPr>
          <p:cNvPr id="17" name="Nada-Wave">
            <a:hlinkClick r:id="" action="ppaction://media"/>
            <a:extLst>
              <a:ext uri="{FF2B5EF4-FFF2-40B4-BE49-F238E27FC236}">
                <a16:creationId xmlns:a16="http://schemas.microsoft.com/office/drawing/2014/main" id="{E7E25CBC-2BA4-686B-4638-77C86F7506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b="746"/>
          <a:stretch>
            <a:fillRect/>
          </a:stretch>
        </p:blipFill>
        <p:spPr>
          <a:xfrm>
            <a:off x="4572000" y="2088681"/>
            <a:ext cx="2329640" cy="3692687"/>
          </a:xfrm>
          <a:prstGeom prst="rect">
            <a:avLst/>
          </a:prstGeom>
        </p:spPr>
      </p:pic>
      <p:pic>
        <p:nvPicPr>
          <p:cNvPr id="18" name="majd_wave">
            <a:hlinkClick r:id="" action="ppaction://media"/>
            <a:extLst>
              <a:ext uri="{FF2B5EF4-FFF2-40B4-BE49-F238E27FC236}">
                <a16:creationId xmlns:a16="http://schemas.microsoft.com/office/drawing/2014/main" id="{1DE956ED-E320-B5A6-27E5-1C58492F8AE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b="1909"/>
          <a:stretch>
            <a:fillRect/>
          </a:stretch>
        </p:blipFill>
        <p:spPr>
          <a:xfrm>
            <a:off x="2351137" y="2051155"/>
            <a:ext cx="2139091" cy="373021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BCC124E-DB75-80C2-9B8D-4076DFE81CF3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316E42E-D0BF-E3CC-66E9-4DE1D2B494A0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5EE081E-E6A1-4EFA-3EB2-5470B1B5F507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اختتام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E31D3CA-7A6C-BD53-6B71-45F7F6B6A8D2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7C1CE8E-7972-C186-F5FC-7E7B20730D95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25C5A565-50BD-4370-48F4-763289654B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BD631870-10DA-12DD-8F65-518B825EAA4C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C6AB4293-3BEB-C206-BF89-0A66CCA39907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2F563078-11E7-6878-6BF5-07ED7C7A2DD0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06527E76-EF79-85E1-D086-11D2014F12FE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84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" name="Espace réservé pour une image  2">
            <a:extLst>
              <a:ext uri="{FF2B5EF4-FFF2-40B4-BE49-F238E27FC236}">
                <a16:creationId xmlns:a16="http://schemas.microsoft.com/office/drawing/2014/main" id="{590AAF07-2E2C-5CDC-B095-70DCA3316086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7956000" y="684000"/>
            <a:ext cx="792000" cy="79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44256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586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A9EE24-1198-28EE-35B0-58198BB640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ZoneTexte 27">
            <a:extLst>
              <a:ext uri="{FF2B5EF4-FFF2-40B4-BE49-F238E27FC236}">
                <a16:creationId xmlns:a16="http://schemas.microsoft.com/office/drawing/2014/main" id="{1900FFEE-8AA6-1A4A-9897-031DE0767C8D}"/>
              </a:ext>
            </a:extLst>
          </p:cNvPr>
          <p:cNvSpPr txBox="1"/>
          <p:nvPr/>
        </p:nvSpPr>
        <p:spPr>
          <a:xfrm>
            <a:off x="-389085" y="710039"/>
            <a:ext cx="77786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قبل أن نبدأ حصة اليوم سأخبركم عن شروط الحصول على نجمة التميز. 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</a:b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في كل حصة سيفوز ثلاثة منكم بالنجمة.</a:t>
            </a: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11" descr="Une image contenant dessin humoristique, sourire, jouet, Animation&#10;&#10;Le contenu généré par l’IA peut être incorrect.">
            <a:extLst>
              <a:ext uri="{FF2B5EF4-FFF2-40B4-BE49-F238E27FC236}">
                <a16:creationId xmlns:a16="http://schemas.microsoft.com/office/drawing/2014/main" id="{62C8D9D2-53D2-9932-1E09-9DF49AD571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785450" y="4139532"/>
            <a:ext cx="1800000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Espace réservé pour une image  17" descr="Une image contenant Dessin animé, Animation, dessin humoristique, illustration&#10;&#10;Le contenu généré par l’IA peut être incorrect.">
            <a:extLst>
              <a:ext uri="{FF2B5EF4-FFF2-40B4-BE49-F238E27FC236}">
                <a16:creationId xmlns:a16="http://schemas.microsoft.com/office/drawing/2014/main" id="{F0DFD1A3-3EF1-963E-F64D-376CC85349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859265" y="1888954"/>
            <a:ext cx="1800000" cy="1800000"/>
          </a:xfrm>
          <a:prstGeom prst="roundRect">
            <a:avLst>
              <a:gd name="adj" fmla="val 16667"/>
            </a:avLst>
          </a:prstGeom>
        </p:spPr>
      </p:pic>
      <p:sp>
        <p:nvSpPr>
          <p:cNvPr id="18" name="Google Shape;1333;p8">
            <a:extLst>
              <a:ext uri="{FF2B5EF4-FFF2-40B4-BE49-F238E27FC236}">
                <a16:creationId xmlns:a16="http://schemas.microsoft.com/office/drawing/2014/main" id="{9AE25E70-94BB-19D8-B05B-DCD9C276DFD8}"/>
              </a:ext>
            </a:extLst>
          </p:cNvPr>
          <p:cNvSpPr txBox="1"/>
          <p:nvPr/>
        </p:nvSpPr>
        <p:spPr>
          <a:xfrm>
            <a:off x="950401" y="4976894"/>
            <a:ext cx="463373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0C0C0C"/>
              </a:buClr>
              <a:buSzPts val="2800"/>
              <a:buNone/>
              <a:defRPr sz="2800" b="1">
                <a:solidFill>
                  <a:srgbClr val="424D7B"/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None/>
              <a:tabLst/>
              <a:defRPr/>
            </a:pP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دونَ أَن أَقِف، أَرْفَعُ أُصْبُعي لِلْإجابَةِ. 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2E0B4C7B-4E63-BEEE-6F59-052616A7D35C}"/>
              </a:ext>
            </a:extLst>
          </p:cNvPr>
          <p:cNvSpPr txBox="1">
            <a:spLocks/>
          </p:cNvSpPr>
          <p:nvPr/>
        </p:nvSpPr>
        <p:spPr>
          <a:xfrm>
            <a:off x="3058510" y="2821508"/>
            <a:ext cx="3168869" cy="544430"/>
          </a:xfrm>
          <a:prstGeom prst="roundRect">
            <a:avLst>
              <a:gd name="adj" fmla="val 16667"/>
            </a:avLst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أُنْصِتُ وأَنْتَبِهُ جَيِّداً لِلدَّرْسِ. </a:t>
            </a:r>
          </a:p>
        </p:txBody>
      </p:sp>
      <p:pic>
        <p:nvPicPr>
          <p:cNvPr id="13" name="Espace réservé pour une image  2">
            <a:extLst>
              <a:ext uri="{FF2B5EF4-FFF2-40B4-BE49-F238E27FC236}">
                <a16:creationId xmlns:a16="http://schemas.microsoft.com/office/drawing/2014/main" id="{28C55B73-7D09-B7FE-D798-6B32F742AA6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/>
        </p:blipFill>
        <p:spPr>
          <a:xfrm>
            <a:off x="7956000" y="684213"/>
            <a:ext cx="792001" cy="7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374FB6C-1108-691E-C70F-67F47E8CF56F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26BBBBA-CCCE-8155-EAE5-3D8945A0A81C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1B0E307-82F3-CCE2-497D-5F8F7DFDE95B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اختتام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A5477E5-1C98-B13C-D338-7F590566B99C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E8E5608-D8D8-B5CC-235F-A3D6D258EDFB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EFEF29C8-EAB3-9BD3-5F66-838D7D6185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FCE88673-8998-2FB9-C9E9-672D8D9255A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EACBB878-20BF-18A9-D61F-0DA19A52E1A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458E7B64-8B80-0493-D718-D30C097A625E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42BF6211-1DCC-0671-CB76-2D1CA4856C4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8466" y="153736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2723811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80E5A0-52D0-7CA8-D442-67220329B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ZoneTexte 27">
            <a:extLst>
              <a:ext uri="{FF2B5EF4-FFF2-40B4-BE49-F238E27FC236}">
                <a16:creationId xmlns:a16="http://schemas.microsoft.com/office/drawing/2014/main" id="{0FF20697-FF84-C0C0-ECCA-1C5934F18A53}"/>
              </a:ext>
            </a:extLst>
          </p:cNvPr>
          <p:cNvSpPr txBox="1"/>
          <p:nvPr/>
        </p:nvSpPr>
        <p:spPr>
          <a:xfrm>
            <a:off x="-351553" y="849335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ضعوا اللوحة والكراسة في القمطر.</a:t>
            </a: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2" name="rangement">
            <a:hlinkClick r:id="" action="ppaction://media"/>
            <a:extLst>
              <a:ext uri="{FF2B5EF4-FFF2-40B4-BE49-F238E27FC236}">
                <a16:creationId xmlns:a16="http://schemas.microsoft.com/office/drawing/2014/main" id="{99532D46-585C-AC2B-BB71-82D87D1906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2513" y="1865618"/>
            <a:ext cx="7038975" cy="3959225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</p:spPr>
      </p:pic>
      <p:pic>
        <p:nvPicPr>
          <p:cNvPr id="13" name="Espace réservé pour une image  27">
            <a:extLst>
              <a:ext uri="{FF2B5EF4-FFF2-40B4-BE49-F238E27FC236}">
                <a16:creationId xmlns:a16="http://schemas.microsoft.com/office/drawing/2014/main" id="{18F7CA69-69EF-C6A7-08FB-22AE16F3D6D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213"/>
            <a:ext cx="792001" cy="792000"/>
          </a:xfr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0768596-C019-85A3-4EE7-98816FB4CF9B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C84370C-CC30-8179-9F21-BC0DB1475BB5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D61B68D-495C-9945-F63D-FD571DB15AEA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اختتام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6F9B5CC-61AB-3A2F-C85D-B86C496DB9BF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061D196-007A-EEB5-DE5F-0248082AAF94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ACB41D12-8378-6553-162C-8F708BAC34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DC0714D8-8F55-02CF-73D9-416484D6D50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FA1865B8-30EC-2C42-B166-64E754BFD1E3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C6A89AA-708B-DDE8-6C35-1C3A72FBA6D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16F420EC-1E36-EB94-28AA-14B3E27C9B7A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84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A95CC3D-43EC-1698-3D14-30996F6D58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8368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11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الطلاقة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قراءة إثرائية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افتتاح الحصة 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الطلاقة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انشطة التوليف والدعم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قراءة إثرائية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إختتام الحصة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14813</TotalTime>
  <Words>2053</Words>
  <Application>Microsoft Office PowerPoint</Application>
  <PresentationFormat>Affichage à l'écran (4:3)</PresentationFormat>
  <Paragraphs>562</Paragraphs>
  <Slides>65</Slides>
  <Notes>1</Notes>
  <HiddenSlides>0</HiddenSlides>
  <MMClips>5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11</vt:i4>
      </vt:variant>
      <vt:variant>
        <vt:lpstr>Titres des diapositives</vt:lpstr>
      </vt:variant>
      <vt:variant>
        <vt:i4>65</vt:i4>
      </vt:variant>
    </vt:vector>
  </HeadingPairs>
  <TitlesOfParts>
    <vt:vector size="84" baseType="lpstr">
      <vt:lpstr>Microsoft Uighur</vt:lpstr>
      <vt:lpstr>Dosis Medium</vt:lpstr>
      <vt:lpstr>Abadi</vt:lpstr>
      <vt:lpstr>Wingdings</vt:lpstr>
      <vt:lpstr>Dosis ExtraBold</vt:lpstr>
      <vt:lpstr>Calibri</vt:lpstr>
      <vt:lpstr>Arial</vt:lpstr>
      <vt:lpstr>Dosis SemiBold</vt:lpstr>
      <vt:lpstr>Thème Office</vt:lpstr>
      <vt:lpstr>Conception personnalisée</vt:lpstr>
      <vt:lpstr>افتتاح الحصة  nv</vt:lpstr>
      <vt:lpstr>الطلاقة nv</vt:lpstr>
      <vt:lpstr>انشطة التوليف والدعم nv</vt:lpstr>
      <vt:lpstr>قراءة إثرائية nv</vt:lpstr>
      <vt:lpstr>إختتام الحصة nv</vt:lpstr>
      <vt:lpstr>3_Env-Enseignant</vt:lpstr>
      <vt:lpstr>1_Thème Office</vt:lpstr>
      <vt:lpstr>1_الطلاقة nv</vt:lpstr>
      <vt:lpstr>1_قراءة إثرائية nv</vt:lpstr>
      <vt:lpstr>Présentation PowerPoint</vt:lpstr>
      <vt:lpstr>Présentation PowerPoint</vt:lpstr>
      <vt:lpstr>تنظيم حصص الأسبوع</vt:lpstr>
      <vt:lpstr>هيكلة حصة اليوم</vt:lpstr>
      <vt:lpstr>Présentation PowerPoint</vt:lpstr>
      <vt:lpstr>  افتتاح الحصة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طلاقة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أنشطة التوليف والدعم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إلى اللقاء في الحصة المقبلة 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AMAADID RACHID</dc:creator>
  <cp:lastModifiedBy>EL HAMDOUNI BTIHAJ</cp:lastModifiedBy>
  <cp:revision>178</cp:revision>
  <dcterms:created xsi:type="dcterms:W3CDTF">2023-09-20T21:35:22Z</dcterms:created>
  <dcterms:modified xsi:type="dcterms:W3CDTF">2025-11-21T11:39:58Z</dcterms:modified>
</cp:coreProperties>
</file>