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7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8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9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0.xml" ContentType="application/vnd.openxmlformats-officedocument.theme+xml"/>
  <Override PartName="/ppt/slideLayouts/slideLayout173.xml" ContentType="application/vnd.openxmlformats-officedocument.presentationml.slideLayout+xml"/>
  <Override PartName="/ppt/theme/theme11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2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73" r:id="rId2"/>
    <p:sldMasterId id="2147483696" r:id="rId3"/>
    <p:sldMasterId id="2147483714" r:id="rId4"/>
    <p:sldMasterId id="2147483732" r:id="rId5"/>
    <p:sldMasterId id="2147483750" r:id="rId6"/>
    <p:sldMasterId id="2147483773" r:id="rId7"/>
    <p:sldMasterId id="2147483805" r:id="rId8"/>
    <p:sldMasterId id="2147483836" r:id="rId9"/>
    <p:sldMasterId id="2147483851" r:id="rId10"/>
    <p:sldMasterId id="2147483863" r:id="rId11"/>
    <p:sldMasterId id="2147483865" r:id="rId12"/>
    <p:sldMasterId id="2147483886" r:id="rId13"/>
  </p:sldMasterIdLst>
  <p:notesMasterIdLst>
    <p:notesMasterId r:id="rId96"/>
  </p:notesMasterIdLst>
  <p:sldIdLst>
    <p:sldId id="2147482727" r:id="rId14"/>
    <p:sldId id="2147482518" r:id="rId15"/>
    <p:sldId id="257" r:id="rId16"/>
    <p:sldId id="2147482692" r:id="rId17"/>
    <p:sldId id="2147482501" r:id="rId18"/>
    <p:sldId id="261" r:id="rId19"/>
    <p:sldId id="263" r:id="rId20"/>
    <p:sldId id="2147482691" r:id="rId21"/>
    <p:sldId id="2147482504" r:id="rId22"/>
    <p:sldId id="264" r:id="rId23"/>
    <p:sldId id="2147482525" r:id="rId24"/>
    <p:sldId id="266" r:id="rId25"/>
    <p:sldId id="267" r:id="rId26"/>
    <p:sldId id="268" r:id="rId27"/>
    <p:sldId id="269" r:id="rId28"/>
    <p:sldId id="270" r:id="rId29"/>
    <p:sldId id="272" r:id="rId30"/>
    <p:sldId id="273" r:id="rId31"/>
    <p:sldId id="274" r:id="rId32"/>
    <p:sldId id="276" r:id="rId33"/>
    <p:sldId id="277" r:id="rId34"/>
    <p:sldId id="278" r:id="rId35"/>
    <p:sldId id="280" r:id="rId36"/>
    <p:sldId id="2147482708" r:id="rId37"/>
    <p:sldId id="282" r:id="rId38"/>
    <p:sldId id="2147482479" r:id="rId39"/>
    <p:sldId id="2134806559" r:id="rId40"/>
    <p:sldId id="2134806560" r:id="rId41"/>
    <p:sldId id="2147482480" r:id="rId42"/>
    <p:sldId id="2134806561" r:id="rId43"/>
    <p:sldId id="2147482482" r:id="rId44"/>
    <p:sldId id="2147482483" r:id="rId45"/>
    <p:sldId id="2134806565" r:id="rId46"/>
    <p:sldId id="2134806566" r:id="rId47"/>
    <p:sldId id="2147482488" r:id="rId48"/>
    <p:sldId id="2147482723" r:id="rId49"/>
    <p:sldId id="2134806424" r:id="rId50"/>
    <p:sldId id="2147482724" r:id="rId51"/>
    <p:sldId id="2147482528" r:id="rId52"/>
    <p:sldId id="2147482495" r:id="rId53"/>
    <p:sldId id="2147482496" r:id="rId54"/>
    <p:sldId id="2147482725" r:id="rId55"/>
    <p:sldId id="2147482511" r:id="rId56"/>
    <p:sldId id="2134806562" r:id="rId57"/>
    <p:sldId id="2147482486" r:id="rId58"/>
    <p:sldId id="2147482345" r:id="rId59"/>
    <p:sldId id="2147482487" r:id="rId60"/>
    <p:sldId id="2147482346" r:id="rId61"/>
    <p:sldId id="2147482497" r:id="rId62"/>
    <p:sldId id="2147482481" r:id="rId63"/>
    <p:sldId id="2147482485" r:id="rId64"/>
    <p:sldId id="2147482720" r:id="rId65"/>
    <p:sldId id="2147482721" r:id="rId66"/>
    <p:sldId id="2147482491" r:id="rId67"/>
    <p:sldId id="2147482705" r:id="rId68"/>
    <p:sldId id="303" r:id="rId69"/>
    <p:sldId id="304" r:id="rId70"/>
    <p:sldId id="305" r:id="rId71"/>
    <p:sldId id="2147482718" r:id="rId72"/>
    <p:sldId id="310" r:id="rId73"/>
    <p:sldId id="2147482520" r:id="rId74"/>
    <p:sldId id="311" r:id="rId75"/>
    <p:sldId id="315" r:id="rId76"/>
    <p:sldId id="312" r:id="rId77"/>
    <p:sldId id="314" r:id="rId78"/>
    <p:sldId id="316" r:id="rId79"/>
    <p:sldId id="2147482702" r:id="rId80"/>
    <p:sldId id="325" r:id="rId81"/>
    <p:sldId id="327" r:id="rId82"/>
    <p:sldId id="328" r:id="rId83"/>
    <p:sldId id="329" r:id="rId84"/>
    <p:sldId id="330" r:id="rId85"/>
    <p:sldId id="331" r:id="rId86"/>
    <p:sldId id="333" r:id="rId87"/>
    <p:sldId id="332" r:id="rId88"/>
    <p:sldId id="2147482694" r:id="rId89"/>
    <p:sldId id="342" r:id="rId90"/>
    <p:sldId id="337" r:id="rId91"/>
    <p:sldId id="2147482499" r:id="rId92"/>
    <p:sldId id="339" r:id="rId93"/>
    <p:sldId id="2147482510" r:id="rId94"/>
    <p:sldId id="2147482522" r:id="rId95"/>
  </p:sldIdLst>
  <p:sldSz cx="9144000" cy="6858000" type="screen4x3"/>
  <p:notesSz cx="6858000" cy="9144000"/>
  <p:embeddedFontLst>
    <p:embeddedFont>
      <p:font typeface="Abadi" panose="020B0604020104020204" pitchFamily="34" charset="0"/>
      <p:regular r:id="rId97"/>
      <p:bold r:id="rId98"/>
      <p:italic r:id="rId99"/>
      <p:boldItalic r:id="rId100"/>
    </p:embeddedFont>
    <p:embeddedFont>
      <p:font typeface="Dosis" pitchFamily="2" charset="0"/>
      <p:regular r:id="rId101"/>
      <p:bold r:id="rId102"/>
    </p:embeddedFont>
    <p:embeddedFont>
      <p:font typeface="Dosis ExtraBold" pitchFamily="2" charset="0"/>
      <p:bold r:id="rId103"/>
    </p:embeddedFont>
    <p:embeddedFont>
      <p:font typeface="Dosis Medium" pitchFamily="2" charset="0"/>
      <p:regular r:id="rId104"/>
      <p:bold r:id="rId105"/>
    </p:embeddedFont>
    <p:embeddedFont>
      <p:font typeface="Dosis SemiBold" pitchFamily="2" charset="0"/>
      <p:regular r:id="rId106"/>
      <p:bold r:id="rId107"/>
    </p:embeddedFont>
    <p:embeddedFont>
      <p:font typeface="Helvetica" panose="020B0604020202020204" pitchFamily="34" charset="0"/>
      <p:regular r:id="rId108"/>
      <p:bold r:id="rId109"/>
      <p:italic r:id="rId110"/>
      <p:boldItalic r:id="rId111"/>
    </p:embeddedFont>
    <p:embeddedFont>
      <p:font typeface="Microsoft Uighur" panose="02000000000000000000" pitchFamily="2" charset="-78"/>
      <p:regular r:id="rId112"/>
      <p:bold r:id="rId113"/>
    </p:embeddedFont>
    <p:embeddedFont>
      <p:font typeface="Noto Sans Symbols" panose="020B0604020202020204" charset="0"/>
      <p:regular r:id="rId114"/>
      <p:bold r:id="rId1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649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4967" userDrawn="1">
          <p15:clr>
            <a:srgbClr val="A4A3A4"/>
          </p15:clr>
        </p15:guide>
        <p15:guide id="4" pos="703" userDrawn="1">
          <p15:clr>
            <a:srgbClr val="A4A3A4"/>
          </p15:clr>
        </p15:guide>
        <p15:guide id="5" pos="3969" userDrawn="1">
          <p15:clr>
            <a:srgbClr val="A4A3A4"/>
          </p15:clr>
        </p15:guide>
        <p15:guide id="6" pos="2835" userDrawn="1">
          <p15:clr>
            <a:srgbClr val="A4A3A4"/>
          </p15:clr>
        </p15:guide>
        <p15:guide id="7" orient="horz" pos="1321" userDrawn="1">
          <p15:clr>
            <a:srgbClr val="A4A3A4"/>
          </p15:clr>
        </p15:guide>
        <p15:guide id="8" orient="horz" pos="3475" userDrawn="1">
          <p15:clr>
            <a:srgbClr val="A4A3A4"/>
          </p15:clr>
        </p15:guide>
        <p15:guide id="9" orient="horz" pos="3793" userDrawn="1">
          <p15:clr>
            <a:srgbClr val="A4A3A4"/>
          </p15:clr>
        </p15:guide>
        <p15:guide id="10" pos="1837" userDrawn="1">
          <p15:clr>
            <a:srgbClr val="A4A3A4"/>
          </p15:clr>
        </p15:guide>
        <p15:guide id="11" orient="horz" pos="913" userDrawn="1">
          <p15:clr>
            <a:srgbClr val="A4A3A4"/>
          </p15:clr>
        </p15:guide>
        <p15:guide id="12" orient="horz" pos="402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7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000000"/>
    <a:srgbClr val="E5E5E5"/>
    <a:srgbClr val="DDF1EC"/>
    <a:srgbClr val="D6E9EA"/>
    <a:srgbClr val="00ABA3"/>
    <a:srgbClr val="00ACA4"/>
    <a:srgbClr val="414C79"/>
    <a:srgbClr val="C6C6C6"/>
    <a:srgbClr val="14B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96" autoAdjust="0"/>
    <p:restoredTop sz="94660"/>
  </p:normalViewPr>
  <p:slideViewPr>
    <p:cSldViewPr snapToGrid="0">
      <p:cViewPr varScale="1">
        <p:scale>
          <a:sx n="75" d="100"/>
          <a:sy n="75" d="100"/>
        </p:scale>
        <p:origin x="834" y="30"/>
      </p:cViewPr>
      <p:guideLst>
        <p:guide pos="4649"/>
        <p:guide orient="horz" pos="709"/>
        <p:guide pos="4967"/>
        <p:guide pos="703"/>
        <p:guide pos="3969"/>
        <p:guide pos="2835"/>
        <p:guide orient="horz" pos="1321"/>
        <p:guide orient="horz" pos="3475"/>
        <p:guide orient="horz" pos="3793"/>
        <p:guide pos="1837"/>
        <p:guide orient="horz" pos="913"/>
        <p:guide orient="horz" pos="40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font" Target="fonts/font16.fntdata"/><Relationship Id="rId138" Type="http://schemas.openxmlformats.org/officeDocument/2006/relationships/presProps" Target="presProps.xml"/><Relationship Id="rId16" Type="http://schemas.openxmlformats.org/officeDocument/2006/relationships/slide" Target="slides/slide3.xml"/><Relationship Id="rId107" Type="http://schemas.openxmlformats.org/officeDocument/2006/relationships/font" Target="fonts/font11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font" Target="fonts/font17.fntdata"/><Relationship Id="rId139" Type="http://schemas.openxmlformats.org/officeDocument/2006/relationships/viewProps" Target="viewProps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font" Target="fonts/font7.fntdata"/><Relationship Id="rId108" Type="http://schemas.openxmlformats.org/officeDocument/2006/relationships/font" Target="fonts/font12.fntdata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notesMaster" Target="notesMasters/notesMaster1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font" Target="fonts/font18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font" Target="fonts/font13.fntdata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14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font" Target="fonts/font14.fntdata"/><Relationship Id="rId115" Type="http://schemas.openxmlformats.org/officeDocument/2006/relationships/font" Target="fonts/font19.fntdata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font" Target="fonts/font4.fntdata"/><Relationship Id="rId105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37" Type="http://customschemas.google.com/relationships/presentationmetadata" Target="meta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font" Target="fonts/font15.fntdata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154" name="Google Shape;1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22" name="Google Shape;14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39" name="Google Shape;14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77" name="Google Shape;14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95" name="Google Shape;14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12" name="Google Shape;15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47" name="Google Shape;15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65" name="Google Shape;15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82" name="Google Shape;15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617" name="Google Shape;16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60" name="Google Shape;166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661" name="Google Shape;166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>
                <a:cs typeface="Microsoft Uighur" panose="02000000000000000000" pitchFamily="2" charset="-78"/>
              </a:rPr>
              <a:t>25</a:t>
            </a:fld>
            <a:endParaRPr dirty="0"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09" name="Google Shape;13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041E3-59EA-98C9-5670-5835778C9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DE3D9E1-45A3-F5D5-AEF5-69850B817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0D99F30-62F0-4CFE-C1D8-ED9B90B50F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5BC9DD-0A9B-84A6-C9EB-1A40F64D4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>
                <a:cs typeface="Microsoft Uighur" panose="02000000000000000000" pitchFamily="2" charset="-78"/>
              </a:rPr>
              <a:t>43</a:t>
            </a:fld>
            <a:endParaRPr lang="fr-FR" dirty="0"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7543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47" name="Google Shape;204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>
          <a:extLst>
            <a:ext uri="{FF2B5EF4-FFF2-40B4-BE49-F238E27FC236}">
              <a16:creationId xmlns:a16="http://schemas.microsoft.com/office/drawing/2014/main" id="{CAF706F2-06D4-1491-A133-B9B8C585D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53:notes">
            <a:extLst>
              <a:ext uri="{FF2B5EF4-FFF2-40B4-BE49-F238E27FC236}">
                <a16:creationId xmlns:a16="http://schemas.microsoft.com/office/drawing/2014/main" id="{5903FE8A-5193-559F-BF27-7CBB4225EA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44" name="Google Shape;2144;p53:notes">
            <a:extLst>
              <a:ext uri="{FF2B5EF4-FFF2-40B4-BE49-F238E27FC236}">
                <a16:creationId xmlns:a16="http://schemas.microsoft.com/office/drawing/2014/main" id="{374AF22F-4665-2967-B9DE-A136F83FF8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2673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80" name="Google Shape;218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80" name="Google Shape;218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3219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02" name="Google Shape;220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Google Shape;2277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78" name="Google Shape;227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19" name="Google Shape;221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59" name="Google Shape;225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98" name="Google Shape;229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530" name="Google Shape;2530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571" name="Google Shape;257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588" name="Google Shape;258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05" name="Google Shape;260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22" name="Google Shape;262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39" name="Google Shape;2639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Google Shape;2672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73" name="Google Shape;2673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56" name="Google Shape;2656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38" name="Google Shape;13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>
          <a:extLst>
            <a:ext uri="{FF2B5EF4-FFF2-40B4-BE49-F238E27FC236}">
              <a16:creationId xmlns:a16="http://schemas.microsoft.com/office/drawing/2014/main" id="{495A5287-6A1C-F628-860B-F2BDE8134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27:notes">
            <a:extLst>
              <a:ext uri="{FF2B5EF4-FFF2-40B4-BE49-F238E27FC236}">
                <a16:creationId xmlns:a16="http://schemas.microsoft.com/office/drawing/2014/main" id="{7EC85FE6-2A19-7446-DF60-21A875B2F4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60" name="Google Shape;1660;p27:notes">
            <a:extLst>
              <a:ext uri="{FF2B5EF4-FFF2-40B4-BE49-F238E27FC236}">
                <a16:creationId xmlns:a16="http://schemas.microsoft.com/office/drawing/2014/main" id="{46281943-097D-C060-F2EF-CB528938E2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661" name="Google Shape;1661;p27:notes">
            <a:extLst>
              <a:ext uri="{FF2B5EF4-FFF2-40B4-BE49-F238E27FC236}">
                <a16:creationId xmlns:a16="http://schemas.microsoft.com/office/drawing/2014/main" id="{887DE7BE-454F-5D23-A8CE-EFC05CF2280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Microsoft Uighur" panose="02000000000000000000" pitchFamily="2" charset="-78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77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8168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Google Shape;2774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75" name="Google Shape;2775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24" name="Google Shape;13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>
          <a:extLst>
            <a:ext uri="{FF2B5EF4-FFF2-40B4-BE49-F238E27FC236}">
              <a16:creationId xmlns:a16="http://schemas.microsoft.com/office/drawing/2014/main" id="{36F39232-DAD0-D0B0-0273-909BF2C9F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9:notes">
            <a:extLst>
              <a:ext uri="{FF2B5EF4-FFF2-40B4-BE49-F238E27FC236}">
                <a16:creationId xmlns:a16="http://schemas.microsoft.com/office/drawing/2014/main" id="{E9D68A8E-C560-74CC-9919-089B158BF4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24" name="Google Shape;1324;p9:notes">
            <a:extLst>
              <a:ext uri="{FF2B5EF4-FFF2-40B4-BE49-F238E27FC236}">
                <a16:creationId xmlns:a16="http://schemas.microsoft.com/office/drawing/2014/main" id="{1533B262-5ECB-6B18-183D-D94B084782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8869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358" name="Google Shape;13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59" name="Google Shape;13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>
                <a:cs typeface="Microsoft Uighur" panose="02000000000000000000" pitchFamily="2" charset="-78"/>
              </a:rPr>
              <a:t>12</a:t>
            </a:fld>
            <a:endParaRPr dirty="0"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76" name="Google Shape;13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03" name="Google Shape;14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1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1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14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1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15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15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15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.pn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2" name="Google Shape;192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3" name="Google Shape;193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4" name="Google Shape;194;p20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7" name="Google Shape;197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8" name="Google Shape;198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9" name="Google Shape;199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0" name="Google Shape;200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1" name="Google Shape;201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2" name="Google Shape;202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3" name="Google Shape;203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4" name="Google Shape;204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5" name="Google Shape;205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6" name="Google Shape;206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" name="Google Shape;207;p21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0" name="Google Shape;210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11" name="Google Shape;211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12" name="Google Shape;212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13" name="Google Shape;213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14" name="Google Shape;214;p21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5" name="Google Shape;215;p21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6" name="Google Shape;216;p21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7" name="Google Shape;217;p21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8" name="Google Shape;218;p21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02_Voc_Act_01_Img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" name="Google Shape;98;p13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0F4DF75-09BC-8593-ABEF-271B6790693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38426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648043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6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56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156C85C-0ECD-CFAA-AC7E-C470667B8C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859625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187666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58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" name="Google Shape;114;p158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7F2F063-1671-C8E2-F353-50432123C37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50630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" name="Google Shape;118;p159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9" name="Google Shape;119;p159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E05C8B9-4A1A-EBD6-48A4-0F3D2AC96F8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726603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p16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4" name="Google Shape;124;p160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61CF48A-725A-2367-3EE9-B7089A1E28D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0171721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" name="Google Shape;128;p16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9" name="Google Shape;129;p161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3FDD173-5E90-F443-D1BC-DB96DF2A340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623496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" name="Google Shape;133;p162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4" name="Google Shape;134;p162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5" name="Google Shape;135;p162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6" name="Google Shape;136;p162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7" name="Google Shape;137;p162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8" name="Google Shape;138;p162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9" name="Google Shape;139;p162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0" name="Google Shape;140;p162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1" name="Google Shape;141;p162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2" name="Google Shape;142;p162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71D7F28-1181-3658-99BC-1AEFD74AEF8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702582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1" name="Google Shape;221;p21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2" name="Google Shape;222;p21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3" name="Google Shape;223;p21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4" name="Google Shape;224;p21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5" name="Google Shape;225;p21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6" name="Google Shape;226;p21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7" name="Google Shape;227;p21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6" name="Google Shape;146;p16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7" name="Google Shape;147;p16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8" name="Google Shape;148;p16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9" name="Google Shape;149;p16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2DC0114-5F8D-3244-DA08-8F7E87A003D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9200666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3" name="Google Shape;153;p16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4" name="Google Shape;154;p16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5" name="Google Shape;155;p16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6" name="Google Shape;156;p16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7" name="Google Shape;157;p164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8" name="Google Shape;158;p164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9" name="Google Shape;159;p164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0" name="Google Shape;160;p164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8C86209-0ED4-0A0B-DA19-95B46E9C8DD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6790253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4" name="Google Shape;164;p16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5" name="Google Shape;165;p16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6" name="Google Shape;166;p16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7" name="Google Shape;167;p16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8" name="Google Shape;168;p16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9" name="Google Shape;169;p16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CC9E714-0F73-DECA-08F0-98D069ADD82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200409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 userDrawn="1">
  <p:cSld name="6_Voc_Act_01_4 Vignt+T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3" name="Google Shape;173;p16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4" name="Google Shape;174;p16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5" name="Google Shape;175;p16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7" name="Google Shape;177;p16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8" name="Google Shape;178;p16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9" name="Google Shape;179;p16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7DB362-4116-CB38-4D3F-C338C437530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785658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2" name="Google Shape;182;p16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3" name="Google Shape;183;p16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4" name="Google Shape;184;p16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5" name="Google Shape;185;p16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6" name="Google Shape;186;p16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7" name="Google Shape;187;p16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16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16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EE90407-67B2-4F8E-4AC8-38F649D3BB7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602509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3" name="Google Shape;193;p16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4" name="Google Shape;194;p16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5" name="Google Shape;195;p16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6" name="Google Shape;196;p16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7" name="Google Shape;197;p16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8" name="Google Shape;198;p16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9" name="Google Shape;199;p16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0" name="Google Shape;200;p16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1" name="Google Shape;201;p16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2" name="Google Shape;202;p16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D70DF00-B60A-511A-1AD9-70E20BEDBB6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358311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6" name="Google Shape;206;p16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7" name="Google Shape;207;p16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8" name="Google Shape;208;p16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9" name="Google Shape;209;p16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0" name="Google Shape;210;p16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AFE20CC-FA40-72F7-6FC4-A9DE7C05454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114261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4" name="Google Shape;214;p17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5" name="Google Shape;215;p17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6" name="Google Shape;216;p17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7" name="Google Shape;217;p17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8" name="Google Shape;218;p17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9" name="Google Shape;219;p17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0" name="Google Shape;220;p17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1" name="Google Shape;221;p17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2" name="Google Shape;222;p17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3" name="Google Shape;223;p17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D3426C2-3915-E00C-533D-36964F9CAD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318497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3_Voc_Act_01_5 Vignt+T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5" name="Google Shape;215;p170"/>
          <p:cNvSpPr>
            <a:spLocks noGrp="1" noChangeAspect="1"/>
          </p:cNvSpPr>
          <p:nvPr>
            <p:ph type="pic" idx="3"/>
          </p:nvPr>
        </p:nvSpPr>
        <p:spPr>
          <a:xfrm>
            <a:off x="5672373" y="4115884"/>
            <a:ext cx="1800000" cy="180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8" name="Google Shape;218;p170"/>
          <p:cNvSpPr>
            <a:spLocks noGrp="1" noChangeAspect="1"/>
          </p:cNvSpPr>
          <p:nvPr>
            <p:ph type="pic" idx="6"/>
          </p:nvPr>
        </p:nvSpPr>
        <p:spPr>
          <a:xfrm>
            <a:off x="5659478" y="1873189"/>
            <a:ext cx="1800000" cy="180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2" name="Google Shape;222;p170"/>
          <p:cNvSpPr>
            <a:spLocks noGrp="1"/>
          </p:cNvSpPr>
          <p:nvPr>
            <p:ph type="body" idx="9"/>
          </p:nvPr>
        </p:nvSpPr>
        <p:spPr>
          <a:xfrm>
            <a:off x="1402671" y="2557189"/>
            <a:ext cx="3600000" cy="432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3" name="Google Shape;223;p170"/>
          <p:cNvSpPr>
            <a:spLocks noGrp="1"/>
          </p:cNvSpPr>
          <p:nvPr>
            <p:ph type="body" idx="13"/>
          </p:nvPr>
        </p:nvSpPr>
        <p:spPr>
          <a:xfrm>
            <a:off x="1402671" y="4799884"/>
            <a:ext cx="3600000" cy="432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r" rtl="1">
              <a:defRPr sz="1800" b="1" dirty="0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457200" lvl="0" indent="-228600" algn="ctr" rtl="1">
              <a:buClr>
                <a:srgbClr val="474F71"/>
              </a:buClr>
              <a:buSzPts val="1800"/>
              <a:buNone/>
            </a:pPr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D3426C2-3915-E00C-533D-36964F9CAD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3293453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7" name="Google Shape;227;p17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8" name="Google Shape;228;p17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9" name="Google Shape;229;p17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0" name="Google Shape;230;p17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1" name="Google Shape;231;p17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2" name="Google Shape;232;p17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3" name="Google Shape;233;p17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4" name="Google Shape;234;p17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5" name="Google Shape;235;p17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9AEE779-C0A9-C4EC-8ABD-F74EB10422B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714727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0" name="Google Shape;230;p213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1" name="Google Shape;231;p213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2" name="Google Shape;232;p213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3" name="Google Shape;233;p213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4" name="Google Shape;234;p213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5" name="Google Shape;235;p213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6" name="Google Shape;236;p213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9" name="Google Shape;239;p17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0" name="Google Shape;240;p17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1" name="Google Shape;241;p17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2" name="Google Shape;242;p17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3" name="Google Shape;243;p17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4" name="Google Shape;244;p17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5" name="Google Shape;245;p17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6" name="Google Shape;246;p17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7" name="Google Shape;247;p17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C5E47B4-E2C7-70AC-FA53-9EC2F25A450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539725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1" name="Google Shape;251;p17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2" name="Google Shape;252;p17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3" name="Google Shape;253;p17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4" name="Google Shape;254;p17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5" name="Google Shape;255;p17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6" name="Google Shape;256;p17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7" name="Google Shape;257;p17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8" name="Google Shape;258;p17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9" name="Google Shape;259;p17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0" name="Google Shape;260;p17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1" name="Google Shape;261;p17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2" name="Google Shape;262;p17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3" name="Google Shape;263;p17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4" name="Google Shape;264;p17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5" name="Google Shape;265;p17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6" name="Google Shape;266;p17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7" name="Google Shape;267;p17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8" name="Google Shape;268;p17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CC6F57A-876C-D913-D287-EB29306155C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73187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userDrawn="1">
  <p:cSld name="02_Voc_Act_01_Vid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2" name="Google Shape;272;p174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C8165FC-D6D0-6263-8957-54C8619024E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306458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userDrawn="1">
  <p:cSld name="12_Disposition personnalisée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9" name="Google Shape;279;p17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0" name="Google Shape;280;p17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1" name="Google Shape;281;p17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2" name="Google Shape;282;p17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3" name="Google Shape;283;p17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4" name="Google Shape;284;p17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35F41E4-E11D-8B4D-0ECB-852CFCED98C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635347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4191207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462160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1201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881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1006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07225" y="468651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1313457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9" name="Google Shape;239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0" name="Google Shape;240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1" name="Google Shape;241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2" name="Google Shape;242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3" name="Google Shape;243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4" name="Google Shape;244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5" name="Google Shape;245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6" name="Google Shape;246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7" name="Google Shape;247;p21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0" name="Google Shape;250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1" name="Google Shape;251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2" name="Google Shape;252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3" name="Google Shape;253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4" name="Google Shape;254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5" name="Google Shape;255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6" name="Google Shape;256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7" name="Google Shape;257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8" name="Google Shape;258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9" name="Google Shape;259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0" name="Google Shape;260;p21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3" name="Google Shape;263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64" name="Google Shape;264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65" name="Google Shape;265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66" name="Google Shape;266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67" name="Google Shape;267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68" name="Google Shape;268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1993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118904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094572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31692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77531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496192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11671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1" name="Google Shape;271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72" name="Google Shape;272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73" name="Google Shape;273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74" name="Google Shape;274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75" name="Google Shape;275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76" name="Google Shape;276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7" name="Google Shape;277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8" name="Google Shape;278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9" name="Google Shape;279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0" name="Google Shape;280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1" name="Google Shape;281;p21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45090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678195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69013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50760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165764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980597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972092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840701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397745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29762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4" name="Google Shape;284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85" name="Google Shape;285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86" name="Google Shape;286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87" name="Google Shape;287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88" name="Google Shape;288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89" name="Google Shape;289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90" name="Google Shape;290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91" name="Google Shape;291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92" name="Google Shape;292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93" name="Google Shape;293;p21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371279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172630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004399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333055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02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4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362803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3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2875D194-7997-DD02-E195-33204ECB2A3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3544050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E2A07AA-C568-443C-19EA-675DD8D3DE1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393262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A1B23DE-73CA-FD9C-1432-06C0605DA75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8126022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5530F24-093A-3F34-CB95-8334208992B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463408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5" name="Google Shape;595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B1B6349-2885-E8E1-A65E-09BCC30E9E6C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664912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9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6" name="Google Shape;296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97" name="Google Shape;297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98" name="Google Shape;298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99" name="Google Shape;299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00" name="Google Shape;300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01" name="Google Shape;301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02" name="Google Shape;302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03" name="Google Shape;303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04" name="Google Shape;304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05" name="Google Shape;305;p21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5" name="Google Shape;605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6348058-6946-F8DA-0C61-0BE716766B1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122613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0" name="Google Shape;610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44EE7AF-75EF-4A2C-5736-327FBE1E71A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0750820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5" name="Google Shape;615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6" name="Google Shape;616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7" name="Google Shape;617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8" name="Google Shape;618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9" name="Google Shape;619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0" name="Google Shape;620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1" name="Google Shape;621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2" name="Google Shape;622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3" name="Google Shape;623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33566A7-4D1F-4B2E-E0EA-231F57BD2EF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0629109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8" name="Google Shape;628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9" name="Google Shape;629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0" name="Google Shape;630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6C3702E-1685-96C7-E4BA-9C9A9D452B7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4056110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212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5" name="Google Shape;635;p212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6" name="Google Shape;636;p212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7" name="Google Shape;637;p212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8" name="Google Shape;638;p212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9" name="Google Shape;639;p212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0" name="Google Shape;640;p212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1" name="Google Shape;641;p212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AD310E4-52D6-DEC9-9706-19CEB3FB043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2176376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13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6" name="Google Shape;646;p213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7" name="Google Shape;647;p213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8" name="Google Shape;648;p213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9" name="Google Shape;649;p213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0" name="Google Shape;650;p213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46F32C5-EEF6-B0E2-DF03-187595F85A4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302843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5" name="Google Shape;655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6" name="Google Shape;656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7" name="Google Shape;657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8" name="Google Shape;658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9" name="Google Shape;659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0" name="Google Shape;660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1" name="Google Shape;661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F9311D2-C5C4-3ED8-A353-09595F24EF5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0105403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6" name="Google Shape;666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7" name="Google Shape;667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8" name="Google Shape;668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9" name="Google Shape;669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0" name="Google Shape;670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4" name="Google Shape;674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BB8FE4D-8C97-D347-FE42-754D011231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47139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9" name="Google Shape;679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0" name="Google Shape;680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1" name="Google Shape;681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2" name="Google Shape;682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EA8A9FC-CB83-74F0-D640-C70E66A4B9B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7496884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7" name="Google Shape;687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8" name="Google Shape;688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9" name="Google Shape;689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0" name="Google Shape;690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1" name="Google Shape;691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0A46497-0E5B-7945-8662-96DF0534B2A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45406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8" name="Google Shape;308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09" name="Google Shape;309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10" name="Google Shape;310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11" name="Google Shape;311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12" name="Google Shape;312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13" name="Google Shape;313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4" name="Google Shape;314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5" name="Google Shape;315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6" name="Google Shape;316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7" name="Google Shape;317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8" name="Google Shape;318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19" name="Google Shape;319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20" name="Google Shape;320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21" name="Google Shape;321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22" name="Google Shape;322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3" name="Google Shape;323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4" name="Google Shape;324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5" name="Google Shape;325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6" name="Google Shape;326;p22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0" name="Google Shape;700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1" name="Google Shape;701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2" name="Google Shape;702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3" name="Google Shape;703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4" name="Google Shape;704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5" name="Google Shape;705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6" name="Google Shape;706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7" name="Google Shape;707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3419C79-9561-0AE3-E0EC-81285011455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9058375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2" name="Google Shape;712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3" name="Google Shape;713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4" name="Google Shape;714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5" name="Google Shape;715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6" name="Google Shape;716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7" name="Google Shape;717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8" name="Google Shape;718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9" name="Google Shape;719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E94D056-16D2-E803-68C4-E2624B07187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857836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4" name="Google Shape;724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5" name="Google Shape;725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6" name="Google Shape;726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7" name="Google Shape;727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8" name="Google Shape;728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9" name="Google Shape;729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0" name="Google Shape;730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1" name="Google Shape;731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3" name="Google Shape;733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4" name="Google Shape;734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5" name="Google Shape;735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6" name="Google Shape;736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7" name="Google Shape;737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8" name="Google Shape;738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9" name="Google Shape;739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0" name="Google Shape;740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8D065A4-5840-07A5-4C82-FA1313CAE3A1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898653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22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7" name="Google Shape;747;p22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22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49" name="Google Shape;749;p22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0" name="Google Shape;750;p22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1" name="Google Shape;751;p22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2" name="Google Shape;752;p22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3" name="Google Shape;753;p22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246878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userDrawn="1">
  <p:cSld name="15_Disposition personnalisée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6" name="Google Shape;756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57" name="Google Shape;757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758" name="Google Shape;758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759" name="Google Shape;759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22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1" name="Google Shape;761;p2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22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3" name="Google Shape;763;p2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22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65" name="Google Shape;765;p22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6" name="Google Shape;766;p22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7" name="Google Shape;767;p22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8" name="Google Shape;768;p22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9" name="Google Shape;769;p22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0" name="Google Shape;770;p22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315DF2E1-6FC4-6AA5-2957-0894C1CCA6F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1342730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7111385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819515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9" name="Google Shape;329;p22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2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6" name="Google Shape;336;p22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7" name="Google Shape;337;p22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38" name="Google Shape;338;p22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9" name="Google Shape;339;p22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40" name="Google Shape;340;p22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1" name="Google Shape;341;p22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42" name="Google Shape;342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image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24143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5" name="Google Shape;155;p93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56" name="Google Shape;156;p9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83564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9" name="Google Shape;159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907148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600883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276937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1" name="Google Shape;481;p102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8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4" name="Google Shape;484;p188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5" name="Google Shape;485;p18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8" name="Google Shape;488;p18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9" name="Google Shape;489;p18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9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2" name="Google Shape;492;p19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3" name="Google Shape;493;p19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4" name="Google Shape;494;p19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7" name="Google Shape;497;p191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98" name="Google Shape;498;p191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9" name="Google Shape;499;p19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9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2" name="Google Shape;502;p19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3" name="Google Shape;503;p19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4" name="Google Shape;504;p19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7" name="Google Shape;507;p19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8" name="Google Shape;508;p19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09" name="Google Shape;509;p19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9" name="Google Shape;169;p2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0" name="Google Shape;170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2" name="Google Shape;512;p194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3" name="Google Shape;513;p194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4" name="Google Shape;514;p194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5" name="Google Shape;515;p194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6" name="Google Shape;516;p194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7" name="Google Shape;517;p194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8" name="Google Shape;518;p194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19" name="Google Shape;519;p194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20" name="Google Shape;520;p194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21" name="Google Shape;521;p194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2" name="Google Shape;522;p19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9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5" name="Google Shape;525;p1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26" name="Google Shape;526;p1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27" name="Google Shape;527;p1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28" name="Google Shape;528;p1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29" name="Google Shape;529;p1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9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2" name="Google Shape;532;p19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33" name="Google Shape;533;p19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34" name="Google Shape;534;p19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35" name="Google Shape;535;p19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36" name="Google Shape;536;p19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7" name="Google Shape;537;p19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8" name="Google Shape;538;p19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9" name="Google Shape;539;p19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0" name="Google Shape;540;p19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3" name="Google Shape;543;p197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44" name="Google Shape;544;p197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45" name="Google Shape;545;p197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46" name="Google Shape;546;p197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47" name="Google Shape;547;p197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48" name="Google Shape;548;p19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9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1" name="Google Shape;551;p198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52" name="Google Shape;552;p198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53" name="Google Shape;553;p198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54" name="Google Shape;554;p198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55" name="Google Shape;555;p198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56" name="Google Shape;556;p198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7" name="Google Shape;557;p198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8" name="Google Shape;558;p198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9" name="Google Shape;559;p198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0" name="Google Shape;560;p198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1" name="Google Shape;561;p19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9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4" name="Google Shape;564;p19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65" name="Google Shape;565;p19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66" name="Google Shape;566;p19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67" name="Google Shape;567;p19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68" name="Google Shape;568;p19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69" name="Google Shape;569;p19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0" name="Google Shape;570;p19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1" name="Google Shape;571;p19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2" name="Google Shape;572;p19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3" name="Google Shape;573;p19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0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6" name="Google Shape;576;p20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7" name="Google Shape;577;p20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8" name="Google Shape;578;p20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79" name="Google Shape;579;p20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80" name="Google Shape;580;p20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81" name="Google Shape;581;p20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2" name="Google Shape;582;p20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3" name="Google Shape;583;p20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4" name="Google Shape;584;p20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5" name="Google Shape;585;p20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6" name="Google Shape;586;p20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87" name="Google Shape;587;p20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88" name="Google Shape;588;p20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89" name="Google Shape;589;p20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590" name="Google Shape;590;p20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1" name="Google Shape;591;p20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2" name="Google Shape;592;p20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3" name="Google Shape;593;p20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4" name="Google Shape;594;p20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7" name="Google Shape;597;p20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8" name="Google Shape;598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1" name="Google Shape;601;p202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02" name="Google Shape;602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5" name="Google Shape;605;p203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06" name="Google Shape;606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3" name="Google Shape;173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4" name="Google Shape;174;p2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1" name="Google Shape;611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4" name="Google Shape;614;p10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5" name="Google Shape;615;p1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0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8" name="Google Shape;618;p10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9" name="Google Shape;619;p106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0" name="Google Shape;620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4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3" name="Google Shape;623;p174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4" name="Google Shape;624;p1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7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17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8" name="Google Shape;628;p17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7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1" name="Google Shape;631;p17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2" name="Google Shape;632;p17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3" name="Google Shape;633;p17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6" name="Google Shape;636;p177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37" name="Google Shape;637;p177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8" name="Google Shape;638;p17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7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1" name="Google Shape;641;p17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2" name="Google Shape;642;p17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3" name="Google Shape;643;p17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7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6" name="Google Shape;646;p17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47" name="Google Shape;647;p17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48" name="Google Shape;648;p17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49" name="Google Shape;649;p17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0" name="Google Shape;650;p17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1" name="Google Shape;651;p17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2" name="Google Shape;652;p17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3" name="Google Shape;653;p17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4" name="Google Shape;654;p17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5" name="Google Shape;655;p17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6" name="Google Shape;656;p17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8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9" name="Google Shape;659;p18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0" name="Google Shape;660;p18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1" name="Google Shape;661;p18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2" name="Google Shape;662;p18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3" name="Google Shape;663;p18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7" name="Google Shape;177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9" name="Google Shape;179;p2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6" name="Google Shape;666;p18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7" name="Google Shape;667;p18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8" name="Google Shape;668;p18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9" name="Google Shape;669;p18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70" name="Google Shape;670;p18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18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18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18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4" name="Google Shape;674;p18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8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7" name="Google Shape;677;p18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78" name="Google Shape;678;p18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79" name="Google Shape;679;p18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0" name="Google Shape;680;p18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1" name="Google Shape;681;p18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2" name="Google Shape;682;p18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8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5" name="Google Shape;685;p18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6" name="Google Shape;686;p18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7" name="Google Shape;687;p18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8" name="Google Shape;688;p18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9" name="Google Shape;689;p18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90" name="Google Shape;690;p18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1" name="Google Shape;691;p18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18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18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18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18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8" name="Google Shape;698;p18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99" name="Google Shape;699;p18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0" name="Google Shape;700;p18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1" name="Google Shape;701;p18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2" name="Google Shape;702;p18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3" name="Google Shape;703;p18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4" name="Google Shape;704;p18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5" name="Google Shape;705;p18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6" name="Google Shape;706;p18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7" name="Google Shape;707;p18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0" name="Google Shape;710;p18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1" name="Google Shape;711;p18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2" name="Google Shape;712;p18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3" name="Google Shape;713;p18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4" name="Google Shape;714;p18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5" name="Google Shape;715;p18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18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18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18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9" name="Google Shape;719;p18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0" name="Google Shape;720;p18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1" name="Google Shape;721;p18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2" name="Google Shape;722;p18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3" name="Google Shape;723;p18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4" name="Google Shape;724;p18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5" name="Google Shape;725;p18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7" name="Google Shape;727;p18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8" name="Google Shape;728;p18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18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5" name="Google Shape;735;p18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36" name="Google Shape;736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1" name="Google Shape;741;p10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5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4" name="Google Shape;744;p15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45" name="Google Shape;745;p15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8" name="Google Shape;748;p15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9" name="Google Shape;749;p15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2" name="Google Shape;182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3" name="Google Shape;183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4" name="Google Shape;184;p20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2" name="Google Shape;752;p15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3" name="Google Shape;753;p15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4" name="Google Shape;754;p15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7" name="Google Shape;757;p15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58" name="Google Shape;758;p15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9" name="Google Shape;759;p15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2" name="Google Shape;762;p15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3" name="Google Shape;763;p15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4" name="Google Shape;764;p15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7" name="Google Shape;767;p15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8" name="Google Shape;768;p15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69" name="Google Shape;769;p15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2" name="Google Shape;772;p15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3" name="Google Shape;773;p15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4" name="Google Shape;774;p15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5" name="Google Shape;775;p15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6" name="Google Shape;776;p15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7" name="Google Shape;777;p15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8" name="Google Shape;778;p15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79" name="Google Shape;779;p15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80" name="Google Shape;780;p15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81" name="Google Shape;781;p15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2" name="Google Shape;782;p15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5" name="Google Shape;785;p16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86" name="Google Shape;786;p16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87" name="Google Shape;787;p16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88" name="Google Shape;788;p16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89" name="Google Shape;789;p16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2" name="Google Shape;792;p16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93" name="Google Shape;793;p16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94" name="Google Shape;794;p16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95" name="Google Shape;795;p16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96" name="Google Shape;796;p16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7" name="Google Shape;797;p16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8" name="Google Shape;798;p16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16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0" name="Google Shape;800;p16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3" name="Google Shape;803;p16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04" name="Google Shape;804;p16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05" name="Google Shape;805;p16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06" name="Google Shape;806;p16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7" name="Google Shape;807;p16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8" name="Google Shape;808;p16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16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2" name="Google Shape;812;p16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13" name="Google Shape;813;p16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14" name="Google Shape;814;p16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15" name="Google Shape;815;p16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16" name="Google Shape;816;p16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7" name="Google Shape;817;p16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8" name="Google Shape;818;p16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9" name="Google Shape;819;p16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0" name="Google Shape;820;p16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3" name="Google Shape;823;p16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4" name="Google Shape;824;p16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5" name="Google Shape;825;p16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6" name="Google Shape;826;p16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7" name="Google Shape;827;p16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8" name="Google Shape;828;p16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9" name="Google Shape;829;p16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0" name="Google Shape;830;p16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1" name="Google Shape;831;p16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32" name="Google Shape;832;p16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3" name="Google Shape;833;p16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7" name="Google Shape;187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0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6" name="Google Shape;836;p16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7" name="Google Shape;837;p16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8" name="Google Shape;838;p16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9" name="Google Shape;839;p16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0" name="Google Shape;840;p16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1" name="Google Shape;841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4" name="Google Shape;844;p16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5" name="Google Shape;845;p16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6" name="Google Shape;846;p16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7" name="Google Shape;847;p16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8" name="Google Shape;848;p16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9" name="Google Shape;849;p16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0" name="Google Shape;850;p16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1" name="Google Shape;851;p16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2" name="Google Shape;852;p16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3" name="Google Shape;853;p16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4" name="Google Shape;854;p16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7" name="Google Shape;857;p16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58" name="Google Shape;858;p16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59" name="Google Shape;859;p16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0" name="Google Shape;860;p16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1" name="Google Shape;861;p16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2" name="Google Shape;862;p16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3" name="Google Shape;863;p16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4" name="Google Shape;864;p16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5" name="Google Shape;865;p16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66" name="Google Shape;866;p16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9" name="Google Shape;869;p16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0" name="Google Shape;870;p16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1" name="Google Shape;871;p16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2" name="Google Shape;872;p16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3" name="Google Shape;873;p16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4" name="Google Shape;874;p16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5" name="Google Shape;875;p16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6" name="Google Shape;876;p16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7" name="Google Shape;877;p16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8" name="Google Shape;878;p16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1" name="Google Shape;881;p16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2" name="Google Shape;882;p16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3" name="Google Shape;883;p16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4" name="Google Shape;884;p16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5" name="Google Shape;885;p16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6" name="Google Shape;886;p16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7" name="Google Shape;887;p16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8" name="Google Shape;888;p16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9" name="Google Shape;889;p16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0" name="Google Shape;890;p16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1" name="Google Shape;891;p16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2" name="Google Shape;892;p16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3" name="Google Shape;893;p16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4" name="Google Shape;894;p16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5" name="Google Shape;895;p16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6" name="Google Shape;896;p16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16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8" name="Google Shape;898;p16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9" name="Google Shape;899;p16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2" name="Google Shape;902;p17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03" name="Google Shape;903;p17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6" name="Google Shape;906;p17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07" name="Google Shape;907;p17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Google Shape;909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7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3" name="Google Shape;913;p17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4" name="Google Shape;914;p17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5" name="Google Shape;915;p17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6" name="Google Shape;916;p17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7" name="Google Shape;917;p17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8" name="Google Shape;918;p17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9" name="Google Shape;919;p17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2" name="Google Shape;922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23" name="Google Shape;923;p17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924" name="Google Shape;924;p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25" name="Google Shape;925;p1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17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27" name="Google Shape;927;p1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17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29" name="Google Shape;929;p1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7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31" name="Google Shape;931;p17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32" name="Google Shape;932;p17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33" name="Google Shape;933;p17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34" name="Google Shape;934;p17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5" name="Google Shape;935;p17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6" name="Google Shape;936;p17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7" name="Google Shape;937;p173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image" Target="../media/image3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5" Type="http://schemas.openxmlformats.org/officeDocument/2006/relationships/image" Target="../media/image12.jpg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20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24" Type="http://schemas.openxmlformats.org/officeDocument/2006/relationships/theme" Target="../theme/theme13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23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Relationship Id="rId22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image" Target="../media/image12.jp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011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703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  <p:sldLayoutId id="2147483909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650128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701" r:id="rId2"/>
    <p:sldLayoutId id="2147483702" r:id="rId3"/>
    <p:sldLayoutId id="2147483703" r:id="rId4"/>
    <p:sldLayoutId id="2147483797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98" r:id="rId16"/>
    <p:sldLayoutId id="2147483799" r:id="rId17"/>
    <p:sldLayoutId id="2147483800" r:id="rId18"/>
    <p:sldLayoutId id="2147483801" r:id="rId19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80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57556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  <p:sldLayoutId id="2147483832" r:id="rId2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4.png"/><Relationship Id="rId12" Type="http://schemas.openxmlformats.org/officeDocument/2006/relationships/image" Target="../media/image4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11" Type="http://schemas.openxmlformats.org/officeDocument/2006/relationships/image" Target="../media/image38.png"/><Relationship Id="rId5" Type="http://schemas.openxmlformats.org/officeDocument/2006/relationships/image" Target="../media/image22.gif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12" Type="http://schemas.openxmlformats.org/officeDocument/2006/relationships/image" Target="../media/image4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11" Type="http://schemas.openxmlformats.org/officeDocument/2006/relationships/image" Target="../media/image22.gif"/><Relationship Id="rId5" Type="http://schemas.openxmlformats.org/officeDocument/2006/relationships/image" Target="../media/image18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37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52.png"/><Relationship Id="rId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image" Target="../media/image34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5.png"/><Relationship Id="rId7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png"/><Relationship Id="rId7" Type="http://schemas.openxmlformats.org/officeDocument/2006/relationships/image" Target="../media/image11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4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11" Type="http://schemas.openxmlformats.org/officeDocument/2006/relationships/image" Target="../media/image52.png"/><Relationship Id="rId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image" Target="../media/image34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93.xml"/><Relationship Id="rId5" Type="http://schemas.openxmlformats.org/officeDocument/2006/relationships/image" Target="../media/image65.pn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66.png"/><Relationship Id="rId4" Type="http://schemas.openxmlformats.org/officeDocument/2006/relationships/image" Target="../media/image34.png"/><Relationship Id="rId9" Type="http://schemas.openxmlformats.org/officeDocument/2006/relationships/image" Target="../media/image22.gi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12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6.png"/><Relationship Id="rId12" Type="http://schemas.openxmlformats.org/officeDocument/2006/relationships/image" Target="../media/image6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5.png"/><Relationship Id="rId11" Type="http://schemas.openxmlformats.org/officeDocument/2006/relationships/image" Target="../media/image22.gif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6.png"/><Relationship Id="rId12" Type="http://schemas.openxmlformats.org/officeDocument/2006/relationships/image" Target="../media/image6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5.png"/><Relationship Id="rId11" Type="http://schemas.openxmlformats.org/officeDocument/2006/relationships/image" Target="../media/image22.gif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3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11" Type="http://schemas.openxmlformats.org/officeDocument/2006/relationships/image" Target="../media/image52.png"/><Relationship Id="rId5" Type="http://schemas.openxmlformats.org/officeDocument/2006/relationships/image" Target="../media/image36.png"/><Relationship Id="rId10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7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gif"/><Relationship Id="rId4" Type="http://schemas.openxmlformats.org/officeDocument/2006/relationships/image" Target="../media/image7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4.xml"/><Relationship Id="rId7" Type="http://schemas.openxmlformats.org/officeDocument/2006/relationships/image" Target="../media/image44.png"/><Relationship Id="rId12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gif"/><Relationship Id="rId11" Type="http://schemas.openxmlformats.org/officeDocument/2006/relationships/image" Target="../media/image37.png"/><Relationship Id="rId5" Type="http://schemas.openxmlformats.org/officeDocument/2006/relationships/image" Target="../media/image43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946B47A-B5B3-DAE1-C2E8-CA8EC7D27C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88" b="3279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40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9"/>
          <p:cNvSpPr txBox="1">
            <a:spLocks noGrp="1"/>
          </p:cNvSpPr>
          <p:nvPr>
            <p:ph type="title"/>
          </p:nvPr>
        </p:nvSpPr>
        <p:spPr>
          <a:xfrm>
            <a:off x="632373" y="7835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استمعوا للنشيد.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FF342AA-AD12-4F6E-8EE8-5E431EC6B6C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40938" y="721324"/>
            <a:ext cx="792000" cy="792000"/>
          </a:xfr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83D74436-55A3-4A47-4B3B-F1E49AB6F8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44;p5">
            <a:extLst>
              <a:ext uri="{FF2B5EF4-FFF2-40B4-BE49-F238E27FC236}">
                <a16:creationId xmlns:a16="http://schemas.microsoft.com/office/drawing/2014/main" id="{5F41EE09-369A-747E-1B1E-E0CA1F63B03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2F5EFAF5-68A8-F8A9-50AC-4FCEF3DC701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26238F15-2E88-C548-BC2D-0E560262796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C463D104-3815-29A0-DB18-15F6B407448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A40D8482-1181-9442-A30E-47F867EDD4A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59F7B984-EFF3-482A-D3BD-258DDE53EA4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8E42F3AA-CD13-45C0-5620-BC21E2556BA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169FC1E6-F1F4-6550-32C4-1368B7C3C1F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DB8CC7BF-BB8C-CC13-349A-4998AED9B0F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70F1B3-A2CB-783B-0E0D-D791382C1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27" y="1877051"/>
            <a:ext cx="7517645" cy="45272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>
          <a:extLst>
            <a:ext uri="{FF2B5EF4-FFF2-40B4-BE49-F238E27FC236}">
              <a16:creationId xmlns:a16="http://schemas.microsoft.com/office/drawing/2014/main" id="{0DE568EB-EF90-11D6-E312-F5F9F946A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9">
            <a:extLst>
              <a:ext uri="{FF2B5EF4-FFF2-40B4-BE49-F238E27FC236}">
                <a16:creationId xmlns:a16="http://schemas.microsoft.com/office/drawing/2014/main" id="{497418A4-EE6E-78B5-6BF9-C4027E6FA1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عرض فيديو النشيد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01BADB8-6098-EDEA-04B4-9B0EB100A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5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EF6EA2C-2FF0-A10F-7881-3A536BF3007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7987593" y="730868"/>
            <a:ext cx="792001" cy="792000"/>
          </a:xfrm>
          <a:prstGeom prst="rect">
            <a:avLst/>
          </a:prstGeom>
        </p:spPr>
      </p:pic>
      <p:pic>
        <p:nvPicPr>
          <p:cNvPr id="13" name="Google Shape;1243;p5">
            <a:extLst>
              <a:ext uri="{FF2B5EF4-FFF2-40B4-BE49-F238E27FC236}">
                <a16:creationId xmlns:a16="http://schemas.microsoft.com/office/drawing/2014/main" id="{59830A30-66C7-13C6-179C-58997A80F2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4;p5">
            <a:extLst>
              <a:ext uri="{FF2B5EF4-FFF2-40B4-BE49-F238E27FC236}">
                <a16:creationId xmlns:a16="http://schemas.microsoft.com/office/drawing/2014/main" id="{5205839D-F6EC-DD01-F1E1-418032DFBC4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5;p5">
            <a:extLst>
              <a:ext uri="{FF2B5EF4-FFF2-40B4-BE49-F238E27FC236}">
                <a16:creationId xmlns:a16="http://schemas.microsoft.com/office/drawing/2014/main" id="{B41D1A8A-9D24-9432-F376-A78F84DC3815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6;p5">
            <a:extLst>
              <a:ext uri="{FF2B5EF4-FFF2-40B4-BE49-F238E27FC236}">
                <a16:creationId xmlns:a16="http://schemas.microsoft.com/office/drawing/2014/main" id="{09941576-1DB1-DD91-FE92-8A82F32C4692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7;p5">
            <a:extLst>
              <a:ext uri="{FF2B5EF4-FFF2-40B4-BE49-F238E27FC236}">
                <a16:creationId xmlns:a16="http://schemas.microsoft.com/office/drawing/2014/main" id="{26BB4526-7D34-CECC-7C5C-77689DE4F484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8;p5">
            <a:extLst>
              <a:ext uri="{FF2B5EF4-FFF2-40B4-BE49-F238E27FC236}">
                <a16:creationId xmlns:a16="http://schemas.microsoft.com/office/drawing/2014/main" id="{D5E8CE41-DBD4-6D7A-9BD1-025BC4F4C25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49;p5">
            <a:extLst>
              <a:ext uri="{FF2B5EF4-FFF2-40B4-BE49-F238E27FC236}">
                <a16:creationId xmlns:a16="http://schemas.microsoft.com/office/drawing/2014/main" id="{7FAB6151-247C-3A7B-7116-2862A891C75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0;p5">
            <a:extLst>
              <a:ext uri="{FF2B5EF4-FFF2-40B4-BE49-F238E27FC236}">
                <a16:creationId xmlns:a16="http://schemas.microsoft.com/office/drawing/2014/main" id="{5F6423E1-DDD5-183D-A240-7B5BE1663A9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Google Shape;1251;p5">
            <a:extLst>
              <a:ext uri="{FF2B5EF4-FFF2-40B4-BE49-F238E27FC236}">
                <a16:creationId xmlns:a16="http://schemas.microsoft.com/office/drawing/2014/main" id="{C3CAE1BE-3D09-AA5E-BE07-945C7432008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D9D65363-313C-569B-D709-1C103FE0E0D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WhatsApp Vidéo 2025-12-09 à 13.02.49_976e81af">
            <a:hlinkClick r:id="" action="ppaction://media"/>
            <a:extLst>
              <a:ext uri="{FF2B5EF4-FFF2-40B4-BE49-F238E27FC236}">
                <a16:creationId xmlns:a16="http://schemas.microsoft.com/office/drawing/2014/main" id="{4AE2B9CA-765B-5C27-1328-D3701420CE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9058" y="2113384"/>
            <a:ext cx="64611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09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ننشد معا.</a:t>
            </a:r>
            <a:endParaRPr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FD570C-84EA-0191-978E-B9E333F04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93331"/>
            <a:ext cx="792000" cy="792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B7DD2320-617F-39FD-0F0E-5ED37051DB8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5C394DB1-0F90-B754-6559-59935DA922E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id="{4643F8F8-EC23-C389-FDA1-04BC57E7990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id="{57016AB8-44B1-651C-4D9A-88F9E3839A45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id="{AD029121-C980-FECF-B1A3-60732E933C1E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48;p5">
            <a:extLst>
              <a:ext uri="{FF2B5EF4-FFF2-40B4-BE49-F238E27FC236}">
                <a16:creationId xmlns:a16="http://schemas.microsoft.com/office/drawing/2014/main" id="{BA359762-9A17-C08B-01B5-FA413B96BEC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49;p5">
            <a:extLst>
              <a:ext uri="{FF2B5EF4-FFF2-40B4-BE49-F238E27FC236}">
                <a16:creationId xmlns:a16="http://schemas.microsoft.com/office/drawing/2014/main" id="{B16BD4A1-E2D5-06D6-5554-402B6F86788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id="{361EA9EA-076C-36EA-3B72-D0FC85F9185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id="{65D3BEC4-41FE-07F6-115C-31831A0F6FD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id="{875C1416-9CF5-09F3-27C3-F91853E7D54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83D0E93-F93D-0DE0-703B-F1DDBFC351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3" name="WhatsApp Vidéo 2025-12-09 à 13.02.49_976e81af">
            <a:hlinkClick r:id="" action="ppaction://media"/>
            <a:extLst>
              <a:ext uri="{FF2B5EF4-FFF2-40B4-BE49-F238E27FC236}">
                <a16:creationId xmlns:a16="http://schemas.microsoft.com/office/drawing/2014/main" id="{1F5EF407-C1EC-37D1-757D-4F357E11EA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9058" y="2113384"/>
            <a:ext cx="6461125" cy="3657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ألواحكم سأملي عليكم كلمات.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79" name="Google Shape;1379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09C662D-924B-F448-17B2-309CA94D5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74669"/>
            <a:ext cx="828000" cy="828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9BF6B8A5-9950-EE1C-478A-8E097C4415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92EDBD87-465B-5475-B3E8-25D63ECC846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8B15C196-ADDD-ED28-0E77-CD406787907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370190B7-9B71-E086-D2CB-1B0389FCB0F3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521082E9-9DA1-263B-066F-4723E3F9CD5F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BBD28DA3-AB12-30C9-9244-01FD2671A0F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3D7C41E3-657F-F40C-9883-64BFA2332ED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FE9B3A2B-2865-189C-5A1E-C795E599384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ED3A3B61-2CED-6CCF-FC3C-0A3608C535F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F00A52DE-C7F8-E35F-00F9-F5146B65AEE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3"/>
          <p:cNvSpPr>
            <a:spLocks noChangeAspect="1"/>
          </p:cNvSpPr>
          <p:nvPr/>
        </p:nvSpPr>
        <p:spPr>
          <a:xfrm>
            <a:off x="6261314" y="3295468"/>
            <a:ext cx="2051119" cy="1041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اَلرِّياضَةُ</a:t>
            </a:r>
          </a:p>
          <a:p>
            <a:pPr algn="ctr" rtl="1"/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08" name="Google Shape;1408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سأقرأ الكلمات أولا.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من يقرأ ؟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9BDAAB8-4978-7A87-B38D-166F1E890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1607" y="695763"/>
            <a:ext cx="828000" cy="828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E7119578-D2CB-7AD6-C234-0D0834E020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3CBE2642-AB05-5310-9233-2B98D9010E3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9CEF2054-929F-CB33-3BFD-5BB10913131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98360793-50E5-7F5A-86AC-8515D5A8491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80309832-397C-A151-BEFB-448D61B09064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6B7EFA4E-BA95-D2E8-E361-E1B657EAB94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9207261A-9AEF-9596-AF4B-E28F0C429CF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AEC47E46-57DF-BBBA-7E70-F6ED4A8555A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395D304B-C053-FE6A-30A0-FA289496EB0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8C4F2063-9450-9956-33B4-95BE0ED1BD0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1405;p13">
            <a:extLst>
              <a:ext uri="{FF2B5EF4-FFF2-40B4-BE49-F238E27FC236}">
                <a16:creationId xmlns:a16="http://schemas.microsoft.com/office/drawing/2014/main" id="{D65F3618-02DD-2E34-E27A-795F4926C429}"/>
              </a:ext>
            </a:extLst>
          </p:cNvPr>
          <p:cNvSpPr>
            <a:spLocks noChangeAspect="1"/>
          </p:cNvSpPr>
          <p:nvPr/>
        </p:nvSpPr>
        <p:spPr>
          <a:xfrm>
            <a:off x="3648586" y="3295468"/>
            <a:ext cx="2051119" cy="1041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اَلْهاتِفُ </a:t>
            </a:r>
          </a:p>
          <a:p>
            <a:pPr algn="ctr" rtl="1"/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Google Shape;1405;p13">
            <a:extLst>
              <a:ext uri="{FF2B5EF4-FFF2-40B4-BE49-F238E27FC236}">
                <a16:creationId xmlns:a16="http://schemas.microsoft.com/office/drawing/2014/main" id="{CED301F0-3EF9-EE2E-9A30-B15943736DB3}"/>
              </a:ext>
            </a:extLst>
          </p:cNvPr>
          <p:cNvSpPr>
            <a:spLocks noChangeAspect="1"/>
          </p:cNvSpPr>
          <p:nvPr/>
        </p:nvSpPr>
        <p:spPr>
          <a:xfrm>
            <a:off x="1035859" y="3295468"/>
            <a:ext cx="2051119" cy="1041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اَلتَّمْرينُ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14"/>
          <p:cNvSpPr/>
          <p:nvPr/>
        </p:nvSpPr>
        <p:spPr>
          <a:xfrm>
            <a:off x="2052000" y="2705748"/>
            <a:ext cx="5040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اَلرِّياضَةُ</a:t>
            </a:r>
          </a:p>
        </p:txBody>
      </p:sp>
      <p:sp>
        <p:nvSpPr>
          <p:cNvPr id="1425" name="Google Shape;1425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انظروا إلى الكلمة جيدا. 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5F30E9C-6478-EB3E-BF6F-0D8B0B799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2" name="Google Shape;1243;p5">
            <a:extLst>
              <a:ext uri="{FF2B5EF4-FFF2-40B4-BE49-F238E27FC236}">
                <a16:creationId xmlns:a16="http://schemas.microsoft.com/office/drawing/2014/main" id="{44DC34D4-A158-9FD4-66F2-8E42B978E9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9CD33008-50B7-4025-1A36-A4FD430B0BE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DAC6CAFF-42CC-9CFB-DF5F-0271E10FAF1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B23EC721-1340-F9E0-00CA-A2FDD5CBCFA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A52711E5-8430-8CBC-6724-B0B912366D1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4ED77530-B1E8-1A1E-D5DC-8F99876B1A0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5B58B47C-112B-66C5-C177-8CC3FDE5E0E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AB297008-3E84-9B1B-17AC-4D4358A72CC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B1D79824-27C5-B896-11C9-FD141417296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09816B9B-45E5-7773-0B7A-461B7433653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اكتبوا.</a:t>
            </a:r>
            <a:b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ينطق الأستاذ الكلمة.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6821D82-D89B-CF5B-EF87-19C839E58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615" y="684662"/>
            <a:ext cx="828000" cy="828000"/>
          </a:xfrm>
          <a:prstGeom prst="rect">
            <a:avLst/>
          </a:prstGeom>
        </p:spPr>
      </p:pic>
      <p:pic>
        <p:nvPicPr>
          <p:cNvPr id="12" name="Google Shape;1243;p5">
            <a:extLst>
              <a:ext uri="{FF2B5EF4-FFF2-40B4-BE49-F238E27FC236}">
                <a16:creationId xmlns:a16="http://schemas.microsoft.com/office/drawing/2014/main" id="{32E7F963-306D-2A48-8EE4-3CC7C4483D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72D54677-47A1-9D16-DB04-894761272B3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4D94DB90-F97C-EEEE-37A6-CCEE218CE0D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F73CF808-3F11-B98E-6E6E-CB4F9BEEF36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83578584-D581-86B3-B09E-0B96C02B64C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C55495C9-57C8-8B73-42E4-806CBB3FC01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9B74917D-CC04-1A0D-6FCC-009826AACAD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6B808EF2-B9A0-2761-6630-0D0FCA0C6BE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FBA4766F-0CB8-6895-BBD0-6F0F7DFF838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27A5902E-8097-B4C8-6A31-D227A53D343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Google Shape;1379;p12">
            <a:extLst>
              <a:ext uri="{FF2B5EF4-FFF2-40B4-BE49-F238E27FC236}">
                <a16:creationId xmlns:a16="http://schemas.microsoft.com/office/drawing/2014/main" id="{46753DC5-DE1F-9ABC-E377-A057E04A93DC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79;p12">
            <a:extLst>
              <a:ext uri="{FF2B5EF4-FFF2-40B4-BE49-F238E27FC236}">
                <a16:creationId xmlns:a16="http://schemas.microsoft.com/office/drawing/2014/main" id="{1D3D5D76-40B7-4925-DFC0-1BBB831956C7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79" name="Google Shape;1479;p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just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ــــ</a:t>
            </a:r>
            <a:r>
              <a:rPr lang="ar-MA" sz="36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</a:t>
            </a:r>
            <a:endParaRPr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92" name="Google Shape;1492;p17"/>
          <p:cNvSpPr/>
          <p:nvPr/>
        </p:nvSpPr>
        <p:spPr>
          <a:xfrm>
            <a:off x="3254645" y="3586958"/>
            <a:ext cx="2619214" cy="83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457200" rtl="1">
              <a:buClr>
                <a:schemeClr val="lt1"/>
              </a:buClr>
              <a:buSzPts val="13800"/>
            </a:pPr>
            <a:r>
              <a:rPr lang="ar-MA" sz="48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اَلرِّياضَةُ</a:t>
            </a:r>
            <a:endParaRPr sz="4800" b="1" kern="1200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953DF01-651A-998C-9070-3E518DB5C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945" y="693993"/>
            <a:ext cx="828000" cy="828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EA14EC62-7C8C-092C-1C1F-3EB2157014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7C710145-65B9-AF05-10A5-56E98C94BB6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E91E02BF-6951-ADD1-EC21-F237AA47044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B1444F64-DE94-A8CF-D2F7-6410916C09A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B5C8E0A5-F9BA-51DD-A5DA-0DE643AA687B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4F6075E2-FDF8-C046-6243-31A6A7BFE28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D64F8CE6-D93E-2724-D25D-7650EC14463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FAA7E90E-FEA7-7D6C-8A7B-DD75C872256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154DC86C-88D7-71CA-4969-67FF40C2DEC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F71EE619-5786-FFC8-9A38-A2DD09E551D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انظروا إلى الكلمة جيدا.  </a:t>
            </a:r>
            <a:endParaRPr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Google Shape;1424;p14">
            <a:extLst>
              <a:ext uri="{FF2B5EF4-FFF2-40B4-BE49-F238E27FC236}">
                <a16:creationId xmlns:a16="http://schemas.microsoft.com/office/drawing/2014/main" id="{69C15F6F-3F04-775F-616C-45324FF24E05}"/>
              </a:ext>
            </a:extLst>
          </p:cNvPr>
          <p:cNvSpPr/>
          <p:nvPr/>
        </p:nvSpPr>
        <p:spPr>
          <a:xfrm>
            <a:off x="2052000" y="2497996"/>
            <a:ext cx="504000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dk2"/>
              </a:buClr>
              <a:buSzPts val="11500"/>
            </a:pPr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اَلْهاتِفُ</a:t>
            </a:r>
            <a:endParaRPr sz="49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D8685E-1318-EDC3-1C57-70737951C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7507" y="677317"/>
            <a:ext cx="828000" cy="828000"/>
          </a:xfrm>
          <a:prstGeom prst="rect">
            <a:avLst/>
          </a:prstGeom>
        </p:spPr>
      </p:pic>
      <p:pic>
        <p:nvPicPr>
          <p:cNvPr id="13" name="Google Shape;1243;p5">
            <a:extLst>
              <a:ext uri="{FF2B5EF4-FFF2-40B4-BE49-F238E27FC236}">
                <a16:creationId xmlns:a16="http://schemas.microsoft.com/office/drawing/2014/main" id="{D2917786-0E27-94DA-D81E-D9ACF9F50F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id="{34355C7D-8BBE-990D-C5C6-84D9E0A5D51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id="{1558525C-214F-B771-E8AB-2E5278DA3BF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id="{F26E30F3-FA3F-08AB-4079-2E339E1FA91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id="{44FE1110-F720-AB0A-BCD6-043C2EEF08D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48;p5">
            <a:extLst>
              <a:ext uri="{FF2B5EF4-FFF2-40B4-BE49-F238E27FC236}">
                <a16:creationId xmlns:a16="http://schemas.microsoft.com/office/drawing/2014/main" id="{7FEF33B5-9D54-6D19-A086-B022604B4AA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49;p5">
            <a:extLst>
              <a:ext uri="{FF2B5EF4-FFF2-40B4-BE49-F238E27FC236}">
                <a16:creationId xmlns:a16="http://schemas.microsoft.com/office/drawing/2014/main" id="{78F08476-1C59-D0E1-2E28-2A547050806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id="{17366E05-E099-C204-49FE-FC3C1E5186E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id="{E147590C-917F-58D7-34DC-466A433ED43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id="{315DFBC6-2D06-2E7F-9004-79091FA430C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اكتبوا. ينطق الأستاذ الكلمة.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2B4FD9E-2F82-0789-9787-ABD3F380A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1607" y="703324"/>
            <a:ext cx="828000" cy="828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9CFBBE44-BD12-E257-1EDE-1EC437B404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E6EC589D-3323-10C4-58D9-2453F9F3E68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0F9AF7DB-3AAC-1C40-06DC-E96CF86BB5E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38A290A9-2800-82D8-E0D8-4C9406CD17F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300E504E-04B3-4A7C-855F-521FEB32670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2353E34A-2C8E-2EA8-206D-F865689020A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9F7FDD67-14FB-D7E6-7B29-360797BA623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3F468FE3-0B7C-8090-81E5-62C6DF0907F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F28001AB-42FC-FC73-41A4-986C1787621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C997FDC7-3A07-E08C-85E7-F3C366E961C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97250312-7B53-9A30-6B5D-7489A774AF7D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</a:t>
            </a:r>
            <a:r>
              <a:rPr lang="fr-FR" b="1" dirty="0"/>
              <a:t> .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140002" cy="547687"/>
          </a:xfrm>
          <a:prstGeom prst="roundRect">
            <a:avLst/>
          </a:prstGeom>
        </p:spPr>
        <p:txBody>
          <a:bodyPr/>
          <a:lstStyle/>
          <a:p>
            <a:r>
              <a:rPr lang="ar-MA" b="1" dirty="0"/>
              <a:t>المرور بين الصفوف للمساعدة و تصحيح الإنجازات</a:t>
            </a:r>
            <a:r>
              <a:rPr lang="fr-FR" b="1" dirty="0"/>
              <a:t> .</a:t>
            </a:r>
            <a:endParaRPr lang="fr-MA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عمل في ثنائيات</a:t>
            </a:r>
            <a:r>
              <a:rPr lang="fr-FR" b="1" dirty="0"/>
              <a:t> .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747A6191-9552-569B-9FC5-E1C30EA34E3B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549" name="Google Shape;1549;p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ــــ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صححوا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62" name="Google Shape;1562;p21"/>
          <p:cNvSpPr/>
          <p:nvPr/>
        </p:nvSpPr>
        <p:spPr>
          <a:xfrm>
            <a:off x="3205274" y="3579210"/>
            <a:ext cx="2684082" cy="86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457200" rtl="1">
              <a:buClr>
                <a:schemeClr val="lt1"/>
              </a:buClr>
              <a:buSzPts val="13800"/>
            </a:pPr>
            <a:r>
              <a:rPr lang="ar-MA" sz="48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اَلْهاتِفُ</a:t>
            </a:r>
            <a:endParaRPr sz="6000" b="1" kern="1200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26F0ED3-A89F-E226-0391-50A686A97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84662"/>
            <a:ext cx="828000" cy="828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7DB14200-F1F5-A77D-A78A-8121FE5039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FF3D58EA-42F5-6108-FA61-375550A7218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D7D5F184-EE8E-E0C7-0D9F-738C167C7ED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9689BB8E-EDE4-7317-D779-E270FD7714BD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D3D8AB2A-732F-3AD7-8BDE-FD18C5F2D0F5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C52217A0-1912-9313-5729-D86BBED2662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4C51AB42-450B-3381-DD45-B7B7CCDCD58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B9001C1D-3F79-8CB0-C538-F952575FE5E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0CF1E55D-5E44-8674-28C5-4902E9E851F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15F51C23-3982-1FE4-7BC5-ED4F1AF0804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انظروا إلى الكلمة جيدا. </a:t>
            </a:r>
            <a:endParaRPr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8694E4D-4159-8468-8B21-BE73C9F3F53C}"/>
              </a:ext>
            </a:extLst>
          </p:cNvPr>
          <p:cNvSpPr txBox="1"/>
          <p:nvPr/>
        </p:nvSpPr>
        <p:spPr>
          <a:xfrm>
            <a:off x="2226734" y="2640969"/>
            <a:ext cx="4572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اَلتَّمْرينُ</a:t>
            </a:r>
            <a:endParaRPr lang="fr-MA" sz="49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C2E9949-E275-CE14-C4A3-AEA6285B8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945" y="675331"/>
            <a:ext cx="828000" cy="828000"/>
          </a:xfrm>
          <a:prstGeom prst="rect">
            <a:avLst/>
          </a:prstGeom>
        </p:spPr>
      </p:pic>
      <p:pic>
        <p:nvPicPr>
          <p:cNvPr id="13" name="Google Shape;1243;p5">
            <a:extLst>
              <a:ext uri="{FF2B5EF4-FFF2-40B4-BE49-F238E27FC236}">
                <a16:creationId xmlns:a16="http://schemas.microsoft.com/office/drawing/2014/main" id="{0E13BF90-A33F-1F13-9C32-EE8281C874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id="{32AE2038-CD75-0540-E040-607C1716DBF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id="{BB6E4828-AC1B-C03F-5714-7D25EDE9E29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id="{7D8F1125-DD81-55AC-E6CC-CAF1EF6F48E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id="{7DAAD2EE-76DA-41F2-B5EC-2FDA897E90B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48;p5">
            <a:extLst>
              <a:ext uri="{FF2B5EF4-FFF2-40B4-BE49-F238E27FC236}">
                <a16:creationId xmlns:a16="http://schemas.microsoft.com/office/drawing/2014/main" id="{73B7BE1A-B8D8-99D3-F093-9F13BFCC81C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49;p5">
            <a:extLst>
              <a:ext uri="{FF2B5EF4-FFF2-40B4-BE49-F238E27FC236}">
                <a16:creationId xmlns:a16="http://schemas.microsoft.com/office/drawing/2014/main" id="{0F8CD05D-2921-B985-5997-26F864DD136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id="{A1A15E38-8C08-89F5-6071-81644B1A2AD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id="{292450DB-4D90-010F-7940-7498381FEB6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id="{3BFA78AB-94EF-C419-5A48-68A46011F13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اكتبوا.</a:t>
            </a:r>
            <a:b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ينطق الأستاذ الكلمة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F4ACF1C-E88B-F1E0-6AF1-4004E4EC6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84000"/>
            <a:ext cx="828000" cy="828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A2E44222-D23F-D2F3-4897-0739C0F409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CF44CBD5-7652-AE70-340A-15D0B8EE26E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E0C5DA03-C56D-654A-DC20-AFDDA2C5A3A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F20967FB-C8EB-3DF8-5685-A6BACE6F31F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20A985D5-F107-E09B-9F6C-FDD5B7C1B13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27C86AAE-B0F9-1623-8C2D-06B826B1657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6624EB1B-7715-61BE-BC2C-ADCC9A6E19B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5A4F0559-02A1-41BE-55E8-E9CD7CEEB97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DA6F8FDC-DBBB-8BFE-12CE-FE61430BA2D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287BEAFF-2142-0E16-E028-9D850C7B788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Google Shape;1379;p12">
            <a:extLst>
              <a:ext uri="{FF2B5EF4-FFF2-40B4-BE49-F238E27FC236}">
                <a16:creationId xmlns:a16="http://schemas.microsoft.com/office/drawing/2014/main" id="{5C377E1D-A26E-606B-6913-CE700ABED34D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– صححوا.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9" descr="Une image contenant dessin humoristique, sourire, art&#10;&#10;Le contenu généré par l’IA peut être incorrect.">
            <a:extLst>
              <a:ext uri="{FF2B5EF4-FFF2-40B4-BE49-F238E27FC236}">
                <a16:creationId xmlns:a16="http://schemas.microsoft.com/office/drawing/2014/main" id="{BB4A8B3B-5807-A460-9A4C-ED166BBC0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7593" y="693331"/>
            <a:ext cx="828000" cy="828000"/>
          </a:xfrm>
          <a:prstGeom prst="rect">
            <a:avLst/>
          </a:prstGeom>
        </p:spPr>
      </p:pic>
      <p:pic>
        <p:nvPicPr>
          <p:cNvPr id="12" name="Google Shape;1243;p5">
            <a:extLst>
              <a:ext uri="{FF2B5EF4-FFF2-40B4-BE49-F238E27FC236}">
                <a16:creationId xmlns:a16="http://schemas.microsoft.com/office/drawing/2014/main" id="{3A716670-0805-06EC-C998-0930D22FF7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8C27029E-5A07-BFF0-521F-12C460DFEB4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608225F4-90B3-0762-0438-B2D92C8A327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DC064366-0B36-B4C3-3D07-91C28A9AEE2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0B6B285B-221D-205B-D128-F40C17D9CDF8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0AC952C9-47A7-81C0-126A-818A23E958B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E2708B72-6454-EE05-A9FF-D8C805FD2C0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94974F86-EAA8-E7B7-1386-18726094040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C260402A-609B-0687-5485-D1279CA1836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B857C118-5489-2954-5235-3DA6CB7B65A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1D891A74-5DAD-DFF9-30B9-7D025273701A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l="707" t="12972" r="2214" b="12334"/>
          <a:stretch/>
        </p:blipFill>
        <p:spPr>
          <a:xfrm>
            <a:off x="2797444" y="2626962"/>
            <a:ext cx="3494868" cy="268895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" name="Google Shape;1562;p21">
            <a:extLst>
              <a:ext uri="{FF2B5EF4-FFF2-40B4-BE49-F238E27FC236}">
                <a16:creationId xmlns:a16="http://schemas.microsoft.com/office/drawing/2014/main" id="{DDE04C77-8F1B-4E51-99F1-CD3438148502}"/>
              </a:ext>
            </a:extLst>
          </p:cNvPr>
          <p:cNvSpPr/>
          <p:nvPr/>
        </p:nvSpPr>
        <p:spPr>
          <a:xfrm>
            <a:off x="3205274" y="3579210"/>
            <a:ext cx="2684082" cy="86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457200" rtl="1">
              <a:buClr>
                <a:schemeClr val="lt1"/>
              </a:buClr>
              <a:buSzPts val="13800"/>
            </a:pPr>
            <a:r>
              <a:rPr lang="ar-MA" sz="48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اَلتَّمْرينُ</a:t>
            </a:r>
            <a:endParaRPr lang="ar-MA" sz="6000" b="1" kern="1200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2F0F1-013C-4C99-828F-A82B124B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FC80BC8-2682-3036-8EC5-50DB6E3A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  <a:latin typeface="Dosis ExtraBold" pitchFamily="2" charset="0"/>
              </a:rPr>
              <a:t>معجم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E9FCDF4-CF70-28B4-5A6A-6F0EBBFCC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77262B74-F2E2-7129-0FAB-516FD22DC054}"/>
              </a:ext>
            </a:extLst>
          </p:cNvPr>
          <p:cNvSpPr txBox="1">
            <a:spLocks/>
          </p:cNvSpPr>
          <p:nvPr/>
        </p:nvSpPr>
        <p:spPr>
          <a:xfrm>
            <a:off x="1166093" y="2718909"/>
            <a:ext cx="6681382" cy="10652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endParaRPr lang="ar-MA" sz="3200" b="1" dirty="0">
              <a:cs typeface="Microsoft Uighur" panose="02000000000000000000" pitchFamily="2" charset="-78"/>
            </a:endParaRPr>
          </a:p>
          <a:p>
            <a:pPr algn="r" rtl="1">
              <a:buClr>
                <a:srgbClr val="424D7B"/>
              </a:buClr>
            </a:pPr>
            <a:r>
              <a:rPr lang="ar-MA" sz="3200" b="1" dirty="0">
                <a:cs typeface="Microsoft Uighur" panose="02000000000000000000" pitchFamily="2" charset="-78"/>
              </a:rPr>
              <a:t>أَلَمٌ – وَجْبَةٌ – وَصْفَةٌ – غِذاءٌ صِحِّيٌّ – تُقَوّي – نَكْهَةٌ</a:t>
            </a:r>
          </a:p>
          <a:p>
            <a:pPr marL="0" indent="0" algn="r" rtl="1">
              <a:spcBef>
                <a:spcPts val="0"/>
              </a:spcBef>
              <a:buClr>
                <a:srgbClr val="424D7B"/>
              </a:buClr>
              <a:buSzPts val="1200"/>
              <a:buNone/>
            </a:pPr>
            <a:endParaRPr lang="fr-MA" sz="3200" b="1" kern="0" dirty="0">
              <a:latin typeface="Microsoft Uighur" panose="02000000000000000000" pitchFamily="2" charset="-78"/>
              <a:ea typeface="Dosis SemiBold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4AF25F5-8D2E-13A3-B0E4-AADE614FEB6B}"/>
              </a:ext>
            </a:extLst>
          </p:cNvPr>
          <p:cNvSpPr txBox="1"/>
          <p:nvPr/>
        </p:nvSpPr>
        <p:spPr>
          <a:xfrm>
            <a:off x="6178116" y="1758213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معجم</a:t>
            </a:r>
          </a:p>
        </p:txBody>
      </p:sp>
      <p:pic>
        <p:nvPicPr>
          <p:cNvPr id="2" name="Google Shape;87;p130">
            <a:extLst>
              <a:ext uri="{FF2B5EF4-FFF2-40B4-BE49-F238E27FC236}">
                <a16:creationId xmlns:a16="http://schemas.microsoft.com/office/drawing/2014/main" id="{E1274871-16A7-1938-2A6F-A8EDBA440F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3017" y="1018536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C9C39719-9398-BBF5-27E7-7AD3977F3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560" r="-7560"/>
          <a:stretch>
            <a:fillRect/>
          </a:stretch>
        </p:blipFill>
        <p:spPr>
          <a:xfrm>
            <a:off x="896093" y="1760724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607A14-FAC4-16F2-E6F7-3EB114DEA1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62911" y="1952260"/>
            <a:ext cx="71511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B9AD821-D3AE-6490-BCC0-7963E188586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Font typeface="Arial"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ستتعرفون كلماتٍ جديدةً، لتكونوا قادرين على استخدامها لإنتاج جمل  مفيدة.</a:t>
            </a:r>
            <a:endParaRPr lang="fr-MA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1D68689F-5AFD-BF67-681F-B79C72BC2B1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704" r="704"/>
          <a:stretch/>
        </p:blipFill>
        <p:spPr>
          <a:prstGeom prst="rect">
            <a:avLst/>
          </a:prstGeo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11A4E9B9-4DF7-8D94-B02B-6E55AA3E3CB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id="{11768E31-4FE9-3674-3E0C-C338E24660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5;p5">
            <a:extLst>
              <a:ext uri="{FF2B5EF4-FFF2-40B4-BE49-F238E27FC236}">
                <a16:creationId xmlns:a16="http://schemas.microsoft.com/office/drawing/2014/main" id="{974715CC-3249-F95A-F3C0-1FF911E1F94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6;p5">
            <a:extLst>
              <a:ext uri="{FF2B5EF4-FFF2-40B4-BE49-F238E27FC236}">
                <a16:creationId xmlns:a16="http://schemas.microsoft.com/office/drawing/2014/main" id="{48FA5B08-1776-8F63-756A-D1EBB297457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7;p5">
            <a:extLst>
              <a:ext uri="{FF2B5EF4-FFF2-40B4-BE49-F238E27FC236}">
                <a16:creationId xmlns:a16="http://schemas.microsoft.com/office/drawing/2014/main" id="{77C250C5-48FD-BCF4-6A39-836FE99C369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id="{B35F9C68-2C08-3E21-9195-27D711F69CE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249;p5">
            <a:extLst>
              <a:ext uri="{FF2B5EF4-FFF2-40B4-BE49-F238E27FC236}">
                <a16:creationId xmlns:a16="http://schemas.microsoft.com/office/drawing/2014/main" id="{CD036A28-1123-ED50-C312-36BB2C28910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id="{4ACCC01B-D817-F03B-15ED-F717B53994C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id="{30529FDB-96AF-6E94-820B-024B3BC9E0F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id="{C0207332-2DC0-70E1-B17E-79D9E752740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5EA463A-6687-A1D2-E1F7-6E65389822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5670" y="2060109"/>
            <a:ext cx="1814513" cy="172027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8A7B52C-F001-0917-626F-2A36AA2FC3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2192" y="2060109"/>
            <a:ext cx="1896139" cy="188685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B1E0595-BA6E-B107-7300-0E9F1DB036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3868" y="4242127"/>
            <a:ext cx="1607959" cy="169231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8744525-0A3A-BC5A-87D9-E4B7E42AB2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0878" y="4132103"/>
            <a:ext cx="1658883" cy="1884395"/>
          </a:xfrm>
          <a:prstGeom prst="rect">
            <a:avLst/>
          </a:prstGeom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4CC8503E-1C58-E983-8E38-DB8B2999EF4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13"/>
          <a:srcRect t="2667" b="2667"/>
          <a:stretch>
            <a:fillRect/>
          </a:stretch>
        </p:blipFill>
        <p:spPr>
          <a:xfrm>
            <a:off x="3681413" y="2062163"/>
            <a:ext cx="1812925" cy="180022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F00F06F-0F34-2851-46A6-9EB6E6025F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0704" y="4132103"/>
            <a:ext cx="1731899" cy="206035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57C54-1EFE-65B4-FFC7-5F2D6F021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500A0D-FFC9-EAD6-B2B5-86A405005D4A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B7246F-0531-97CE-4677-5813D41E368E}"/>
              </a:ext>
            </a:extLst>
          </p:cNvPr>
          <p:cNvSpPr txBox="1"/>
          <p:nvPr/>
        </p:nvSpPr>
        <p:spPr>
          <a:xfrm>
            <a:off x="4510008" y="3191732"/>
            <a:ext cx="333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وَجْبَةٌ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F64E382B-4F88-E1F7-142E-869C6FD0FC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الكلمة الأولى هي وجبة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ــــ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رددوا : وجبة.</a:t>
            </a:r>
            <a:endParaRPr lang="fr-US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FA12DA86-7937-1FEF-27F1-C9C376A2973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id="{BD36425C-FF13-D117-E7F3-70BAD228A8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id="{669813A6-7ED3-CBFD-807E-D43EE2DA0A1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id="{27509B36-DF1F-EE6E-D3E4-94ED10983AD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id="{56CC8936-33B3-F6D3-6F43-7A52C97D4BC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id="{AAB03257-283C-40CC-E710-3F0B856BD43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249;p5">
            <a:extLst>
              <a:ext uri="{FF2B5EF4-FFF2-40B4-BE49-F238E27FC236}">
                <a16:creationId xmlns:a16="http://schemas.microsoft.com/office/drawing/2014/main" id="{620F1976-112A-3E47-6B53-FF74B2BCEA9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50;p5">
            <a:extLst>
              <a:ext uri="{FF2B5EF4-FFF2-40B4-BE49-F238E27FC236}">
                <a16:creationId xmlns:a16="http://schemas.microsoft.com/office/drawing/2014/main" id="{0F3B208B-2B0C-AA2E-B9CB-0EE05D4A0D3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id="{8732804C-592D-B947-EE5B-2DE5E776B90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id="{2B4D9E6C-EDAE-A62D-0541-B8ADFBCD32F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8DE4029-25AF-436E-E358-6875203275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57476C-6796-6493-1457-4E8ACCA37F1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6286"/>
          <a:stretch/>
        </p:blipFill>
        <p:spPr>
          <a:xfrm>
            <a:off x="822130" y="2419110"/>
            <a:ext cx="3032239" cy="27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9610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7209B-34DF-2641-3AF1-B19A40EEB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D2A057FC-2114-0742-86F8-A81932AE6AD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ماذا يتناول الطفل؟ </a:t>
            </a:r>
            <a:endParaRPr lang="fr-US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4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E5459A7-2AA7-44A0-DB3A-43D246191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828000" cy="828000"/>
          </a:xfrm>
          <a:prstGeom prst="rect">
            <a:avLst/>
          </a:prstGeo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id="{17A7B7C5-87C7-90FA-5B06-9EA4DBF991D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id="{99F9344F-45B0-66F1-D7CF-8A5034B41A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id="{E01CEC9A-894B-6000-A012-B51D3B13706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id="{2DF40979-B5CE-8601-0DB9-3F4C361E5F7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id="{D7D246B7-F0C2-15B8-1454-56EFA80C365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id="{CC3323FA-A3D3-27F0-F807-3E31A66F6C7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249;p5">
            <a:extLst>
              <a:ext uri="{FF2B5EF4-FFF2-40B4-BE49-F238E27FC236}">
                <a16:creationId xmlns:a16="http://schemas.microsoft.com/office/drawing/2014/main" id="{95123FB3-E30D-BAF5-0D16-376C53402EC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50;p5">
            <a:extLst>
              <a:ext uri="{FF2B5EF4-FFF2-40B4-BE49-F238E27FC236}">
                <a16:creationId xmlns:a16="http://schemas.microsoft.com/office/drawing/2014/main" id="{984EF826-BC1C-691A-D111-25BFD81CC21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1;p5">
            <a:extLst>
              <a:ext uri="{FF2B5EF4-FFF2-40B4-BE49-F238E27FC236}">
                <a16:creationId xmlns:a16="http://schemas.microsoft.com/office/drawing/2014/main" id="{99103831-22EA-6694-398F-1015F125A3B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2;p5">
            <a:extLst>
              <a:ext uri="{FF2B5EF4-FFF2-40B4-BE49-F238E27FC236}">
                <a16:creationId xmlns:a16="http://schemas.microsoft.com/office/drawing/2014/main" id="{1DA7D418-D514-2499-09A8-7C64F09B981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D3AA40E-4717-F25B-AB8D-EFB4281339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6286"/>
          <a:stretch/>
        </p:blipFill>
        <p:spPr>
          <a:xfrm>
            <a:off x="3216654" y="2361237"/>
            <a:ext cx="3032239" cy="27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485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40AE0-6DCD-505E-F6D9-EF42B97C7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886A3-B3B6-B14F-BE5F-9357B77603D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يَتَناوَلُ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ﭐلطِّفْلُ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وَجْبَةَ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ﭐلْغَداءِ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 من يردد؟ </a:t>
            </a:r>
            <a:endParaRPr lang="fr-US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57D0615-6BD5-2B44-42B0-F803DF810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0269" y="675331"/>
            <a:ext cx="828000" cy="828000"/>
          </a:xfrm>
          <a:prstGeom prst="rect">
            <a:avLst/>
          </a:prstGeom>
        </p:spPr>
      </p:pic>
      <p:pic>
        <p:nvPicPr>
          <p:cNvPr id="4" name="Google Shape;1243;p5">
            <a:extLst>
              <a:ext uri="{FF2B5EF4-FFF2-40B4-BE49-F238E27FC236}">
                <a16:creationId xmlns:a16="http://schemas.microsoft.com/office/drawing/2014/main" id="{4BFA5188-7A34-CEDF-7E4C-F70471DABD2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id="{D96CB999-1CDB-464A-FF60-C9C014B0D2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id="{B2E4DC9C-6652-9E96-06CD-3E9BC3D73BB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id="{826A4AE2-CB00-84C2-87E0-AE643B76CF6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id="{097A63B9-0032-8C26-1053-C2EB12F99A5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id="{8FBD7D29-B4EE-2D88-7A6E-B136547B0F3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id="{DBF211B2-74E3-D924-A440-7BC0D1D8AF5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id="{519E4947-4FEA-6ED2-EDEE-D648CCC119C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id="{F6779F60-8B68-ECDE-8185-884C38B3421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id="{7BE6AF94-6318-1B38-87A0-D23F639CBEE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2A8F2E7-5BCD-758D-5FB8-76085F7CDC7F}"/>
              </a:ext>
            </a:extLst>
          </p:cNvPr>
          <p:cNvSpPr txBox="1"/>
          <p:nvPr/>
        </p:nvSpPr>
        <p:spPr>
          <a:xfrm>
            <a:off x="1" y="548163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>
              <a:buClrTx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يَتَناوَلُ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ﭐلطِّفْلُ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وَجْبَةَ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ﭐلْغَداءِ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8A5989-088A-B2DB-FB1F-E17FB18DFCD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6286"/>
          <a:stretch/>
        </p:blipFill>
        <p:spPr>
          <a:xfrm>
            <a:off x="3226912" y="2116880"/>
            <a:ext cx="3032239" cy="27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1147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631EF-15DA-9498-70CC-C3FCED1E9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6B217AA-B3BD-5668-2208-C27CABF65E60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1C284BD-CF5C-A4E9-73D7-7BF0F1A1F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الكلمة الثانية هي  نكهة - رددوا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نكهة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A6DBD17-493D-FB87-7460-BB1706520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0269" y="684662"/>
            <a:ext cx="828000" cy="828000"/>
          </a:xfrm>
          <a:prstGeom prst="rect">
            <a:avLst/>
          </a:prstGeo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id="{F729EE65-561F-074B-00F5-80F164165BA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id="{61A86039-5636-1344-89EB-35FCCC951F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id="{A4718715-4FEE-986C-14EA-12C1C0D7679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id="{EDA5741B-76B1-FDD3-7291-DA5BE5E2A4F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id="{36489AC1-C30A-60FA-0F9F-812EF27DD6A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id="{69CC2B79-290C-4BF7-16EB-4EA3EB30EC9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id="{A6C1D918-4133-DEF4-80A7-CC6A7BE8A77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id="{A2410CEC-679A-990E-19F4-197F5DD6786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id="{83AA96BE-DC82-BFCE-45A8-81501E21427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id="{23308DC2-8D55-5087-2BDC-5D02314F15C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9B0AC93-5775-7BDD-711D-3E5389DD54F3}"/>
              </a:ext>
            </a:extLst>
          </p:cNvPr>
          <p:cNvSpPr txBox="1"/>
          <p:nvPr/>
        </p:nvSpPr>
        <p:spPr>
          <a:xfrm>
            <a:off x="4510008" y="3191732"/>
            <a:ext cx="333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نَكْهَةُ</a:t>
            </a:r>
            <a:endParaRPr lang="fr-MA" sz="6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B6896C-D650-39F3-C5E5-41C185DC10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2742213"/>
            <a:ext cx="2721455" cy="23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57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"/>
          <p:cNvSpPr txBox="1"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dirty="0">
                <a:solidFill>
                  <a:srgbClr val="424D7B"/>
                </a:solidFill>
              </a:rPr>
              <a:t>تنظيم حصص الأسبوع التربوي</a:t>
            </a:r>
            <a:endParaRPr dirty="0">
              <a:solidFill>
                <a:srgbClr val="424D7B"/>
              </a:solidFill>
            </a:endParaRPr>
          </a:p>
        </p:txBody>
      </p:sp>
      <p:pic>
        <p:nvPicPr>
          <p:cNvPr id="1157" name="Google Shape;1157;p2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716002" y="1819288"/>
            <a:ext cx="3779998" cy="13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2"/>
          <p:cNvSpPr/>
          <p:nvPr/>
        </p:nvSpPr>
        <p:spPr>
          <a:xfrm>
            <a:off x="4864352" y="2380103"/>
            <a:ext cx="3434997" cy="62412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أنشطة اعتيادية</a:t>
            </a:r>
            <a:r>
              <a:rPr lang="fr-FR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80000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معجم</a:t>
            </a:r>
            <a:r>
              <a:rPr lang="fr-FR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80000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الاستماع والتحدث </a:t>
            </a:r>
            <a:r>
              <a:rPr lang="fr-FR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80000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الطلاقة:  </a:t>
            </a:r>
            <a:endParaRPr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59" name="Google Shape;1159;p2"/>
          <p:cNvSpPr/>
          <p:nvPr/>
        </p:nvSpPr>
        <p:spPr>
          <a:xfrm>
            <a:off x="7069142" y="1833188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اليوم</a:t>
            </a:r>
            <a:r>
              <a:rPr lang="ar-MA" sz="1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1 - </a:t>
            </a:r>
            <a:endParaRPr sz="18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160" name="Google Shape;1160;p2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161" name="Google Shape;1161;p2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3 - 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163" name="Google Shape;1163;p2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164" name="Google Shape;1164;p2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6 - </a:t>
              </a:r>
              <a:endParaRPr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166" name="Google Shape;1166;p2"/>
          <p:cNvGrpSpPr/>
          <p:nvPr/>
        </p:nvGrpSpPr>
        <p:grpSpPr>
          <a:xfrm flipH="1">
            <a:off x="4743896" y="3355870"/>
            <a:ext cx="3780000" cy="1567774"/>
            <a:chOff x="4735350" y="3482113"/>
            <a:chExt cx="3780000" cy="1332000"/>
          </a:xfrm>
        </p:grpSpPr>
        <p:sp>
          <p:nvSpPr>
            <p:cNvPr id="1167" name="Google Shape;1167;p2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4951350" y="3482113"/>
              <a:ext cx="1389003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lang="fr-FR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 </a:t>
              </a: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2</a:t>
              </a:r>
              <a:r>
                <a:rPr lang="fr-FR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 </a:t>
              </a: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 - </a:t>
              </a:r>
              <a:endParaRPr sz="18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169" name="Google Shape;1169;p2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1170" name="Google Shape;1170;p2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5 -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1172" name="Google Shape;1172;p2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Révision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Lecture</a:t>
            </a:r>
            <a:r>
              <a:rPr lang="ar-MA" sz="12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offerte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73" name="Google Shape;1173;p2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174" name="Google Shape;1174;p2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4 - </a:t>
              </a:r>
              <a:endParaRPr sz="1800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1176" name="Google Shape;1176;p2"/>
          <p:cNvSpPr/>
          <p:nvPr/>
        </p:nvSpPr>
        <p:spPr>
          <a:xfrm>
            <a:off x="800611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 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: استثمار النص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الإنتاج 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تمارين كتابية: البنيات اللغوية 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77" name="Google Shape;1177;p2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إعادة الإنتاج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قراءة: استخلاص العبرة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تعبير كتابي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إملاء 2/2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78" name="Google Shape;1178;p2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عناصر الحكاية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القراءة استراتيجية المفردات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خط ونقل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79" name="Google Shape;1179;p2"/>
          <p:cNvSpPr/>
          <p:nvPr/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الطلاقة: توليف ودعم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توليف ودعم 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إثرائية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80" name="Google Shape;1180;p2"/>
          <p:cNvSpPr/>
          <p:nvPr/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lang="fr-FR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البنية السردية / لعب الأدوار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قراءة: استراتيجية الفهم 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إملاء ½</a:t>
            </a:r>
            <a:r>
              <a:rPr lang="fr-FR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.</a:t>
            </a:r>
            <a:r>
              <a:rPr lang="ar-MA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F24FA-92D9-760E-A5F1-E65EE054F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E7D473-F2ED-744F-942A-A6D19C10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0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ماذا اشتريت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ما مذاقها؟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80A3A36-68F4-E59C-B659-7B6ABB149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0269" y="667986"/>
            <a:ext cx="828000" cy="828000"/>
          </a:xfrm>
          <a:prstGeom prst="rect">
            <a:avLst/>
          </a:prstGeo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19A129B8-E742-A2BC-2F84-8E69A77A3E1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id="{227ED9B0-990D-7D61-5939-09689AD9A0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id="{1EF077A5-17BC-B1EF-0581-04CE9DCA45D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id="{A1E7A946-46CF-2667-F1F8-AE00E6F0B31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id="{CDD2F0BC-714E-F825-4395-4A59743874F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id="{3C890EB7-3DF3-7D70-C333-01B443063C4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id="{C6D396AF-ABD9-27B0-5B81-934873AB1F6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id="{0476AD32-9CB1-3B7C-18E8-B9103AF5DF1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id="{9B0A8AA6-DE4D-E6FC-ADE1-801BBA7C1C4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id="{4FB0E05A-ECBF-9E0A-3195-E995525E04B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A11958E-D6C7-49FB-7704-A2F2EAD53E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189" y="2452846"/>
            <a:ext cx="2721455" cy="23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3819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FE485-3209-6CE5-D2FF-7FF555C17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10C5A1D-8138-801C-0979-99E59E7E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ar-MA" sz="2400" dirty="0">
                <a:solidFill>
                  <a:srgbClr val="424D7B"/>
                </a:solidFill>
                <a:ea typeface="Calibri" panose="020F0502020204030204" pitchFamily="34" charset="0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اِشْتَرَيْتُ مُثَلَّجاتٍ بِنَكْهَةِ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ﭐلْفَراوِلَةِ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ـــــ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رددوا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1E95E00-886F-F18C-0E4B-F2128D063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84662"/>
            <a:ext cx="828000" cy="82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EDC2606-A8D1-19B9-886C-E1429C1C5664}"/>
              </a:ext>
            </a:extLst>
          </p:cNvPr>
          <p:cNvSpPr txBox="1"/>
          <p:nvPr/>
        </p:nvSpPr>
        <p:spPr>
          <a:xfrm>
            <a:off x="325464" y="5481638"/>
            <a:ext cx="8640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اِشْتَرَيْتُ مُثَلَّجاتٍ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بِنَكْهَةِ</a:t>
            </a:r>
            <a:r>
              <a:rPr lang="ar-MA" sz="48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ﭐلْفَراوِلَةِ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C5E37506-4AA0-C077-66C0-92CC56E3430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id="{83ABDE8E-8CB6-BB42-7093-B39A6BD55F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id="{3D1BEDF8-C082-12C7-71C9-D16B06F579F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id="{9996B9C2-BB37-8004-587C-4F4020B26A4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id="{AF933622-9536-23B6-0ECD-17A24664165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id="{901E27EE-AAD2-292E-261D-8972851195B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id="{ECFDFB06-AB60-6B52-F69C-A8BA1F7BAB8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id="{1DF0530E-46F1-192C-57B2-44B9CD4DA61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id="{DEE6BD92-9DBA-6F1B-7563-27583E3DF30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id="{C0B36962-5A8A-E72F-075F-65E72A325C6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96020E-2BC7-0BB0-59B9-CE3C587237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189" y="2452846"/>
            <a:ext cx="2721455" cy="23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5880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CAA72-5AA5-0BE3-9718-CCE1F510B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1CFF4F4-0332-CF70-C3F9-7921ACED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الموالية هي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أَلَمٌ. رددوا أَلَمٌ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025FA41-797C-4B39-4B65-D05642EA49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id="{0A15D9D0-BE49-AE4A-3E3E-16169A741EB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id="{96E91C89-2E96-95FE-4AAA-91589968C6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id="{AE2C0909-DE44-CBEA-45C9-669BFCD200C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id="{1C737CA2-2162-4A1A-5585-D02915ADEF7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id="{B4D17BB8-804A-3219-6936-04DF81D06F2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id="{8BC2881A-A2A7-B729-757C-24128E611AD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id="{ECC3C473-4C53-A52B-8CE1-4CC64975E04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id="{E37D5F51-7864-4407-9203-7E0B9E41D74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id="{2B024BC8-893E-FC0D-1315-C88FF855556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id="{3C22D6FC-3A37-0B77-497A-26DED2E7E5A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2A08CC2-6495-D6C2-C125-3F1C1B5BDDF9}"/>
              </a:ext>
            </a:extLst>
          </p:cNvPr>
          <p:cNvSpPr txBox="1"/>
          <p:nvPr/>
        </p:nvSpPr>
        <p:spPr>
          <a:xfrm>
            <a:off x="4510008" y="3191732"/>
            <a:ext cx="333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أَلَمٌ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28">
            <a:extLst>
              <a:ext uri="{FF2B5EF4-FFF2-40B4-BE49-F238E27FC236}">
                <a16:creationId xmlns:a16="http://schemas.microsoft.com/office/drawing/2014/main" id="{7F052297-5761-667A-4DB9-F8F793C3AA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667" b="2667"/>
          <a:stretch>
            <a:fillRect/>
          </a:stretch>
        </p:blipFill>
        <p:spPr>
          <a:xfrm>
            <a:off x="1075342" y="2672838"/>
            <a:ext cx="2290604" cy="26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72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55707-5001-37C6-B362-38130075E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7AE60C3-6783-5B47-86B2-F7EFD361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بم تشعر هذه  الطفلة؟ لماذا؟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149ED4-8388-6097-A46C-2032A5B659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id="{5D7DD829-6707-71B5-DB34-7D9565CCA7F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id="{7A21B268-6621-0E5C-02C2-0D0A7511C5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id="{FC7F676B-BA6B-1A72-8272-CE0DDE53C2B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id="{AC52DB7C-4009-1B62-8307-109F3A294E8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id="{1A69B7BE-112F-3A1F-7E07-F40C06EB050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id="{AF1520A4-D486-0C70-A410-B5067F745E8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id="{6284F5D6-F99A-EAEC-6EFB-E6F82D369EF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id="{21E5A761-93AD-A74B-BE11-D014670F37A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id="{9C3E649C-0AF2-D72B-EFC0-05F99E4CADD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id="{4CBACE2F-3F18-5DA8-365C-155E1EF660E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28">
            <a:extLst>
              <a:ext uri="{FF2B5EF4-FFF2-40B4-BE49-F238E27FC236}">
                <a16:creationId xmlns:a16="http://schemas.microsoft.com/office/drawing/2014/main" id="{77D07A99-2F86-E28F-D88D-5DB2DFD407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667" b="2667"/>
          <a:stretch>
            <a:fillRect/>
          </a:stretch>
        </p:blipFill>
        <p:spPr>
          <a:xfrm>
            <a:off x="3297030" y="2452919"/>
            <a:ext cx="2290604" cy="26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2088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83EA4-D2FF-BF3B-B475-2F2195F40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39BF930-DD67-174B-8FFA-557036D1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شَعَرَتِ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ﭐلْبِنْتُ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بِأَلَمٍ في أَسْنانِها.-رددوا</a:t>
            </a:r>
            <a:endParaRPr lang="fr-US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16CE3-E90D-6FF2-B983-C8B214B89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93993"/>
            <a:ext cx="828000" cy="82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F9AB6D4-789C-4051-916B-4E5102C8530E}"/>
              </a:ext>
            </a:extLst>
          </p:cNvPr>
          <p:cNvSpPr txBox="1"/>
          <p:nvPr/>
        </p:nvSpPr>
        <p:spPr>
          <a:xfrm>
            <a:off x="348713" y="5481639"/>
            <a:ext cx="8593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شَعَرَتِ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ﭐلْبِنْتُ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بِأَلَمٍ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أَسْنانِها.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Google Shape;1243;p5">
            <a:extLst>
              <a:ext uri="{FF2B5EF4-FFF2-40B4-BE49-F238E27FC236}">
                <a16:creationId xmlns:a16="http://schemas.microsoft.com/office/drawing/2014/main" id="{04F59A6C-43F3-9154-2DE0-056E2CB0BD8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id="{53201954-12E3-B8F5-3A70-F514ED952E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id="{7A779DB3-A5E2-91B0-CB67-DD94477519C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id="{3A75F4E7-32C4-913D-B34A-D765F178870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id="{ABCBEA45-430E-67F5-902B-309FB029590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id="{E311032E-17C3-17A4-C81D-A9900D40636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id="{D1D1C015-3E23-7001-167D-0CA72B62BCC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id="{6B3D1507-E0CB-6853-DA90-E3EEB09D5A7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id="{8941CD18-8D6B-20A4-312E-9BF02E70AD5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id="{B2B10390-B17A-DC56-BE7D-23EE99DBB3A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28">
            <a:extLst>
              <a:ext uri="{FF2B5EF4-FFF2-40B4-BE49-F238E27FC236}">
                <a16:creationId xmlns:a16="http://schemas.microsoft.com/office/drawing/2014/main" id="{84C49679-51E7-0383-533C-103250E80D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667" b="2667"/>
          <a:stretch>
            <a:fillRect/>
          </a:stretch>
        </p:blipFill>
        <p:spPr>
          <a:xfrm>
            <a:off x="3297030" y="2452919"/>
            <a:ext cx="2290604" cy="26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6073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D848E-B20B-1C05-B91C-2B29F1D50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A1C0FA4-4382-B3EE-2E66-45397B3A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التالية هي تقوي. رددوا.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F00D56A-5D15-323B-90F3-FE8D5E5DE6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74669"/>
            <a:ext cx="828000" cy="828000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id="{6200E9E5-3B9F-B578-475C-832D563B383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4;p5">
            <a:extLst>
              <a:ext uri="{FF2B5EF4-FFF2-40B4-BE49-F238E27FC236}">
                <a16:creationId xmlns:a16="http://schemas.microsoft.com/office/drawing/2014/main" id="{CA98D015-F338-0F8D-A4F6-40129525B8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5;p5">
            <a:extLst>
              <a:ext uri="{FF2B5EF4-FFF2-40B4-BE49-F238E27FC236}">
                <a16:creationId xmlns:a16="http://schemas.microsoft.com/office/drawing/2014/main" id="{BB3C8AFA-8279-CBA5-3141-99F3556E1D6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id="{7F482495-0A1A-F676-624E-9B3232AC9F1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7;p5">
            <a:extLst>
              <a:ext uri="{FF2B5EF4-FFF2-40B4-BE49-F238E27FC236}">
                <a16:creationId xmlns:a16="http://schemas.microsoft.com/office/drawing/2014/main" id="{87B9E1BF-5209-DDA1-31C7-660162B6A0E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8;p5">
            <a:extLst>
              <a:ext uri="{FF2B5EF4-FFF2-40B4-BE49-F238E27FC236}">
                <a16:creationId xmlns:a16="http://schemas.microsoft.com/office/drawing/2014/main" id="{1D63798F-044E-DF2F-12ED-2441B0EF43A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49;p5">
            <a:extLst>
              <a:ext uri="{FF2B5EF4-FFF2-40B4-BE49-F238E27FC236}">
                <a16:creationId xmlns:a16="http://schemas.microsoft.com/office/drawing/2014/main" id="{5B74CCEF-7D80-491F-729B-6648F87AF3C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0;p5">
            <a:extLst>
              <a:ext uri="{FF2B5EF4-FFF2-40B4-BE49-F238E27FC236}">
                <a16:creationId xmlns:a16="http://schemas.microsoft.com/office/drawing/2014/main" id="{2E117A02-D201-31DD-D3D6-40BB2152A38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1;p5">
            <a:extLst>
              <a:ext uri="{FF2B5EF4-FFF2-40B4-BE49-F238E27FC236}">
                <a16:creationId xmlns:a16="http://schemas.microsoft.com/office/drawing/2014/main" id="{6CEE4620-211C-8D85-D838-05779A12447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2;p5">
            <a:extLst>
              <a:ext uri="{FF2B5EF4-FFF2-40B4-BE49-F238E27FC236}">
                <a16:creationId xmlns:a16="http://schemas.microsoft.com/office/drawing/2014/main" id="{E6AAE590-48C7-7715-766A-5907E5E205E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AA4237A-4B52-1936-E324-3248D29626A4}"/>
              </a:ext>
            </a:extLst>
          </p:cNvPr>
          <p:cNvSpPr txBox="1"/>
          <p:nvPr/>
        </p:nvSpPr>
        <p:spPr>
          <a:xfrm>
            <a:off x="4804474" y="3191732"/>
            <a:ext cx="304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تُقَوّي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A978B9-D987-8390-BFA0-8033083400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582" y="2275986"/>
            <a:ext cx="2975657" cy="29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9319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EE5CE-FE68-73B4-3F46-F6B9F952C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FDB4D2B-88BD-DAC4-8F96-E613A5C5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ماذا تمنح الرياضة الجسم؟ ـــــ رددوا.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A436E4D-51E4-DF2E-D3DD-B97AD5EAA6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1607" y="674669"/>
            <a:ext cx="828000" cy="828000"/>
          </a:xfrm>
        </p:spPr>
      </p:pic>
      <p:pic>
        <p:nvPicPr>
          <p:cNvPr id="4" name="Google Shape;1243;p5">
            <a:extLst>
              <a:ext uri="{FF2B5EF4-FFF2-40B4-BE49-F238E27FC236}">
                <a16:creationId xmlns:a16="http://schemas.microsoft.com/office/drawing/2014/main" id="{2464A9CF-E0C9-0A74-0D12-2942984693E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id="{EC1BC907-2880-919E-7B85-1400BFC3E4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id="{6980B620-0270-FB06-907E-A5D10FD41F4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id="{35616014-C085-51AC-BC23-F5C5CF42E76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7;p5">
            <a:extLst>
              <a:ext uri="{FF2B5EF4-FFF2-40B4-BE49-F238E27FC236}">
                <a16:creationId xmlns:a16="http://schemas.microsoft.com/office/drawing/2014/main" id="{3BAE0285-206D-C245-A2DD-DC90EDCBF9A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id="{B8C8408D-C036-ACD7-D928-7E183903243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id="{12AF13EE-0FA6-32CD-E106-08611F26803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id="{AF5322CA-6EFA-D43E-1923-07A7D8D816A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id="{73BE88E1-942E-6D9D-C618-0BF218EA053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2;p5">
            <a:extLst>
              <a:ext uri="{FF2B5EF4-FFF2-40B4-BE49-F238E27FC236}">
                <a16:creationId xmlns:a16="http://schemas.microsoft.com/office/drawing/2014/main" id="{20E81DDB-3F9A-75A3-1807-877A4FAC69C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AD2FF8-EECC-B3AC-2D98-755EE5F58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3038" y="2357009"/>
            <a:ext cx="2975657" cy="29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25144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BF8B1-E291-A22D-4CA6-26689BEF0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64C0BE-543C-D4BF-54C3-43AAA05372FE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9148277-F703-9347-AFDD-D622027DE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تمنح الرياضة الجسم الطاقة وتقوي عضلاته؟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 رددوا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5C3E7FB-9989-5146-F51E-DFB6D64B11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589" y="653359"/>
            <a:ext cx="828000" cy="828000"/>
          </a:xfrm>
        </p:spPr>
      </p:pic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FE12E25A-38AF-4540-A506-B67E465698CC}"/>
              </a:ext>
            </a:extLst>
          </p:cNvPr>
          <p:cNvSpPr txBox="1">
            <a:spLocks/>
          </p:cNvSpPr>
          <p:nvPr/>
        </p:nvSpPr>
        <p:spPr>
          <a:xfrm>
            <a:off x="1795348" y="2161144"/>
            <a:ext cx="5967885" cy="3978590"/>
          </a:xfrm>
          <a:prstGeom prst="roundRect">
            <a:avLst/>
          </a:prstGeom>
        </p:spPr>
        <p:txBody>
          <a:bodyPr/>
          <a:lstStyle/>
          <a:p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C5297A-8D8F-94F0-51B3-F2A3273F9772}"/>
              </a:ext>
            </a:extLst>
          </p:cNvPr>
          <p:cNvSpPr txBox="1"/>
          <p:nvPr/>
        </p:nvSpPr>
        <p:spPr>
          <a:xfrm>
            <a:off x="364210" y="5481638"/>
            <a:ext cx="8562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تُقَوّي</a:t>
            </a:r>
            <a:r>
              <a:rPr lang="ar-MA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ﭐلرِّياضَةُ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عَضَلاتِ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ﭐلْجِسْمِ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3" name="Google Shape;1243;p5">
            <a:extLst>
              <a:ext uri="{FF2B5EF4-FFF2-40B4-BE49-F238E27FC236}">
                <a16:creationId xmlns:a16="http://schemas.microsoft.com/office/drawing/2014/main" id="{9AD57661-DDBF-E632-1D68-F662351990C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4;p5">
            <a:extLst>
              <a:ext uri="{FF2B5EF4-FFF2-40B4-BE49-F238E27FC236}">
                <a16:creationId xmlns:a16="http://schemas.microsoft.com/office/drawing/2014/main" id="{D7E79544-D5B0-D8B0-4AED-23B6DDB3F0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5;p5">
            <a:extLst>
              <a:ext uri="{FF2B5EF4-FFF2-40B4-BE49-F238E27FC236}">
                <a16:creationId xmlns:a16="http://schemas.microsoft.com/office/drawing/2014/main" id="{6E3877F5-09DA-94F4-BC44-BA211F70820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id="{288386B2-96BF-5DB4-4096-56ABD395461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7;p5">
            <a:extLst>
              <a:ext uri="{FF2B5EF4-FFF2-40B4-BE49-F238E27FC236}">
                <a16:creationId xmlns:a16="http://schemas.microsoft.com/office/drawing/2014/main" id="{CF6D4CAB-CF9D-DCF6-A903-4EAE618A781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48;p5">
            <a:extLst>
              <a:ext uri="{FF2B5EF4-FFF2-40B4-BE49-F238E27FC236}">
                <a16:creationId xmlns:a16="http://schemas.microsoft.com/office/drawing/2014/main" id="{DDAD30D3-107C-31B7-3829-DE255ECCEBF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49;p5">
            <a:extLst>
              <a:ext uri="{FF2B5EF4-FFF2-40B4-BE49-F238E27FC236}">
                <a16:creationId xmlns:a16="http://schemas.microsoft.com/office/drawing/2014/main" id="{85BB9155-8D7C-04F8-A4B2-B4D43605B89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0;p5">
            <a:extLst>
              <a:ext uri="{FF2B5EF4-FFF2-40B4-BE49-F238E27FC236}">
                <a16:creationId xmlns:a16="http://schemas.microsoft.com/office/drawing/2014/main" id="{48C8EA6F-441D-963E-82E9-82802ED5C91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1;p5">
            <a:extLst>
              <a:ext uri="{FF2B5EF4-FFF2-40B4-BE49-F238E27FC236}">
                <a16:creationId xmlns:a16="http://schemas.microsoft.com/office/drawing/2014/main" id="{BC3EE455-E991-DE23-212A-427ECE254E5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252;p5">
            <a:extLst>
              <a:ext uri="{FF2B5EF4-FFF2-40B4-BE49-F238E27FC236}">
                <a16:creationId xmlns:a16="http://schemas.microsoft.com/office/drawing/2014/main" id="{C06E1F11-241C-2907-B891-C485FC7D03B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870497-420F-53A8-B7B4-E851976921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3038" y="2357009"/>
            <a:ext cx="2975657" cy="29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8392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81E0C-47EF-4E51-B1D5-ED8A13956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093E346-6B6C-0915-2592-9D93952A3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الموالية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هي غِذاءٌ صِحِّيٌّ. رددوا غِذاءٌ صِحِّيٌّ.</a:t>
            </a:r>
            <a:endParaRPr lang="fr-US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CA28F8D-1542-E157-4FDD-1F5FB4304F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Google Shape;1243;p5">
            <a:extLst>
              <a:ext uri="{FF2B5EF4-FFF2-40B4-BE49-F238E27FC236}">
                <a16:creationId xmlns:a16="http://schemas.microsoft.com/office/drawing/2014/main" id="{50B9E690-885F-21B1-8F44-DE5A85720F0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id="{3B0713E9-AF8E-F40D-71FE-86774DFE91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id="{2C2B57CE-27E2-F08D-9677-25C908F2C40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id="{9543A587-7D44-2BA1-C336-9955A6DD691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id="{92FB75A4-8E7C-A4FD-30C8-EFA9B49A098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id="{56ED2A3E-7F64-5FAC-4DCA-81DCBE31E86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id="{B96BA891-BDC4-75B3-16F3-0119E6FF39D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id="{C39B6E25-E95B-EDDC-05E2-EB854E01495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id="{F8C259D4-8282-72DD-7136-90C7C62007B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id="{3DF953CC-FFE2-3DBE-BBF9-8A66C8B4E65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B6E04E7-0948-02F1-46C9-4E19EA9855BE}"/>
              </a:ext>
            </a:extLst>
          </p:cNvPr>
          <p:cNvSpPr txBox="1"/>
          <p:nvPr/>
        </p:nvSpPr>
        <p:spPr>
          <a:xfrm>
            <a:off x="4510008" y="3191732"/>
            <a:ext cx="333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غِذاءٌ صِحِّيٌّ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0056C1-24D6-782A-D4EA-6697F71C5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511" y="2248322"/>
            <a:ext cx="3610974" cy="34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4253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9F20D-8D53-17D3-91CD-417EBE189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D2D855-EB0D-01ED-69A7-B3E9BD3B9455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567B626-8EE9-67B5-D1BE-04366655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67" y="756000"/>
            <a:ext cx="6840000" cy="612000"/>
          </a:xfrm>
        </p:spPr>
        <p:txBody>
          <a:bodyPr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أتناول غذاء صحيا كل يوم.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رددوا غِذاءً صِحِّيّاً.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6A4D9B2-BAED-E6B3-3904-C66D94FF96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920" y="653359"/>
            <a:ext cx="828000" cy="828000"/>
          </a:xfrm>
        </p:spPr>
      </p:pic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C0B15092-B090-96FB-783C-7F5D625B1780}"/>
              </a:ext>
            </a:extLst>
          </p:cNvPr>
          <p:cNvSpPr txBox="1">
            <a:spLocks/>
          </p:cNvSpPr>
          <p:nvPr/>
        </p:nvSpPr>
        <p:spPr>
          <a:xfrm>
            <a:off x="1795348" y="2161144"/>
            <a:ext cx="5967885" cy="3978590"/>
          </a:xfrm>
          <a:prstGeom prst="roundRect">
            <a:avLst/>
          </a:prstGeom>
        </p:spPr>
        <p:txBody>
          <a:bodyPr/>
          <a:lstStyle/>
          <a:p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5819A0-D767-AA28-F1E3-3ADE9FC344F3}"/>
              </a:ext>
            </a:extLst>
          </p:cNvPr>
          <p:cNvSpPr txBox="1"/>
          <p:nvPr/>
        </p:nvSpPr>
        <p:spPr>
          <a:xfrm>
            <a:off x="371959" y="5481639"/>
            <a:ext cx="857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أَتَناوَلُ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غِذاءً صِحِّيّاً 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كُلَّ يَوْمٍ. </a:t>
            </a:r>
            <a:endParaRPr lang="fr-MA" sz="48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ctr" rtl="1">
              <a:defRPr/>
            </a:pPr>
            <a:r>
              <a:rPr lang="ar-MA" sz="48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30D4BEA2-8A76-3921-F048-650BDB528AB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4606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id="{79D8F5A2-6610-856D-AE42-55396CF7E8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4606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id="{8069030C-EE10-4FC0-0CF9-B5A0EDB3493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4606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id="{8CC6A3A3-5630-E612-ADAF-92CB1E0FCB8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4606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id="{8EFB042E-B145-3A4E-00AF-3D0C5EF2156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46069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id="{9BB283D9-C80B-B3CC-A712-38F9E765C924}"/>
              </a:ext>
            </a:extLst>
          </p:cNvPr>
          <p:cNvSpPr/>
          <p:nvPr/>
        </p:nvSpPr>
        <p:spPr>
          <a:xfrm>
            <a:off x="6610183" y="141104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id="{C301C154-72F2-AD96-1775-769A99C9FD49}"/>
              </a:ext>
            </a:extLst>
          </p:cNvPr>
          <p:cNvSpPr/>
          <p:nvPr/>
        </p:nvSpPr>
        <p:spPr>
          <a:xfrm>
            <a:off x="3515239" y="141104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id="{23CEFFC8-5D8B-126D-423D-7C951A9492A6}"/>
              </a:ext>
            </a:extLst>
          </p:cNvPr>
          <p:cNvSpPr/>
          <p:nvPr/>
        </p:nvSpPr>
        <p:spPr>
          <a:xfrm>
            <a:off x="398069" y="141104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id="{C142E278-608E-B5A1-C0F9-7CB620915B01}"/>
              </a:ext>
            </a:extLst>
          </p:cNvPr>
          <p:cNvSpPr/>
          <p:nvPr/>
        </p:nvSpPr>
        <p:spPr>
          <a:xfrm>
            <a:off x="5072114" y="141104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2;p5">
            <a:extLst>
              <a:ext uri="{FF2B5EF4-FFF2-40B4-BE49-F238E27FC236}">
                <a16:creationId xmlns:a16="http://schemas.microsoft.com/office/drawing/2014/main" id="{5623F8CF-807E-074B-AB23-DD388DEE16DE}"/>
              </a:ext>
            </a:extLst>
          </p:cNvPr>
          <p:cNvSpPr/>
          <p:nvPr/>
        </p:nvSpPr>
        <p:spPr>
          <a:xfrm>
            <a:off x="1956654" y="141104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63AF8E-9516-C079-10A3-A392D8B56A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291" y="1837569"/>
            <a:ext cx="3610974" cy="34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881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22822" y="18880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نشيد : «متع جسمك»</a:t>
            </a:r>
          </a:p>
          <a:p>
            <a:pPr lvl="0"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463921" y="1532644"/>
            <a:ext cx="1175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spcBef>
                <a:spcPts val="300"/>
              </a:spcBef>
              <a:buClrTx/>
              <a:defRPr/>
            </a:pPr>
            <a:r>
              <a:rPr lang="fr-FR" sz="18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-01</a:t>
            </a:r>
            <a:r>
              <a:rPr lang="ar-MA" sz="18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solidFill>
                  <a:prstClr val="black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1600" b="1" dirty="0">
                <a:cs typeface="Microsoft Uighur" panose="02000000000000000000" pitchFamily="2" charset="-78"/>
              </a:rPr>
              <a:t>أَلَمٌ – وَجْبَةٌ – وَصْفَةٌ – غِذاءٌ صِحِّيٌّ – تُقَوّي – نَكْهَةٌ</a:t>
            </a:r>
            <a:endParaRPr lang="fr-MA" sz="1600" b="1" dirty="0">
              <a:cs typeface="Microsoft Uighur" panose="02000000000000000000" pitchFamily="2" charset="-78"/>
            </a:endParaRPr>
          </a:p>
          <a:p>
            <a:pPr lvl="0" algn="r" rtl="1">
              <a:buClr>
                <a:srgbClr val="424D7B"/>
              </a:buClr>
            </a:pPr>
            <a:endParaRPr lang="ar-MA" sz="1600" b="1" dirty="0"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793210" y="2790288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 defTabSz="457200" rtl="1" eaLnBrk="1" fontAlgn="auto" latinLnBrk="0" hangingPunct="1">
              <a:buClrTx/>
              <a:buSzTx/>
              <a:buFontTx/>
              <a:buNone/>
              <a:tabLst/>
              <a:defRPr kumimoji="0" sz="1600" b="1" kern="1200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r>
              <a:rPr lang="fr-MA" sz="1800" dirty="0"/>
              <a:t> - 02</a:t>
            </a:r>
            <a:r>
              <a:rPr lang="ar-MA" sz="1800" dirty="0"/>
              <a:t>معجم</a:t>
            </a:r>
            <a:endParaRPr lang="fr-MA" sz="1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ورشة الاستماع (ماذا تقول الخضراوات؟): التوقع والتحقق.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5178491" y="4102846"/>
            <a:ext cx="142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buClrTx/>
              <a:defRPr/>
            </a:pPr>
            <a:r>
              <a:rPr lang="fr-MA" sz="1800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8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8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940607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5230922"/>
            <a:ext cx="5525521" cy="141518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09C787F-5920-F19F-12AD-A3BC0F7B02AD}"/>
              </a:ext>
            </a:extLst>
          </p:cNvPr>
          <p:cNvSpPr txBox="1">
            <a:spLocks/>
          </p:cNvSpPr>
          <p:nvPr/>
        </p:nvSpPr>
        <p:spPr>
          <a:xfrm>
            <a:off x="2218275" y="57229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تنمية الطلاقة: قراءة فقرات بدقة واسترسال + القراءة المشتركة.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74676B-272E-ABCF-30C7-4CE7181DC6E1}"/>
              </a:ext>
            </a:extLst>
          </p:cNvPr>
          <p:cNvSpPr txBox="1"/>
          <p:nvPr/>
        </p:nvSpPr>
        <p:spPr>
          <a:xfrm>
            <a:off x="5917433" y="539273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861132" y="5377545"/>
            <a:ext cx="540000" cy="5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584BE5-EA14-B942-8768-0D82FAA945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28522" y="4222731"/>
            <a:ext cx="536339" cy="540000"/>
          </a:xfrm>
          <a:prstGeom prst="rect">
            <a:avLst/>
          </a:prstGeom>
        </p:spPr>
      </p:pic>
      <p:pic>
        <p:nvPicPr>
          <p:cNvPr id="18" name="Google Shape;1234;p4">
            <a:extLst>
              <a:ext uri="{FF2B5EF4-FFF2-40B4-BE49-F238E27FC236}">
                <a16:creationId xmlns:a16="http://schemas.microsoft.com/office/drawing/2014/main" id="{33E171BD-1623-CE1C-39D6-287610977A3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/>
          <a:srcRect l="-7365" r="-7365"/>
          <a:stretch>
            <a:fillRect/>
          </a:stretch>
        </p:blipFill>
        <p:spPr>
          <a:xfrm>
            <a:off x="1732503" y="2679067"/>
            <a:ext cx="466725" cy="46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Espace réservé pour une image  25">
            <a:extLst>
              <a:ext uri="{FF2B5EF4-FFF2-40B4-BE49-F238E27FC236}">
                <a16:creationId xmlns:a16="http://schemas.microsoft.com/office/drawing/2014/main" id="{DCB4CAFC-D586-877F-7BDD-01D8E1375E4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816029" y="5244312"/>
            <a:ext cx="406805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D5AA2-FEF4-7095-BFB5-CEE3563A8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D6D30C8-61FE-ED8C-65DD-105313DF6136}"/>
              </a:ext>
            </a:extLst>
          </p:cNvPr>
          <p:cNvSpPr txBox="1"/>
          <p:nvPr/>
        </p:nvSpPr>
        <p:spPr>
          <a:xfrm>
            <a:off x="6578060" y="5513556"/>
            <a:ext cx="208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F3FAF26-724D-2334-7D0A-78182C5C6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الموالية هي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وصف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 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ددوا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وصفة.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2946287-DF2B-C44D-82B3-0FA3BA19E8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Google Shape;1243;p5">
            <a:extLst>
              <a:ext uri="{FF2B5EF4-FFF2-40B4-BE49-F238E27FC236}">
                <a16:creationId xmlns:a16="http://schemas.microsoft.com/office/drawing/2014/main" id="{55A505E3-E69C-AB17-6FFA-6669C7613FD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id="{DB61B3CA-8E69-ECD9-50AD-0577DD1B1F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id="{2E96AECF-B016-8C1A-516A-2357D47DA29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id="{34E918E7-8CF4-6FE7-0492-F5378236B54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id="{E9EE3528-9BA0-6A94-B78F-E0ACE34D6AE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id="{AF0D96F7-DB17-7D5D-3DFC-3815B99B43C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id="{DFA5D72E-817B-C8F5-2BC6-00C1E3324A1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id="{E2D1521E-6A3B-72F8-BA2D-B454380D654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id="{CBBE9CC2-27A2-E4E2-FDBE-507DB8E274C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id="{8B349295-C978-6466-8C6A-6AEDCB32985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9613029-7DDA-0D3D-E079-91E995CCFF3F}"/>
              </a:ext>
            </a:extLst>
          </p:cNvPr>
          <p:cNvSpPr txBox="1"/>
          <p:nvPr/>
        </p:nvSpPr>
        <p:spPr>
          <a:xfrm>
            <a:off x="4510008" y="3191732"/>
            <a:ext cx="333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وَصْفَةٌ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EA56C1-D972-0980-9D22-9E0C2D5D4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2802" y="2580436"/>
            <a:ext cx="2547395" cy="257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9884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65E73-DABB-26DA-B112-6FA6A9559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DD5D069-4416-8C10-EC44-B6E73D2D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ماذا تحضر الطفلة؟  ــــ رددوا .</a:t>
            </a:r>
            <a:endParaRPr lang="fr-US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39CDD51-583E-BB28-3BCA-AA8F80AD39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65338"/>
            <a:ext cx="828000" cy="828000"/>
          </a:xfr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01FB7F34-B1BD-B588-CC52-C11F9733708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id="{9FB9E2DD-EA68-6ACF-E2F9-BE2BD4BD5D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id="{96BE5DB7-D0C6-ACEE-7EF5-D6BFA0CE962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id="{7CAD7956-D9CD-D9CC-F3E2-670F4B8DB13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id="{DE79BE49-E93C-7585-9DA4-DA90541164B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id="{6375E2A0-F0A3-181F-A6BD-0A15F5325A1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id="{5DF12AC3-B9A6-51C3-0DE0-4092EA966AE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id="{DBDF20D9-21D7-9A4A-554B-97D3BD51D97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id="{C5F1E433-0AC3-417D-C917-1C9D5FA48F3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id="{E41456C8-4809-883F-C019-1B8572858BF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830FF9D-B944-EAD0-2915-09EF713AE6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6654" y="1966447"/>
            <a:ext cx="3030393" cy="30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2013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CEA6F-043C-06B6-D19A-F35E235FC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DC81BE-9015-87D7-01A2-A433B9C8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تُحضِّر الطفلة وصفة كعك لذيذة. </a:t>
            </a:r>
            <a:r>
              <a:rPr lang="ar-MA" sz="2400" dirty="0"/>
              <a:t>.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ــــ  رددوا  وصفة كعك .</a:t>
            </a:r>
            <a:endParaRPr lang="fr-US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76BF0B-8FD4-CAFC-AFA5-065C58AC6E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5338"/>
            <a:ext cx="828000" cy="828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2E67932-8031-9653-2A7E-5C4DD4E85BC6}"/>
              </a:ext>
            </a:extLst>
          </p:cNvPr>
          <p:cNvSpPr txBox="1"/>
          <p:nvPr/>
        </p:nvSpPr>
        <p:spPr>
          <a:xfrm>
            <a:off x="371959" y="5481638"/>
            <a:ext cx="8516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تُحَضِّرُ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ﭐلطِّفْلَةُ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وَصْفَةَ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كَعْكٍ لَذيذَةً.</a:t>
            </a:r>
          </a:p>
        </p:txBody>
      </p:sp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C280F608-9E26-FEA8-FEFA-CFD605BB022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id="{918B6C95-6BB3-92EA-F109-9755DB3562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id="{4E671371-7809-AB6B-3BC1-5CB4D13F678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id="{F6E31C75-42B4-6944-1247-8891D867BE1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id="{10E1AAB1-B491-38A5-3C2E-02D11AE7EE1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id="{FB86954E-1BEF-4DFA-2DAE-67F9383AA48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id="{BF3F36A3-DCC5-B4EA-84C0-17DC485510E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id="{9479B385-33B3-4745-75CD-42FD845917A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id="{8CAA5949-D1A3-3436-DD92-071425A723D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id="{6EA38C5E-6E88-E710-9867-5E98AA14B39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703301-9164-9C41-07AC-A5B373BD42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6654" y="1966447"/>
            <a:ext cx="3030393" cy="30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5663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7122-CDE7-E0F9-8B73-DAB802386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CE2D877-A564-B507-5265-417059571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من يقول الكلمة الموافقة لكل صورة أشير إليها؟</a:t>
            </a:r>
            <a:endParaRPr lang="fr-US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70EFB81-33C6-1D64-2794-5F87F11487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86658"/>
            <a:ext cx="828000" cy="828000"/>
          </a:xfr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7077C504-66FE-95CB-2434-26C014CF9A3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4;p5">
            <a:extLst>
              <a:ext uri="{FF2B5EF4-FFF2-40B4-BE49-F238E27FC236}">
                <a16:creationId xmlns:a16="http://schemas.microsoft.com/office/drawing/2014/main" id="{9BC8B7E0-1A71-17B5-BD64-16929998A2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45;p5">
            <a:extLst>
              <a:ext uri="{FF2B5EF4-FFF2-40B4-BE49-F238E27FC236}">
                <a16:creationId xmlns:a16="http://schemas.microsoft.com/office/drawing/2014/main" id="{A8B405C5-0ADC-A89A-3BD6-6273706CD82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4DAB0BAD-3FF3-ABB7-706E-F9D34B27D5D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7;p5">
            <a:extLst>
              <a:ext uri="{FF2B5EF4-FFF2-40B4-BE49-F238E27FC236}">
                <a16:creationId xmlns:a16="http://schemas.microsoft.com/office/drawing/2014/main" id="{88D65570-3B9E-6B5B-36A9-ED83CEB7907D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DCB44998-1C5E-421B-5D1A-677523001AB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8B86D882-29E9-8656-A943-D793779A542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418C8DA6-663E-063E-2A18-DD048929E9E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A141709B-23E0-3FAC-4E7E-9FB781994FE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483EA46D-3083-841F-4611-CCF3BD70BD6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E0E3B9-9161-8135-6930-BBD3D66DA6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5670" y="2060109"/>
            <a:ext cx="1814513" cy="17202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B824A9-98A5-2760-EC32-66C83A6FAC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2192" y="2060109"/>
            <a:ext cx="1896139" cy="18868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1E3578-4E46-E3C3-64A3-4D8C69DC7F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3868" y="4242127"/>
            <a:ext cx="1607959" cy="16923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BCB023-4129-0AF1-092A-82904216CF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0878" y="4132103"/>
            <a:ext cx="1658883" cy="1884395"/>
          </a:xfrm>
          <a:prstGeom prst="rect">
            <a:avLst/>
          </a:prstGeom>
        </p:spPr>
      </p:pic>
      <p:pic>
        <p:nvPicPr>
          <p:cNvPr id="7" name="Espace réservé pour une image  28">
            <a:extLst>
              <a:ext uri="{FF2B5EF4-FFF2-40B4-BE49-F238E27FC236}">
                <a16:creationId xmlns:a16="http://schemas.microsoft.com/office/drawing/2014/main" id="{26C6CD14-E91D-4F02-6997-AD18DCB621F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667" b="2667"/>
          <a:stretch>
            <a:fillRect/>
          </a:stretch>
        </p:blipFill>
        <p:spPr>
          <a:xfrm>
            <a:off x="3681413" y="2062163"/>
            <a:ext cx="1812925" cy="18002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C3F01E-AA82-3DA4-A25E-B7BD561904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0704" y="4132103"/>
            <a:ext cx="1731899" cy="206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0876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9AFA0-8226-3FEA-E3B0-7EA9518B7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40DF26F-A91D-E24D-BCAB-D69C2DC9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باستعمال «أَلَمٌ»؟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D1125F5-8036-2C3D-AA6B-5AE89A986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945" y="693993"/>
            <a:ext cx="828000" cy="828000"/>
          </a:xfr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77AFE215-7ADD-5790-6E33-55B2D282A72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id="{E6E185AC-CEB6-0889-269C-110C73F062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id="{33D8DA29-E5B3-5485-08E3-EF6FA517BF0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id="{3611CB31-DA55-E702-6D95-A554C8E8FA3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7;p5">
            <a:extLst>
              <a:ext uri="{FF2B5EF4-FFF2-40B4-BE49-F238E27FC236}">
                <a16:creationId xmlns:a16="http://schemas.microsoft.com/office/drawing/2014/main" id="{F5304824-7225-5B18-B176-03DCB6C263E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id="{B04DC0BE-F8C7-6E8A-410D-6DF9DE45F33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id="{44C14FEE-B42F-3822-DDF0-814AF74D91C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id="{7F6E1107-D38A-08B8-EED2-03E5C82DFD6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id="{91BC6C98-98CA-9ACF-1133-CEF1461894F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2;p5">
            <a:extLst>
              <a:ext uri="{FF2B5EF4-FFF2-40B4-BE49-F238E27FC236}">
                <a16:creationId xmlns:a16="http://schemas.microsoft.com/office/drawing/2014/main" id="{3A2E6034-8E89-E97A-92DD-EB565B7FCD6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3D4235-7831-C70D-2001-7A793E90A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250" y="2041079"/>
            <a:ext cx="3181445" cy="31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7642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94AE9-8159-82CC-11B8-4BEACCAE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6251A2-8211-3E29-7AA0-282116C2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رَددوا – يشعر المريض بألم في رجله.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6EBBD7D-7B02-63AD-9033-642E06F8E3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79698"/>
            <a:ext cx="828000" cy="82800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8F20396-D161-5B5E-CA45-DB5B2A981383}"/>
              </a:ext>
            </a:extLst>
          </p:cNvPr>
          <p:cNvSpPr txBox="1"/>
          <p:nvPr/>
        </p:nvSpPr>
        <p:spPr>
          <a:xfrm>
            <a:off x="340963" y="5481638"/>
            <a:ext cx="8547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يَشْعُرُ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ﭐلْمَريضُ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بِأَلَمٍ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رِجْلِهِ.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Google Shape;1243;p5">
            <a:extLst>
              <a:ext uri="{FF2B5EF4-FFF2-40B4-BE49-F238E27FC236}">
                <a16:creationId xmlns:a16="http://schemas.microsoft.com/office/drawing/2014/main" id="{42164549-ADAA-95CD-A2F6-C08C8B08AF4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id="{D45F480E-EF93-D810-1C00-2F71E6E8F6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id="{7AC600CB-F12B-C7D4-01F5-5DAC9D1DB80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id="{8DD03AD1-634A-0825-57D1-2D7C46E2D68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7;p5">
            <a:extLst>
              <a:ext uri="{FF2B5EF4-FFF2-40B4-BE49-F238E27FC236}">
                <a16:creationId xmlns:a16="http://schemas.microsoft.com/office/drawing/2014/main" id="{7FD6DF42-C7C8-271E-74BC-0BEF135152F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8;p5">
            <a:extLst>
              <a:ext uri="{FF2B5EF4-FFF2-40B4-BE49-F238E27FC236}">
                <a16:creationId xmlns:a16="http://schemas.microsoft.com/office/drawing/2014/main" id="{6E2CD687-612E-358A-B3D8-2829CE5B6FD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49;p5">
            <a:extLst>
              <a:ext uri="{FF2B5EF4-FFF2-40B4-BE49-F238E27FC236}">
                <a16:creationId xmlns:a16="http://schemas.microsoft.com/office/drawing/2014/main" id="{CA0030F1-C295-4580-B004-D902FF53CAA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0;p5">
            <a:extLst>
              <a:ext uri="{FF2B5EF4-FFF2-40B4-BE49-F238E27FC236}">
                <a16:creationId xmlns:a16="http://schemas.microsoft.com/office/drawing/2014/main" id="{CFE526C3-76BC-331C-4593-1EC3ED5ED87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1;p5">
            <a:extLst>
              <a:ext uri="{FF2B5EF4-FFF2-40B4-BE49-F238E27FC236}">
                <a16:creationId xmlns:a16="http://schemas.microsoft.com/office/drawing/2014/main" id="{FBFFF1C7-3987-586F-3400-C6B8E5915A5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2;p5">
            <a:extLst>
              <a:ext uri="{FF2B5EF4-FFF2-40B4-BE49-F238E27FC236}">
                <a16:creationId xmlns:a16="http://schemas.microsoft.com/office/drawing/2014/main" id="{73DB1EC6-DC94-8187-7C33-1B76D8AB30E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6ED8B1-ED76-5F30-6754-EF579B926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250" y="2041079"/>
            <a:ext cx="3181445" cy="31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5146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17C13-3624-5B9C-D231-E70D5CB2C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BE6175-90AC-B44E-9BC5-528768C5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باستعمال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«غِذاءٌ صِحِّيٌّ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»؟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E899DDA-3CFF-12A3-2850-805F95BF2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614" y="684662"/>
            <a:ext cx="828000" cy="828000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id="{7D309543-D56E-4F02-3B00-BFCD0068E94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id="{1F12BF54-3AED-28BC-2CCB-02614D46B0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id="{3643C02D-895C-2C36-FEDE-5BB87159D8D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id="{E83A7B5D-4067-6739-A4AC-4BC3B1A9EFB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7;p5">
            <a:extLst>
              <a:ext uri="{FF2B5EF4-FFF2-40B4-BE49-F238E27FC236}">
                <a16:creationId xmlns:a16="http://schemas.microsoft.com/office/drawing/2014/main" id="{73F56B3C-1272-47E2-C322-61F5725C836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id="{6FCF7F7E-9AD3-BED2-202D-BB55F49A75F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id="{8BA3944B-81B0-363C-32A4-B53F8D8798D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id="{B3846ECA-20B6-02E6-28DE-0BD47CE2191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id="{A89072FD-4311-E593-7852-909D2D02059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2;p5">
            <a:extLst>
              <a:ext uri="{FF2B5EF4-FFF2-40B4-BE49-F238E27FC236}">
                <a16:creationId xmlns:a16="http://schemas.microsoft.com/office/drawing/2014/main" id="{2DF76F7F-5D5B-0F91-945B-5927683B508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19FE862-F2E3-6C3C-85ED-81C76505AC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3379" y="2222493"/>
            <a:ext cx="3304235" cy="309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7670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56F2C-C7E0-1FBE-A7C6-29F916920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2C3F06F-7CD6-B59F-A232-CE7F8A4AD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نَصَحَتِ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ﭐلْأُمُّ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ﭐبْنَها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بِتَناوُلِ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ﭐلْغِذاءِ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ﭐلصِّحِّيِّ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 - رددوا.</a:t>
            </a:r>
            <a:endParaRPr lang="fr-US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638185-9A11-CDD0-8E36-ACF33FF5DE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84000"/>
            <a:ext cx="828000" cy="828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FCE9E68-B1C9-703B-ACFF-89036EC29C30}"/>
              </a:ext>
            </a:extLst>
          </p:cNvPr>
          <p:cNvSpPr txBox="1"/>
          <p:nvPr/>
        </p:nvSpPr>
        <p:spPr>
          <a:xfrm>
            <a:off x="294468" y="5481638"/>
            <a:ext cx="8640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نَصَحَتِ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ﭐلْأُمُّ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ﭐبْنَها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بِتَناوُلِ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ﭐلْغِذاءِ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ﭐلصِّحِّيِّ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</a:p>
        </p:txBody>
      </p:sp>
      <p:pic>
        <p:nvPicPr>
          <p:cNvPr id="3" name="Google Shape;1243;p5">
            <a:extLst>
              <a:ext uri="{FF2B5EF4-FFF2-40B4-BE49-F238E27FC236}">
                <a16:creationId xmlns:a16="http://schemas.microsoft.com/office/drawing/2014/main" id="{CFADE102-3E29-5AF2-1724-D57F422AE7F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id="{40BBF5CB-8E5E-EC95-986A-B0A7C3B578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id="{85927F15-05B7-8D33-3D73-B7C4C4B67D1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id="{51E9FF57-E263-E35A-0F54-B82F60780CA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7;p5">
            <a:extLst>
              <a:ext uri="{FF2B5EF4-FFF2-40B4-BE49-F238E27FC236}">
                <a16:creationId xmlns:a16="http://schemas.microsoft.com/office/drawing/2014/main" id="{62ED8E95-549F-12A9-E50F-E5316E06849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id="{FD295E8A-F614-0447-CC46-24628617BCF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id="{EB88A6C9-177C-0827-A8E3-5D20E4B21BB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id="{93F80DD0-00FE-DD90-B721-79EB096F9D8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id="{8E4F1D57-0C55-AEE9-5EAB-659B124B268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1252;p5">
            <a:extLst>
              <a:ext uri="{FF2B5EF4-FFF2-40B4-BE49-F238E27FC236}">
                <a16:creationId xmlns:a16="http://schemas.microsoft.com/office/drawing/2014/main" id="{8A6F1CC1-F436-C324-67D1-A6698C305D0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2205D7C-4F66-E02C-DFC0-781B19FB77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3379" y="2222493"/>
            <a:ext cx="3304235" cy="309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72738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E7E83-CC5F-61D4-B17E-3D7A25BFF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C07D7D-0E7A-B94C-AFE8-69AB03EE8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يعبر عن المشهد باستعمال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«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وصفة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»؟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3AE56A9-C1B3-97F0-37F9-14D9E88A22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703324"/>
            <a:ext cx="828000" cy="828000"/>
          </a:xfr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C4545994-B2C3-F6C6-0955-B73EF8A679F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id="{4BF626CC-C44F-19D2-9254-33F7B4C85D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id="{CCDCA93B-D25F-32FF-9904-098131B99FB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id="{5BCF43B7-35CA-A531-1C06-D954FEED1F1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7;p5">
            <a:extLst>
              <a:ext uri="{FF2B5EF4-FFF2-40B4-BE49-F238E27FC236}">
                <a16:creationId xmlns:a16="http://schemas.microsoft.com/office/drawing/2014/main" id="{6E83D0C0-9B7B-EF68-AAEE-3BA8ACCC965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48;p5">
            <a:extLst>
              <a:ext uri="{FF2B5EF4-FFF2-40B4-BE49-F238E27FC236}">
                <a16:creationId xmlns:a16="http://schemas.microsoft.com/office/drawing/2014/main" id="{F1673DCC-4D4E-8A96-2E8E-F5BD4FD856E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49;p5">
            <a:extLst>
              <a:ext uri="{FF2B5EF4-FFF2-40B4-BE49-F238E27FC236}">
                <a16:creationId xmlns:a16="http://schemas.microsoft.com/office/drawing/2014/main" id="{4FF09B78-D502-BA64-F99C-D2E3FB4E366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0;p5">
            <a:extLst>
              <a:ext uri="{FF2B5EF4-FFF2-40B4-BE49-F238E27FC236}">
                <a16:creationId xmlns:a16="http://schemas.microsoft.com/office/drawing/2014/main" id="{1EE79E86-E9E5-0F34-CB56-6961988BA61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1;p5">
            <a:extLst>
              <a:ext uri="{FF2B5EF4-FFF2-40B4-BE49-F238E27FC236}">
                <a16:creationId xmlns:a16="http://schemas.microsoft.com/office/drawing/2014/main" id="{475086FC-274B-A3EC-1388-5DC5F1B35E5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252;p5">
            <a:extLst>
              <a:ext uri="{FF2B5EF4-FFF2-40B4-BE49-F238E27FC236}">
                <a16:creationId xmlns:a16="http://schemas.microsoft.com/office/drawing/2014/main" id="{3391A7BA-4F40-22D4-3FAA-CD3C82C1468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1448234-86A6-9430-F545-661C443FBA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5003" y="2268637"/>
            <a:ext cx="3220987" cy="31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9803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7E3D4-79E3-6657-F704-23F97FD5D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0CC1771-12D6-40BB-ED74-0E825EF08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يردد؟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2A75D9-7814-3DBA-EF2C-C71CDEB630F7}"/>
              </a:ext>
            </a:extLst>
          </p:cNvPr>
          <p:cNvSpPr txBox="1"/>
          <p:nvPr/>
        </p:nvSpPr>
        <p:spPr>
          <a:xfrm>
            <a:off x="431771" y="5481638"/>
            <a:ext cx="813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تُعِدُّ 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ﭐلطِّفْلَةُ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وَصْفَةً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شَهِيَّةً.</a:t>
            </a:r>
          </a:p>
        </p:txBody>
      </p:sp>
      <p:pic>
        <p:nvPicPr>
          <p:cNvPr id="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8FD9064-B852-B214-5077-253058092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614" y="693993"/>
            <a:ext cx="828000" cy="828000"/>
          </a:xfrm>
          <a:prstGeom prst="rect">
            <a:avLst/>
          </a:prstGeo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5E65AC73-FFA6-7E3F-E169-CCFDFE91DE5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id="{DC07DA7A-FF33-1D4A-764C-BBDF0E583F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id="{75825AEC-782A-344D-AB87-C50665496E9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id="{83A3A8ED-178F-4785-07C2-EC19A0E9938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7;p5">
            <a:extLst>
              <a:ext uri="{FF2B5EF4-FFF2-40B4-BE49-F238E27FC236}">
                <a16:creationId xmlns:a16="http://schemas.microsoft.com/office/drawing/2014/main" id="{8C14DEF8-40F3-D3A9-5CDF-DE4EEF5E2CF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48;p5">
            <a:extLst>
              <a:ext uri="{FF2B5EF4-FFF2-40B4-BE49-F238E27FC236}">
                <a16:creationId xmlns:a16="http://schemas.microsoft.com/office/drawing/2014/main" id="{6426908D-ACF8-5B4A-DE56-3D69A6B2E52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49;p5">
            <a:extLst>
              <a:ext uri="{FF2B5EF4-FFF2-40B4-BE49-F238E27FC236}">
                <a16:creationId xmlns:a16="http://schemas.microsoft.com/office/drawing/2014/main" id="{ED7007F6-8124-2C91-96E3-739EB4C7B1D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0;p5">
            <a:extLst>
              <a:ext uri="{FF2B5EF4-FFF2-40B4-BE49-F238E27FC236}">
                <a16:creationId xmlns:a16="http://schemas.microsoft.com/office/drawing/2014/main" id="{54CD5EA8-F625-5802-5F7A-4960FC68961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1;p5">
            <a:extLst>
              <a:ext uri="{FF2B5EF4-FFF2-40B4-BE49-F238E27FC236}">
                <a16:creationId xmlns:a16="http://schemas.microsoft.com/office/drawing/2014/main" id="{F9B4B016-1162-64D9-9185-90177388104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252;p5">
            <a:extLst>
              <a:ext uri="{FF2B5EF4-FFF2-40B4-BE49-F238E27FC236}">
                <a16:creationId xmlns:a16="http://schemas.microsoft.com/office/drawing/2014/main" id="{421DFC1A-CE04-C612-00CA-ABC293472B9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B363D4-F090-59DE-9723-5BD51F92B4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5003" y="2268637"/>
            <a:ext cx="3220987" cy="31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867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CC37C-3158-361E-2AA8-45D7336CF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3BEA88-F0C7-3F70-8B2D-FDCADCFC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9427"/>
            <a:ext cx="7886700" cy="675397"/>
          </a:xfrm>
        </p:spPr>
        <p:txBody>
          <a:bodyPr>
            <a:no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عند نهاية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A7BD85-1D03-9407-BCF2-8A7250D8E11B}"/>
              </a:ext>
            </a:extLst>
          </p:cNvPr>
          <p:cNvSpPr txBox="1"/>
          <p:nvPr/>
        </p:nvSpPr>
        <p:spPr>
          <a:xfrm>
            <a:off x="1549400" y="2234818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E6D0D11-ABCC-44AF-8E57-D7B0BE1B14FC}"/>
              </a:ext>
            </a:extLst>
          </p:cNvPr>
          <p:cNvGrpSpPr/>
          <p:nvPr/>
        </p:nvGrpSpPr>
        <p:grpSpPr>
          <a:xfrm>
            <a:off x="1342577" y="2851205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47F5EE4-5198-4F58-A3DF-B631812D331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4BFCDE-C1B4-43BE-9CCF-A64599526A56}"/>
                </a:ext>
              </a:extLst>
            </p:cNvPr>
            <p:cNvSpPr/>
            <p:nvPr/>
          </p:nvSpPr>
          <p:spPr>
            <a:xfrm>
              <a:off x="1516500" y="3177645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تعرف كلمات المعجم وتوظيفها في إنتاج جمل.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B100709-F2A3-476F-940B-BAF21D51C6F4}"/>
              </a:ext>
            </a:extLst>
          </p:cNvPr>
          <p:cNvGrpSpPr/>
          <p:nvPr/>
        </p:nvGrpSpPr>
        <p:grpSpPr>
          <a:xfrm>
            <a:off x="1331545" y="3714578"/>
            <a:ext cx="6696000" cy="890781"/>
            <a:chOff x="1331545" y="2851205"/>
            <a:chExt cx="6696000" cy="890781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0A70951-3AF4-4951-AB58-24F7F0D807D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DEA2E9D-0B9B-4E08-8F60-D0C0A65B792C}"/>
                </a:ext>
              </a:extLst>
            </p:cNvPr>
            <p:cNvSpPr/>
            <p:nvPr/>
          </p:nvSpPr>
          <p:spPr>
            <a:xfrm>
              <a:off x="1544493" y="3149652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المعنى العام للحكاية من خلال التوقع والتحقق.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31E7A9F-5FD3-44DE-9722-01496831C287}"/>
              </a:ext>
            </a:extLst>
          </p:cNvPr>
          <p:cNvGrpSpPr/>
          <p:nvPr/>
        </p:nvGrpSpPr>
        <p:grpSpPr>
          <a:xfrm>
            <a:off x="1353608" y="4577950"/>
            <a:ext cx="6696000" cy="890781"/>
            <a:chOff x="1331545" y="2851205"/>
            <a:chExt cx="6696000" cy="890781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97B2DB42-37F7-4F31-9BB9-66375F65140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FF69D78-B1E7-4BAF-89BB-5CBADA0AC0C3}"/>
                </a:ext>
              </a:extLst>
            </p:cNvPr>
            <p:cNvSpPr/>
            <p:nvPr/>
          </p:nvSpPr>
          <p:spPr>
            <a:xfrm>
              <a:off x="1516500" y="3149652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457200" rtl="1">
                <a:buClrTx/>
                <a:defRPr/>
              </a:pPr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 الكلمات البصرية وفقرات  القراءة المشتركة بطلاقة.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297204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7787A-C997-9A08-7099-6CEFA9C11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B84732-837B-0309-3454-71019A9B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مستعملا «تقوي»؟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40C62C-631A-07C3-C9D1-6491DF0DB8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84662"/>
            <a:ext cx="828000" cy="828000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id="{BD131804-9DFB-7B3B-0C7F-61636E013B4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id="{80F63863-581B-3F10-44DB-A4EA186A10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id="{D2D355F5-52B0-D898-9A83-D140E04E7C0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id="{3D7CD0F6-76C0-38F3-E103-F963BF4017B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id="{10A74ED8-2E42-C218-0C85-449520659BA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id="{CC296CE9-63A7-FCA6-1526-32AB2D93D8A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id="{50C2D9E9-2EB5-C347-C624-BFC22D593AA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id="{AD80521E-4FA2-DA3D-E6DB-AB04B8574D7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id="{B2831E79-B7D1-9C84-FA87-4D6170D5045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id="{411606C7-0F92-E027-E1AB-6764F225C55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EA6CFD-1DE3-7D4C-904E-7C5095ADD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6654" y="2132146"/>
            <a:ext cx="4597651" cy="325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07997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D8263-7D2D-CEBC-AD25-2F14A214D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A255A-5E97-22E9-8170-E4860F017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رَددوا ــــ 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أَلْعَبُ كُرَةَ 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ﭐلْقَدَمِ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لِأَنَّها تُقَوّي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ﭐلْجِسْمَ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</a:t>
            </a:r>
            <a:endParaRPr lang="fr-US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DF263BB-2F69-7CA9-5428-EFE63793B945}"/>
              </a:ext>
            </a:extLst>
          </p:cNvPr>
          <p:cNvSpPr txBox="1"/>
          <p:nvPr/>
        </p:nvSpPr>
        <p:spPr>
          <a:xfrm>
            <a:off x="340964" y="5481638"/>
            <a:ext cx="8562812" cy="84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أَلْعَبُ كُرَةَ 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ﭐلْقَدَمِ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لِأَنَّها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تُقَوّي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ﭐلْجِسْمَ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4F5996C-0A74-9B22-32CF-763AAE031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599" y="664068"/>
            <a:ext cx="828000" cy="828000"/>
          </a:xfrm>
          <a:prstGeom prst="rect">
            <a:avLst/>
          </a:prstGeo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id="{6919E7A3-A592-B7D4-CC7E-09092B12B41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id="{388858ED-E661-1A91-5C21-DB53CC1B47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id="{AB2F79BC-6C23-22D5-B0ED-26D242665F6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id="{0C6947F7-542C-56D3-9B58-F64D6E88923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id="{AC0ADACE-E783-E42F-9B83-40D47AF037E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id="{12CEA8D8-4FFB-B276-9F89-132F9F588B6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id="{8EA1BF00-2472-DC38-54DF-31A5EC7857A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id="{C02D5FAC-E267-ADAC-F48E-999DEF57685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id="{7FA3E979-ABF7-DAA7-A01B-686658481EE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id="{8791FD43-86EA-C082-2A12-02DDA040ADA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0E9598F-2DC2-51B7-C974-3A4A0F291F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6654" y="2132146"/>
            <a:ext cx="4597651" cy="325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91537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DD26C-F718-0B85-1683-348EDFDE1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B1E55-0C4A-080E-AD07-5468F0D2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مستعملا  «نكهة»؟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32B48AD-4A6C-6C62-498B-A8446BCBC1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945" y="684662"/>
            <a:ext cx="828000" cy="828000"/>
          </a:xfrm>
        </p:spPr>
      </p:pic>
      <p:sp>
        <p:nvSpPr>
          <p:cNvPr id="15" name="Google Shape;1671;p27">
            <a:extLst>
              <a:ext uri="{FF2B5EF4-FFF2-40B4-BE49-F238E27FC236}">
                <a16:creationId xmlns:a16="http://schemas.microsoft.com/office/drawing/2014/main" id="{D91C7EA7-F3B5-094F-21B8-9B2DAB07520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2;p27">
            <a:extLst>
              <a:ext uri="{FF2B5EF4-FFF2-40B4-BE49-F238E27FC236}">
                <a16:creationId xmlns:a16="http://schemas.microsoft.com/office/drawing/2014/main" id="{18CEEBCE-1DF8-6B44-84BD-CE216569DCE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1673;p27">
            <a:extLst>
              <a:ext uri="{FF2B5EF4-FFF2-40B4-BE49-F238E27FC236}">
                <a16:creationId xmlns:a16="http://schemas.microsoft.com/office/drawing/2014/main" id="{812F14E6-B6F6-18E4-375C-9FA94D27640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Google Shape;1674;p27">
            <a:extLst>
              <a:ext uri="{FF2B5EF4-FFF2-40B4-BE49-F238E27FC236}">
                <a16:creationId xmlns:a16="http://schemas.microsoft.com/office/drawing/2014/main" id="{E01563B6-59F1-74ED-07B9-C10BB2B6869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id="{3CEE16A9-A602-B872-AD4F-00FB62A4B82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7;p27">
            <a:extLst>
              <a:ext uri="{FF2B5EF4-FFF2-40B4-BE49-F238E27FC236}">
                <a16:creationId xmlns:a16="http://schemas.microsoft.com/office/drawing/2014/main" id="{B5C182CC-CA94-D46D-C0F0-ABFD09F4E0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8;p27">
            <a:extLst>
              <a:ext uri="{FF2B5EF4-FFF2-40B4-BE49-F238E27FC236}">
                <a16:creationId xmlns:a16="http://schemas.microsoft.com/office/drawing/2014/main" id="{A87119D1-CEB7-5B63-2A5A-773DC271D15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9;p27">
            <a:extLst>
              <a:ext uri="{FF2B5EF4-FFF2-40B4-BE49-F238E27FC236}">
                <a16:creationId xmlns:a16="http://schemas.microsoft.com/office/drawing/2014/main" id="{47F83FF3-D4CE-2660-F7FD-685267E5687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80;p27">
            <a:extLst>
              <a:ext uri="{FF2B5EF4-FFF2-40B4-BE49-F238E27FC236}">
                <a16:creationId xmlns:a16="http://schemas.microsoft.com/office/drawing/2014/main" id="{B14A5D06-1421-AF0D-02E5-701D1F9A430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252;p5">
            <a:extLst>
              <a:ext uri="{FF2B5EF4-FFF2-40B4-BE49-F238E27FC236}">
                <a16:creationId xmlns:a16="http://schemas.microsoft.com/office/drawing/2014/main" id="{AE2EDDAC-CF65-E2C3-17C5-AC1DBB6CCAE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22AA87-7391-5291-CBC5-F0A63FD82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8934" y="2197683"/>
            <a:ext cx="3391194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9778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82DD6-704F-4CD0-A4FA-8A4CC54D0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BFD2A-9D55-C704-F7A8-D6D55E33A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رَددوا –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لِلْبُرْتُقالِ نَكْهَةٌ لَذيذَةٌ.</a:t>
            </a:r>
            <a:endParaRPr lang="fr-US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5A305C-39A0-C12D-BAD2-95F114E81B6B}"/>
              </a:ext>
            </a:extLst>
          </p:cNvPr>
          <p:cNvSpPr txBox="1"/>
          <p:nvPr/>
        </p:nvSpPr>
        <p:spPr>
          <a:xfrm>
            <a:off x="325464" y="5481638"/>
            <a:ext cx="8624807" cy="84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لِلْبُرْتُقالِ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نَكْهَةٌ</a:t>
            </a:r>
            <a:r>
              <a:rPr lang="ar-MA" sz="48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لَذيذَةٌ.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003E19D-A8EE-1C30-4920-467F7CB5E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70" y="673399"/>
            <a:ext cx="828000" cy="828000"/>
          </a:xfrm>
          <a:prstGeom prst="rect">
            <a:avLst/>
          </a:prstGeom>
        </p:spPr>
      </p:pic>
      <p:sp>
        <p:nvSpPr>
          <p:cNvPr id="18" name="Google Shape;1671;p27">
            <a:extLst>
              <a:ext uri="{FF2B5EF4-FFF2-40B4-BE49-F238E27FC236}">
                <a16:creationId xmlns:a16="http://schemas.microsoft.com/office/drawing/2014/main" id="{CA7D0825-0C0B-7958-D6BA-E39D639C3C5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1672;p27">
            <a:extLst>
              <a:ext uri="{FF2B5EF4-FFF2-40B4-BE49-F238E27FC236}">
                <a16:creationId xmlns:a16="http://schemas.microsoft.com/office/drawing/2014/main" id="{ED96CA12-0DC7-D57D-C67F-D72C5033D39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Google Shape;1673;p27">
            <a:extLst>
              <a:ext uri="{FF2B5EF4-FFF2-40B4-BE49-F238E27FC236}">
                <a16:creationId xmlns:a16="http://schemas.microsoft.com/office/drawing/2014/main" id="{A010B6B0-27D2-47FD-A92A-30F54DBAE9C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674;p27">
            <a:extLst>
              <a:ext uri="{FF2B5EF4-FFF2-40B4-BE49-F238E27FC236}">
                <a16:creationId xmlns:a16="http://schemas.microsoft.com/office/drawing/2014/main" id="{4382EF35-783D-54A4-79B7-9CF7D9BAC7F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Google Shape;1676;p27">
            <a:extLst>
              <a:ext uri="{FF2B5EF4-FFF2-40B4-BE49-F238E27FC236}">
                <a16:creationId xmlns:a16="http://schemas.microsoft.com/office/drawing/2014/main" id="{8DD6E2B8-94C5-6768-0896-A2366BF947A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7;p27">
            <a:extLst>
              <a:ext uri="{FF2B5EF4-FFF2-40B4-BE49-F238E27FC236}">
                <a16:creationId xmlns:a16="http://schemas.microsoft.com/office/drawing/2014/main" id="{127C6BB8-E976-41BC-65F8-BED763E09D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8;p27">
            <a:extLst>
              <a:ext uri="{FF2B5EF4-FFF2-40B4-BE49-F238E27FC236}">
                <a16:creationId xmlns:a16="http://schemas.microsoft.com/office/drawing/2014/main" id="{E96F9EF0-77C2-7E76-CF29-96F5372D7C9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9;p27">
            <a:extLst>
              <a:ext uri="{FF2B5EF4-FFF2-40B4-BE49-F238E27FC236}">
                <a16:creationId xmlns:a16="http://schemas.microsoft.com/office/drawing/2014/main" id="{130F8B23-478E-F104-54AF-DCC516CCC82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80;p27">
            <a:extLst>
              <a:ext uri="{FF2B5EF4-FFF2-40B4-BE49-F238E27FC236}">
                <a16:creationId xmlns:a16="http://schemas.microsoft.com/office/drawing/2014/main" id="{777B467D-74A9-B40F-8E18-96F395C45EA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252;p5">
            <a:extLst>
              <a:ext uri="{FF2B5EF4-FFF2-40B4-BE49-F238E27FC236}">
                <a16:creationId xmlns:a16="http://schemas.microsoft.com/office/drawing/2014/main" id="{B3F5A682-053C-5981-BD21-B6018E4C6B7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94C9BA-BFE7-E149-EB8E-59B206035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9838" y="1693043"/>
            <a:ext cx="3391194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25902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CFE6A-CAE8-F9F9-CD73-08F94DB1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7B2214F-452D-BF91-9121-C2FF56180810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7992E85-CFFA-D94B-2778-6CD1516B4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422D101C-FC52-B974-4F88-FD4422563599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ستعبرون عن المشهد مستعملين كلمات  المعجم.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73A0695-A7B4-B664-1D69-12233096F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614" y="693993"/>
            <a:ext cx="828000" cy="828000"/>
          </a:xfrm>
          <a:prstGeom prst="rect">
            <a:avLst/>
          </a:prstGeo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77A71911-959C-3BB1-6268-D3FD9AF8D31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id="{CE18A181-6A6E-9FEC-DF1E-04972384B0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id="{0ACD390E-B763-9633-F129-2AD531E4684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id="{B5A84E97-6DDA-139B-DC34-93B467DB5CA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id="{FB90B3B2-DF4D-7360-DD2C-F6CD08F6F4B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id="{5CC0622C-D561-BAC1-9899-EFD54FA6FB2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id="{C4CD0521-8D37-281F-1945-090577A0315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id="{2AB3E6D8-7575-0091-14E1-69FAADCEE16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id="{9C0A39A9-A631-4557-F8FF-A96DFBE8583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id="{B939D2B1-E251-7096-C39F-F37E9EF6C45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83FA646-3664-F07A-E0E3-6078FF3007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111" y="2356052"/>
            <a:ext cx="6395072" cy="33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58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361235" y="3159000"/>
            <a:ext cx="4803117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ورشة الاستماع (ماذا تقول الخضروات؟): التوقع والتحقق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560" r="-7560"/>
          <a:stretch>
            <a:fillRect/>
          </a:stretch>
        </p:blipFill>
        <p:spPr>
          <a:xfrm>
            <a:off x="893916" y="1773356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 </a:t>
            </a:r>
          </a:p>
        </p:txBody>
      </p:sp>
      <p:pic>
        <p:nvPicPr>
          <p:cNvPr id="2" name="Google Shape;2060;p48">
            <a:extLst>
              <a:ext uri="{FF2B5EF4-FFF2-40B4-BE49-F238E27FC236}">
                <a16:creationId xmlns:a16="http://schemas.microsoft.com/office/drawing/2014/main" id="{D8D959CE-8F4B-ED9F-C852-191FBF074C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3418" y="956399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id="{4CB98DF9-2B39-6449-D6E2-3E2F5734BE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4032" r="-4032"/>
          <a:stretch>
            <a:fillRect/>
          </a:stretch>
        </p:blipFill>
        <p:spPr>
          <a:xfrm>
            <a:off x="7380555" y="1987370"/>
            <a:ext cx="612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48"/>
          <p:cNvSpPr txBox="1">
            <a:spLocks noGrp="1"/>
          </p:cNvSpPr>
          <p:nvPr>
            <p:ph type="title"/>
          </p:nvPr>
        </p:nvSpPr>
        <p:spPr>
          <a:xfrm>
            <a:off x="384393" y="738187"/>
            <a:ext cx="7207791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سنتعرف الآن الحكايةَ التي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سندرسها هذا الأسبوع. عنوان حكايتنا هو : ماذا تقول الخضروات؟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FCB029-87AB-2736-095D-8011D12E4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1607" y="703324"/>
            <a:ext cx="828000" cy="828000"/>
          </a:xfrm>
          <a:prstGeom prst="rect">
            <a:avLst/>
          </a:prstGeom>
        </p:spPr>
      </p:pic>
      <p:sp>
        <p:nvSpPr>
          <p:cNvPr id="27" name="Google Shape;423;p137">
            <a:extLst>
              <a:ext uri="{FF2B5EF4-FFF2-40B4-BE49-F238E27FC236}">
                <a16:creationId xmlns:a16="http://schemas.microsoft.com/office/drawing/2014/main" id="{7E9891F9-3007-46AA-BCF4-9DE9269C547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4;p137">
            <a:extLst>
              <a:ext uri="{FF2B5EF4-FFF2-40B4-BE49-F238E27FC236}">
                <a16:creationId xmlns:a16="http://schemas.microsoft.com/office/drawing/2014/main" id="{B950CF05-BBAC-42ED-B18B-9303B16C186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5;p137">
            <a:extLst>
              <a:ext uri="{FF2B5EF4-FFF2-40B4-BE49-F238E27FC236}">
                <a16:creationId xmlns:a16="http://schemas.microsoft.com/office/drawing/2014/main" id="{1D00F815-3F86-4895-9DDF-87BAC08D68F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Google Shape;426;p137">
            <a:extLst>
              <a:ext uri="{FF2B5EF4-FFF2-40B4-BE49-F238E27FC236}">
                <a16:creationId xmlns:a16="http://schemas.microsoft.com/office/drawing/2014/main" id="{68E2B3B7-F6BD-4D27-B6A9-A74305D2717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Google Shape;427;p137">
            <a:extLst>
              <a:ext uri="{FF2B5EF4-FFF2-40B4-BE49-F238E27FC236}">
                <a16:creationId xmlns:a16="http://schemas.microsoft.com/office/drawing/2014/main" id="{7A90F68E-2AFD-4D1C-A0F1-381F59711B2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Google Shape;428;p137">
            <a:extLst>
              <a:ext uri="{FF2B5EF4-FFF2-40B4-BE49-F238E27FC236}">
                <a16:creationId xmlns:a16="http://schemas.microsoft.com/office/drawing/2014/main" id="{494A1BA9-EDAF-4598-9DD2-726A724BA08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29;p137">
            <a:extLst>
              <a:ext uri="{FF2B5EF4-FFF2-40B4-BE49-F238E27FC236}">
                <a16:creationId xmlns:a16="http://schemas.microsoft.com/office/drawing/2014/main" id="{44336A02-81D2-466D-A31F-339D8FF6CCA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0;p137">
            <a:extLst>
              <a:ext uri="{FF2B5EF4-FFF2-40B4-BE49-F238E27FC236}">
                <a16:creationId xmlns:a16="http://schemas.microsoft.com/office/drawing/2014/main" id="{BCB6A512-4673-41A9-BD62-E39B6498B3A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31;p137">
            <a:extLst>
              <a:ext uri="{FF2B5EF4-FFF2-40B4-BE49-F238E27FC236}">
                <a16:creationId xmlns:a16="http://schemas.microsoft.com/office/drawing/2014/main" id="{85DCE7AB-7E6C-448D-AA51-EC7ABA5C942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32;p137">
            <a:extLst>
              <a:ext uri="{FF2B5EF4-FFF2-40B4-BE49-F238E27FC236}">
                <a16:creationId xmlns:a16="http://schemas.microsoft.com/office/drawing/2014/main" id="{7D7FF947-EDB2-4EFF-930E-F58E62BD8F3E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A4FFEE5-5D13-3C50-D99A-6B7D1683D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17C79F-32FF-65C4-B4AF-6DADA23B28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9172" y="1920392"/>
            <a:ext cx="4512134" cy="33506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49"/>
          <p:cNvSpPr txBox="1"/>
          <p:nvPr/>
        </p:nvSpPr>
        <p:spPr>
          <a:xfrm>
            <a:off x="1830833" y="3013522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ماذا تَقولُ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لْخُضْرَواتُ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؟</a:t>
            </a:r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76" name="Google Shape;2076;p4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يقرأ العنوان؟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BEBAA83-0E48-0020-568D-ADEE7366E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4283" y="693993"/>
            <a:ext cx="828000" cy="828000"/>
          </a:xfrm>
          <a:prstGeom prst="rect">
            <a:avLst/>
          </a:prstGeom>
        </p:spPr>
      </p:pic>
      <p:sp>
        <p:nvSpPr>
          <p:cNvPr id="25" name="Google Shape;423;p137">
            <a:extLst>
              <a:ext uri="{FF2B5EF4-FFF2-40B4-BE49-F238E27FC236}">
                <a16:creationId xmlns:a16="http://schemas.microsoft.com/office/drawing/2014/main" id="{F081140A-E758-4551-994F-7C972220BC8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id="{9A2BD5E9-E663-4A38-9EF2-4C326C05208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id="{76976E17-DC73-4C23-A59D-643DEC46C50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id="{B252E5A6-DDB8-477C-9F4F-43435BA2B9A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id="{0F73E8D1-ACA1-4791-9FC8-57E19674F5C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id="{78CAD6B7-D6DF-44C9-93D4-24D3C2907B3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id="{64D51E82-9B87-4E0A-B480-D5E242725E3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id="{F562B45E-0F00-4E85-8C75-12230B98B1E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id="{0C7EF183-85A6-4637-8D4A-A835706CDF6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id="{B93F1567-5D2D-4169-BB81-8894AA1BE4CE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نستمع للحكاية، سنتوقع عَمَّ ستتحدث هذه الحكاية. 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9910308-576A-3433-0AD7-295281FDE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75331"/>
            <a:ext cx="828000" cy="828000"/>
          </a:xfrm>
          <a:prstGeom prst="rect">
            <a:avLst/>
          </a:prstGeom>
        </p:spPr>
      </p:pic>
      <p:sp>
        <p:nvSpPr>
          <p:cNvPr id="20" name="Google Shape;425;p137">
            <a:extLst>
              <a:ext uri="{FF2B5EF4-FFF2-40B4-BE49-F238E27FC236}">
                <a16:creationId xmlns:a16="http://schemas.microsoft.com/office/drawing/2014/main" id="{546FEB53-87A7-44DA-9A80-AC99B9C1D01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3;p137">
            <a:extLst>
              <a:ext uri="{FF2B5EF4-FFF2-40B4-BE49-F238E27FC236}">
                <a16:creationId xmlns:a16="http://schemas.microsoft.com/office/drawing/2014/main" id="{97EF97A6-72EB-4BF2-BC0C-15843808626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4;p137">
            <a:extLst>
              <a:ext uri="{FF2B5EF4-FFF2-40B4-BE49-F238E27FC236}">
                <a16:creationId xmlns:a16="http://schemas.microsoft.com/office/drawing/2014/main" id="{8C671B18-A9AC-4264-B14E-0E7AF4E7FCF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Google Shape;425;p137">
            <a:extLst>
              <a:ext uri="{FF2B5EF4-FFF2-40B4-BE49-F238E27FC236}">
                <a16:creationId xmlns:a16="http://schemas.microsoft.com/office/drawing/2014/main" id="{C20CB0B5-3FE3-4B83-9026-494CAB0FA0A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Google Shape;426;p137">
            <a:extLst>
              <a:ext uri="{FF2B5EF4-FFF2-40B4-BE49-F238E27FC236}">
                <a16:creationId xmlns:a16="http://schemas.microsoft.com/office/drawing/2014/main" id="{B5EBED6B-E091-48FF-9B40-4836AE9EDA5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Google Shape;427;p137">
            <a:extLst>
              <a:ext uri="{FF2B5EF4-FFF2-40B4-BE49-F238E27FC236}">
                <a16:creationId xmlns:a16="http://schemas.microsoft.com/office/drawing/2014/main" id="{E89F2923-D2B1-4BC2-9D59-E6D0BB54678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Google Shape;428;p137">
            <a:extLst>
              <a:ext uri="{FF2B5EF4-FFF2-40B4-BE49-F238E27FC236}">
                <a16:creationId xmlns:a16="http://schemas.microsoft.com/office/drawing/2014/main" id="{6EADF617-918A-4431-B460-600F4D317A1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29;p137">
            <a:extLst>
              <a:ext uri="{FF2B5EF4-FFF2-40B4-BE49-F238E27FC236}">
                <a16:creationId xmlns:a16="http://schemas.microsoft.com/office/drawing/2014/main" id="{2A165694-F798-43B0-AC3E-46A31AE8D0B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30;p137">
            <a:extLst>
              <a:ext uri="{FF2B5EF4-FFF2-40B4-BE49-F238E27FC236}">
                <a16:creationId xmlns:a16="http://schemas.microsoft.com/office/drawing/2014/main" id="{707DE38D-BC48-4195-83F2-267EF05C04A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31;p137">
            <a:extLst>
              <a:ext uri="{FF2B5EF4-FFF2-40B4-BE49-F238E27FC236}">
                <a16:creationId xmlns:a16="http://schemas.microsoft.com/office/drawing/2014/main" id="{E44BD141-6F6E-4AAA-B9F2-3EB528973E2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432;p137">
            <a:extLst>
              <a:ext uri="{FF2B5EF4-FFF2-40B4-BE49-F238E27FC236}">
                <a16:creationId xmlns:a16="http://schemas.microsoft.com/office/drawing/2014/main" id="{9C656637-08C7-4956-91DF-05F867FD872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74;p49">
            <a:extLst>
              <a:ext uri="{FF2B5EF4-FFF2-40B4-BE49-F238E27FC236}">
                <a16:creationId xmlns:a16="http://schemas.microsoft.com/office/drawing/2014/main" id="{0979A627-F2E9-81B9-ECD5-4C4C33EF69CB}"/>
              </a:ext>
            </a:extLst>
          </p:cNvPr>
          <p:cNvSpPr txBox="1"/>
          <p:nvPr/>
        </p:nvSpPr>
        <p:spPr>
          <a:xfrm>
            <a:off x="2034072" y="5271044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ماذا تَقولُ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لْخُضْرَواتُ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؟</a:t>
            </a:r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1560392-8391-B5F3-6BC8-FBD663641D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9172" y="1920392"/>
            <a:ext cx="4512134" cy="33506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>
          <a:extLst>
            <a:ext uri="{FF2B5EF4-FFF2-40B4-BE49-F238E27FC236}">
              <a16:creationId xmlns:a16="http://schemas.microsoft.com/office/drawing/2014/main" id="{E2C228CB-9E6B-414E-9364-AADD4DD9A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53">
            <a:extLst>
              <a:ext uri="{FF2B5EF4-FFF2-40B4-BE49-F238E27FC236}">
                <a16:creationId xmlns:a16="http://schemas.microsoft.com/office/drawing/2014/main" id="{49324994-9C1B-33E8-2957-D0890FCFDB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5361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اقرؤوا العنوان وانظروا إلى الصورة جيدا. عم ستتحدث الحكاية؟ من يقول توقعه لنا؟</a:t>
            </a:r>
          </a:p>
        </p:txBody>
      </p:sp>
      <p:sp>
        <p:nvSpPr>
          <p:cNvPr id="26" name="Google Shape;423;p137">
            <a:extLst>
              <a:ext uri="{FF2B5EF4-FFF2-40B4-BE49-F238E27FC236}">
                <a16:creationId xmlns:a16="http://schemas.microsoft.com/office/drawing/2014/main" id="{4822D01A-AC33-713D-827D-6241EA1651A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4;p137">
            <a:extLst>
              <a:ext uri="{FF2B5EF4-FFF2-40B4-BE49-F238E27FC236}">
                <a16:creationId xmlns:a16="http://schemas.microsoft.com/office/drawing/2014/main" id="{B1DD97E5-C397-3748-742A-63CA8D9FB44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5;p137">
            <a:extLst>
              <a:ext uri="{FF2B5EF4-FFF2-40B4-BE49-F238E27FC236}">
                <a16:creationId xmlns:a16="http://schemas.microsoft.com/office/drawing/2014/main" id="{0B5F9983-3C48-F504-1936-3EA7E504A8C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6;p137">
            <a:extLst>
              <a:ext uri="{FF2B5EF4-FFF2-40B4-BE49-F238E27FC236}">
                <a16:creationId xmlns:a16="http://schemas.microsoft.com/office/drawing/2014/main" id="{2862CEB7-0D77-4CC2-5F06-42FD93AFCBC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Google Shape;427;p137">
            <a:extLst>
              <a:ext uri="{FF2B5EF4-FFF2-40B4-BE49-F238E27FC236}">
                <a16:creationId xmlns:a16="http://schemas.microsoft.com/office/drawing/2014/main" id="{668F4F70-4FED-06F2-7FD9-F086A7F7B0F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Google Shape;428;p137">
            <a:extLst>
              <a:ext uri="{FF2B5EF4-FFF2-40B4-BE49-F238E27FC236}">
                <a16:creationId xmlns:a16="http://schemas.microsoft.com/office/drawing/2014/main" id="{82741C81-5DF6-F45A-2C45-B05A341ECBF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29;p137">
            <a:extLst>
              <a:ext uri="{FF2B5EF4-FFF2-40B4-BE49-F238E27FC236}">
                <a16:creationId xmlns:a16="http://schemas.microsoft.com/office/drawing/2014/main" id="{AADC466D-45A2-91F2-7A7C-B3F467E5FFB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0;p137">
            <a:extLst>
              <a:ext uri="{FF2B5EF4-FFF2-40B4-BE49-F238E27FC236}">
                <a16:creationId xmlns:a16="http://schemas.microsoft.com/office/drawing/2014/main" id="{41104D83-EAA2-013E-52D0-8F5D2F5A2E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1;p137">
            <a:extLst>
              <a:ext uri="{FF2B5EF4-FFF2-40B4-BE49-F238E27FC236}">
                <a16:creationId xmlns:a16="http://schemas.microsoft.com/office/drawing/2014/main" id="{56D0E724-92A8-4D18-E065-368003000BC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32;p137">
            <a:extLst>
              <a:ext uri="{FF2B5EF4-FFF2-40B4-BE49-F238E27FC236}">
                <a16:creationId xmlns:a16="http://schemas.microsoft.com/office/drawing/2014/main" id="{F4058D5C-193F-63B1-C2FA-4EC969DA2DF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BEBC0E6-69D0-458D-6BA5-DABAB422B6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876" y="679472"/>
            <a:ext cx="828000" cy="828000"/>
          </a:xfrm>
          <a:prstGeom prst="rect">
            <a:avLst/>
          </a:prstGeom>
        </p:spPr>
      </p:pic>
      <p:sp>
        <p:nvSpPr>
          <p:cNvPr id="5" name="Google Shape;2074;p49">
            <a:extLst>
              <a:ext uri="{FF2B5EF4-FFF2-40B4-BE49-F238E27FC236}">
                <a16:creationId xmlns:a16="http://schemas.microsoft.com/office/drawing/2014/main" id="{B29ECD50-3E55-B3B2-F825-4B5BFCA8E336}"/>
              </a:ext>
            </a:extLst>
          </p:cNvPr>
          <p:cNvSpPr txBox="1"/>
          <p:nvPr/>
        </p:nvSpPr>
        <p:spPr>
          <a:xfrm>
            <a:off x="2034072" y="5271044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ماذا تَقولُ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لْخُضْرَواتُ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؟</a:t>
            </a:r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D7AC58-E217-8996-B1C5-05B885BED3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9172" y="1920392"/>
            <a:ext cx="4512134" cy="33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4569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بكم، سننطلق في حصة اللغة العربية.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A5601388-A8E5-2BD8-9EDD-63D4A6DB611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7"/>
          <a:srcRect/>
          <a:stretch/>
        </p:blipFill>
        <p:spPr>
          <a:xfrm>
            <a:off x="7960105" y="719856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9A7D342-A069-8574-3B91-3B67C0F547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12AF5B2E-07D3-1E92-5555-19C6962ED9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2123550"/>
            <a:ext cx="2329640" cy="3720469"/>
          </a:xfrm>
          <a:prstGeom prst="rect">
            <a:avLst/>
          </a:prstGeom>
        </p:spPr>
      </p:pic>
      <p:pic>
        <p:nvPicPr>
          <p:cNvPr id="14" name="majd_wave">
            <a:hlinkClick r:id="" action="ppaction://media"/>
            <a:extLst>
              <a:ext uri="{FF2B5EF4-FFF2-40B4-BE49-F238E27FC236}">
                <a16:creationId xmlns:a16="http://schemas.microsoft.com/office/drawing/2014/main" id="{26DFA383-BC4A-9AC1-D032-347E6A7A40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B999FD1F-E722-598D-6764-E1AF1A222E6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id="{00C6632D-E56B-7160-6937-93550C8A6C5F}"/>
              </a:ext>
            </a:extLst>
          </p:cNvPr>
          <p:cNvPicPr preferRelativeResize="0"/>
          <p:nvPr/>
        </p:nvPicPr>
        <p:blipFill rotWithShape="1">
          <a:blip r:embed="rId12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5;p5">
            <a:extLst>
              <a:ext uri="{FF2B5EF4-FFF2-40B4-BE49-F238E27FC236}">
                <a16:creationId xmlns:a16="http://schemas.microsoft.com/office/drawing/2014/main" id="{AD9616E7-6E1B-0C80-60B1-969BC8515713}"/>
              </a:ext>
            </a:extLst>
          </p:cNvPr>
          <p:cNvPicPr preferRelativeResize="0"/>
          <p:nvPr/>
        </p:nvPicPr>
        <p:blipFill rotWithShape="1">
          <a:blip r:embed="rId13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6;p5">
            <a:extLst>
              <a:ext uri="{FF2B5EF4-FFF2-40B4-BE49-F238E27FC236}">
                <a16:creationId xmlns:a16="http://schemas.microsoft.com/office/drawing/2014/main" id="{89955B04-3541-1533-BEEA-FB751BA4D88C}"/>
              </a:ext>
            </a:extLst>
          </p:cNvPr>
          <p:cNvPicPr preferRelativeResize="0"/>
          <p:nvPr/>
        </p:nvPicPr>
        <p:blipFill rotWithShape="1">
          <a:blip r:embed="rId14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id="{7CCF5277-B741-BB0B-9C01-FF1CD56CB062}"/>
              </a:ext>
            </a:extLst>
          </p:cNvPr>
          <p:cNvPicPr preferRelativeResize="0"/>
          <p:nvPr/>
        </p:nvPicPr>
        <p:blipFill rotWithShape="1">
          <a:blip r:embed="rId15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id="{406861BE-6AE8-41C2-D4FD-CBE0F748238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249;p5">
            <a:extLst>
              <a:ext uri="{FF2B5EF4-FFF2-40B4-BE49-F238E27FC236}">
                <a16:creationId xmlns:a16="http://schemas.microsoft.com/office/drawing/2014/main" id="{BA6087B3-6307-20FA-F0F2-5F6E14BF7D3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50;p5">
            <a:extLst>
              <a:ext uri="{FF2B5EF4-FFF2-40B4-BE49-F238E27FC236}">
                <a16:creationId xmlns:a16="http://schemas.microsoft.com/office/drawing/2014/main" id="{98120859-D5CA-50F5-01E4-AA59FFC8889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id="{AEE0C034-E734-7DCE-EF7A-3196C1B3AC7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2;p5">
            <a:extLst>
              <a:ext uri="{FF2B5EF4-FFF2-40B4-BE49-F238E27FC236}">
                <a16:creationId xmlns:a16="http://schemas.microsoft.com/office/drawing/2014/main" id="{7DF0FCE5-BB3C-35A3-3843-56F403255EB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55"/>
          <p:cNvSpPr txBox="1">
            <a:spLocks noGrp="1"/>
          </p:cNvSpPr>
          <p:nvPr>
            <p:ph type="title"/>
          </p:nvPr>
        </p:nvSpPr>
        <p:spPr>
          <a:xfrm>
            <a:off x="629521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سنستمع الآن للحكاية للتحقق من توقعاتنا. أنصتوا جيدا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5" name="Google Shape;423;p137">
            <a:extLst>
              <a:ext uri="{FF2B5EF4-FFF2-40B4-BE49-F238E27FC236}">
                <a16:creationId xmlns:a16="http://schemas.microsoft.com/office/drawing/2014/main" id="{485BBE35-406E-42B0-ADE3-DECBFE8CBB8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id="{2694E914-085D-4B21-A531-9B7383D5264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id="{04F2E292-680D-4204-8F73-508A518D1EB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id="{F7D2596C-05FB-4794-A2EE-56303D1B913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id="{840FFDDF-DBC3-48AC-9266-995A9CFD234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id="{F1757B62-B288-4A49-94A5-66213078ECD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id="{C066522F-57DD-4A5A-9A07-89FB1E262F4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id="{041DA613-49A7-4845-AA26-CC53887BA9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id="{36B15F25-7F9D-4E8F-87F7-17ACC0867E0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id="{6EFFF36B-08D2-4B30-982D-D1FB2B3A082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DCBE8C-F9BC-C4CD-CEBE-163F4C4AE3D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7" y="653359"/>
            <a:ext cx="828000" cy="827999"/>
          </a:xfrm>
          <a:prstGeom prst="rect">
            <a:avLst/>
          </a:prstGeom>
        </p:spPr>
      </p:pic>
      <p:sp>
        <p:nvSpPr>
          <p:cNvPr id="5" name="Google Shape;2074;p49">
            <a:extLst>
              <a:ext uri="{FF2B5EF4-FFF2-40B4-BE49-F238E27FC236}">
                <a16:creationId xmlns:a16="http://schemas.microsoft.com/office/drawing/2014/main" id="{40D7924E-187A-2E02-7303-61DA856F2859}"/>
              </a:ext>
            </a:extLst>
          </p:cNvPr>
          <p:cNvSpPr txBox="1"/>
          <p:nvPr/>
        </p:nvSpPr>
        <p:spPr>
          <a:xfrm>
            <a:off x="2034072" y="5271044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ماذا تَقولُ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لْخُضْرَواتُ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؟</a:t>
            </a:r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F2811C-075B-FA6D-05AC-0300F2B52D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9172" y="1920392"/>
            <a:ext cx="4512134" cy="33506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5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عرض فيديو حكاية 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«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ماذا تقول الخضروات؟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».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5" name="Google Shape;423;p137">
            <a:extLst>
              <a:ext uri="{FF2B5EF4-FFF2-40B4-BE49-F238E27FC236}">
                <a16:creationId xmlns:a16="http://schemas.microsoft.com/office/drawing/2014/main" id="{485BBE35-406E-42B0-ADE3-DECBFE8CBB8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id="{2694E914-085D-4B21-A531-9B7383D5264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id="{04F2E292-680D-4204-8F73-508A518D1EB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id="{F7D2596C-05FB-4794-A2EE-56303D1B913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id="{840FFDDF-DBC3-48AC-9266-995A9CFD234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id="{F1757B62-B288-4A49-94A5-66213078ECD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id="{C066522F-57DD-4A5A-9A07-89FB1E262F4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id="{041DA613-49A7-4845-AA26-CC53887BA90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id="{36B15F25-7F9D-4E8F-87F7-17ACC0867E0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id="{6EFFF36B-08D2-4B30-982D-D1FB2B3A0824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CC301E2C-E8C8-93A7-9AE5-B2EC8A24688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66A74F3-2F8B-3C49-FC33-9B848F9B89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6" name="FANILE -  ماذا تَقولُ ٱلْخُضْراواتُ؟ V1 DONE-720p-251206">
            <a:hlinkClick r:id="" action="ppaction://media"/>
            <a:extLst>
              <a:ext uri="{FF2B5EF4-FFF2-40B4-BE49-F238E27FC236}">
                <a16:creationId xmlns:a16="http://schemas.microsoft.com/office/drawing/2014/main" id="{22AE5AAA-B44E-6732-2A01-2A0CC9329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2733" y="1792704"/>
            <a:ext cx="7355719" cy="41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15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p5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cs typeface="Microsoft Uighur" panose="02000000000000000000" pitchFamily="2" charset="-78"/>
                <a:sym typeface="Arial"/>
              </a:rPr>
              <a:t>من كان توقعه قريبا لمضمون الحكاية؟ 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E1CD495-0C6E-D266-CED0-75F1051C8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945" y="672021"/>
            <a:ext cx="828000" cy="828000"/>
          </a:xfrm>
          <a:prstGeom prst="rect">
            <a:avLst/>
          </a:prstGeom>
        </p:spPr>
      </p:pic>
      <p:sp>
        <p:nvSpPr>
          <p:cNvPr id="25" name="Google Shape;423;p137">
            <a:extLst>
              <a:ext uri="{FF2B5EF4-FFF2-40B4-BE49-F238E27FC236}">
                <a16:creationId xmlns:a16="http://schemas.microsoft.com/office/drawing/2014/main" id="{F9F7DB85-2167-430A-8A5E-C62CFD41F39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id="{FF68FD08-39FF-4849-A5F3-D14C06324C6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id="{5E4AD1A7-E86B-4F51-9199-4ACBE04DE27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id="{68167966-6624-42F7-B8FA-07D290A71F9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id="{2FEEEF2D-9754-4B15-92E5-D7C95CEDDF4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id="{80EE20F3-3891-4797-B951-B538B427451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id="{56805762-EEE1-41F1-84B6-ACAC15E45E1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id="{F1DAE14F-1504-4EC8-ACB9-66463F61C4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id="{801B4220-3716-4ABC-A384-083F3EB5E67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id="{393A0DDC-E344-4B3F-BF85-05AC2981234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35F401B7-09BE-47B7-15CF-6F55D30205D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9"/>
          <a:srcRect t="5007" b="5007"/>
          <a:stretch>
            <a:fillRect/>
          </a:stretch>
        </p:blipFill>
        <p:spPr>
          <a:xfrm>
            <a:off x="1871663" y="2160588"/>
            <a:ext cx="5400675" cy="359886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60"/>
          <p:cNvSpPr/>
          <p:nvPr/>
        </p:nvSpPr>
        <p:spPr>
          <a:xfrm>
            <a:off x="1527073" y="2419815"/>
            <a:ext cx="1071120" cy="81642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نَعَمْ</a:t>
            </a:r>
            <a:endParaRPr sz="14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81" name="Google Shape;2281;p60"/>
          <p:cNvSpPr/>
          <p:nvPr/>
        </p:nvSpPr>
        <p:spPr>
          <a:xfrm>
            <a:off x="1472829" y="4362992"/>
            <a:ext cx="1071120" cy="81642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ar-MA" sz="5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لا</a:t>
            </a:r>
            <a:endParaRPr sz="14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83" name="Google Shape;2283;p60"/>
          <p:cNvSpPr txBox="1">
            <a:spLocks noGrp="1"/>
          </p:cNvSpPr>
          <p:nvPr>
            <p:ph type="title"/>
          </p:nvPr>
        </p:nvSpPr>
        <p:spPr>
          <a:xfrm>
            <a:off x="629521" y="746669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هل توقعت أن تتحدث الخضروات عن فوائدها؟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اكتبوا في اللوحة: نعم أو لا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Google Shape;423;p137">
            <a:extLst>
              <a:ext uri="{FF2B5EF4-FFF2-40B4-BE49-F238E27FC236}">
                <a16:creationId xmlns:a16="http://schemas.microsoft.com/office/drawing/2014/main" id="{BD229E66-7144-4802-B49A-D742FFBF5F8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424;p137">
            <a:extLst>
              <a:ext uri="{FF2B5EF4-FFF2-40B4-BE49-F238E27FC236}">
                <a16:creationId xmlns:a16="http://schemas.microsoft.com/office/drawing/2014/main" id="{F2D2D119-9FE4-4129-8EE5-CD2A167B6EE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425;p137">
            <a:extLst>
              <a:ext uri="{FF2B5EF4-FFF2-40B4-BE49-F238E27FC236}">
                <a16:creationId xmlns:a16="http://schemas.microsoft.com/office/drawing/2014/main" id="{265A9E86-10E2-4146-98C0-C9AD28F8336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426;p137">
            <a:extLst>
              <a:ext uri="{FF2B5EF4-FFF2-40B4-BE49-F238E27FC236}">
                <a16:creationId xmlns:a16="http://schemas.microsoft.com/office/drawing/2014/main" id="{3353D36E-7C12-4613-95E3-EDECCC29853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427;p137">
            <a:extLst>
              <a:ext uri="{FF2B5EF4-FFF2-40B4-BE49-F238E27FC236}">
                <a16:creationId xmlns:a16="http://schemas.microsoft.com/office/drawing/2014/main" id="{B54AB3FC-DFBC-4B70-95B5-F71A6DF60C6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Google Shape;428;p137">
            <a:extLst>
              <a:ext uri="{FF2B5EF4-FFF2-40B4-BE49-F238E27FC236}">
                <a16:creationId xmlns:a16="http://schemas.microsoft.com/office/drawing/2014/main" id="{F253357D-8DD4-4CAE-8BD0-3490D0D975E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29;p137">
            <a:extLst>
              <a:ext uri="{FF2B5EF4-FFF2-40B4-BE49-F238E27FC236}">
                <a16:creationId xmlns:a16="http://schemas.microsoft.com/office/drawing/2014/main" id="{F40B0729-BE55-434E-BE1E-02B0C14E39B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30;p137">
            <a:extLst>
              <a:ext uri="{FF2B5EF4-FFF2-40B4-BE49-F238E27FC236}">
                <a16:creationId xmlns:a16="http://schemas.microsoft.com/office/drawing/2014/main" id="{50D8F1A8-FC7F-457A-B91A-E4DC7AF95A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31;p137">
            <a:extLst>
              <a:ext uri="{FF2B5EF4-FFF2-40B4-BE49-F238E27FC236}">
                <a16:creationId xmlns:a16="http://schemas.microsoft.com/office/drawing/2014/main" id="{4E378FDD-5318-4C34-AE09-762784BA066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32;p137">
            <a:extLst>
              <a:ext uri="{FF2B5EF4-FFF2-40B4-BE49-F238E27FC236}">
                <a16:creationId xmlns:a16="http://schemas.microsoft.com/office/drawing/2014/main" id="{04B41456-F3D5-4AD4-9FF6-13247220597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63;p59">
            <a:extLst>
              <a:ext uri="{FF2B5EF4-FFF2-40B4-BE49-F238E27FC236}">
                <a16:creationId xmlns:a16="http://schemas.microsoft.com/office/drawing/2014/main" id="{F9E17210-73DD-AB31-5153-2920D2B0AFC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-2273" r="-2273"/>
          <a:stretch>
            <a:fillRect/>
          </a:stretch>
        </p:blipFill>
        <p:spPr>
          <a:xfrm>
            <a:off x="7968931" y="746669"/>
            <a:ext cx="828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BBE6FCE-1A89-440F-9393-C3814EDE3FA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9"/>
          <a:srcRect l="1872" r="1872"/>
          <a:stretch>
            <a:fillRect/>
          </a:stretch>
        </p:blipFill>
        <p:spPr>
          <a:xfrm>
            <a:off x="3600450" y="2339975"/>
            <a:ext cx="4679950" cy="36004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0.25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81481E-6 L 3.61111E-6 -4.8148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0" grpId="0" animBg="1"/>
      <p:bldP spid="2281" grpId="0" animBg="1"/>
      <p:bldP spid="2281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p57"/>
          <p:cNvSpPr txBox="1">
            <a:spLocks noGrp="1"/>
          </p:cNvSpPr>
          <p:nvPr>
            <p:ph type="title"/>
          </p:nvPr>
        </p:nvSpPr>
        <p:spPr>
          <a:xfrm>
            <a:off x="657514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سنعيد الاستماع للحكاية. أنصتوا بانتباه،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عدوا بأصابعكم كم مرة  تسمعون «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الخضروات».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Google Shape;423;p137">
            <a:extLst>
              <a:ext uri="{FF2B5EF4-FFF2-40B4-BE49-F238E27FC236}">
                <a16:creationId xmlns:a16="http://schemas.microsoft.com/office/drawing/2014/main" id="{F6F855D9-3D31-415F-A3F3-186EA64479A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424;p137">
            <a:extLst>
              <a:ext uri="{FF2B5EF4-FFF2-40B4-BE49-F238E27FC236}">
                <a16:creationId xmlns:a16="http://schemas.microsoft.com/office/drawing/2014/main" id="{4CEE9B94-284B-45AC-B20B-04536AEF589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425;p137">
            <a:extLst>
              <a:ext uri="{FF2B5EF4-FFF2-40B4-BE49-F238E27FC236}">
                <a16:creationId xmlns:a16="http://schemas.microsoft.com/office/drawing/2014/main" id="{0B4AE3B0-C1AC-468C-B4F2-CE36E1A4F2E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426;p137">
            <a:extLst>
              <a:ext uri="{FF2B5EF4-FFF2-40B4-BE49-F238E27FC236}">
                <a16:creationId xmlns:a16="http://schemas.microsoft.com/office/drawing/2014/main" id="{6E11A438-1974-4408-82BF-F46057DE989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427;p137">
            <a:extLst>
              <a:ext uri="{FF2B5EF4-FFF2-40B4-BE49-F238E27FC236}">
                <a16:creationId xmlns:a16="http://schemas.microsoft.com/office/drawing/2014/main" id="{EC4C5978-F937-4F73-82D7-E0CD13E0A8B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428;p137">
            <a:extLst>
              <a:ext uri="{FF2B5EF4-FFF2-40B4-BE49-F238E27FC236}">
                <a16:creationId xmlns:a16="http://schemas.microsoft.com/office/drawing/2014/main" id="{FBE7307F-0EE9-4514-805C-C043E6D314E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29;p137">
            <a:extLst>
              <a:ext uri="{FF2B5EF4-FFF2-40B4-BE49-F238E27FC236}">
                <a16:creationId xmlns:a16="http://schemas.microsoft.com/office/drawing/2014/main" id="{16D53320-5D18-4B8C-83BD-9E0291970EF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30;p137">
            <a:extLst>
              <a:ext uri="{FF2B5EF4-FFF2-40B4-BE49-F238E27FC236}">
                <a16:creationId xmlns:a16="http://schemas.microsoft.com/office/drawing/2014/main" id="{9B492412-0A0C-45F4-AA93-5DC5001282D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31;p137">
            <a:extLst>
              <a:ext uri="{FF2B5EF4-FFF2-40B4-BE49-F238E27FC236}">
                <a16:creationId xmlns:a16="http://schemas.microsoft.com/office/drawing/2014/main" id="{F348E452-B864-4DD6-B55B-18E1B16297C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32;p137">
            <a:extLst>
              <a:ext uri="{FF2B5EF4-FFF2-40B4-BE49-F238E27FC236}">
                <a16:creationId xmlns:a16="http://schemas.microsoft.com/office/drawing/2014/main" id="{819C82E8-D0C0-4289-BC69-1C885FE129B4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4F1DDD6-FD70-4E91-95CD-6440080AAA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89022F4-60D8-1BC6-A6FF-24595A409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FANILE -  ماذا تَقولُ ٱلْخُضْراواتُ؟ V1 DONE-720p-251206">
            <a:hlinkClick r:id="" action="ppaction://media"/>
            <a:extLst>
              <a:ext uri="{FF2B5EF4-FFF2-40B4-BE49-F238E27FC236}">
                <a16:creationId xmlns:a16="http://schemas.microsoft.com/office/drawing/2014/main" id="{1E904BFE-A336-0AD0-AA97-61E61277F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36914" y="2062064"/>
            <a:ext cx="6270172" cy="357479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5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تكررت «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الخضروات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» مرتان.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63" name="Google Shape;2263;p5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1629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275" name="Google Shape;2275;p59"/>
          <p:cNvSpPr txBox="1"/>
          <p:nvPr/>
        </p:nvSpPr>
        <p:spPr>
          <a:xfrm>
            <a:off x="3504981" y="1687076"/>
            <a:ext cx="1993998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>
              <a:defRPr lang="en-US"/>
            </a:defPPr>
            <a:lvl1pPr marL="0" algn="ctr" defTabSz="457200" rtl="1" eaLnBrk="1" latinLnBrk="0" hangingPunct="1">
              <a:buClr>
                <a:schemeClr val="lt1"/>
              </a:buClr>
              <a:buSzPts val="13800"/>
              <a:defRPr sz="6000" b="1" kern="120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457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19900" dirty="0">
                <a:latin typeface="Helvetica" pitchFamily="2" charset="0"/>
              </a:rPr>
              <a:t>2</a:t>
            </a:r>
            <a:endParaRPr sz="19900" dirty="0">
              <a:latin typeface="Helvetica" pitchFamily="2" charset="0"/>
            </a:endParaRPr>
          </a:p>
        </p:txBody>
      </p:sp>
      <p:pic>
        <p:nvPicPr>
          <p:cNvPr id="2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931E07-72D4-56AE-A940-F8F5E9787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1607" y="684662"/>
            <a:ext cx="828000" cy="828000"/>
          </a:xfrm>
          <a:prstGeom prst="rect">
            <a:avLst/>
          </a:prstGeom>
        </p:spPr>
      </p:pic>
      <p:sp>
        <p:nvSpPr>
          <p:cNvPr id="16" name="Google Shape;423;p137">
            <a:extLst>
              <a:ext uri="{FF2B5EF4-FFF2-40B4-BE49-F238E27FC236}">
                <a16:creationId xmlns:a16="http://schemas.microsoft.com/office/drawing/2014/main" id="{49FC610C-6672-4B47-AD1E-A7D3B0C5FFB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424;p137">
            <a:extLst>
              <a:ext uri="{FF2B5EF4-FFF2-40B4-BE49-F238E27FC236}">
                <a16:creationId xmlns:a16="http://schemas.microsoft.com/office/drawing/2014/main" id="{9F5661E5-AB2B-4050-9B3A-0889045893D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425;p137">
            <a:extLst>
              <a:ext uri="{FF2B5EF4-FFF2-40B4-BE49-F238E27FC236}">
                <a16:creationId xmlns:a16="http://schemas.microsoft.com/office/drawing/2014/main" id="{98C4C535-38F9-4451-852C-5892A8CB7AD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426;p137">
            <a:extLst>
              <a:ext uri="{FF2B5EF4-FFF2-40B4-BE49-F238E27FC236}">
                <a16:creationId xmlns:a16="http://schemas.microsoft.com/office/drawing/2014/main" id="{2FC04754-2EB3-4C65-A4A1-548FF99B551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427;p137">
            <a:extLst>
              <a:ext uri="{FF2B5EF4-FFF2-40B4-BE49-F238E27FC236}">
                <a16:creationId xmlns:a16="http://schemas.microsoft.com/office/drawing/2014/main" id="{0ADA702B-794B-4342-BDB5-779F122FC91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428;p137">
            <a:extLst>
              <a:ext uri="{FF2B5EF4-FFF2-40B4-BE49-F238E27FC236}">
                <a16:creationId xmlns:a16="http://schemas.microsoft.com/office/drawing/2014/main" id="{DD17421A-251B-4261-96CB-AC1C75F44F7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29;p137">
            <a:extLst>
              <a:ext uri="{FF2B5EF4-FFF2-40B4-BE49-F238E27FC236}">
                <a16:creationId xmlns:a16="http://schemas.microsoft.com/office/drawing/2014/main" id="{8651A884-627E-44BC-BD9F-585A2BCDE4A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30;p137">
            <a:extLst>
              <a:ext uri="{FF2B5EF4-FFF2-40B4-BE49-F238E27FC236}">
                <a16:creationId xmlns:a16="http://schemas.microsoft.com/office/drawing/2014/main" id="{2CB63D69-A323-4AB5-919C-28633DFEB2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31;p137">
            <a:extLst>
              <a:ext uri="{FF2B5EF4-FFF2-40B4-BE49-F238E27FC236}">
                <a16:creationId xmlns:a16="http://schemas.microsoft.com/office/drawing/2014/main" id="{1A524C44-7FED-478B-BB02-8AD24CDB56D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32;p137">
            <a:extLst>
              <a:ext uri="{FF2B5EF4-FFF2-40B4-BE49-F238E27FC236}">
                <a16:creationId xmlns:a16="http://schemas.microsoft.com/office/drawing/2014/main" id="{D2171A04-93D2-4141-A7BB-E7C30BE58D7F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p6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لماذا نتناول الخضروات؟</a:t>
            </a:r>
          </a:p>
        </p:txBody>
      </p:sp>
      <p:sp>
        <p:nvSpPr>
          <p:cNvPr id="5" name="Google Shape;2080;p49">
            <a:extLst>
              <a:ext uri="{FF2B5EF4-FFF2-40B4-BE49-F238E27FC236}">
                <a16:creationId xmlns:a16="http://schemas.microsoft.com/office/drawing/2014/main" id="{4E0E9D00-FCAF-6E81-A89C-0DA80AAA95F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5" name="Google Shape;423;p137">
            <a:extLst>
              <a:ext uri="{FF2B5EF4-FFF2-40B4-BE49-F238E27FC236}">
                <a16:creationId xmlns:a16="http://schemas.microsoft.com/office/drawing/2014/main" id="{0CEF101C-239E-444A-BB6E-3651D1A8C01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id="{38FB68BC-98F7-4E54-AD96-BF8341BD09C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id="{DD6BD27F-0AB6-48E2-9CB5-4BCE18F8008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id="{EABA3EA6-D5EA-443E-904E-96254F42C57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id="{162F697B-19E8-4482-854D-E72A6F31272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id="{74FC076F-201A-4C23-A3F0-52AB1ECB588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id="{79151E9E-1CBA-43EC-8B30-1095FAFC542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id="{D039989D-189E-404B-9D2B-7813021441E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id="{222D4A48-BBC8-4FB0-AE4B-25F1651C5F3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id="{B096CA66-0C40-4A8C-8404-527FEC82B11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4E523ED-7950-DDD4-B81F-A6AF44FE185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944" y="684213"/>
            <a:ext cx="828000" cy="827999"/>
          </a:xfrm>
          <a:prstGeom prst="rect">
            <a:avLst/>
          </a:prstGeom>
        </p:spPr>
      </p:pic>
      <p:pic>
        <p:nvPicPr>
          <p:cNvPr id="2" name="Espace réservé pour une image  7">
            <a:extLst>
              <a:ext uri="{FF2B5EF4-FFF2-40B4-BE49-F238E27FC236}">
                <a16:creationId xmlns:a16="http://schemas.microsoft.com/office/drawing/2014/main" id="{C5952C8E-5C22-D713-7F9A-176E292585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007" b="5007"/>
          <a:stretch>
            <a:fillRect/>
          </a:stretch>
        </p:blipFill>
        <p:spPr>
          <a:xfrm>
            <a:off x="1871663" y="2160588"/>
            <a:ext cx="5400675" cy="3598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2242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قراءة</a:t>
            </a:r>
            <a:endParaRPr lang="fr-MA" sz="4000" dirty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1956122" y="3158999"/>
            <a:ext cx="5276299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تنمية الطلاقة: قراءة فقرات بدقة واسترسال+ القراءة المشتركة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289" y="1775226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6110745" y="1754386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kumimoji="0" lang="fr-MA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Google Shape;2403;p64">
            <a:extLst>
              <a:ext uri="{FF2B5EF4-FFF2-40B4-BE49-F238E27FC236}">
                <a16:creationId xmlns:a16="http://schemas.microsoft.com/office/drawing/2014/main" id="{5FA5CE26-EAA5-8D6A-BCFA-52A878B13CB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3435" y="955420"/>
            <a:ext cx="432000" cy="4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p70"/>
          <p:cNvSpPr/>
          <p:nvPr/>
        </p:nvSpPr>
        <p:spPr>
          <a:xfrm>
            <a:off x="995528" y="3257921"/>
            <a:ext cx="7333863" cy="914758"/>
          </a:xfrm>
          <a:prstGeom prst="roundRect">
            <a:avLst>
              <a:gd name="adj" fmla="val 2225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تُنَشِّطُ </a:t>
            </a:r>
            <a:r>
              <a:rPr lang="f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لْفَواكِهَ </a:t>
            </a:r>
            <a:r>
              <a:rPr lang="f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ْجِسْمَ.</a:t>
            </a:r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cxnSp>
        <p:nvCxnSpPr>
          <p:cNvPr id="2534" name="Google Shape;2534;p70"/>
          <p:cNvCxnSpPr>
            <a:cxnSpLocks/>
          </p:cNvCxnSpPr>
          <p:nvPr/>
        </p:nvCxnSpPr>
        <p:spPr>
          <a:xfrm flipH="1">
            <a:off x="2248678" y="4563872"/>
            <a:ext cx="5421085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535" name="Google Shape;2535;p70"/>
          <p:cNvPicPr preferRelativeResize="0"/>
          <p:nvPr/>
        </p:nvPicPr>
        <p:blipFill rotWithShape="1">
          <a:blip r:embed="rId3">
            <a:clrChange>
              <a:clrFrom>
                <a:srgbClr val="202020"/>
              </a:clrFrom>
              <a:clrTo>
                <a:srgbClr val="20202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254468" y="4206148"/>
            <a:ext cx="895291" cy="956626"/>
          </a:xfrm>
          <a:prstGeom prst="rect">
            <a:avLst/>
          </a:prstGeom>
          <a:noFill/>
          <a:ln>
            <a:noFill/>
          </a:ln>
        </p:spPr>
      </p:pic>
      <p:sp>
        <p:nvSpPr>
          <p:cNvPr id="2537" name="Google Shape;2537;p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انتبهوا  كيف أقرأ باسترسال. السهم يذكرني بأن أواصل القراءة.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F2AE8F3-DBA6-B23C-B054-205021AC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84000"/>
            <a:ext cx="828000" cy="828000"/>
          </a:xfrm>
          <a:prstGeom prst="rect">
            <a:avLst/>
          </a:prstGeom>
        </p:spPr>
      </p:pic>
      <p:sp>
        <p:nvSpPr>
          <p:cNvPr id="17" name="Google Shape;563;p140">
            <a:extLst>
              <a:ext uri="{FF2B5EF4-FFF2-40B4-BE49-F238E27FC236}">
                <a16:creationId xmlns:a16="http://schemas.microsoft.com/office/drawing/2014/main" id="{5607BD54-FE4D-4FBF-87CA-E5F56A89A2F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4;p140">
            <a:extLst>
              <a:ext uri="{FF2B5EF4-FFF2-40B4-BE49-F238E27FC236}">
                <a16:creationId xmlns:a16="http://schemas.microsoft.com/office/drawing/2014/main" id="{4E2343ED-26FA-44DE-92B6-D5A9E310636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5;p140">
            <a:extLst>
              <a:ext uri="{FF2B5EF4-FFF2-40B4-BE49-F238E27FC236}">
                <a16:creationId xmlns:a16="http://schemas.microsoft.com/office/drawing/2014/main" id="{4C90ABB6-7546-43BA-9474-6A4BA26A956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566;p140">
            <a:extLst>
              <a:ext uri="{FF2B5EF4-FFF2-40B4-BE49-F238E27FC236}">
                <a16:creationId xmlns:a16="http://schemas.microsoft.com/office/drawing/2014/main" id="{F35AF95A-FFDC-4383-89D7-6F298995D53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567;p140">
            <a:extLst>
              <a:ext uri="{FF2B5EF4-FFF2-40B4-BE49-F238E27FC236}">
                <a16:creationId xmlns:a16="http://schemas.microsoft.com/office/drawing/2014/main" id="{19E31ED9-D144-46FC-83F0-4D16B4C73F6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Google Shape;568;p140">
            <a:extLst>
              <a:ext uri="{FF2B5EF4-FFF2-40B4-BE49-F238E27FC236}">
                <a16:creationId xmlns:a16="http://schemas.microsoft.com/office/drawing/2014/main" id="{D8D01376-B7E6-45D6-B1A0-985D1DC8D7F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69;p140">
            <a:extLst>
              <a:ext uri="{FF2B5EF4-FFF2-40B4-BE49-F238E27FC236}">
                <a16:creationId xmlns:a16="http://schemas.microsoft.com/office/drawing/2014/main" id="{03FA9902-8F52-4CF7-B540-7B7A8B27ECC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0;p140">
            <a:extLst>
              <a:ext uri="{FF2B5EF4-FFF2-40B4-BE49-F238E27FC236}">
                <a16:creationId xmlns:a16="http://schemas.microsoft.com/office/drawing/2014/main" id="{3D4AB5B8-685B-4DC0-A70C-EFECA616974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1;p140">
            <a:extLst>
              <a:ext uri="{FF2B5EF4-FFF2-40B4-BE49-F238E27FC236}">
                <a16:creationId xmlns:a16="http://schemas.microsoft.com/office/drawing/2014/main" id="{E4791B53-D818-4F28-B575-6C81260FFF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72;p140">
            <a:extLst>
              <a:ext uri="{FF2B5EF4-FFF2-40B4-BE49-F238E27FC236}">
                <a16:creationId xmlns:a16="http://schemas.microsoft.com/office/drawing/2014/main" id="{59140E2E-6A76-4941-B162-BC1566F78396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535;p70">
            <a:extLst>
              <a:ext uri="{FF2B5EF4-FFF2-40B4-BE49-F238E27FC236}">
                <a16:creationId xmlns:a16="http://schemas.microsoft.com/office/drawing/2014/main" id="{A8072AAB-2527-B0AE-564F-7B4C1D1D1049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202020"/>
              </a:clrFrom>
              <a:clrTo>
                <a:srgbClr val="20202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879948" y="4257426"/>
            <a:ext cx="895291" cy="95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-0.00185 L -0.02708 0.02917 C -0.03264 0.03634 -0.04114 0.04074 -0.05017 0.04074 C -0.06042 0.04074 -0.0684 0.03634 -0.07396 0.02917 L -0.10156 -0.00185 " pathEditMode="relative" rAng="5400000" ptsTypes="AAAAA">
                                      <p:cBhvr>
                                        <p:cTn id="6" dur="2000" fill="hold"/>
                                        <p:tgtEl>
                                          <p:spTgt spid="2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21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8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8 -0.00208 L -0.02691 0.02893 C -0.03246 0.03611 -0.04097 0.04051 -0.05 0.04051 C -0.06024 0.04051 -0.06823 0.03611 -0.07378 0.02893 L -0.10138 -0.00208 " pathEditMode="relative" rAng="5400000" ptsTypes="AAA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الآن سأقرأ الفقرة باسترسال. سأعين من يقرأ مثلي. 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435D4D-968A-4810-A426-13A8E3B9A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8" y="674669"/>
            <a:ext cx="828000" cy="828000"/>
          </a:xfrm>
          <a:prstGeom prst="rect">
            <a:avLst/>
          </a:prstGeom>
        </p:spPr>
      </p:pic>
      <p:sp>
        <p:nvSpPr>
          <p:cNvPr id="15" name="Google Shape;563;p140">
            <a:extLst>
              <a:ext uri="{FF2B5EF4-FFF2-40B4-BE49-F238E27FC236}">
                <a16:creationId xmlns:a16="http://schemas.microsoft.com/office/drawing/2014/main" id="{C3A5500B-AEF5-49FB-8399-19E99FDC8A4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4;p140">
            <a:extLst>
              <a:ext uri="{FF2B5EF4-FFF2-40B4-BE49-F238E27FC236}">
                <a16:creationId xmlns:a16="http://schemas.microsoft.com/office/drawing/2014/main" id="{6C14B434-B42C-4A4E-B74D-B4422B781A6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5;p140">
            <a:extLst>
              <a:ext uri="{FF2B5EF4-FFF2-40B4-BE49-F238E27FC236}">
                <a16:creationId xmlns:a16="http://schemas.microsoft.com/office/drawing/2014/main" id="{B038D447-2345-43C6-9645-B7ACFECC1EB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6;p140">
            <a:extLst>
              <a:ext uri="{FF2B5EF4-FFF2-40B4-BE49-F238E27FC236}">
                <a16:creationId xmlns:a16="http://schemas.microsoft.com/office/drawing/2014/main" id="{6A70074E-A9AF-4CF2-86BD-3178780E580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id="{575990E5-F61F-4204-917B-14388AABBCA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id="{B4700FF8-ACC3-465D-B2F0-C9042CEA20D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id="{96F2B505-7134-4F41-8A71-9B6819B1E86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id="{C933ED9F-7225-43BB-9E22-BBE00B4EA95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id="{01248378-DC99-4EFF-BEF6-9FC5CE8CE9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2;p140">
            <a:extLst>
              <a:ext uri="{FF2B5EF4-FFF2-40B4-BE49-F238E27FC236}">
                <a16:creationId xmlns:a16="http://schemas.microsoft.com/office/drawing/2014/main" id="{12186D61-A56D-4E56-9C55-B9BB2C5449D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48C858-BF4D-EF79-5C4B-2B8CF0214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0581" y="2113498"/>
            <a:ext cx="3988953" cy="409698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هذه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كل حصة سيفوز ثلاثة منكم بالنجمة.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D95B51-E939-7AE5-B219-365D11AC6910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/>
        </p:blipFill>
        <p:spPr>
          <a:xfrm>
            <a:off x="7959600" y="694655"/>
            <a:ext cx="792000" cy="792000"/>
          </a:xfrm>
          <a:prstGeom prst="rect">
            <a:avLst/>
          </a:prstGeo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FD56B311-55FC-2B8B-B9D2-4FAC70C44D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id="{FAEF1429-420B-7F2A-3756-DC57F86D0BF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5;p5">
            <a:extLst>
              <a:ext uri="{FF2B5EF4-FFF2-40B4-BE49-F238E27FC236}">
                <a16:creationId xmlns:a16="http://schemas.microsoft.com/office/drawing/2014/main" id="{6F314817-AD63-73DC-B6EA-1B8A14FFDBC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6;p5">
            <a:extLst>
              <a:ext uri="{FF2B5EF4-FFF2-40B4-BE49-F238E27FC236}">
                <a16:creationId xmlns:a16="http://schemas.microsoft.com/office/drawing/2014/main" id="{292AB3C2-9E45-3396-C5DF-4CA534C4A96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7;p5">
            <a:extLst>
              <a:ext uri="{FF2B5EF4-FFF2-40B4-BE49-F238E27FC236}">
                <a16:creationId xmlns:a16="http://schemas.microsoft.com/office/drawing/2014/main" id="{CC2370FB-1CD6-1D7B-7A5C-29F33FD3A36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48;p5">
            <a:extLst>
              <a:ext uri="{FF2B5EF4-FFF2-40B4-BE49-F238E27FC236}">
                <a16:creationId xmlns:a16="http://schemas.microsoft.com/office/drawing/2014/main" id="{6AD50667-8BD4-FAC2-A5B5-4D9D559F36F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1249;p5">
            <a:extLst>
              <a:ext uri="{FF2B5EF4-FFF2-40B4-BE49-F238E27FC236}">
                <a16:creationId xmlns:a16="http://schemas.microsoft.com/office/drawing/2014/main" id="{B1D8CBB1-32DB-8A84-6D91-A76039FB5E0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250;p5">
            <a:extLst>
              <a:ext uri="{FF2B5EF4-FFF2-40B4-BE49-F238E27FC236}">
                <a16:creationId xmlns:a16="http://schemas.microsoft.com/office/drawing/2014/main" id="{67B485CC-A27F-4280-2AF1-28206A5A564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51;p5">
            <a:extLst>
              <a:ext uri="{FF2B5EF4-FFF2-40B4-BE49-F238E27FC236}">
                <a16:creationId xmlns:a16="http://schemas.microsoft.com/office/drawing/2014/main" id="{7BDC1C90-5AE0-7BB6-B003-E5D0DFC38F6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2;p5">
            <a:extLst>
              <a:ext uri="{FF2B5EF4-FFF2-40B4-BE49-F238E27FC236}">
                <a16:creationId xmlns:a16="http://schemas.microsoft.com/office/drawing/2014/main" id="{439DEF3E-BC5E-4240-63F2-F1E25023701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333;p8">
            <a:extLst>
              <a:ext uri="{FF2B5EF4-FFF2-40B4-BE49-F238E27FC236}">
                <a16:creationId xmlns:a16="http://schemas.microsoft.com/office/drawing/2014/main" id="{60466536-CD71-BD40-4D69-BA59F001C788}"/>
              </a:ext>
            </a:extLst>
          </p:cNvPr>
          <p:cNvSpPr txBox="1"/>
          <p:nvPr/>
        </p:nvSpPr>
        <p:spPr>
          <a:xfrm>
            <a:off x="1765527" y="4883833"/>
            <a:ext cx="35422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94EDC6F3-3257-92D5-DFE0-5DA75B888B48}"/>
              </a:ext>
            </a:extLst>
          </p:cNvPr>
          <p:cNvSpPr txBox="1">
            <a:spLocks/>
          </p:cNvSpPr>
          <p:nvPr/>
        </p:nvSpPr>
        <p:spPr>
          <a:xfrm>
            <a:off x="1155928" y="2534787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أُنْصِتُ وأَنْتَبِهُ جَيِّداً للدَّرْسِ</a:t>
            </a:r>
            <a:r>
              <a:rPr lang="ar-MA" sz="2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5CDDA5-531B-1AF5-F4B9-F0FD75A27DA7}"/>
              </a:ext>
            </a:extLst>
          </p:cNvPr>
          <p:cNvSpPr/>
          <p:nvPr/>
        </p:nvSpPr>
        <p:spPr>
          <a:xfrm>
            <a:off x="5453326" y="1970122"/>
            <a:ext cx="1800000" cy="1800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6599B7B-5088-B88C-0559-92D43A7E316C}"/>
              </a:ext>
            </a:extLst>
          </p:cNvPr>
          <p:cNvSpPr/>
          <p:nvPr/>
        </p:nvSpPr>
        <p:spPr>
          <a:xfrm>
            <a:off x="5453326" y="4257675"/>
            <a:ext cx="1800000" cy="18000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fr-MA" dirty="0">
              <a:latin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1" name="Google Shape;2591;p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الآن نقرأ معا باسترسال.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089EE09-A051-9B21-E4B4-F801E599C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7593" y="684000"/>
            <a:ext cx="828000" cy="828000"/>
          </a:xfrm>
          <a:prstGeom prst="rect">
            <a:avLst/>
          </a:prstGeom>
        </p:spPr>
      </p:pic>
      <p:sp>
        <p:nvSpPr>
          <p:cNvPr id="15" name="Google Shape;563;p140">
            <a:extLst>
              <a:ext uri="{FF2B5EF4-FFF2-40B4-BE49-F238E27FC236}">
                <a16:creationId xmlns:a16="http://schemas.microsoft.com/office/drawing/2014/main" id="{816984BB-20E5-418A-BCC6-77730548664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4;p140">
            <a:extLst>
              <a:ext uri="{FF2B5EF4-FFF2-40B4-BE49-F238E27FC236}">
                <a16:creationId xmlns:a16="http://schemas.microsoft.com/office/drawing/2014/main" id="{FC97620F-3422-4C35-B8E4-A090A09AA19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5;p140">
            <a:extLst>
              <a:ext uri="{FF2B5EF4-FFF2-40B4-BE49-F238E27FC236}">
                <a16:creationId xmlns:a16="http://schemas.microsoft.com/office/drawing/2014/main" id="{202C3F7E-DAF6-4357-AFCA-C06503515B7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6;p140">
            <a:extLst>
              <a:ext uri="{FF2B5EF4-FFF2-40B4-BE49-F238E27FC236}">
                <a16:creationId xmlns:a16="http://schemas.microsoft.com/office/drawing/2014/main" id="{2F95429E-1C6C-4A4A-822B-8F879F19153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id="{F3D5924F-5527-4243-B0C2-6A6FC21C657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id="{DFFF16E5-E188-4870-B9AB-8B607AC0228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id="{B874AEFD-A08B-4560-9170-3FAAE2A2663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id="{2113D947-14DE-4261-85CD-B7600C0620D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id="{156AB09E-F6CA-41D6-84E7-196B266002B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2;p140">
            <a:extLst>
              <a:ext uri="{FF2B5EF4-FFF2-40B4-BE49-F238E27FC236}">
                <a16:creationId xmlns:a16="http://schemas.microsoft.com/office/drawing/2014/main" id="{73A3568F-FBFC-4AC8-A2EB-DA34D5A7ED12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A74DBE-541D-A93D-95FC-C1BF0E209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0581" y="2113498"/>
            <a:ext cx="3988953" cy="409698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Google Shape;2608;p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يقرأ؟ سيقرأ زميلكم وترددون بعده.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Google Shape;563;p140">
            <a:extLst>
              <a:ext uri="{FF2B5EF4-FFF2-40B4-BE49-F238E27FC236}">
                <a16:creationId xmlns:a16="http://schemas.microsoft.com/office/drawing/2014/main" id="{B63D3EED-7C82-42B4-8CE0-9444F85A1B4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4;p140">
            <a:extLst>
              <a:ext uri="{FF2B5EF4-FFF2-40B4-BE49-F238E27FC236}">
                <a16:creationId xmlns:a16="http://schemas.microsoft.com/office/drawing/2014/main" id="{CAE205D8-4A02-4A44-9BA2-1E5C1F81443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id="{EC0C34CF-E66B-47F8-BFBA-0F91BC331A9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6;p140">
            <a:extLst>
              <a:ext uri="{FF2B5EF4-FFF2-40B4-BE49-F238E27FC236}">
                <a16:creationId xmlns:a16="http://schemas.microsoft.com/office/drawing/2014/main" id="{8CE12568-5981-40B1-8D14-A06E8C60B1C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7;p140">
            <a:extLst>
              <a:ext uri="{FF2B5EF4-FFF2-40B4-BE49-F238E27FC236}">
                <a16:creationId xmlns:a16="http://schemas.microsoft.com/office/drawing/2014/main" id="{32593B2B-A17C-4357-8174-BC7DCDEAA64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Google Shape;568;p140">
            <a:extLst>
              <a:ext uri="{FF2B5EF4-FFF2-40B4-BE49-F238E27FC236}">
                <a16:creationId xmlns:a16="http://schemas.microsoft.com/office/drawing/2014/main" id="{1AD92A8D-9E59-41EC-A952-D42DA3CC489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69;p140">
            <a:extLst>
              <a:ext uri="{FF2B5EF4-FFF2-40B4-BE49-F238E27FC236}">
                <a16:creationId xmlns:a16="http://schemas.microsoft.com/office/drawing/2014/main" id="{69FD929A-50AA-4B7A-9655-0B826725082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70;p140">
            <a:extLst>
              <a:ext uri="{FF2B5EF4-FFF2-40B4-BE49-F238E27FC236}">
                <a16:creationId xmlns:a16="http://schemas.microsoft.com/office/drawing/2014/main" id="{9AB13FCB-6B73-4887-90A1-DEACB2F29BB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1;p140">
            <a:extLst>
              <a:ext uri="{FF2B5EF4-FFF2-40B4-BE49-F238E27FC236}">
                <a16:creationId xmlns:a16="http://schemas.microsoft.com/office/drawing/2014/main" id="{8D16D416-DA23-44BE-90BC-9A7616766BD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2;p140">
            <a:extLst>
              <a:ext uri="{FF2B5EF4-FFF2-40B4-BE49-F238E27FC236}">
                <a16:creationId xmlns:a16="http://schemas.microsoft.com/office/drawing/2014/main" id="{CFDC2980-9F6B-4AC9-9F3D-915C7583506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5C83E490-2DFB-67D7-FA58-FCA9FFB2A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828000" cy="82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C584E4-5E6B-1AF1-7C6E-56262F46A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0581" y="2113498"/>
            <a:ext cx="3988953" cy="409698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Google Shape;2625;p7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اقرؤوا جماعة. 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Google Shape;563;p140">
            <a:extLst>
              <a:ext uri="{FF2B5EF4-FFF2-40B4-BE49-F238E27FC236}">
                <a16:creationId xmlns:a16="http://schemas.microsoft.com/office/drawing/2014/main" id="{96279647-1FFD-49D7-B327-2C86844580E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4;p140">
            <a:extLst>
              <a:ext uri="{FF2B5EF4-FFF2-40B4-BE49-F238E27FC236}">
                <a16:creationId xmlns:a16="http://schemas.microsoft.com/office/drawing/2014/main" id="{16311720-8CE0-461F-BC76-1A126179D9D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id="{52CE9A62-972A-4D09-8C56-6CFB15A0F83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6;p140">
            <a:extLst>
              <a:ext uri="{FF2B5EF4-FFF2-40B4-BE49-F238E27FC236}">
                <a16:creationId xmlns:a16="http://schemas.microsoft.com/office/drawing/2014/main" id="{4DBD9776-68E7-4E36-B283-DE74A88B799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7;p140">
            <a:extLst>
              <a:ext uri="{FF2B5EF4-FFF2-40B4-BE49-F238E27FC236}">
                <a16:creationId xmlns:a16="http://schemas.microsoft.com/office/drawing/2014/main" id="{C695ADF6-FD4B-42AA-8D28-3EAED9FFB41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Google Shape;568;p140">
            <a:extLst>
              <a:ext uri="{FF2B5EF4-FFF2-40B4-BE49-F238E27FC236}">
                <a16:creationId xmlns:a16="http://schemas.microsoft.com/office/drawing/2014/main" id="{5A2A07A3-1425-49D1-BFDA-FA4D32BEAFE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69;p140">
            <a:extLst>
              <a:ext uri="{FF2B5EF4-FFF2-40B4-BE49-F238E27FC236}">
                <a16:creationId xmlns:a16="http://schemas.microsoft.com/office/drawing/2014/main" id="{4CB608D3-F8EA-4B90-9C47-8ED698805DB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70;p140">
            <a:extLst>
              <a:ext uri="{FF2B5EF4-FFF2-40B4-BE49-F238E27FC236}">
                <a16:creationId xmlns:a16="http://schemas.microsoft.com/office/drawing/2014/main" id="{1138019A-38AB-4103-B0EE-C27CE47B854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1;p140">
            <a:extLst>
              <a:ext uri="{FF2B5EF4-FFF2-40B4-BE49-F238E27FC236}">
                <a16:creationId xmlns:a16="http://schemas.microsoft.com/office/drawing/2014/main" id="{9DAB9F7A-F311-4D63-837D-18517AAE7AB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2;p140">
            <a:extLst>
              <a:ext uri="{FF2B5EF4-FFF2-40B4-BE49-F238E27FC236}">
                <a16:creationId xmlns:a16="http://schemas.microsoft.com/office/drawing/2014/main" id="{27E5773E-230C-4004-972D-CB588145E59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AA27A61-E2EF-4272-25CD-885E76EE81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7593" y="684000"/>
            <a:ext cx="828000" cy="82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7A624B-C2CB-A5D1-C633-56AC968AE9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0581" y="2113498"/>
            <a:ext cx="3988953" cy="409698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p7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خذوا كراساتكم ص 77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ـــ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اقرؤوا الفقرة قراءة هامسة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ـــ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سأمر لأستمع لقراءاتكم.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Google Shape;563;p140">
            <a:extLst>
              <a:ext uri="{FF2B5EF4-FFF2-40B4-BE49-F238E27FC236}">
                <a16:creationId xmlns:a16="http://schemas.microsoft.com/office/drawing/2014/main" id="{0ED632E4-7794-4BE0-8E42-7C72CA729EA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4;p140">
            <a:extLst>
              <a:ext uri="{FF2B5EF4-FFF2-40B4-BE49-F238E27FC236}">
                <a16:creationId xmlns:a16="http://schemas.microsoft.com/office/drawing/2014/main" id="{5BCDE4C9-9DF6-4A04-94C2-C6ED72BBC0B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5;p140">
            <a:extLst>
              <a:ext uri="{FF2B5EF4-FFF2-40B4-BE49-F238E27FC236}">
                <a16:creationId xmlns:a16="http://schemas.microsoft.com/office/drawing/2014/main" id="{9359DC05-DEBC-443C-9B45-A3748EB52C1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6;p140">
            <a:extLst>
              <a:ext uri="{FF2B5EF4-FFF2-40B4-BE49-F238E27FC236}">
                <a16:creationId xmlns:a16="http://schemas.microsoft.com/office/drawing/2014/main" id="{D6FCBE6E-66AF-4A57-BF17-F0BCDBEF1BA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567;p140">
            <a:extLst>
              <a:ext uri="{FF2B5EF4-FFF2-40B4-BE49-F238E27FC236}">
                <a16:creationId xmlns:a16="http://schemas.microsoft.com/office/drawing/2014/main" id="{EE1F3AD5-5DE2-4F1B-9E3F-EDE3B9EAF63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568;p140">
            <a:extLst>
              <a:ext uri="{FF2B5EF4-FFF2-40B4-BE49-F238E27FC236}">
                <a16:creationId xmlns:a16="http://schemas.microsoft.com/office/drawing/2014/main" id="{B50F31E9-E8FC-4442-AB0E-34403E58E96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69;p140">
            <a:extLst>
              <a:ext uri="{FF2B5EF4-FFF2-40B4-BE49-F238E27FC236}">
                <a16:creationId xmlns:a16="http://schemas.microsoft.com/office/drawing/2014/main" id="{3F44532E-F6C6-44E9-BD6A-B9B20565F23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id="{4C479BE3-A608-4921-BF00-7B54D173A91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1;p140">
            <a:extLst>
              <a:ext uri="{FF2B5EF4-FFF2-40B4-BE49-F238E27FC236}">
                <a16:creationId xmlns:a16="http://schemas.microsoft.com/office/drawing/2014/main" id="{441AF3F7-9020-47B8-957F-614A9A1011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2;p140">
            <a:extLst>
              <a:ext uri="{FF2B5EF4-FFF2-40B4-BE49-F238E27FC236}">
                <a16:creationId xmlns:a16="http://schemas.microsoft.com/office/drawing/2014/main" id="{047FE5E8-E8A8-4587-B9CF-8469705E2E0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FC986A8-8E43-FAD6-DBA7-3190CFC574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59600" y="666000"/>
            <a:ext cx="828000" cy="82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3929F6C-FBE3-E8AE-0EA3-2E3D656C49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6912" y="1462572"/>
            <a:ext cx="3524715" cy="516972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653ECD3-632C-EE67-A37B-CF118EFD942B}"/>
              </a:ext>
            </a:extLst>
          </p:cNvPr>
          <p:cNvSpPr/>
          <p:nvPr/>
        </p:nvSpPr>
        <p:spPr>
          <a:xfrm>
            <a:off x="3515240" y="2317686"/>
            <a:ext cx="1716518" cy="13512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fr-FR" dirty="0">
              <a:latin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7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يقرأ؟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A32CAC-2A64-EFA0-3127-1A0BA05A0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93331"/>
            <a:ext cx="828000" cy="828000"/>
          </a:xfrm>
          <a:prstGeom prst="rect">
            <a:avLst/>
          </a:prstGeom>
        </p:spPr>
      </p:pic>
      <p:sp>
        <p:nvSpPr>
          <p:cNvPr id="16" name="Google Shape;563;p140">
            <a:extLst>
              <a:ext uri="{FF2B5EF4-FFF2-40B4-BE49-F238E27FC236}">
                <a16:creationId xmlns:a16="http://schemas.microsoft.com/office/drawing/2014/main" id="{B2F430EF-92F8-46F2-9934-014073833CF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4;p140">
            <a:extLst>
              <a:ext uri="{FF2B5EF4-FFF2-40B4-BE49-F238E27FC236}">
                <a16:creationId xmlns:a16="http://schemas.microsoft.com/office/drawing/2014/main" id="{6DDF86A4-2ECC-4C90-895F-CC95F1CD904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5;p140">
            <a:extLst>
              <a:ext uri="{FF2B5EF4-FFF2-40B4-BE49-F238E27FC236}">
                <a16:creationId xmlns:a16="http://schemas.microsoft.com/office/drawing/2014/main" id="{35B9F41D-04C5-4A85-9290-5772E9E7378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6;p140">
            <a:extLst>
              <a:ext uri="{FF2B5EF4-FFF2-40B4-BE49-F238E27FC236}">
                <a16:creationId xmlns:a16="http://schemas.microsoft.com/office/drawing/2014/main" id="{155C187F-4705-46FC-8A82-BE04C46E4A1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567;p140">
            <a:extLst>
              <a:ext uri="{FF2B5EF4-FFF2-40B4-BE49-F238E27FC236}">
                <a16:creationId xmlns:a16="http://schemas.microsoft.com/office/drawing/2014/main" id="{1DB28050-363B-4943-9A5B-4F3D8ED45D4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568;p140">
            <a:extLst>
              <a:ext uri="{FF2B5EF4-FFF2-40B4-BE49-F238E27FC236}">
                <a16:creationId xmlns:a16="http://schemas.microsoft.com/office/drawing/2014/main" id="{19A93D2A-0005-4707-8574-8A746B135B6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69;p140">
            <a:extLst>
              <a:ext uri="{FF2B5EF4-FFF2-40B4-BE49-F238E27FC236}">
                <a16:creationId xmlns:a16="http://schemas.microsoft.com/office/drawing/2014/main" id="{B9B79A86-78A2-4953-BD7C-6640B6A3F5F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id="{9EE600C2-4824-4E52-8E8A-C2FD924ED64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1;p140">
            <a:extLst>
              <a:ext uri="{FF2B5EF4-FFF2-40B4-BE49-F238E27FC236}">
                <a16:creationId xmlns:a16="http://schemas.microsoft.com/office/drawing/2014/main" id="{5DDB716C-EB50-49D5-BF32-8E7BF9A5AB2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2;p140">
            <a:extLst>
              <a:ext uri="{FF2B5EF4-FFF2-40B4-BE49-F238E27FC236}">
                <a16:creationId xmlns:a16="http://schemas.microsoft.com/office/drawing/2014/main" id="{1F25130A-A11B-433B-B7A9-C1FE8123D0E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F04956-2A18-5BAF-606E-98004F084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6912" y="1462572"/>
            <a:ext cx="3524715" cy="516972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889D24C-D675-C0C8-9B12-1392EDC576AA}"/>
              </a:ext>
            </a:extLst>
          </p:cNvPr>
          <p:cNvSpPr/>
          <p:nvPr/>
        </p:nvSpPr>
        <p:spPr>
          <a:xfrm>
            <a:off x="3515240" y="2317686"/>
            <a:ext cx="1716518" cy="13512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fr-FR" dirty="0">
              <a:latin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p7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ثنائيات - كل واحد منكم يقرأ سطرا لزميله.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5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id="{6E7924A4-45E4-DEE4-7E36-004B76ED5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30655"/>
            <a:ext cx="828000" cy="828000"/>
          </a:xfrm>
          <a:prstGeom prst="rect">
            <a:avLst/>
          </a:prstGeom>
        </p:spPr>
      </p:pic>
      <p:sp>
        <p:nvSpPr>
          <p:cNvPr id="16" name="Google Shape;563;p140">
            <a:extLst>
              <a:ext uri="{FF2B5EF4-FFF2-40B4-BE49-F238E27FC236}">
                <a16:creationId xmlns:a16="http://schemas.microsoft.com/office/drawing/2014/main" id="{85E88548-D814-486E-9463-E8B00598ECC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4;p140">
            <a:extLst>
              <a:ext uri="{FF2B5EF4-FFF2-40B4-BE49-F238E27FC236}">
                <a16:creationId xmlns:a16="http://schemas.microsoft.com/office/drawing/2014/main" id="{F5C616EA-6176-439A-B726-829F6FA4CC8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5;p140">
            <a:extLst>
              <a:ext uri="{FF2B5EF4-FFF2-40B4-BE49-F238E27FC236}">
                <a16:creationId xmlns:a16="http://schemas.microsoft.com/office/drawing/2014/main" id="{BD3B7AA2-39FC-4928-9DD6-1C7FC56CEDB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6;p140">
            <a:extLst>
              <a:ext uri="{FF2B5EF4-FFF2-40B4-BE49-F238E27FC236}">
                <a16:creationId xmlns:a16="http://schemas.microsoft.com/office/drawing/2014/main" id="{0A67D96C-629E-4392-98F6-503010B3B2F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567;p140">
            <a:extLst>
              <a:ext uri="{FF2B5EF4-FFF2-40B4-BE49-F238E27FC236}">
                <a16:creationId xmlns:a16="http://schemas.microsoft.com/office/drawing/2014/main" id="{F763DB11-9442-44C7-91D5-BDA1713C452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568;p140">
            <a:extLst>
              <a:ext uri="{FF2B5EF4-FFF2-40B4-BE49-F238E27FC236}">
                <a16:creationId xmlns:a16="http://schemas.microsoft.com/office/drawing/2014/main" id="{6F69000B-8932-4967-B2F2-E370254ED70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69;p140">
            <a:extLst>
              <a:ext uri="{FF2B5EF4-FFF2-40B4-BE49-F238E27FC236}">
                <a16:creationId xmlns:a16="http://schemas.microsoft.com/office/drawing/2014/main" id="{27B1BAA6-7D1F-442A-93B8-CAEDC15A666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id="{1D25DD3C-0185-4670-A275-72E95E34FC3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1;p140">
            <a:extLst>
              <a:ext uri="{FF2B5EF4-FFF2-40B4-BE49-F238E27FC236}">
                <a16:creationId xmlns:a16="http://schemas.microsoft.com/office/drawing/2014/main" id="{004F9F27-2EAA-4D53-87B2-4FF7A6ABE76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2;p140">
            <a:extLst>
              <a:ext uri="{FF2B5EF4-FFF2-40B4-BE49-F238E27FC236}">
                <a16:creationId xmlns:a16="http://schemas.microsoft.com/office/drawing/2014/main" id="{7C6D1AC5-9C86-4510-8536-11CD0EADA78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28551C-F07B-B08C-9232-D707CD272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6912" y="1462572"/>
            <a:ext cx="3524715" cy="516972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3F11644-4676-0DB1-5C88-B47795C96E4C}"/>
              </a:ext>
            </a:extLst>
          </p:cNvPr>
          <p:cNvSpPr/>
          <p:nvPr/>
        </p:nvSpPr>
        <p:spPr>
          <a:xfrm>
            <a:off x="3515240" y="2317686"/>
            <a:ext cx="1716518" cy="13512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fr-FR" dirty="0">
              <a:latin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7CE3E-703D-AD5A-B497-B82EFC0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DEAC2E08-B7B7-EDF3-82FF-D1FA2F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اختــتام الحــصة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E820472-A642-0EA7-0A15-F2C6F278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8A0DFC2-1CC0-9DF9-D5AA-8D1332F03A00}"/>
              </a:ext>
            </a:extLst>
          </p:cNvPr>
          <p:cNvSpPr txBox="1">
            <a:spLocks/>
          </p:cNvSpPr>
          <p:nvPr/>
        </p:nvSpPr>
        <p:spPr>
          <a:xfrm>
            <a:off x="2322000" y="28543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ماذا تعلمتم اليوم؟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واجباتكم المنزلية.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38CAAA8-A3E0-32DE-A6D5-0DDD4F721D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FAB2A9-26E8-3F3A-A008-AD38BE45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09014" y="2023580"/>
            <a:ext cx="684000" cy="688667"/>
          </a:xfrm>
          <a:prstGeom prst="rect">
            <a:avLst/>
          </a:prstGeom>
        </p:spPr>
      </p:pic>
      <p:pic>
        <p:nvPicPr>
          <p:cNvPr id="2" name="Google Shape;1680;p27">
            <a:extLst>
              <a:ext uri="{FF2B5EF4-FFF2-40B4-BE49-F238E27FC236}">
                <a16:creationId xmlns:a16="http://schemas.microsoft.com/office/drawing/2014/main" id="{785AF60F-CCC5-FB94-ECE9-3C851A8CF1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0572" y="1018536"/>
            <a:ext cx="432000" cy="4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838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>
          <a:extLst>
            <a:ext uri="{FF2B5EF4-FFF2-40B4-BE49-F238E27FC236}">
              <a16:creationId xmlns:a16="http://schemas.microsoft.com/office/drawing/2014/main" id="{B552DC37-CEB2-D675-1850-F13567B9A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5420AB7-170E-468F-19F1-E4991D19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من يذكرنا بكلمات المعجم التي درسناها اليوم؟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1673" name="Google Shape;1673;p27">
            <a:extLst>
              <a:ext uri="{FF2B5EF4-FFF2-40B4-BE49-F238E27FC236}">
                <a16:creationId xmlns:a16="http://schemas.microsoft.com/office/drawing/2014/main" id="{53F99834-FDD7-4788-35D7-B9CB8EB3050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676" name="Google Shape;1676;p27">
            <a:extLst>
              <a:ext uri="{FF2B5EF4-FFF2-40B4-BE49-F238E27FC236}">
                <a16:creationId xmlns:a16="http://schemas.microsoft.com/office/drawing/2014/main" id="{A6A2FA5B-0994-0E48-9B92-5D74E5744F7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p27">
            <a:extLst>
              <a:ext uri="{FF2B5EF4-FFF2-40B4-BE49-F238E27FC236}">
                <a16:creationId xmlns:a16="http://schemas.microsoft.com/office/drawing/2014/main" id="{7D5F4AB5-4ED1-2E17-C354-FE01A33999D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8" name="Google Shape;1678;p27">
            <a:extLst>
              <a:ext uri="{FF2B5EF4-FFF2-40B4-BE49-F238E27FC236}">
                <a16:creationId xmlns:a16="http://schemas.microsoft.com/office/drawing/2014/main" id="{810AFE1A-EB43-74C4-28FB-68241DEF2A2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9" name="Google Shape;1679;p27">
            <a:extLst>
              <a:ext uri="{FF2B5EF4-FFF2-40B4-BE49-F238E27FC236}">
                <a16:creationId xmlns:a16="http://schemas.microsoft.com/office/drawing/2014/main" id="{528976E3-7B7B-6FE1-A8F0-BA2D77218E6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18026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0" name="Google Shape;1680;p27">
            <a:extLst>
              <a:ext uri="{FF2B5EF4-FFF2-40B4-BE49-F238E27FC236}">
                <a16:creationId xmlns:a16="http://schemas.microsoft.com/office/drawing/2014/main" id="{1F5E6BD5-03B7-2590-7117-A79B4109401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F015975-C9AD-1EA9-7B13-9F548A449B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84000"/>
            <a:ext cx="828000" cy="828000"/>
          </a:xfrm>
          <a:prstGeom prst="rect">
            <a:avLst/>
          </a:prstGeom>
        </p:spPr>
      </p:pic>
      <p:sp>
        <p:nvSpPr>
          <p:cNvPr id="6" name="Google Shape;2425;p65">
            <a:extLst>
              <a:ext uri="{FF2B5EF4-FFF2-40B4-BE49-F238E27FC236}">
                <a16:creationId xmlns:a16="http://schemas.microsoft.com/office/drawing/2014/main" id="{2A187F16-22F2-65F5-0151-63619817872B}"/>
              </a:ext>
            </a:extLst>
          </p:cNvPr>
          <p:cNvSpPr/>
          <p:nvPr/>
        </p:nvSpPr>
        <p:spPr>
          <a:xfrm>
            <a:off x="191000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Google Shape;2395;p64">
            <a:extLst>
              <a:ext uri="{FF2B5EF4-FFF2-40B4-BE49-F238E27FC236}">
                <a16:creationId xmlns:a16="http://schemas.microsoft.com/office/drawing/2014/main" id="{5A670DCF-9545-CE35-68BE-E666E106367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Google Shape;2396;p64">
            <a:extLst>
              <a:ext uri="{FF2B5EF4-FFF2-40B4-BE49-F238E27FC236}">
                <a16:creationId xmlns:a16="http://schemas.microsoft.com/office/drawing/2014/main" id="{F11A8338-91B0-1302-4288-57A6E0ABFDB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398;p64">
            <a:extLst>
              <a:ext uri="{FF2B5EF4-FFF2-40B4-BE49-F238E27FC236}">
                <a16:creationId xmlns:a16="http://schemas.microsoft.com/office/drawing/2014/main" id="{63FCD1A9-7C18-9CF7-1555-8CADF4BE807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BC249D-E80E-39E1-2A38-26E3B0A065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5670" y="2060109"/>
            <a:ext cx="1814513" cy="17202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C624E3-EB66-53AC-D4FF-2216161922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2192" y="2060109"/>
            <a:ext cx="1896139" cy="18868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B21854-E9A0-22F8-30DE-2B488BF77E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3868" y="4242127"/>
            <a:ext cx="1607959" cy="16923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C0502FB-5039-6CE0-F4A6-BC74B35B9D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0878" y="4132103"/>
            <a:ext cx="1658883" cy="1884395"/>
          </a:xfrm>
          <a:prstGeom prst="rect">
            <a:avLst/>
          </a:prstGeom>
        </p:spPr>
      </p:pic>
      <p:pic>
        <p:nvPicPr>
          <p:cNvPr id="11" name="Espace réservé pour une image  28">
            <a:extLst>
              <a:ext uri="{FF2B5EF4-FFF2-40B4-BE49-F238E27FC236}">
                <a16:creationId xmlns:a16="http://schemas.microsoft.com/office/drawing/2014/main" id="{786896E2-3E59-B0CF-6913-24F5161B66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667" b="2667"/>
          <a:stretch>
            <a:fillRect/>
          </a:stretch>
        </p:blipFill>
        <p:spPr>
          <a:xfrm>
            <a:off x="3681413" y="2062163"/>
            <a:ext cx="1812925" cy="18002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BFFFAF-37CE-75AF-54B6-56C56526D8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0704" y="4132103"/>
            <a:ext cx="1731899" cy="206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6867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تعلمنا كيف نقرأ بدقة واسترسال. 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3CFFBA-BDF1-C5FE-C971-A4E3BA3FA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684000"/>
            <a:ext cx="828000" cy="828000"/>
          </a:xfrm>
          <a:prstGeom prst="rect">
            <a:avLst/>
          </a:prstGeom>
        </p:spPr>
      </p:pic>
      <p:sp>
        <p:nvSpPr>
          <p:cNvPr id="4" name="Google Shape;1673;p27">
            <a:extLst>
              <a:ext uri="{FF2B5EF4-FFF2-40B4-BE49-F238E27FC236}">
                <a16:creationId xmlns:a16="http://schemas.microsoft.com/office/drawing/2014/main" id="{AC36475E-5A94-0F69-B131-70B26190CD3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Google Shape;1676;p27">
            <a:extLst>
              <a:ext uri="{FF2B5EF4-FFF2-40B4-BE49-F238E27FC236}">
                <a16:creationId xmlns:a16="http://schemas.microsoft.com/office/drawing/2014/main" id="{F0D156C1-B985-03BC-77F7-BA4C6C94EAA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77;p27">
            <a:extLst>
              <a:ext uri="{FF2B5EF4-FFF2-40B4-BE49-F238E27FC236}">
                <a16:creationId xmlns:a16="http://schemas.microsoft.com/office/drawing/2014/main" id="{ABD1C027-112E-E9E7-A840-FA1AE914980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78;p27">
            <a:extLst>
              <a:ext uri="{FF2B5EF4-FFF2-40B4-BE49-F238E27FC236}">
                <a16:creationId xmlns:a16="http://schemas.microsoft.com/office/drawing/2014/main" id="{65F15ACF-DD43-C9C7-3D51-75B71F131BA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79;p27">
            <a:extLst>
              <a:ext uri="{FF2B5EF4-FFF2-40B4-BE49-F238E27FC236}">
                <a16:creationId xmlns:a16="http://schemas.microsoft.com/office/drawing/2014/main" id="{73D834ED-3861-0191-91FF-6B6B9D1C518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18026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80;p27">
            <a:extLst>
              <a:ext uri="{FF2B5EF4-FFF2-40B4-BE49-F238E27FC236}">
                <a16:creationId xmlns:a16="http://schemas.microsoft.com/office/drawing/2014/main" id="{85299E15-F2CF-9535-4E6E-A6C6D2A5A60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425;p65">
            <a:extLst>
              <a:ext uri="{FF2B5EF4-FFF2-40B4-BE49-F238E27FC236}">
                <a16:creationId xmlns:a16="http://schemas.microsoft.com/office/drawing/2014/main" id="{6764C04C-9956-56B6-A910-0F021ABD9546}"/>
              </a:ext>
            </a:extLst>
          </p:cNvPr>
          <p:cNvSpPr/>
          <p:nvPr/>
        </p:nvSpPr>
        <p:spPr>
          <a:xfrm>
            <a:off x="191000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Google Shape;2395;p64">
            <a:extLst>
              <a:ext uri="{FF2B5EF4-FFF2-40B4-BE49-F238E27FC236}">
                <a16:creationId xmlns:a16="http://schemas.microsoft.com/office/drawing/2014/main" id="{B1E7EE9B-8790-B3EC-4AB7-673CC9433E4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Google Shape;2396;p64">
            <a:extLst>
              <a:ext uri="{FF2B5EF4-FFF2-40B4-BE49-F238E27FC236}">
                <a16:creationId xmlns:a16="http://schemas.microsoft.com/office/drawing/2014/main" id="{0D7CD31B-D1A5-9FAA-236A-AA73F3EDC0E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Google Shape;2398;p64">
            <a:extLst>
              <a:ext uri="{FF2B5EF4-FFF2-40B4-BE49-F238E27FC236}">
                <a16:creationId xmlns:a16="http://schemas.microsoft.com/office/drawing/2014/main" id="{F686CE8D-564D-CE7F-7BD4-10C7AC17011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D186E5-4E20-595D-2E16-BFD442480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6912" y="1462572"/>
            <a:ext cx="3524715" cy="516972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B6441E5-302E-25CA-0A88-E92A1AD50A31}"/>
              </a:ext>
            </a:extLst>
          </p:cNvPr>
          <p:cNvSpPr/>
          <p:nvPr/>
        </p:nvSpPr>
        <p:spPr>
          <a:xfrm>
            <a:off x="3515239" y="2048719"/>
            <a:ext cx="3091525" cy="16202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fr-FR" dirty="0">
              <a:latin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kumimoji="0" lang="ar-MA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أجيبوا عن السؤال 2 ص 76. 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ارسموا علامة أمام المطلوب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endParaRPr lang="fr-US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0" y="1374183"/>
            <a:ext cx="792000" cy="792000"/>
          </a:xfr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id="{DD62517A-40E5-26A6-332C-7E16FDDA6CBC}"/>
              </a:ext>
            </a:extLst>
          </p:cNvPr>
          <p:cNvGrpSpPr/>
          <p:nvPr/>
        </p:nvGrpSpPr>
        <p:grpSpPr>
          <a:xfrm>
            <a:off x="5920641" y="4271266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88CD697-713B-15AB-9B1D-33C1DD2A8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937" y="684213"/>
            <a:ext cx="828000" cy="827999"/>
          </a:xfrm>
          <a:prstGeom prst="rect">
            <a:avLst/>
          </a:prstGeom>
        </p:spPr>
      </p:pic>
      <p:sp>
        <p:nvSpPr>
          <p:cNvPr id="8" name="Google Shape;1673;p27">
            <a:extLst>
              <a:ext uri="{FF2B5EF4-FFF2-40B4-BE49-F238E27FC236}">
                <a16:creationId xmlns:a16="http://schemas.microsoft.com/office/drawing/2014/main" id="{B8416027-1400-DAA0-645E-D6D94A6FC02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4" name="Google Shape;1676;p27">
            <a:extLst>
              <a:ext uri="{FF2B5EF4-FFF2-40B4-BE49-F238E27FC236}">
                <a16:creationId xmlns:a16="http://schemas.microsoft.com/office/drawing/2014/main" id="{3BB1F153-DCC4-1F7D-0D5C-848117E0FD4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id="{43D017AE-257E-7831-C889-7ACCD67C7A4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id="{B541F59D-96B5-61F8-7933-D6721610028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68AD4045-8077-4F92-7B76-F12E2D34047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18026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094B422E-8D9E-B88E-D0D6-9D25231DB7D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425;p65">
            <a:extLst>
              <a:ext uri="{FF2B5EF4-FFF2-40B4-BE49-F238E27FC236}">
                <a16:creationId xmlns:a16="http://schemas.microsoft.com/office/drawing/2014/main" id="{F085F317-52E1-15E2-8E82-1184981F379A}"/>
              </a:ext>
            </a:extLst>
          </p:cNvPr>
          <p:cNvSpPr/>
          <p:nvPr/>
        </p:nvSpPr>
        <p:spPr>
          <a:xfrm>
            <a:off x="191000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6" name="Google Shape;2395;p64">
            <a:extLst>
              <a:ext uri="{FF2B5EF4-FFF2-40B4-BE49-F238E27FC236}">
                <a16:creationId xmlns:a16="http://schemas.microsoft.com/office/drawing/2014/main" id="{CB2F87D0-7D29-03B0-BEF1-92DC4AC39A0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7" name="Google Shape;2396;p64">
            <a:extLst>
              <a:ext uri="{FF2B5EF4-FFF2-40B4-BE49-F238E27FC236}">
                <a16:creationId xmlns:a16="http://schemas.microsoft.com/office/drawing/2014/main" id="{B3D3595A-FB8E-965C-074D-B63F5772EAF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8" name="Google Shape;2398;p64">
            <a:extLst>
              <a:ext uri="{FF2B5EF4-FFF2-40B4-BE49-F238E27FC236}">
                <a16:creationId xmlns:a16="http://schemas.microsoft.com/office/drawing/2014/main" id="{05179337-350B-7C1B-B45D-2CA6827DA48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7184956-3BA0-A2A4-E33B-FBD0F0076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5558" y="1512212"/>
            <a:ext cx="3198122" cy="469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  </a:t>
            </a:r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1349" y="1026791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071396" y="2690694"/>
            <a:ext cx="4750604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وتدبير السلوك؛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الأنشطة الاعتيادية: نشيد «متع جسمك» /إملاء.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8" name="Google Shape;2778;p84"/>
          <p:cNvGrpSpPr/>
          <p:nvPr/>
        </p:nvGrpSpPr>
        <p:grpSpPr>
          <a:xfrm>
            <a:off x="6274723" y="2674794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2779" name="Google Shape;2779;p84"/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0" name="Google Shape;2780;p84"/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1" name="Google Shape;2781;p8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تدربوا على قراءة الفقرة باسترسال ص 77.  - ارسموا علامة أمام المطلوب 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7D408515-152E-D132-D5BC-9AB9CF812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47AC22B1-8217-5170-7C27-1BA46BA09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069" y="1411130"/>
            <a:ext cx="792000" cy="792000"/>
          </a:xfrm>
          <a:prstGeom prst="rect">
            <a:avLst/>
          </a:prstGeom>
        </p:spPr>
      </p:pic>
      <p:sp>
        <p:nvSpPr>
          <p:cNvPr id="13" name="Google Shape;1673;p27">
            <a:extLst>
              <a:ext uri="{FF2B5EF4-FFF2-40B4-BE49-F238E27FC236}">
                <a16:creationId xmlns:a16="http://schemas.microsoft.com/office/drawing/2014/main" id="{34C4821B-C779-08B5-8DC1-FDB60AA2539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4" name="Google Shape;1676;p27">
            <a:extLst>
              <a:ext uri="{FF2B5EF4-FFF2-40B4-BE49-F238E27FC236}">
                <a16:creationId xmlns:a16="http://schemas.microsoft.com/office/drawing/2014/main" id="{316FFAD1-D916-EC60-8E67-80472FA6ED9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677;p27">
            <a:extLst>
              <a:ext uri="{FF2B5EF4-FFF2-40B4-BE49-F238E27FC236}">
                <a16:creationId xmlns:a16="http://schemas.microsoft.com/office/drawing/2014/main" id="{2B47C45E-1940-F75D-D5A9-F35435B4442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78;p27">
            <a:extLst>
              <a:ext uri="{FF2B5EF4-FFF2-40B4-BE49-F238E27FC236}">
                <a16:creationId xmlns:a16="http://schemas.microsoft.com/office/drawing/2014/main" id="{3AA300F1-D5B9-1522-8B75-E99D5DFAEA3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79;p27">
            <a:extLst>
              <a:ext uri="{FF2B5EF4-FFF2-40B4-BE49-F238E27FC236}">
                <a16:creationId xmlns:a16="http://schemas.microsoft.com/office/drawing/2014/main" id="{DD63FDA3-EA8F-6CF8-5FA0-766EFC5221B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180261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80;p27">
            <a:extLst>
              <a:ext uri="{FF2B5EF4-FFF2-40B4-BE49-F238E27FC236}">
                <a16:creationId xmlns:a16="http://schemas.microsoft.com/office/drawing/2014/main" id="{A907088F-8AB9-16DD-562E-0B2577C93E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425;p65">
            <a:extLst>
              <a:ext uri="{FF2B5EF4-FFF2-40B4-BE49-F238E27FC236}">
                <a16:creationId xmlns:a16="http://schemas.microsoft.com/office/drawing/2014/main" id="{DFFA81EE-B439-5810-D98D-4E99D887842A}"/>
              </a:ext>
            </a:extLst>
          </p:cNvPr>
          <p:cNvSpPr/>
          <p:nvPr/>
        </p:nvSpPr>
        <p:spPr>
          <a:xfrm>
            <a:off x="191000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Google Shape;2395;p64">
            <a:extLst>
              <a:ext uri="{FF2B5EF4-FFF2-40B4-BE49-F238E27FC236}">
                <a16:creationId xmlns:a16="http://schemas.microsoft.com/office/drawing/2014/main" id="{5EF2305C-04C6-9E41-DC1B-E66A7E2B5DD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Google Shape;2396;p64">
            <a:extLst>
              <a:ext uri="{FF2B5EF4-FFF2-40B4-BE49-F238E27FC236}">
                <a16:creationId xmlns:a16="http://schemas.microsoft.com/office/drawing/2014/main" id="{2465599E-19E4-435C-915E-B8B397FD59D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Google Shape;2398;p64">
            <a:extLst>
              <a:ext uri="{FF2B5EF4-FFF2-40B4-BE49-F238E27FC236}">
                <a16:creationId xmlns:a16="http://schemas.microsoft.com/office/drawing/2014/main" id="{3C64F9FF-2716-769E-98F9-4FFFCED69F1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A361BE-B5B1-0CB2-E30D-909289E5F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0826" y="1619799"/>
            <a:ext cx="3357869" cy="47613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ختتام الحصة 2_1">
            <a:hlinkClick r:id="" action="ppaction://media"/>
            <a:extLst>
              <a:ext uri="{FF2B5EF4-FFF2-40B4-BE49-F238E27FC236}">
                <a16:creationId xmlns:a16="http://schemas.microsoft.com/office/drawing/2014/main" id="{A67C4056-8475-4939-B4BA-783978350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400000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65FDE5B-4829-DCC5-7C30-9E3B124F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9"/>
          <p:cNvSpPr txBox="1">
            <a:spLocks noGrp="1"/>
          </p:cNvSpPr>
          <p:nvPr>
            <p:ph type="title"/>
          </p:nvPr>
        </p:nvSpPr>
        <p:spPr>
          <a:xfrm>
            <a:off x="632373" y="790375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B4A567AF-1D7D-5DA3-2205-323D3157945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5"/>
          <a:srcRect/>
          <a:stretch/>
        </p:blipFill>
        <p:spPr>
          <a:xfrm>
            <a:off x="7960105" y="719856"/>
            <a:ext cx="792000" cy="792000"/>
          </a:xfr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7BE2FF1-1EDF-C876-0243-4200881DF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5882" y="6102000"/>
            <a:ext cx="500890" cy="470459"/>
          </a:xfrm>
          <a:prstGeom prst="rect">
            <a:avLst/>
          </a:prstGeom>
        </p:spPr>
      </p:pic>
      <p:pic>
        <p:nvPicPr>
          <p:cNvPr id="6" name="Class AR_NV_02_1">
            <a:hlinkClick r:id="" action="ppaction://media"/>
            <a:extLst>
              <a:ext uri="{FF2B5EF4-FFF2-40B4-BE49-F238E27FC236}">
                <a16:creationId xmlns:a16="http://schemas.microsoft.com/office/drawing/2014/main" id="{A686B811-6CA4-4B5B-ADAE-E0C45B677CB8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061" y="1871338"/>
            <a:ext cx="6400323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id="{BB6380F5-D179-CF17-4F97-30C2B924611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id="{1C6E2BBF-421A-BCFC-7989-AD63E913DFF9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id="{6D3C0289-DAAB-66AF-C36D-499B759DD6F2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id="{7B45845F-710F-83FA-3561-86D8970ABA4D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id="{A9A130AC-0635-E288-25C7-E031E9140D71}"/>
              </a:ext>
            </a:extLst>
          </p:cNvPr>
          <p:cNvPicPr preferRelativeResize="0"/>
          <p:nvPr/>
        </p:nvPicPr>
        <p:blipFill rotWithShape="1">
          <a:blip r:embed="rId12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id="{3643836B-6422-06AC-1F0B-2A4875B9B18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id="{15FD697D-9411-6B4D-99CE-BD10C5F4B1E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id="{7DDE9657-2F79-901A-47B2-04655247F88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id="{A51D38BE-D637-0C71-EE2F-A27C7290C84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id="{777D3F97-D9D0-449B-F3C2-FFE1AF3AC04F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5277</TotalTime>
  <Words>1625</Words>
  <Application>Microsoft Office PowerPoint</Application>
  <PresentationFormat>Affichage à l'écran (4:3)</PresentationFormat>
  <Paragraphs>544</Paragraphs>
  <Slides>82</Slides>
  <Notes>42</Notes>
  <HiddenSlides>0</HiddenSlides>
  <MMClips>8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82</vt:i4>
      </vt:variant>
    </vt:vector>
  </HeadingPairs>
  <TitlesOfParts>
    <vt:vector size="106" baseType="lpstr">
      <vt:lpstr>Helvetica</vt:lpstr>
      <vt:lpstr>Dosis</vt:lpstr>
      <vt:lpstr>Microsoft Uighur</vt:lpstr>
      <vt:lpstr>Dosis Medium</vt:lpstr>
      <vt:lpstr>Wingdings</vt:lpstr>
      <vt:lpstr>Dosis ExtraBold</vt:lpstr>
      <vt:lpstr>Calibri</vt:lpstr>
      <vt:lpstr>Abadi</vt:lpstr>
      <vt:lpstr>Arial</vt:lpstr>
      <vt:lpstr>Noto Sans Symbols</vt:lpstr>
      <vt:lpstr>Dosis SemiBold</vt:lpstr>
      <vt:lpstr>Thème Office</vt:lpstr>
      <vt:lpstr>01- نشاط اعتيادي</vt:lpstr>
      <vt:lpstr>02- معــــــــــجم</vt:lpstr>
      <vt:lpstr>03- استماع وتحدث</vt:lpstr>
      <vt:lpstr>1_03- استماع وتحدث</vt:lpstr>
      <vt:lpstr>04- قراءة/ كتابة</vt:lpstr>
      <vt:lpstr>1_04- قراءة/ كتابة</vt:lpstr>
      <vt:lpstr>1_01- نشاط اعتيادي</vt:lpstr>
      <vt:lpstr>3_Env-Enseignant</vt:lpstr>
      <vt:lpstr>1_Conception personnalisée</vt:lpstr>
      <vt:lpstr>00_Env-Enseignant</vt:lpstr>
      <vt:lpstr>1_02- معــــــــــجم</vt:lpstr>
      <vt:lpstr>7_04- قراءة/ كتابة</vt:lpstr>
      <vt:lpstr>Présentation PowerPoint</vt:lpstr>
      <vt:lpstr>Présentation PowerPoint</vt:lpstr>
      <vt:lpstr>تنظيم حصص الأسبوع التربوي</vt:lpstr>
      <vt:lpstr>هيكلة حصة اليوم</vt:lpstr>
      <vt:lpstr>عند نهاية الحصة</vt:lpstr>
      <vt:lpstr>مرحبا بكم، سننطلق في حصة اللغة العربية.</vt:lpstr>
      <vt:lpstr>قبل أن نبدأ حصة اليوم هذه  شروط الحصول على نجمة التميز.  في كل حصة سيفوز ثلاثة منكم بالنجمة.</vt:lpstr>
      <vt:lpstr>  افتتاح الحصة</vt:lpstr>
      <vt:lpstr>ضعوا اللوحة والكراسة في القمطر.</vt:lpstr>
      <vt:lpstr>استمعوا للنشيد.</vt:lpstr>
      <vt:lpstr>عرض فيديو النشيد.</vt:lpstr>
      <vt:lpstr>ننشد معا.</vt:lpstr>
      <vt:lpstr>خذوا ألواحكم سأملي عليكم كلمات.</vt:lpstr>
      <vt:lpstr>سأقرأ الكلمات أولا.  من يقرأ ؟</vt:lpstr>
      <vt:lpstr>انظروا إلى الكلمة جيدا. </vt:lpstr>
      <vt:lpstr>اكتبوا.  ينطق الأستاذ الكلمة.</vt:lpstr>
      <vt:lpstr>ارفعوا الألواح ــــ صححوا.</vt:lpstr>
      <vt:lpstr>انظروا إلى الكلمة جيدا.  </vt:lpstr>
      <vt:lpstr>اكتبوا. ينطق الأستاذ الكلمة.</vt:lpstr>
      <vt:lpstr>ارفعوا الألواح  ــــ صححوا.</vt:lpstr>
      <vt:lpstr>انظروا إلى الكلمة جيدا. </vt:lpstr>
      <vt:lpstr>اكتبوا. ينطق الأستاذ الكلمة.</vt:lpstr>
      <vt:lpstr>ارفعوا الألواح – صححوا.</vt:lpstr>
      <vt:lpstr>معجم</vt:lpstr>
      <vt:lpstr>ستتعرفون كلماتٍ جديدةً، لتكونوا قادرين على استخدامها لإنتاج جمل  مفيدة.</vt:lpstr>
      <vt:lpstr>الكلمة الأولى هي وجبة ــــ  رددوا : وجبة.</vt:lpstr>
      <vt:lpstr>ماذا يتناول الطفل؟ </vt:lpstr>
      <vt:lpstr>يَتَناوَلُ ﭐلطِّفْلُ وَجْبَةَ ﭐلْغَداءِ. من يردد؟ </vt:lpstr>
      <vt:lpstr> الكلمة الثانية هي  نكهة - رددوا نكهة.</vt:lpstr>
      <vt:lpstr>ماذا اشتريت؟ ما مذاقها؟ </vt:lpstr>
      <vt:lpstr> اِشْتَرَيْتُ مُثَلَّجاتٍ بِنَكْهَةِ ﭐلْفَراوِلَةِ.  ـــــ  رددوا.</vt:lpstr>
      <vt:lpstr>الكلمة الموالية هي أَلَمٌ. رددوا أَلَمٌ</vt:lpstr>
      <vt:lpstr> بم تشعر هذه  الطفلة؟ لماذا؟ </vt:lpstr>
      <vt:lpstr>شَعَرَتِ ﭐلْبِنْتُ بِأَلَمٍ في أَسْنانِها.-رددوا</vt:lpstr>
      <vt:lpstr>الكلمة التالية هي تقوي. رددوا.</vt:lpstr>
      <vt:lpstr>ماذا تمنح الرياضة الجسم؟ ـــــ رددوا.</vt:lpstr>
      <vt:lpstr> تمنح الرياضة الجسم الطاقة وتقوي عضلاته؟-  رددوا</vt:lpstr>
      <vt:lpstr>الكلمة الموالية هي غِذاءٌ صِحِّيٌّ. رددوا غِذاءٌ صِحِّيٌّ.</vt:lpstr>
      <vt:lpstr>أتناول غذاء صحيا كل يوم. رددوا غِذاءً صِحِّيّاً.</vt:lpstr>
      <vt:lpstr>الكلمة الموالية هي وصفة . رددوا وصفة.</vt:lpstr>
      <vt:lpstr>ماذا تحضر الطفلة؟  ــــ رددوا .</vt:lpstr>
      <vt:lpstr>تُحضِّر الطفلة وصفة كعك لذيذة. .ــــ  رددوا  وصفة كعك .</vt:lpstr>
      <vt:lpstr>من يقول الكلمة الموافقة لكل صورة أشير إليها؟</vt:lpstr>
      <vt:lpstr>من يعبر عن المشهد باستعمال «أَلَمٌ»؟</vt:lpstr>
      <vt:lpstr>رَددوا – يشعر المريض بألم في رجله.</vt:lpstr>
      <vt:lpstr>من يعبر عن المشهد باستعمال «غِذاءٌ صِحِّيٌّ»؟</vt:lpstr>
      <vt:lpstr> نَصَحَتِ ﭐلْأُمُّ ﭐبْنَها بِتَناوُلِ ﭐلْغِذاءِ ﭐلصِّحِّيِّ. - رددوا.</vt:lpstr>
      <vt:lpstr> من يعبر عن المشهد باستعمال «وصفة»؟</vt:lpstr>
      <vt:lpstr>من يردد؟</vt:lpstr>
      <vt:lpstr>من يعبر عن المشهد مستعملا «تقوي»؟</vt:lpstr>
      <vt:lpstr>رَددوا ــــ  أَلْعَبُ كُرَةَ  ﭐلْقَدَمِ لِأَنَّها تُقَوّي ﭐلْجِسْمَ.</vt:lpstr>
      <vt:lpstr>من يعبر عن المشهد مستعملا  «نكهة»؟</vt:lpstr>
      <vt:lpstr>رَددوا – لِلْبُرْتُقالِ نَكْهَةٌ لَذيذَةٌ.</vt:lpstr>
      <vt:lpstr> </vt:lpstr>
      <vt:lpstr>Présentation PowerPoint</vt:lpstr>
      <vt:lpstr> سنتعرف الآن الحكايةَ التي سندرسها هذا الأسبوع. عنوان حكايتنا هو : ماذا تقول الخضروات؟</vt:lpstr>
      <vt:lpstr>من يقرأ العنوان؟ </vt:lpstr>
      <vt:lpstr> قبل أن نستمع للحكاية، سنتوقع عَمَّ ستتحدث هذه الحكاية.  </vt:lpstr>
      <vt:lpstr>اقرؤوا العنوان وانظروا إلى الصورة جيدا. عم ستتحدث الحكاية؟ من يقول توقعه لنا؟</vt:lpstr>
      <vt:lpstr>سنستمع الآن للحكاية للتحقق من توقعاتنا. أنصتوا جيدا</vt:lpstr>
      <vt:lpstr>عرض فيديو حكاية «ماذا تقول الخضروات؟».</vt:lpstr>
      <vt:lpstr>من كان توقعه قريبا لمضمون الحكاية؟  </vt:lpstr>
      <vt:lpstr>هل توقعت أن تتحدث الخضروات عن فوائدها؟ اكتبوا في اللوحة: نعم أو لا</vt:lpstr>
      <vt:lpstr>سنعيد الاستماع للحكاية. أنصتوا بانتباه،  عدوا بأصابعكم كم مرة  تسمعون «الخضروات».</vt:lpstr>
      <vt:lpstr>تكررت « الخضروات» مرتان.</vt:lpstr>
      <vt:lpstr>لماذا نتناول الخضروات؟</vt:lpstr>
      <vt:lpstr>قراءة</vt:lpstr>
      <vt:lpstr>انتبهوا  كيف أقرأ باسترسال. السهم يذكرني بأن أواصل القراءة.</vt:lpstr>
      <vt:lpstr>الآن سأقرأ الفقرة باسترسال. سأعين من يقرأ مثلي. </vt:lpstr>
      <vt:lpstr>الآن نقرأ معا باسترسال.</vt:lpstr>
      <vt:lpstr>من يقرأ؟ سيقرأ زميلكم وترددون بعده.</vt:lpstr>
      <vt:lpstr>اقرؤوا جماعة. </vt:lpstr>
      <vt:lpstr>خذوا كراساتكم ص 77 ـــ اقرؤوا الفقرة قراءة هامسة ـــ سأمر لأستمع لقراءاتكم.</vt:lpstr>
      <vt:lpstr>من يقرأ؟</vt:lpstr>
      <vt:lpstr>في ثنائيات - كل واحد منكم يقرأ سطرا لزميله.</vt:lpstr>
      <vt:lpstr>اختــتام الحــصة</vt:lpstr>
      <vt:lpstr>من يذكرنا بكلمات المعجم التي درسناها اليوم؟</vt:lpstr>
      <vt:lpstr>تعلمنا كيف نقرأ بدقة واسترسال. </vt:lpstr>
      <vt:lpstr>في المنزل، أجيبوا عن السؤال 2 ص 76. ارسموا علامة أمام المطلوب.</vt:lpstr>
      <vt:lpstr> تدربوا على قراءة الفقرة باسترسال ص 77.  - ارسموا علامة أمام المطلوب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EL HAMDOUNI BTIHAJ</cp:lastModifiedBy>
  <cp:revision>69</cp:revision>
  <dcterms:created xsi:type="dcterms:W3CDTF">2023-09-20T21:35:22Z</dcterms:created>
  <dcterms:modified xsi:type="dcterms:W3CDTF">2025-12-20T09:00:06Z</dcterms:modified>
</cp:coreProperties>
</file>