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7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96" r:id="rId2"/>
    <p:sldMasterId id="2147483714" r:id="rId3"/>
    <p:sldMasterId id="2147483732" r:id="rId4"/>
    <p:sldMasterId id="2147483750" r:id="rId5"/>
    <p:sldMasterId id="2147483773" r:id="rId6"/>
    <p:sldMasterId id="2147483836" r:id="rId7"/>
    <p:sldMasterId id="2147483851" r:id="rId8"/>
    <p:sldMasterId id="2147483863" r:id="rId9"/>
  </p:sldMasterIdLst>
  <p:notesMasterIdLst>
    <p:notesMasterId r:id="rId78"/>
  </p:notesMasterIdLst>
  <p:sldIdLst>
    <p:sldId id="2147482728" r:id="rId10"/>
    <p:sldId id="264" r:id="rId11"/>
    <p:sldId id="214748252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6" r:id="rId21"/>
    <p:sldId id="277" r:id="rId22"/>
    <p:sldId id="278" r:id="rId23"/>
    <p:sldId id="280" r:id="rId24"/>
    <p:sldId id="282" r:id="rId25"/>
    <p:sldId id="2147482479" r:id="rId26"/>
    <p:sldId id="2134806559" r:id="rId27"/>
    <p:sldId id="2134806560" r:id="rId28"/>
    <p:sldId id="2147482480" r:id="rId29"/>
    <p:sldId id="2134806561" r:id="rId30"/>
    <p:sldId id="2147482482" r:id="rId31"/>
    <p:sldId id="2147482483" r:id="rId32"/>
    <p:sldId id="2134806565" r:id="rId33"/>
    <p:sldId id="2134806566" r:id="rId34"/>
    <p:sldId id="2147482488" r:id="rId35"/>
    <p:sldId id="2147482723" r:id="rId36"/>
    <p:sldId id="2134806424" r:id="rId37"/>
    <p:sldId id="2147482724" r:id="rId38"/>
    <p:sldId id="2147482528" r:id="rId39"/>
    <p:sldId id="2147482495" r:id="rId40"/>
    <p:sldId id="2147482496" r:id="rId41"/>
    <p:sldId id="2147482725" r:id="rId42"/>
    <p:sldId id="2147482511" r:id="rId43"/>
    <p:sldId id="2134806562" r:id="rId44"/>
    <p:sldId id="2147482486" r:id="rId45"/>
    <p:sldId id="2147482345" r:id="rId46"/>
    <p:sldId id="2147482487" r:id="rId47"/>
    <p:sldId id="2147482346" r:id="rId48"/>
    <p:sldId id="2147482497" r:id="rId49"/>
    <p:sldId id="2147482481" r:id="rId50"/>
    <p:sldId id="2147482485" r:id="rId51"/>
    <p:sldId id="2147482720" r:id="rId52"/>
    <p:sldId id="2147482721" r:id="rId53"/>
    <p:sldId id="2147482491" r:id="rId54"/>
    <p:sldId id="303" r:id="rId55"/>
    <p:sldId id="304" r:id="rId56"/>
    <p:sldId id="305" r:id="rId57"/>
    <p:sldId id="2147482718" r:id="rId58"/>
    <p:sldId id="310" r:id="rId59"/>
    <p:sldId id="2147482520" r:id="rId60"/>
    <p:sldId id="311" r:id="rId61"/>
    <p:sldId id="315" r:id="rId62"/>
    <p:sldId id="312" r:id="rId63"/>
    <p:sldId id="314" r:id="rId64"/>
    <p:sldId id="316" r:id="rId65"/>
    <p:sldId id="325" r:id="rId66"/>
    <p:sldId id="327" r:id="rId67"/>
    <p:sldId id="328" r:id="rId68"/>
    <p:sldId id="329" r:id="rId69"/>
    <p:sldId id="330" r:id="rId70"/>
    <p:sldId id="331" r:id="rId71"/>
    <p:sldId id="333" r:id="rId72"/>
    <p:sldId id="332" r:id="rId73"/>
    <p:sldId id="342" r:id="rId74"/>
    <p:sldId id="337" r:id="rId75"/>
    <p:sldId id="2147482499" r:id="rId76"/>
    <p:sldId id="339" r:id="rId77"/>
  </p:sldIdLst>
  <p:sldSz cx="9144000" cy="6858000" type="screen4x3"/>
  <p:notesSz cx="6858000" cy="9144000"/>
  <p:embeddedFontLst>
    <p:embeddedFont>
      <p:font typeface="Microsoft Uighur" panose="02000000000000000000" pitchFamily="2" charset="-78"/>
      <p:regular r:id="rId79"/>
      <p:bold r:id="rId80"/>
    </p:embeddedFont>
    <p:embeddedFont>
      <p:font typeface="Helvetica" panose="020B0604020202020204" pitchFamily="34" charset="0"/>
      <p:regular r:id="rId81"/>
      <p:bold r:id="rId82"/>
      <p:italic r:id="rId83"/>
      <p:boldItalic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Noto Sans Symbols" panose="020B0604020202020204" charset="0"/>
      <p:regular r:id="rId89"/>
      <p:bold r:id="rId90"/>
    </p:embeddedFont>
    <p:embeddedFont>
      <p:font typeface="Dosis Medium" panose="020B0604020202020204" charset="0"/>
      <p:regular r:id="rId91"/>
      <p:bold r:id="rId92"/>
    </p:embeddedFont>
    <p:embeddedFont>
      <p:font typeface="Dosis ExtraBold" panose="020B0604020202020204" charset="0"/>
      <p:bold r:id="rId93"/>
    </p:embeddedFont>
    <p:embeddedFont>
      <p:font typeface="Dosis" panose="020B0604020202020204" charset="0"/>
      <p:regular r:id="rId94"/>
      <p:bold r:id="rId95"/>
    </p:embeddedFont>
    <p:embeddedFont>
      <p:font typeface="Dosis SemiBold" panose="020B0604020202020204" charset="0"/>
      <p:regular r:id="rId96"/>
      <p:bold r:id="rId97"/>
    </p:embeddedFont>
    <p:embeddedFont>
      <p:font typeface="Abadi" panose="020B0604020202020204" charset="0"/>
      <p:regular r:id="rId98"/>
      <p:bold r:id="rId99"/>
      <p:italic r:id="rId100"/>
      <p:boldItalic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649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4967" userDrawn="1">
          <p15:clr>
            <a:srgbClr val="A4A3A4"/>
          </p15:clr>
        </p15:guide>
        <p15:guide id="4" pos="703" userDrawn="1">
          <p15:clr>
            <a:srgbClr val="A4A3A4"/>
          </p15:clr>
        </p15:guide>
        <p15:guide id="5" pos="3969" userDrawn="1">
          <p15:clr>
            <a:srgbClr val="A4A3A4"/>
          </p15:clr>
        </p15:guide>
        <p15:guide id="6" pos="2835" userDrawn="1">
          <p15:clr>
            <a:srgbClr val="A4A3A4"/>
          </p15:clr>
        </p15:guide>
        <p15:guide id="7" orient="horz" pos="1321" userDrawn="1">
          <p15:clr>
            <a:srgbClr val="A4A3A4"/>
          </p15:clr>
        </p15:guide>
        <p15:guide id="8" orient="horz" pos="3475" userDrawn="1">
          <p15:clr>
            <a:srgbClr val="A4A3A4"/>
          </p15:clr>
        </p15:guide>
        <p15:guide id="9" orient="horz" pos="3793" userDrawn="1">
          <p15:clr>
            <a:srgbClr val="A4A3A4"/>
          </p15:clr>
        </p15:guide>
        <p15:guide id="10" pos="1837" userDrawn="1">
          <p15:clr>
            <a:srgbClr val="A4A3A4"/>
          </p15:clr>
        </p15:guide>
        <p15:guide id="11" orient="horz" pos="913" userDrawn="1">
          <p15:clr>
            <a:srgbClr val="A4A3A4"/>
          </p15:clr>
        </p15:guide>
        <p15:guide id="12" orient="horz" pos="402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7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000000"/>
    <a:srgbClr val="E5E5E5"/>
    <a:srgbClr val="DDF1EC"/>
    <a:srgbClr val="D6E9EA"/>
    <a:srgbClr val="00ABA3"/>
    <a:srgbClr val="00ACA4"/>
    <a:srgbClr val="414C79"/>
    <a:srgbClr val="C6C6C6"/>
    <a:srgbClr val="14B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96" autoAdjust="0"/>
    <p:restoredTop sz="88497" autoAdjust="0"/>
  </p:normalViewPr>
  <p:slideViewPr>
    <p:cSldViewPr snapToGrid="0">
      <p:cViewPr varScale="1">
        <p:scale>
          <a:sx n="66" d="100"/>
          <a:sy n="66" d="100"/>
        </p:scale>
        <p:origin x="1302" y="60"/>
      </p:cViewPr>
      <p:guideLst>
        <p:guide pos="4649"/>
        <p:guide orient="horz" pos="709"/>
        <p:guide pos="4967"/>
        <p:guide pos="703"/>
        <p:guide pos="3969"/>
        <p:guide pos="2835"/>
        <p:guide orient="horz" pos="1321"/>
        <p:guide orient="horz" pos="3475"/>
        <p:guide orient="horz" pos="3793"/>
        <p:guide pos="1837"/>
        <p:guide orient="horz" pos="913"/>
        <p:guide orient="horz" pos="40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38" Type="http://schemas.openxmlformats.org/officeDocument/2006/relationships/presProps" Target="presProp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font" Target="fonts/font1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12.fntdata"/><Relationship Id="rId95" Type="http://schemas.openxmlformats.org/officeDocument/2006/relationships/font" Target="fonts/font17.fntdata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39" Type="http://schemas.openxmlformats.org/officeDocument/2006/relationships/viewProps" Target="viewProps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font" Target="fonts/font18.fntdata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font" Target="fonts/font16.fntdata"/><Relationship Id="rId99" Type="http://schemas.openxmlformats.org/officeDocument/2006/relationships/font" Target="fonts/font21.fntdata"/><Relationship Id="rId101" Type="http://schemas.openxmlformats.org/officeDocument/2006/relationships/font" Target="fonts/font23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font" Target="fonts/font19.fntdata"/><Relationship Id="rId14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font" Target="fonts/font9.fntdata"/><Relationship Id="rId61" Type="http://schemas.openxmlformats.org/officeDocument/2006/relationships/slide" Target="slides/slide52.xml"/><Relationship Id="rId82" Type="http://schemas.openxmlformats.org/officeDocument/2006/relationships/font" Target="fonts/font4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font" Target="fonts/font22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font" Target="fonts/font15.fntdata"/><Relationship Id="rId98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37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8236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24" name="Google Shape;13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6423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12" name="Google Shape;15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471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47" name="Google Shape;15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84163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65" name="Google Shape;15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1467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82" name="Google Shape;15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1891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617" name="Google Shape;16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2171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60" name="Google Shape;166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661" name="Google Shape;166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>
                <a:cs typeface="Microsoft Uighur" panose="02000000000000000000" pitchFamily="2" charset="-78"/>
              </a:rPr>
              <a:t>16</a:t>
            </a:fld>
            <a:endParaRPr dirty="0"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0734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31041E3-59EA-98C9-5670-5835778C9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8DE3D9E1-45A3-F5D5-AEF5-69850B817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20D99F30-62F0-4CFE-C1D8-ED9B90B50F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A5BC9DD-0A9B-84A6-C9EB-1A40F64D4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>
                <a:cs typeface="Microsoft Uighur" panose="02000000000000000000" pitchFamily="2" charset="-78"/>
              </a:rPr>
              <a:t>34</a:t>
            </a:fld>
            <a:endParaRPr lang="fr-FR" dirty="0"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754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47" name="Google Shape;204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2715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44306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7447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>
          <a:extLst>
            <a:ext uri="{FF2B5EF4-FFF2-40B4-BE49-F238E27FC236}">
              <a16:creationId xmlns:a16="http://schemas.microsoft.com/office/drawing/2014/main" xmlns="" id="{36F39232-DAD0-D0B0-0273-909BF2C9F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9:notes">
            <a:extLst>
              <a:ext uri="{FF2B5EF4-FFF2-40B4-BE49-F238E27FC236}">
                <a16:creationId xmlns:a16="http://schemas.microsoft.com/office/drawing/2014/main" xmlns="" id="{E9D68A8E-C560-74CC-9919-089B158BF4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24" name="Google Shape;1324;p9:notes">
            <a:extLst>
              <a:ext uri="{FF2B5EF4-FFF2-40B4-BE49-F238E27FC236}">
                <a16:creationId xmlns:a16="http://schemas.microsoft.com/office/drawing/2014/main" xmlns="" id="{1533B262-5ECB-6B18-183D-D94B084782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8869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>
          <a:extLst>
            <a:ext uri="{FF2B5EF4-FFF2-40B4-BE49-F238E27FC236}">
              <a16:creationId xmlns:a16="http://schemas.microsoft.com/office/drawing/2014/main" xmlns="" id="{CAF706F2-06D4-1491-A133-B9B8C585D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53:notes">
            <a:extLst>
              <a:ext uri="{FF2B5EF4-FFF2-40B4-BE49-F238E27FC236}">
                <a16:creationId xmlns:a16="http://schemas.microsoft.com/office/drawing/2014/main" xmlns="" id="{5903FE8A-5193-559F-BF27-7CBB4225EA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44" name="Google Shape;2144;p53:notes">
            <a:extLst>
              <a:ext uri="{FF2B5EF4-FFF2-40B4-BE49-F238E27FC236}">
                <a16:creationId xmlns:a16="http://schemas.microsoft.com/office/drawing/2014/main" xmlns="" id="{374AF22F-4665-2967-B9DE-A136F83FF8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2673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80" name="Google Shape;218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26966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80" name="Google Shape;218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3219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02" name="Google Shape;220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85992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Google Shape;2277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78" name="Google Shape;227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7992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19" name="Google Shape;221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48628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59" name="Google Shape;225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68357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98" name="Google Shape;229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5307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530" name="Google Shape;2530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5621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571" name="Google Shape;257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9694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358" name="Google Shape;13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59" name="Google Shape;13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>
                <a:cs typeface="Microsoft Uighur" panose="02000000000000000000" pitchFamily="2" charset="-78"/>
              </a:rPr>
              <a:t>4</a:t>
            </a:fld>
            <a:endParaRPr dirty="0"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8654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588" name="Google Shape;258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56999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05" name="Google Shape;260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6866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22" name="Google Shape;262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73076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39" name="Google Shape;2639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77772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Google Shape;2672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73" name="Google Shape;2673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74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56" name="Google Shape;2656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32057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>
          <a:extLst>
            <a:ext uri="{FF2B5EF4-FFF2-40B4-BE49-F238E27FC236}">
              <a16:creationId xmlns:a16="http://schemas.microsoft.com/office/drawing/2014/main" xmlns="" id="{495A5287-6A1C-F628-860B-F2BDE8134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27:notes">
            <a:extLst>
              <a:ext uri="{FF2B5EF4-FFF2-40B4-BE49-F238E27FC236}">
                <a16:creationId xmlns:a16="http://schemas.microsoft.com/office/drawing/2014/main" xmlns="" id="{7EC85FE6-2A19-7446-DF60-21A875B2F4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60" name="Google Shape;1660;p27:notes">
            <a:extLst>
              <a:ext uri="{FF2B5EF4-FFF2-40B4-BE49-F238E27FC236}">
                <a16:creationId xmlns:a16="http://schemas.microsoft.com/office/drawing/2014/main" xmlns="" id="{46281943-097D-C060-F2EF-CB528938E2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661" name="Google Shape;1661;p27:notes">
            <a:extLst>
              <a:ext uri="{FF2B5EF4-FFF2-40B4-BE49-F238E27FC236}">
                <a16:creationId xmlns:a16="http://schemas.microsoft.com/office/drawing/2014/main" xmlns="" id="{887DE7BE-454F-5D23-A8CE-EFC05CF2280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Microsoft Uighur" panose="02000000000000000000" pitchFamily="2" charset="-78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65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8168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29092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Google Shape;2774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75" name="Google Shape;2775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0600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76" name="Google Shape;13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855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03" name="Google Shape;14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65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22" name="Google Shape;14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6427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39" name="Google Shape;14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6444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77" name="Google Shape;14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4975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95" name="Google Shape;149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37271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5" name="Google Shape;155;p93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56" name="Google Shape;156;p9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0" name="Google Shape;210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11" name="Google Shape;211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12" name="Google Shape;212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13" name="Google Shape;213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14" name="Google Shape;214;p21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5" name="Google Shape;215;p21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6" name="Google Shape;216;p21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7" name="Google Shape;217;p21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8" name="Google Shape;218;p21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1" name="Google Shape;221;p21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2" name="Google Shape;222;p21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3" name="Google Shape;223;p21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4" name="Google Shape;224;p21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5" name="Google Shape;225;p21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6" name="Google Shape;226;p21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7" name="Google Shape;227;p21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82660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0" name="Google Shape;230;p213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1" name="Google Shape;231;p213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2" name="Google Shape;232;p213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3" name="Google Shape;233;p213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4" name="Google Shape;234;p213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5" name="Google Shape;235;p213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6" name="Google Shape;236;p213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28449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35242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0911003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96958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48248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11690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870307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184541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793195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620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9" name="Google Shape;239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0" name="Google Shape;240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1" name="Google Shape;241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2" name="Google Shape;242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3" name="Google Shape;243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4" name="Google Shape;244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5" name="Google Shape;245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6" name="Google Shape;246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7" name="Google Shape;247;p21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34211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309499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11435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8479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3192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5192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6981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5184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72310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810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0" name="Google Shape;250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1" name="Google Shape;251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2" name="Google Shape;252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3" name="Google Shape;253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4" name="Google Shape;254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5" name="Google Shape;255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6" name="Google Shape;256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7" name="Google Shape;257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8" name="Google Shape;258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9" name="Google Shape;259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0" name="Google Shape;260;p21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1575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82603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45214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140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3" name="Google Shape;263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64" name="Google Shape;264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65" name="Google Shape;265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66" name="Google Shape;266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67" name="Google Shape;267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68" name="Google Shape;268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1" name="Google Shape;271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72" name="Google Shape;272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73" name="Google Shape;273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74" name="Google Shape;274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75" name="Google Shape;275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76" name="Google Shape;276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7" name="Google Shape;277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8" name="Google Shape;278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9" name="Google Shape;279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0" name="Google Shape;280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1" name="Google Shape;281;p21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4" name="Google Shape;284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85" name="Google Shape;285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86" name="Google Shape;286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87" name="Google Shape;287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88" name="Google Shape;288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89" name="Google Shape;289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90" name="Google Shape;290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91" name="Google Shape;291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92" name="Google Shape;292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93" name="Google Shape;293;p21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6" name="Google Shape;296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97" name="Google Shape;297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98" name="Google Shape;298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99" name="Google Shape;299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00" name="Google Shape;300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01" name="Google Shape;301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02" name="Google Shape;302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03" name="Google Shape;303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04" name="Google Shape;304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05" name="Google Shape;305;p21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8" name="Google Shape;308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09" name="Google Shape;309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10" name="Google Shape;310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11" name="Google Shape;311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12" name="Google Shape;312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13" name="Google Shape;313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4" name="Google Shape;314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5" name="Google Shape;315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6" name="Google Shape;316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7" name="Google Shape;317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8" name="Google Shape;318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19" name="Google Shape;319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20" name="Google Shape;320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21" name="Google Shape;321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22" name="Google Shape;322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3" name="Google Shape;323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4" name="Google Shape;324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5" name="Google Shape;325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6" name="Google Shape;326;p22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9" name="Google Shape;159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9" name="Google Shape;329;p22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22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6" name="Google Shape;336;p22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7" name="Google Shape;337;p22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38" name="Google Shape;338;p22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9" name="Google Shape;339;p22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40" name="Google Shape;340;p22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1" name="Google Shape;341;p22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42" name="Google Shape;342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9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97"/>
          <p:cNvSpPr>
            <a:spLocks noGrp="1"/>
          </p:cNvSpPr>
          <p:nvPr>
            <p:ph type="pic" idx="3"/>
          </p:nvPr>
        </p:nvSpPr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9" name="Google Shape;349;p97"/>
          <p:cNvSpPr>
            <a:spLocks noGrp="1"/>
          </p:cNvSpPr>
          <p:nvPr>
            <p:ph type="pic" idx="4"/>
          </p:nvPr>
        </p:nvSpPr>
        <p:spPr>
          <a:xfrm>
            <a:off x="648510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0" name="Google Shape;350;p97"/>
          <p:cNvSpPr>
            <a:spLocks noGrp="1"/>
          </p:cNvSpPr>
          <p:nvPr>
            <p:ph type="pic" idx="5"/>
          </p:nvPr>
        </p:nvSpPr>
        <p:spPr>
          <a:xfrm>
            <a:off x="6455459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1" name="Google Shape;351;p97"/>
          <p:cNvSpPr>
            <a:spLocks noGrp="1"/>
          </p:cNvSpPr>
          <p:nvPr>
            <p:ph type="pic" idx="6"/>
          </p:nvPr>
        </p:nvSpPr>
        <p:spPr>
          <a:xfrm>
            <a:off x="3551984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2" name="Google Shape;352;p97"/>
          <p:cNvSpPr>
            <a:spLocks noGrp="1"/>
          </p:cNvSpPr>
          <p:nvPr>
            <p:ph type="pic" idx="7"/>
          </p:nvPr>
        </p:nvSpPr>
        <p:spPr>
          <a:xfrm>
            <a:off x="648510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97"/>
          <p:cNvSpPr>
            <a:spLocks noGrp="1"/>
          </p:cNvSpPr>
          <p:nvPr>
            <p:ph type="pic" idx="8"/>
          </p:nvPr>
        </p:nvSpPr>
        <p:spPr>
          <a:xfrm>
            <a:off x="6455459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image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24143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9" name="Google Shape;169;p2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0" name="Google Shape;170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83564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907148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60088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3" name="Google Shape;173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4" name="Google Shape;174;p2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276937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0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1" name="Google Shape;481;p102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8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4" name="Google Shape;484;p188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5" name="Google Shape;485;p18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8" name="Google Shape;488;p18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9" name="Google Shape;489;p18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9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2" name="Google Shape;492;p19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3" name="Google Shape;493;p19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4" name="Google Shape;494;p19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7" name="Google Shape;497;p191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98" name="Google Shape;498;p191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9" name="Google Shape;499;p19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9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2" name="Google Shape;502;p19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3" name="Google Shape;503;p19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4" name="Google Shape;504;p19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9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7" name="Google Shape;507;p19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8" name="Google Shape;508;p19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09" name="Google Shape;509;p19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9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2" name="Google Shape;512;p194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13" name="Google Shape;513;p194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14" name="Google Shape;514;p194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15" name="Google Shape;515;p194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16" name="Google Shape;516;p194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17" name="Google Shape;517;p194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18" name="Google Shape;518;p194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19" name="Google Shape;519;p194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20" name="Google Shape;520;p194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21" name="Google Shape;521;p194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2" name="Google Shape;522;p19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9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5" name="Google Shape;525;p19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26" name="Google Shape;526;p19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27" name="Google Shape;527;p19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28" name="Google Shape;528;p19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29" name="Google Shape;529;p19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7" name="Google Shape;177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9" name="Google Shape;179;p2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9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2" name="Google Shape;532;p19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33" name="Google Shape;533;p19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34" name="Google Shape;534;p19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35" name="Google Shape;535;p19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36" name="Google Shape;536;p19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7" name="Google Shape;537;p19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8" name="Google Shape;538;p19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9" name="Google Shape;539;p19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0" name="Google Shape;540;p19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3" name="Google Shape;543;p197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44" name="Google Shape;544;p197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45" name="Google Shape;545;p197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46" name="Google Shape;546;p197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47" name="Google Shape;547;p197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48" name="Google Shape;548;p19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9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1" name="Google Shape;551;p198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52" name="Google Shape;552;p198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53" name="Google Shape;553;p198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54" name="Google Shape;554;p198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55" name="Google Shape;555;p198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56" name="Google Shape;556;p198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7" name="Google Shape;557;p198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8" name="Google Shape;558;p198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9" name="Google Shape;559;p198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0" name="Google Shape;560;p198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1" name="Google Shape;561;p19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9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4" name="Google Shape;564;p19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65" name="Google Shape;565;p19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66" name="Google Shape;566;p19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67" name="Google Shape;567;p19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68" name="Google Shape;568;p19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69" name="Google Shape;569;p19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70" name="Google Shape;570;p19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71" name="Google Shape;571;p19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72" name="Google Shape;572;p19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73" name="Google Shape;573;p19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0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6" name="Google Shape;576;p20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77" name="Google Shape;577;p20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78" name="Google Shape;578;p20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79" name="Google Shape;579;p20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80" name="Google Shape;580;p20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81" name="Google Shape;581;p20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2" name="Google Shape;582;p20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3" name="Google Shape;583;p20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4" name="Google Shape;584;p20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5" name="Google Shape;585;p20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6" name="Google Shape;586;p20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87" name="Google Shape;587;p20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88" name="Google Shape;588;p20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89" name="Google Shape;589;p20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90" name="Google Shape;590;p20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1" name="Google Shape;591;p20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2" name="Google Shape;592;p20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3" name="Google Shape;593;p20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4" name="Google Shape;594;p20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0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7" name="Google Shape;597;p20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8" name="Google Shape;598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0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1" name="Google Shape;601;p202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02" name="Google Shape;602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5" name="Google Shape;605;p203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06" name="Google Shape;606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1" name="Google Shape;611;p1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4" name="Google Shape;614;p105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5" name="Google Shape;615;p1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2" name="Google Shape;182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3" name="Google Shape;183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4" name="Google Shape;184;p20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0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8" name="Google Shape;618;p10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9" name="Google Shape;619;p106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0" name="Google Shape;620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4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3" name="Google Shape;623;p174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4" name="Google Shape;624;p17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7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7" name="Google Shape;627;p17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8" name="Google Shape;628;p17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7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1" name="Google Shape;631;p17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2" name="Google Shape;632;p17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3" name="Google Shape;633;p17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6" name="Google Shape;636;p177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37" name="Google Shape;637;p177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8" name="Google Shape;638;p17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7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1" name="Google Shape;641;p17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2" name="Google Shape;642;p17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3" name="Google Shape;643;p17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7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6" name="Google Shape;646;p17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47" name="Google Shape;647;p17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48" name="Google Shape;648;p17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49" name="Google Shape;649;p17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0" name="Google Shape;650;p17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1" name="Google Shape;651;p17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2" name="Google Shape;652;p17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3" name="Google Shape;653;p17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4" name="Google Shape;654;p17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5" name="Google Shape;655;p17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6" name="Google Shape;656;p17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8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9" name="Google Shape;659;p18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0" name="Google Shape;660;p18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1" name="Google Shape;661;p18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2" name="Google Shape;662;p18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3" name="Google Shape;663;p18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6" name="Google Shape;666;p18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7" name="Google Shape;667;p18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8" name="Google Shape;668;p18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9" name="Google Shape;669;p18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70" name="Google Shape;670;p18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18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18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18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4" name="Google Shape;674;p18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8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7" name="Google Shape;677;p18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78" name="Google Shape;678;p18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79" name="Google Shape;679;p18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0" name="Google Shape;680;p18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1" name="Google Shape;681;p18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2" name="Google Shape;682;p18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7" name="Google Shape;187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0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8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5" name="Google Shape;685;p18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6" name="Google Shape;686;p18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7" name="Google Shape;687;p18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8" name="Google Shape;688;p18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9" name="Google Shape;689;p18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90" name="Google Shape;690;p18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1" name="Google Shape;691;p18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18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18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18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18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8" name="Google Shape;698;p18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99" name="Google Shape;699;p18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0" name="Google Shape;700;p18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1" name="Google Shape;701;p18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2" name="Google Shape;702;p18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3" name="Google Shape;703;p18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4" name="Google Shape;704;p18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5" name="Google Shape;705;p18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6" name="Google Shape;706;p18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7" name="Google Shape;707;p18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8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0" name="Google Shape;710;p18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1" name="Google Shape;711;p18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2" name="Google Shape;712;p18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3" name="Google Shape;713;p18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4" name="Google Shape;714;p18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5" name="Google Shape;715;p18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18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7" name="Google Shape;717;p18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8" name="Google Shape;718;p18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9" name="Google Shape;719;p18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0" name="Google Shape;720;p18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1" name="Google Shape;721;p18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2" name="Google Shape;722;p18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3" name="Google Shape;723;p18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4" name="Google Shape;724;p18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5" name="Google Shape;725;p18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6" name="Google Shape;726;p18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7" name="Google Shape;727;p18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8" name="Google Shape;728;p18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8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1" name="Google Shape;731;p186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18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8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5" name="Google Shape;735;p187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36" name="Google Shape;736;p18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1" name="Google Shape;741;p10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5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4" name="Google Shape;744;p15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45" name="Google Shape;745;p15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8" name="Google Shape;748;p15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9" name="Google Shape;749;p15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2" name="Google Shape;752;p15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3" name="Google Shape;753;p15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4" name="Google Shape;754;p15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7" name="Google Shape;757;p15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58" name="Google Shape;758;p15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9" name="Google Shape;759;p15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2" name="Google Shape;192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3" name="Google Shape;193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4" name="Google Shape;194;p20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2" name="Google Shape;762;p15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3" name="Google Shape;763;p15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4" name="Google Shape;764;p15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7" name="Google Shape;767;p15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8" name="Google Shape;768;p15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69" name="Google Shape;769;p15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2" name="Google Shape;772;p15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73" name="Google Shape;773;p15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74" name="Google Shape;774;p15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75" name="Google Shape;775;p15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76" name="Google Shape;776;p15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77" name="Google Shape;777;p15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78" name="Google Shape;778;p15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79" name="Google Shape;779;p15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80" name="Google Shape;780;p15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81" name="Google Shape;781;p15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2" name="Google Shape;782;p15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5" name="Google Shape;785;p16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86" name="Google Shape;786;p16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87" name="Google Shape;787;p16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88" name="Google Shape;788;p16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89" name="Google Shape;789;p16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2" name="Google Shape;792;p16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93" name="Google Shape;793;p16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94" name="Google Shape;794;p16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95" name="Google Shape;795;p16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96" name="Google Shape;796;p16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7" name="Google Shape;797;p16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8" name="Google Shape;798;p16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9" name="Google Shape;799;p16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0" name="Google Shape;800;p16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3" name="Google Shape;803;p16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04" name="Google Shape;804;p16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05" name="Google Shape;805;p16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06" name="Google Shape;806;p16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7" name="Google Shape;807;p16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8" name="Google Shape;808;p16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9" name="Google Shape;809;p16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2" name="Google Shape;812;p16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13" name="Google Shape;813;p16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14" name="Google Shape;814;p16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15" name="Google Shape;815;p16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16" name="Google Shape;816;p16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7" name="Google Shape;817;p16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8" name="Google Shape;818;p16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9" name="Google Shape;819;p16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0" name="Google Shape;820;p16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3" name="Google Shape;823;p16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4" name="Google Shape;824;p16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5" name="Google Shape;825;p16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6" name="Google Shape;826;p16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7" name="Google Shape;827;p16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8" name="Google Shape;828;p16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9" name="Google Shape;829;p16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0" name="Google Shape;830;p16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1" name="Google Shape;831;p16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32" name="Google Shape;832;p16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3" name="Google Shape;833;p16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6" name="Google Shape;836;p16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7" name="Google Shape;837;p16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8" name="Google Shape;838;p16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9" name="Google Shape;839;p16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0" name="Google Shape;840;p16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1" name="Google Shape;841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4" name="Google Shape;844;p16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5" name="Google Shape;845;p16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6" name="Google Shape;846;p16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7" name="Google Shape;847;p16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8" name="Google Shape;848;p16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9" name="Google Shape;849;p16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0" name="Google Shape;850;p16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1" name="Google Shape;851;p16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2" name="Google Shape;852;p16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3" name="Google Shape;853;p16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4" name="Google Shape;854;p16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7" name="Google Shape;197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8" name="Google Shape;198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9" name="Google Shape;199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0" name="Google Shape;200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1" name="Google Shape;201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2" name="Google Shape;202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3" name="Google Shape;203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4" name="Google Shape;204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5" name="Google Shape;205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6" name="Google Shape;206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" name="Google Shape;207;p21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7" name="Google Shape;857;p16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58" name="Google Shape;858;p16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59" name="Google Shape;859;p16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60" name="Google Shape;860;p16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61" name="Google Shape;861;p16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62" name="Google Shape;862;p16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63" name="Google Shape;863;p16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64" name="Google Shape;864;p16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65" name="Google Shape;865;p16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66" name="Google Shape;866;p16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9" name="Google Shape;869;p16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0" name="Google Shape;870;p16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1" name="Google Shape;871;p16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2" name="Google Shape;872;p16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3" name="Google Shape;873;p16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4" name="Google Shape;874;p16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5" name="Google Shape;875;p16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6" name="Google Shape;876;p16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7" name="Google Shape;877;p16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8" name="Google Shape;878;p16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1" name="Google Shape;881;p16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2" name="Google Shape;882;p16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3" name="Google Shape;883;p16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4" name="Google Shape;884;p16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5" name="Google Shape;885;p16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6" name="Google Shape;886;p16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7" name="Google Shape;887;p16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8" name="Google Shape;888;p16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9" name="Google Shape;889;p16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0" name="Google Shape;890;p16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1" name="Google Shape;891;p16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2" name="Google Shape;892;p16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3" name="Google Shape;893;p16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4" name="Google Shape;894;p16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5" name="Google Shape;895;p16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6" name="Google Shape;896;p16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16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8" name="Google Shape;898;p16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9" name="Google Shape;899;p16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2" name="Google Shape;902;p17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03" name="Google Shape;903;p17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6" name="Google Shape;906;p17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07" name="Google Shape;907;p17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Google Shape;909;p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7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3" name="Google Shape;913;p17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4" name="Google Shape;914;p17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5" name="Google Shape;915;p17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6" name="Google Shape;916;p17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7" name="Google Shape;917;p17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8" name="Google Shape;918;p17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9" name="Google Shape;919;p17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2" name="Google Shape;922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23" name="Google Shape;923;p17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924" name="Google Shape;924;p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925" name="Google Shape;925;p1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17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27" name="Google Shape;927;p1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17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29" name="Google Shape;929;p1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7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31" name="Google Shape;931;p17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32" name="Google Shape;932;p17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33" name="Google Shape;933;p17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34" name="Google Shape;934;p17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5" name="Google Shape;935;p17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6" name="Google Shape;936;p17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7" name="Google Shape;937;p173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2" name="Google Shape;942;p11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2"/>
          <p:cNvSpPr txBox="1">
            <a:spLocks noGrp="1"/>
          </p:cNvSpPr>
          <p:nvPr>
            <p:ph type="title"/>
          </p:nvPr>
        </p:nvSpPr>
        <p:spPr>
          <a:xfrm>
            <a:off x="650128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701" r:id="rId2"/>
    <p:sldLayoutId id="2147483702" r:id="rId3"/>
    <p:sldLayoutId id="2147483703" r:id="rId4"/>
    <p:sldLayoutId id="2147483797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98" r:id="rId16"/>
    <p:sldLayoutId id="2147483799" r:id="rId17"/>
    <p:sldLayoutId id="2147483800" r:id="rId18"/>
    <p:sldLayoutId id="2147483801" r:id="rId19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0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80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3255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1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11" Type="http://schemas.openxmlformats.org/officeDocument/2006/relationships/image" Target="../media/image31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22.gif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png"/><Relationship Id="rId11" Type="http://schemas.openxmlformats.org/officeDocument/2006/relationships/image" Target="../media/image31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22.gif"/><Relationship Id="rId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8.png"/><Relationship Id="rId12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8.png"/><Relationship Id="rId12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11" Type="http://schemas.openxmlformats.org/officeDocument/2006/relationships/image" Target="../media/image31.png"/><Relationship Id="rId5" Type="http://schemas.openxmlformats.org/officeDocument/2006/relationships/image" Target="../media/image18.png"/><Relationship Id="rId10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2.png"/><Relationship Id="rId7" Type="http://schemas.openxmlformats.org/officeDocument/2006/relationships/image" Target="../media/image1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314AFDF-F864-1E61-F00E-8134024C65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54" b="3314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95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انظروا إلى الكلمة جيدا.  </a:t>
            </a:r>
            <a:endParaRPr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Google Shape;1424;p14">
            <a:extLst>
              <a:ext uri="{FF2B5EF4-FFF2-40B4-BE49-F238E27FC236}">
                <a16:creationId xmlns:a16="http://schemas.microsoft.com/office/drawing/2014/main" xmlns="" id="{69C15F6F-3F04-775F-616C-45324FF24E05}"/>
              </a:ext>
            </a:extLst>
          </p:cNvPr>
          <p:cNvSpPr/>
          <p:nvPr/>
        </p:nvSpPr>
        <p:spPr>
          <a:xfrm>
            <a:off x="2052000" y="2644190"/>
            <a:ext cx="5040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/>
            <a:r>
              <a:rPr lang="ar-MA" sz="9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اَلتُّرْبَةُ </a:t>
            </a: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6D8685E-1318-EDC3-1C57-70737951C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7507" y="677317"/>
            <a:ext cx="828000" cy="828000"/>
          </a:xfrm>
          <a:prstGeom prst="rect">
            <a:avLst/>
          </a:prstGeom>
        </p:spPr>
      </p:pic>
      <p:pic>
        <p:nvPicPr>
          <p:cNvPr id="13" name="Google Shape;1243;p5">
            <a:extLst>
              <a:ext uri="{FF2B5EF4-FFF2-40B4-BE49-F238E27FC236}">
                <a16:creationId xmlns:a16="http://schemas.microsoft.com/office/drawing/2014/main" xmlns="" id="{D2917786-0E27-94DA-D81E-D9ACF9F50F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34355C7D-8BBE-990D-C5C6-84D9E0A5D51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5;p5">
            <a:extLst>
              <a:ext uri="{FF2B5EF4-FFF2-40B4-BE49-F238E27FC236}">
                <a16:creationId xmlns:a16="http://schemas.microsoft.com/office/drawing/2014/main" xmlns="" id="{1558525C-214F-B771-E8AB-2E5278DA3BF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xmlns="" id="{F26E30F3-FA3F-08AB-4079-2E339E1FA91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7;p5">
            <a:extLst>
              <a:ext uri="{FF2B5EF4-FFF2-40B4-BE49-F238E27FC236}">
                <a16:creationId xmlns:a16="http://schemas.microsoft.com/office/drawing/2014/main" xmlns="" id="{44FE1110-F720-AB0A-BCD6-043C2EEF08D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48;p5">
            <a:extLst>
              <a:ext uri="{FF2B5EF4-FFF2-40B4-BE49-F238E27FC236}">
                <a16:creationId xmlns:a16="http://schemas.microsoft.com/office/drawing/2014/main" xmlns="" id="{7FEF33B5-9D54-6D19-A086-B022604B4AA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49;p5">
            <a:extLst>
              <a:ext uri="{FF2B5EF4-FFF2-40B4-BE49-F238E27FC236}">
                <a16:creationId xmlns:a16="http://schemas.microsoft.com/office/drawing/2014/main" xmlns="" id="{78F08476-1C59-D0E1-2E28-2A547050806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0;p5">
            <a:extLst>
              <a:ext uri="{FF2B5EF4-FFF2-40B4-BE49-F238E27FC236}">
                <a16:creationId xmlns:a16="http://schemas.microsoft.com/office/drawing/2014/main" xmlns="" id="{17366E05-E099-C204-49FE-FC3C1E5186E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1;p5">
            <a:extLst>
              <a:ext uri="{FF2B5EF4-FFF2-40B4-BE49-F238E27FC236}">
                <a16:creationId xmlns:a16="http://schemas.microsoft.com/office/drawing/2014/main" xmlns="" id="{E147590C-917F-58D7-34DC-466A433ED43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2;p5">
            <a:extLst>
              <a:ext uri="{FF2B5EF4-FFF2-40B4-BE49-F238E27FC236}">
                <a16:creationId xmlns:a16="http://schemas.microsoft.com/office/drawing/2014/main" xmlns="" id="{315DFBC6-2D06-2E7F-9004-79091FA430C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اكتبوا. ينطق الأستاذ الكلمة.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2B4FD9E-2F82-0789-9787-ABD3F380A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1607" y="703324"/>
            <a:ext cx="828000" cy="828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9CFBBE44-BD12-E257-1EDE-1EC437B404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E6EC589D-3323-10C4-58D9-2453F9F3E68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0F9AF7DB-3AAC-1C40-06DC-E96CF86BB5E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38A290A9-2800-82D8-E0D8-4C9406CD17F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300E504E-04B3-4A7C-855F-521FEB32670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2353E34A-2C8E-2EA8-206D-F865689020A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9F7FDD67-14FB-D7E6-7B29-360797BA623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3F468FE3-0B7C-8090-81E5-62C6DF0907F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F28001AB-42FC-FC73-41A4-986C1787621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C997FDC7-3A07-E08C-85E7-F3C366E961C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97250312-7B53-9A30-6B5D-7489A774AF7D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l="707" t="12972" r="2214" b="12334"/>
          <a:stretch/>
        </p:blipFill>
        <p:spPr>
          <a:xfrm>
            <a:off x="2797444" y="2626962"/>
            <a:ext cx="3494868" cy="268895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747A6191-9552-569B-9FC5-E1C30EA34E3B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07" t="12972" r="2214" b="12334"/>
          <a:stretch/>
        </p:blipFill>
        <p:spPr>
          <a:xfrm>
            <a:off x="2797444" y="2626962"/>
            <a:ext cx="3494868" cy="268895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549" name="Google Shape;1549;p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ــــ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صححوا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62" name="Google Shape;1562;p21"/>
          <p:cNvSpPr/>
          <p:nvPr/>
        </p:nvSpPr>
        <p:spPr>
          <a:xfrm>
            <a:off x="3205274" y="3579210"/>
            <a:ext cx="2684082" cy="86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457200" rtl="1">
              <a:buClr>
                <a:schemeClr val="lt1"/>
              </a:buClr>
              <a:buSzPts val="13800"/>
            </a:pPr>
            <a:r>
              <a:rPr lang="ar-MA" sz="4800" b="1" kern="1200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اَلتُّرْبَةُ</a:t>
            </a:r>
            <a:endParaRPr sz="6000" b="1" kern="1200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26F0ED3-A89F-E226-0391-50A686A97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8" y="684662"/>
            <a:ext cx="828000" cy="828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7DB14200-F1F5-A77D-A78A-8121FE5039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FF3D58EA-42F5-6108-FA61-375550A7218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D7D5F184-EE8E-E0C7-0D9F-738C167C7ED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9689BB8E-EDE4-7317-D779-E270FD7714BD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D3D8AB2A-732F-3AD7-8BDE-FD18C5F2D0F5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C52217A0-1912-9313-5729-D86BBED2662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4C51AB42-450B-3381-DD45-B7B7CCDCD58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B9001C1D-3F79-8CB0-C538-F952575FE5E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0CF1E55D-5E44-8674-28C5-4902E9E851F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15F51C23-3982-1FE4-7BC5-ED4F1AF0804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انظروا إلى الكلمة جيدا. </a:t>
            </a:r>
            <a:endParaRPr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8694E4D-4159-8468-8B21-BE73C9F3F53C}"/>
              </a:ext>
            </a:extLst>
          </p:cNvPr>
          <p:cNvSpPr txBox="1"/>
          <p:nvPr/>
        </p:nvSpPr>
        <p:spPr>
          <a:xfrm>
            <a:off x="2226734" y="2640969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9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اَلْحَقْلُ</a:t>
            </a:r>
            <a:endParaRPr lang="fr-MA" sz="49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C2E9949-E275-CE14-C4A3-AEA6285B8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945" y="675331"/>
            <a:ext cx="828000" cy="828000"/>
          </a:xfrm>
          <a:prstGeom prst="rect">
            <a:avLst/>
          </a:prstGeom>
        </p:spPr>
      </p:pic>
      <p:pic>
        <p:nvPicPr>
          <p:cNvPr id="13" name="Google Shape;1243;p5">
            <a:extLst>
              <a:ext uri="{FF2B5EF4-FFF2-40B4-BE49-F238E27FC236}">
                <a16:creationId xmlns:a16="http://schemas.microsoft.com/office/drawing/2014/main" xmlns="" id="{0E13BF90-A33F-1F13-9C32-EE8281C874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32AE2038-CD75-0540-E040-607C1716DBF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5;p5">
            <a:extLst>
              <a:ext uri="{FF2B5EF4-FFF2-40B4-BE49-F238E27FC236}">
                <a16:creationId xmlns:a16="http://schemas.microsoft.com/office/drawing/2014/main" xmlns="" id="{BB6E4828-AC1B-C03F-5714-7D25EDE9E29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xmlns="" id="{7D8F1125-DD81-55AC-E6CC-CAF1EF6F48E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7;p5">
            <a:extLst>
              <a:ext uri="{FF2B5EF4-FFF2-40B4-BE49-F238E27FC236}">
                <a16:creationId xmlns:a16="http://schemas.microsoft.com/office/drawing/2014/main" xmlns="" id="{7DAAD2EE-76DA-41F2-B5EC-2FDA897E90B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48;p5">
            <a:extLst>
              <a:ext uri="{FF2B5EF4-FFF2-40B4-BE49-F238E27FC236}">
                <a16:creationId xmlns:a16="http://schemas.microsoft.com/office/drawing/2014/main" xmlns="" id="{73B7BE1A-B8D8-99D3-F093-9F13BFCC81C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49;p5">
            <a:extLst>
              <a:ext uri="{FF2B5EF4-FFF2-40B4-BE49-F238E27FC236}">
                <a16:creationId xmlns:a16="http://schemas.microsoft.com/office/drawing/2014/main" xmlns="" id="{0F8CD05D-2921-B985-5997-26F864DD136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0;p5">
            <a:extLst>
              <a:ext uri="{FF2B5EF4-FFF2-40B4-BE49-F238E27FC236}">
                <a16:creationId xmlns:a16="http://schemas.microsoft.com/office/drawing/2014/main" xmlns="" id="{A1A15E38-8C08-89F5-6071-81644B1A2AD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1;p5">
            <a:extLst>
              <a:ext uri="{FF2B5EF4-FFF2-40B4-BE49-F238E27FC236}">
                <a16:creationId xmlns:a16="http://schemas.microsoft.com/office/drawing/2014/main" xmlns="" id="{292450DB-4D90-010F-7940-7498381FEB6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2;p5">
            <a:extLst>
              <a:ext uri="{FF2B5EF4-FFF2-40B4-BE49-F238E27FC236}">
                <a16:creationId xmlns:a16="http://schemas.microsoft.com/office/drawing/2014/main" xmlns="" id="{3BFA78AB-94EF-C419-5A48-68A46011F13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اكتبوا.</a:t>
            </a:r>
            <a:b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ينطق الأستاذ الكلمة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F4ACF1C-E88B-F1E0-6AF1-4004E4EC6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8" y="684000"/>
            <a:ext cx="828000" cy="828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A2E44222-D23F-D2F3-4897-0739C0F409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CF44CBD5-7652-AE70-340A-15D0B8EE26E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E0C5DA03-C56D-654A-DC20-AFDDA2C5A3A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F20967FB-C8EB-3DF8-5685-A6BACE6F31F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20A985D5-F107-E09B-9F6C-FDD5B7C1B13F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27C86AAE-B0F9-1623-8C2D-06B826B1657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6624EB1B-7715-61BE-BC2C-ADCC9A6E19B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5A4F0559-02A1-41BE-55E8-E9CD7CEEB97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DA6F8FDC-DBBB-8BFE-12CE-FE61430BA2D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287BEAFF-2142-0E16-E028-9D850C7B788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Google Shape;1379;p12">
            <a:extLst>
              <a:ext uri="{FF2B5EF4-FFF2-40B4-BE49-F238E27FC236}">
                <a16:creationId xmlns:a16="http://schemas.microsoft.com/office/drawing/2014/main" xmlns="" id="{5C377E1D-A26E-606B-6913-CE700ABED34D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l="707" t="12972" r="2214" b="12334"/>
          <a:stretch/>
        </p:blipFill>
        <p:spPr>
          <a:xfrm>
            <a:off x="2797444" y="2626962"/>
            <a:ext cx="3494868" cy="268895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– صححوا.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9" descr="Une image contenant dessin humoristique, sourire, art&#10;&#10;Le contenu généré par l’IA peut être incorrect.">
            <a:extLst>
              <a:ext uri="{FF2B5EF4-FFF2-40B4-BE49-F238E27FC236}">
                <a16:creationId xmlns:a16="http://schemas.microsoft.com/office/drawing/2014/main" xmlns="" id="{BB4A8B3B-5807-A460-9A4C-ED166BBC0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7593" y="693331"/>
            <a:ext cx="828000" cy="828000"/>
          </a:xfrm>
          <a:prstGeom prst="rect">
            <a:avLst/>
          </a:prstGeom>
        </p:spPr>
      </p:pic>
      <p:pic>
        <p:nvPicPr>
          <p:cNvPr id="12" name="Google Shape;1243;p5">
            <a:extLst>
              <a:ext uri="{FF2B5EF4-FFF2-40B4-BE49-F238E27FC236}">
                <a16:creationId xmlns:a16="http://schemas.microsoft.com/office/drawing/2014/main" xmlns="" id="{3A716670-0805-06EC-C998-0930D22FF7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8C27029E-5A07-BFF0-521F-12C460DFEB4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608225F4-90B3-0762-0438-B2D92C8A327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DC064366-0B36-B4C3-3D07-91C28A9AEE2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0B6B285B-221D-205B-D128-F40C17D9CDF8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0AC952C9-47A7-81C0-126A-818A23E958B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E2708B72-6454-EE05-A9FF-D8C805FD2C05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94974F86-EAA8-E7B7-1386-18726094040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C260402A-609B-0687-5485-D1279CA1836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B857C118-5489-2954-5235-3DA6CB7B65A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1D891A74-5DAD-DFF9-30B9-7D025273701A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l="707" t="12972" r="2214" b="12334"/>
          <a:stretch/>
        </p:blipFill>
        <p:spPr>
          <a:xfrm>
            <a:off x="2797444" y="2626962"/>
            <a:ext cx="3494868" cy="268895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" name="Google Shape;1562;p21">
            <a:extLst>
              <a:ext uri="{FF2B5EF4-FFF2-40B4-BE49-F238E27FC236}">
                <a16:creationId xmlns:a16="http://schemas.microsoft.com/office/drawing/2014/main" xmlns="" id="{DDE04C77-8F1B-4E51-99F1-CD3438148502}"/>
              </a:ext>
            </a:extLst>
          </p:cNvPr>
          <p:cNvSpPr/>
          <p:nvPr/>
        </p:nvSpPr>
        <p:spPr>
          <a:xfrm>
            <a:off x="3205274" y="3579210"/>
            <a:ext cx="2684082" cy="86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457200" rtl="1">
              <a:buClr>
                <a:schemeClr val="lt1"/>
              </a:buClr>
              <a:buSzPts val="13800"/>
            </a:pPr>
            <a:r>
              <a:rPr lang="ar-MA" sz="4800" b="1" kern="1200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اَلْحَقْلُ</a:t>
            </a:r>
            <a:endParaRPr lang="ar-MA" sz="6000" b="1" kern="1200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0B9AD821-D3AE-6490-BCC0-7963E188586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Font typeface="Arial"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ستتعرفون كلماتٍ جديدةً، لتكونوا قادرين على استخدامها لإنتاج جمل  مفيدة.</a:t>
            </a:r>
            <a:endParaRPr lang="fr-MA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xmlns="" id="{1D68689F-5AFD-BF67-681F-B79C72BC2B1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704" r="704"/>
          <a:stretch/>
        </p:blipFill>
        <p:spPr>
          <a:prstGeom prst="rect">
            <a:avLst/>
          </a:prstGeo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11A4E9B9-4DF7-8D94-B02B-6E55AA3E3CB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xmlns="" id="{11768E31-4FE9-3674-3E0C-C338E24660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5;p5">
            <a:extLst>
              <a:ext uri="{FF2B5EF4-FFF2-40B4-BE49-F238E27FC236}">
                <a16:creationId xmlns:a16="http://schemas.microsoft.com/office/drawing/2014/main" xmlns="" id="{974715CC-3249-F95A-F3C0-1FF911E1F94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6;p5">
            <a:extLst>
              <a:ext uri="{FF2B5EF4-FFF2-40B4-BE49-F238E27FC236}">
                <a16:creationId xmlns:a16="http://schemas.microsoft.com/office/drawing/2014/main" xmlns="" id="{48FA5B08-1776-8F63-756A-D1EBB297457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7;p5">
            <a:extLst>
              <a:ext uri="{FF2B5EF4-FFF2-40B4-BE49-F238E27FC236}">
                <a16:creationId xmlns:a16="http://schemas.microsoft.com/office/drawing/2014/main" xmlns="" id="{77C250C5-48FD-BCF4-6A39-836FE99C3699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xmlns="" id="{B35F9C68-2C08-3E21-9195-27D711F69CE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249;p5">
            <a:extLst>
              <a:ext uri="{FF2B5EF4-FFF2-40B4-BE49-F238E27FC236}">
                <a16:creationId xmlns:a16="http://schemas.microsoft.com/office/drawing/2014/main" xmlns="" id="{CD036A28-1123-ED50-C312-36BB2C28910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4ACCC01B-D817-F03B-15ED-F717B53994C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30529FDB-96AF-6E94-820B-024B3BC9E0F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C0207332-2DC0-70E1-B17E-79D9E752740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dessin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xmlns="" id="{388A3FCC-2537-4061-C673-C3D48477F2E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9"/>
          <a:srcRect l="7919" r="7919"/>
          <a:stretch/>
        </p:blipFill>
        <p:spPr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Image 23" descr="Une image contenant boisson, conteneur, Long verre, récipients pour boire&#10;&#10;Le contenu généré par l’IA peut être incorrect.">
            <a:extLst>
              <a:ext uri="{FF2B5EF4-FFF2-40B4-BE49-F238E27FC236}">
                <a16:creationId xmlns:a16="http://schemas.microsoft.com/office/drawing/2014/main" xmlns="" id="{CB98849A-77B1-1C0E-ACA1-EEB9D9980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3817" y="2060109"/>
            <a:ext cx="1604608" cy="1659039"/>
          </a:xfrm>
          <a:prstGeom prst="rect">
            <a:avLst/>
          </a:prstGeom>
        </p:spPr>
      </p:pic>
      <p:pic>
        <p:nvPicPr>
          <p:cNvPr id="27" name="Image 26" descr="Une image contenant garçon, dessin, Visage humain, clipart&#10;&#10;Le contenu généré par l’IA peut être incorrect.">
            <a:extLst>
              <a:ext uri="{FF2B5EF4-FFF2-40B4-BE49-F238E27FC236}">
                <a16:creationId xmlns:a16="http://schemas.microsoft.com/office/drawing/2014/main" xmlns="" id="{59273D40-6738-7A60-8594-D475EE3B41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4313" y="4242127"/>
            <a:ext cx="1880504" cy="1659039"/>
          </a:xfrm>
          <a:prstGeom prst="rect">
            <a:avLst/>
          </a:prstGeom>
        </p:spPr>
      </p:pic>
      <p:pic>
        <p:nvPicPr>
          <p:cNvPr id="30" name="Image 29" descr="Une image contenant lit, dessin humoristique, Visage humain, Cadre de lit&#10;&#10;Le contenu généré par l’IA peut être incorrect.">
            <a:extLst>
              <a:ext uri="{FF2B5EF4-FFF2-40B4-BE49-F238E27FC236}">
                <a16:creationId xmlns:a16="http://schemas.microsoft.com/office/drawing/2014/main" xmlns="" id="{FE58B419-D3B5-6D9D-18D9-189C80A37D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2585" y="2085579"/>
            <a:ext cx="1941664" cy="1659038"/>
          </a:xfrm>
          <a:prstGeom prst="rect">
            <a:avLst/>
          </a:prstGeom>
        </p:spPr>
      </p:pic>
      <p:pic>
        <p:nvPicPr>
          <p:cNvPr id="33" name="Image 32" descr="Une image contenant dessin, croquis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2B5DEAA-3AC1-8BA9-7259-30586FC591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5928" y="4101166"/>
            <a:ext cx="1880504" cy="1800000"/>
          </a:xfrm>
          <a:prstGeom prst="rect">
            <a:avLst/>
          </a:prstGeom>
        </p:spPr>
      </p:pic>
      <p:pic>
        <p:nvPicPr>
          <p:cNvPr id="35" name="Image 34" descr="Une image contenant Visage humain, habit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6C4E69E-670C-5444-04FD-ADD1D76D6E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75915" y="4271499"/>
            <a:ext cx="2133302" cy="162966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557C54-1EFE-65B4-FFC7-5F2D6F021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0500A0D-FFC9-EAD6-B2B5-86A405005D4A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8B7246F-0531-97CE-4677-5813D41E368E}"/>
              </a:ext>
            </a:extLst>
          </p:cNvPr>
          <p:cNvSpPr txBox="1"/>
          <p:nvPr/>
        </p:nvSpPr>
        <p:spPr>
          <a:xfrm>
            <a:off x="4510008" y="3191732"/>
            <a:ext cx="333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تَمارينٌ رِيّاضِيَّةٌ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F64E382B-4F88-E1F7-142E-869C6FD0FC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الكلمة الأولى هي تمارين رياضية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ــــ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رددوا : تمارين رياضية.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FA12DA86-7937-1FEF-27F1-C9C376A2973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4;p5">
            <a:extLst>
              <a:ext uri="{FF2B5EF4-FFF2-40B4-BE49-F238E27FC236}">
                <a16:creationId xmlns:a16="http://schemas.microsoft.com/office/drawing/2014/main" xmlns="" id="{BD36425C-FF13-D117-E7F3-70BAD228A8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xmlns="" id="{669813A6-7ED3-CBFD-807E-D43EE2DA0A1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xmlns="" id="{27509B36-DF1F-EE6E-D3E4-94ED10983AD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xmlns="" id="{56CC8936-33B3-F6D3-6F43-7A52C97D4BC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xmlns="" id="{AAB03257-283C-40CC-E710-3F0B856BD43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249;p5">
            <a:extLst>
              <a:ext uri="{FF2B5EF4-FFF2-40B4-BE49-F238E27FC236}">
                <a16:creationId xmlns:a16="http://schemas.microsoft.com/office/drawing/2014/main" xmlns="" id="{620F1976-112A-3E47-6B53-FF74B2BCEA9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50;p5">
            <a:extLst>
              <a:ext uri="{FF2B5EF4-FFF2-40B4-BE49-F238E27FC236}">
                <a16:creationId xmlns:a16="http://schemas.microsoft.com/office/drawing/2014/main" xmlns="" id="{0F3B208B-2B0C-AA2E-B9CB-0EE05D4A0D3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8732804C-592D-B947-EE5B-2DE5E776B90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2B4D9E6C-EDAE-A62D-0541-B8ADFBCD32F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8DE4029-25AF-436E-E358-6875203275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385055B-ADB6-5629-080C-4221F3169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7649" y="2044700"/>
            <a:ext cx="3200520" cy="30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9610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27209B-34DF-2641-3AF1-B19A40EEB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D2A057FC-2114-0742-86F8-A81932AE6AD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ماذا تفعل فرح كل يوم؟ 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4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E5459A7-2AA7-44A0-DB3A-43D246191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828000" cy="828000"/>
          </a:xfrm>
          <a:prstGeom prst="rect">
            <a:avLst/>
          </a:prstGeo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17A7B7C5-87C7-90FA-5B06-9EA4DBF991D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4;p5">
            <a:extLst>
              <a:ext uri="{FF2B5EF4-FFF2-40B4-BE49-F238E27FC236}">
                <a16:creationId xmlns:a16="http://schemas.microsoft.com/office/drawing/2014/main" xmlns="" id="{99F9344F-45B0-66F1-D7CF-8A5034B41A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xmlns="" id="{E01CEC9A-894B-6000-A012-B51D3B13706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xmlns="" id="{2DF40979-B5CE-8601-0DB9-3F4C361E5F7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xmlns="" id="{D7D246B7-F0C2-15B8-1454-56EFA80C365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xmlns="" id="{CC3323FA-A3D3-27F0-F807-3E31A66F6C7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249;p5">
            <a:extLst>
              <a:ext uri="{FF2B5EF4-FFF2-40B4-BE49-F238E27FC236}">
                <a16:creationId xmlns:a16="http://schemas.microsoft.com/office/drawing/2014/main" xmlns="" id="{95123FB3-E30D-BAF5-0D16-376C53402EC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50;p5">
            <a:extLst>
              <a:ext uri="{FF2B5EF4-FFF2-40B4-BE49-F238E27FC236}">
                <a16:creationId xmlns:a16="http://schemas.microsoft.com/office/drawing/2014/main" xmlns="" id="{984EF826-BC1C-691A-D111-25BFD81CC21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1;p5">
            <a:extLst>
              <a:ext uri="{FF2B5EF4-FFF2-40B4-BE49-F238E27FC236}">
                <a16:creationId xmlns:a16="http://schemas.microsoft.com/office/drawing/2014/main" xmlns="" id="{99103831-22EA-6694-398F-1015F125A3B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2;p5">
            <a:extLst>
              <a:ext uri="{FF2B5EF4-FFF2-40B4-BE49-F238E27FC236}">
                <a16:creationId xmlns:a16="http://schemas.microsoft.com/office/drawing/2014/main" xmlns="" id="{1DA7D418-D514-2499-09A8-7C64F09B981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9B9F79C-8102-635E-C546-6D4764B611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5239" y="2133600"/>
            <a:ext cx="3200520" cy="30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485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A40AE0-6DCD-505E-F6D9-EF42B97C7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B1886A3-B3B6-B14F-BE5F-9357B77603D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تَقومُ فَرَحُ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بِـﭑلتَّمارينِ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ﭐلرِّياضِيَّةِ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كُلَّ يَوْمٍ. من يردد؟ 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57D0615-6BD5-2B44-42B0-F803DF810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0269" y="675331"/>
            <a:ext cx="828000" cy="828000"/>
          </a:xfrm>
          <a:prstGeom prst="rect">
            <a:avLst/>
          </a:prstGeom>
        </p:spPr>
      </p:pic>
      <p:pic>
        <p:nvPicPr>
          <p:cNvPr id="4" name="Google Shape;1243;p5">
            <a:extLst>
              <a:ext uri="{FF2B5EF4-FFF2-40B4-BE49-F238E27FC236}">
                <a16:creationId xmlns:a16="http://schemas.microsoft.com/office/drawing/2014/main" xmlns="" id="{4BFA5188-7A34-CEDF-7E4C-F70471DABD2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D96CB999-1CDB-464A-FF60-C9C014B0D2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B2E4DC9C-6652-9E96-06CD-3E9BC3D73BB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826A4AE2-CB00-84C2-87E0-AE643B76CF6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097A63B9-0032-8C26-1053-C2EB12F99A5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8FBD7D29-B4EE-2D88-7A6E-B136547B0F3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DBF211B2-74E3-D924-A440-7BC0D1D8AF5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519E4947-4FEA-6ED2-EDEE-D648CCC119C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F6779F60-8B68-ECDE-8185-884C38B3421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7BE6AF94-6318-1B38-87A0-D23F639CBEE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82A8F2E7-5BCD-758D-5FB8-76085F7CDC7F}"/>
              </a:ext>
            </a:extLst>
          </p:cNvPr>
          <p:cNvSpPr txBox="1"/>
          <p:nvPr/>
        </p:nvSpPr>
        <p:spPr>
          <a:xfrm>
            <a:off x="1" y="548163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>
              <a:buClrTx/>
              <a:defRPr/>
            </a:pPr>
            <a:r>
              <a:rPr lang="ar-MA" sz="48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تَقومُ فَرَحُ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بِـﭑلتَّمارينِ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ﭐلرِّياضِيَّةِ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كُلَّ يَوْمٍ. </a:t>
            </a:r>
          </a:p>
          <a:p>
            <a:pPr algn="ctr" defTabSz="457200" rtl="1">
              <a:buClrTx/>
              <a:defRPr/>
            </a:pP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9BB9B04-986B-9A80-9417-810F166691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5239" y="1986865"/>
            <a:ext cx="3200520" cy="30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1147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9"/>
          <p:cNvSpPr txBox="1">
            <a:spLocks noGrp="1"/>
          </p:cNvSpPr>
          <p:nvPr>
            <p:ph type="title"/>
          </p:nvPr>
        </p:nvSpPr>
        <p:spPr>
          <a:xfrm>
            <a:off x="632373" y="7835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استمعوا للنشيد.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FF342AA-AD12-4F6E-8EE8-5E431EC6B6C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40938" y="721324"/>
            <a:ext cx="792000" cy="792000"/>
          </a:xfr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83D74436-55A3-4A47-4B3B-F1E49AB6F8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44;p5">
            <a:extLst>
              <a:ext uri="{FF2B5EF4-FFF2-40B4-BE49-F238E27FC236}">
                <a16:creationId xmlns:a16="http://schemas.microsoft.com/office/drawing/2014/main" xmlns="" id="{5F41EE09-369A-747E-1B1E-E0CA1F63B03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2F5EFAF5-68A8-F8A9-50AC-4FCEF3DC701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26238F15-2E88-C548-BC2D-0E560262796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C463D104-3815-29A0-DB18-15F6B407448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A40D8482-1181-9442-A30E-47F867EDD4A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59F7B984-EFF3-482A-D3BD-258DDE53EA4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8E42F3AA-CD13-45C0-5620-BC21E2556BA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169FC1E6-F1F4-6550-32C4-1368B7C3C1F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DB8CC7BF-BB8C-CC13-349A-4998AED9B0F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texte, écriture manuscrite, Police, encre&#10;&#10;Le contenu généré par l’IA peut être incorrect.">
            <a:extLst>
              <a:ext uri="{FF2B5EF4-FFF2-40B4-BE49-F238E27FC236}">
                <a16:creationId xmlns:a16="http://schemas.microsoft.com/office/drawing/2014/main" xmlns="" id="{E179ED84-6CCA-4467-0BAE-DEBE839FF0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8327" y="2271307"/>
            <a:ext cx="6104149" cy="352836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7631EF-15DA-9498-70CC-C3FCED1E9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B217AA-B3BD-5668-2208-C27CABF65E60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11C284BD-CF5C-A4E9-73D7-7BF0F1A1F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الكلمة الثانية هي 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ماهر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- رددوا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ماهر.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A6DBD17-493D-FB87-7460-BB1706520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0269" y="684662"/>
            <a:ext cx="828000" cy="828000"/>
          </a:xfrm>
          <a:prstGeom prst="rect">
            <a:avLst/>
          </a:prstGeo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F729EE65-561F-074B-00F5-80F164165BA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61A86039-5636-1344-89EB-35FCCC951F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A4718715-4FEE-986C-14EA-12C1C0D7679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EDA5741B-76B1-FDD3-7291-DA5BE5E2A4F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36489AC1-C30A-60FA-0F9F-812EF27DD6A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69CC2B79-290C-4BF7-16EB-4EA3EB30EC9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A6C1D918-4133-DEF4-80A7-CC6A7BE8A77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A2410CEC-679A-990E-19F4-197F5DD6786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83AA96BE-DC82-BFCE-45A8-81501E21427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23308DC2-8D55-5087-2BDC-5D02314F15C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19B0AC93-5775-7BDD-711D-3E5389DD54F3}"/>
              </a:ext>
            </a:extLst>
          </p:cNvPr>
          <p:cNvSpPr txBox="1"/>
          <p:nvPr/>
        </p:nvSpPr>
        <p:spPr>
          <a:xfrm>
            <a:off x="4510008" y="3191732"/>
            <a:ext cx="333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ماهِرٌ</a:t>
            </a:r>
            <a:endParaRPr lang="fr-MA" sz="6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18AE150-9F17-9EEC-68DE-E5362AE1DB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210" y="1960520"/>
            <a:ext cx="3672856" cy="32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57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9F24FA-92D9-760E-A5F1-E65EE054F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1FE7D473-F2ED-744F-942A-A6D19C104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0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كيف هو تامر؟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80A3A36-68F4-E59C-B659-7B6ABB149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0269" y="667986"/>
            <a:ext cx="828000" cy="828000"/>
          </a:xfrm>
          <a:prstGeom prst="rect">
            <a:avLst/>
          </a:prstGeo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19A129B8-E742-A2BC-2F84-8E69A77A3E1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xmlns="" id="{227ED9B0-990D-7D61-5939-09689AD9A0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xmlns="" id="{1EF077A5-17BC-B1EF-0581-04CE9DCA45D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xmlns="" id="{A1E7A946-46CF-2667-F1F8-AE00E6F0B31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xmlns="" id="{CDD2F0BC-714E-F825-4395-4A59743874F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xmlns="" id="{3C890EB7-3DF3-7D70-C333-01B443063C4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xmlns="" id="{C6D396AF-ABD9-27B0-5B81-934873AB1F6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0476AD32-9CB1-3B7C-18E8-B9103AF5DF1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9B0A8AA6-DE4D-E6FC-ADE1-801BBA7C1C4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4FB0E05A-ECBF-9E0A-3195-E995525E04B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46C608E-6BE5-FF03-5151-92DDDE076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873" y="2011320"/>
            <a:ext cx="3672856" cy="32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3819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CFE485-3209-6CE5-D2FF-7FF555C17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10C5A1D-8138-801C-0979-99E59E7E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ar-MA" sz="2400" dirty="0">
                <a:solidFill>
                  <a:srgbClr val="424D7B"/>
                </a:solidFill>
                <a:ea typeface="Calibri" panose="020F0502020204030204" pitchFamily="34" charset="0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تامِرٌ لاعِبٌ ماهِرٌ.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ـــــ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رددوا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1E95E00-886F-F18C-0E4B-F2128D063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84662"/>
            <a:ext cx="828000" cy="82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EDC2606-A8D1-19B9-886C-E1429C1C5664}"/>
              </a:ext>
            </a:extLst>
          </p:cNvPr>
          <p:cNvSpPr txBox="1"/>
          <p:nvPr/>
        </p:nvSpPr>
        <p:spPr>
          <a:xfrm>
            <a:off x="952501" y="5481638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تامِرٌ لاعِبٌ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ماهِرٌ.</a:t>
            </a:r>
          </a:p>
        </p:txBody>
      </p:sp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C5E37506-4AA0-C077-66C0-92CC56E3430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xmlns="" id="{83ABDE8E-8CB6-BB42-7093-B39A6BD55F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3D1BEDF8-C082-12C7-71C9-D16B06F579F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9996B9C2-BB37-8004-587C-4F4020B26A4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AF933622-9536-23B6-0ECD-17A24664165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901E27EE-AAD2-292E-261D-8972851195B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ECFDFB06-AB60-6B52-F69C-A8BA1F7BAB8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1DF0530E-46F1-192C-57B2-44B9CD4DA61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DEE6BD92-9DBA-6F1B-7563-27583E3DF30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C0B36962-5A8A-E72F-075F-65E72A325C6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DEA3055-ADD9-8E08-A6A1-06A92D074B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9188" y="1714609"/>
            <a:ext cx="3672856" cy="32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5880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0CAA72-5AA5-0BE3-9718-CCE1F510B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1CFF4F4-0332-CF70-C3F9-7921ACED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الموالية هي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اَلْفَحْصُ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ﭐلطِّبِّيُّ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 رددوا اَلْفَحْصُ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ﭐلطِّبِّيُّ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025FA41-797C-4B39-4B65-D05642EA49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0A15D9D0-BE49-AE4A-3E3E-16169A741EB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xmlns="" id="{96E91C89-2E96-95FE-4AAA-91589968C6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AE2C0909-DE44-CBEA-45C9-669BFCD200C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1C737CA2-2162-4A1A-5585-D02915ADEF7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B4D17BB8-804A-3219-6936-04DF81D06F2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8BC2881A-A2A7-B729-757C-24128E611AD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ECC3C473-4C53-A52B-8CE1-4CC64975E04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E37D5F51-7864-4407-9203-7E0B9E41D74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2B024BC8-893E-FC0D-1315-C88FF8555563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3C22D6FC-3A37-0B77-497A-26DED2E7E5A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A2A08CC2-6495-D6C2-C125-3F1C1B5BDDF9}"/>
              </a:ext>
            </a:extLst>
          </p:cNvPr>
          <p:cNvSpPr txBox="1"/>
          <p:nvPr/>
        </p:nvSpPr>
        <p:spPr>
          <a:xfrm>
            <a:off x="4510008" y="3191732"/>
            <a:ext cx="333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اَلْفَحْصُ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ﭐلطِّبِّيُّ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Visage humain, habit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53316A0-3E0A-C803-F34C-62ECA16D6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879" y="2660210"/>
            <a:ext cx="3175631" cy="27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72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F55707-5001-37C6-B362-38130075E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97AE60C3-6783-5B47-86B2-F7EFD361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متى تزور طبيب الأسنان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؟ لماذا؟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1149ED4-8388-6097-A46C-2032A5B659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5D7DD829-6707-71B5-DB34-7D9565CCA7F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4;p5">
            <a:extLst>
              <a:ext uri="{FF2B5EF4-FFF2-40B4-BE49-F238E27FC236}">
                <a16:creationId xmlns:a16="http://schemas.microsoft.com/office/drawing/2014/main" xmlns="" id="{7A21B268-6621-0E5C-02C2-0D0A7511C5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xmlns="" id="{FC7F676B-BA6B-1A72-8272-CE0DDE53C2B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xmlns="" id="{AC52DB7C-4009-1B62-8307-109F3A294E8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xmlns="" id="{1A69B7BE-112F-3A1F-7E07-F40C06EB050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xmlns="" id="{AF1520A4-D486-0C70-A410-B5067F745E8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xmlns="" id="{6284F5D6-F99A-EAEC-6EFB-E6F82D369EF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21E5A761-93AD-A74B-BE11-D014670F37A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9C3E649C-0AF2-D72B-EFC0-05F99E4CADD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4CBACE2F-3F18-5DA8-365C-155E1EF660E3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 descr="Une image contenant Visage humain, habit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AF731D7B-D7D4-1930-BD79-F6DCFB78C3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3064" y="2431610"/>
            <a:ext cx="3175631" cy="27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2088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383EA4-D2FF-BF3B-B475-2F2195F40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39BF930-DD67-174B-8FFA-557036D1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أَزورُ طَبيبَ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ﭐلْأَسْنانِ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بِـﭑنْتِظامٍ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لِلْفَحْصِ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ﭐلطِّبِّيِّ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.-رددوا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EC16CE3-E90D-6FF2-B983-C8B214B89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93993"/>
            <a:ext cx="828000" cy="82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F9AB6D4-789C-4051-916B-4E5102C8530E}"/>
              </a:ext>
            </a:extLst>
          </p:cNvPr>
          <p:cNvSpPr txBox="1"/>
          <p:nvPr/>
        </p:nvSpPr>
        <p:spPr>
          <a:xfrm>
            <a:off x="348713" y="5481639"/>
            <a:ext cx="8593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أَزورُ طَبيبَ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ﭐلْأَسْنانِ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بِـﭑنْتِظامٍ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لِلْفَحْصِ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ﭐلطِّبِّيِّ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Google Shape;1243;p5">
            <a:extLst>
              <a:ext uri="{FF2B5EF4-FFF2-40B4-BE49-F238E27FC236}">
                <a16:creationId xmlns:a16="http://schemas.microsoft.com/office/drawing/2014/main" xmlns="" id="{04F59A6C-43F3-9154-2DE0-056E2CB0BD8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53201954-12E3-B8F5-3A70-F514ED952E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7A779DB3-A5E2-91B0-CB67-DD94477519C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3A75F4E7-32C4-913D-B34A-D765F178870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ABCBEA45-430E-67F5-902B-309FB029590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E311032E-17C3-17A4-C81D-A9900D40636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D1D1C015-3E23-7001-167D-0CA72B62BCC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6B3D1507-E0CB-6853-DA90-E3EEB09D5A7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8941CD18-8D6B-20A4-312E-9BF02E70AD5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B2B10390-B17A-DC56-BE7D-23EE99DBB3A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 descr="Une image contenant Visage humain, habit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8BA6FD4-0626-3387-2A46-4AE6C7BE1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3064" y="2431610"/>
            <a:ext cx="3175631" cy="27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6073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6D848E-B20B-1C05-B91C-2B29F1D50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6A1C0FA4-4382-B3EE-2E66-45397B3A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التالية هي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منعش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رددوا.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F00D56A-5D15-323B-90F3-FE8D5E5DE6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74669"/>
            <a:ext cx="828000" cy="828000"/>
          </a:xfr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6200E9E5-3B9F-B578-475C-832D563B383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4;p5">
            <a:extLst>
              <a:ext uri="{FF2B5EF4-FFF2-40B4-BE49-F238E27FC236}">
                <a16:creationId xmlns:a16="http://schemas.microsoft.com/office/drawing/2014/main" xmlns="" id="{CA98D015-F338-0F8D-A4F6-40129525B8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5;p5">
            <a:extLst>
              <a:ext uri="{FF2B5EF4-FFF2-40B4-BE49-F238E27FC236}">
                <a16:creationId xmlns:a16="http://schemas.microsoft.com/office/drawing/2014/main" xmlns="" id="{BB3C8AFA-8279-CBA5-3141-99F3556E1D6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xmlns="" id="{7F482495-0A1A-F676-624E-9B3232AC9F1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7;p5">
            <a:extLst>
              <a:ext uri="{FF2B5EF4-FFF2-40B4-BE49-F238E27FC236}">
                <a16:creationId xmlns:a16="http://schemas.microsoft.com/office/drawing/2014/main" xmlns="" id="{87B9E1BF-5209-DDA1-31C7-660162B6A0E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8;p5">
            <a:extLst>
              <a:ext uri="{FF2B5EF4-FFF2-40B4-BE49-F238E27FC236}">
                <a16:creationId xmlns:a16="http://schemas.microsoft.com/office/drawing/2014/main" xmlns="" id="{1D63798F-044E-DF2F-12ED-2441B0EF43A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49;p5">
            <a:extLst>
              <a:ext uri="{FF2B5EF4-FFF2-40B4-BE49-F238E27FC236}">
                <a16:creationId xmlns:a16="http://schemas.microsoft.com/office/drawing/2014/main" xmlns="" id="{5B74CCEF-7D80-491F-729B-6648F87AF3C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0;p5">
            <a:extLst>
              <a:ext uri="{FF2B5EF4-FFF2-40B4-BE49-F238E27FC236}">
                <a16:creationId xmlns:a16="http://schemas.microsoft.com/office/drawing/2014/main" xmlns="" id="{2E117A02-D201-31DD-D3D6-40BB2152A38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1;p5">
            <a:extLst>
              <a:ext uri="{FF2B5EF4-FFF2-40B4-BE49-F238E27FC236}">
                <a16:creationId xmlns:a16="http://schemas.microsoft.com/office/drawing/2014/main" xmlns="" id="{6CEE4620-211C-8D85-D838-05779A12447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2;p5">
            <a:extLst>
              <a:ext uri="{FF2B5EF4-FFF2-40B4-BE49-F238E27FC236}">
                <a16:creationId xmlns:a16="http://schemas.microsoft.com/office/drawing/2014/main" xmlns="" id="{E6AAE590-48C7-7715-766A-5907E5E205E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9AA4237A-4B52-1936-E324-3248D29626A4}"/>
              </a:ext>
            </a:extLst>
          </p:cNvPr>
          <p:cNvSpPr txBox="1"/>
          <p:nvPr/>
        </p:nvSpPr>
        <p:spPr>
          <a:xfrm>
            <a:off x="4775239" y="3429000"/>
            <a:ext cx="304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مُنْعِشٌ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boisson, conteneur, Long verre, récipients pour boire&#10;&#10;Le contenu généré par l’IA peut être incorrect.">
            <a:extLst>
              <a:ext uri="{FF2B5EF4-FFF2-40B4-BE49-F238E27FC236}">
                <a16:creationId xmlns:a16="http://schemas.microsoft.com/office/drawing/2014/main" xmlns="" id="{14734589-112A-7E6F-D1A4-20A1EB2A39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182" y="2657009"/>
            <a:ext cx="2078764" cy="232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9319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FEE5CE-FE68-73B4-3F46-F6B9F952C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FDB4D2B-88BD-DAC4-8F96-E613A5C5D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كيف هو عصير البرتقال؟ ـــــ رددوا.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A436E4D-51E4-DF2E-D3DD-B97AD5EAA6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1607" y="674669"/>
            <a:ext cx="828000" cy="828000"/>
          </a:xfrm>
        </p:spPr>
      </p:pic>
      <p:pic>
        <p:nvPicPr>
          <p:cNvPr id="4" name="Google Shape;1243;p5">
            <a:extLst>
              <a:ext uri="{FF2B5EF4-FFF2-40B4-BE49-F238E27FC236}">
                <a16:creationId xmlns:a16="http://schemas.microsoft.com/office/drawing/2014/main" xmlns="" id="{2464A9CF-E0C9-0A74-0D12-2942984693E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EC1BC907-2880-919E-7B85-1400BFC3E4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6980B620-0270-FB06-907E-A5D10FD41F4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35616014-C085-51AC-BC23-F5C5CF42E76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7;p5">
            <a:extLst>
              <a:ext uri="{FF2B5EF4-FFF2-40B4-BE49-F238E27FC236}">
                <a16:creationId xmlns:a16="http://schemas.microsoft.com/office/drawing/2014/main" xmlns="" id="{3BAE0285-206D-C245-A2DD-DC90EDCBF9A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8;p5">
            <a:extLst>
              <a:ext uri="{FF2B5EF4-FFF2-40B4-BE49-F238E27FC236}">
                <a16:creationId xmlns:a16="http://schemas.microsoft.com/office/drawing/2014/main" xmlns="" id="{B8C8408D-C036-ACD7-D928-7E183903243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49;p5">
            <a:extLst>
              <a:ext uri="{FF2B5EF4-FFF2-40B4-BE49-F238E27FC236}">
                <a16:creationId xmlns:a16="http://schemas.microsoft.com/office/drawing/2014/main" xmlns="" id="{12AF13EE-0FA6-32CD-E106-08611F26803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0;p5">
            <a:extLst>
              <a:ext uri="{FF2B5EF4-FFF2-40B4-BE49-F238E27FC236}">
                <a16:creationId xmlns:a16="http://schemas.microsoft.com/office/drawing/2014/main" xmlns="" id="{AF5322CA-6EFA-D43E-1923-07A7D8D816A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1;p5">
            <a:extLst>
              <a:ext uri="{FF2B5EF4-FFF2-40B4-BE49-F238E27FC236}">
                <a16:creationId xmlns:a16="http://schemas.microsoft.com/office/drawing/2014/main" xmlns="" id="{73BE88E1-942E-6D9D-C618-0BF218EA053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2;p5">
            <a:extLst>
              <a:ext uri="{FF2B5EF4-FFF2-40B4-BE49-F238E27FC236}">
                <a16:creationId xmlns:a16="http://schemas.microsoft.com/office/drawing/2014/main" xmlns="" id="{20E81DDB-3F9A-75A3-1807-877A4FAC69C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boisson, conteneur, Long verre, récipients pour boire&#10;&#10;Le contenu généré par l’IA peut être incorrect.">
            <a:extLst>
              <a:ext uri="{FF2B5EF4-FFF2-40B4-BE49-F238E27FC236}">
                <a16:creationId xmlns:a16="http://schemas.microsoft.com/office/drawing/2014/main" xmlns="" id="{DD3BF4E0-7718-C24E-3DEA-4EE57EF6F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510" y="2568109"/>
            <a:ext cx="2078764" cy="232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2514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8BF8B1-E291-A22D-4CA6-26689BEF0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264C0BE-543C-D4BF-54C3-43AAA05372FE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C9148277-F703-9347-AFDD-D622027DE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عَصيرُ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ﭐلْبُرْتُقالِ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مُنْعِشٌ.- رددوا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5C3E7FB-9989-5146-F51E-DFB6D64B11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8589" y="653359"/>
            <a:ext cx="828000" cy="828000"/>
          </a:xfrm>
        </p:spPr>
      </p:pic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xmlns="" id="{FE12E25A-38AF-4540-A506-B67E465698CC}"/>
              </a:ext>
            </a:extLst>
          </p:cNvPr>
          <p:cNvSpPr txBox="1">
            <a:spLocks/>
          </p:cNvSpPr>
          <p:nvPr/>
        </p:nvSpPr>
        <p:spPr>
          <a:xfrm>
            <a:off x="1795348" y="2161144"/>
            <a:ext cx="5967885" cy="3978590"/>
          </a:xfrm>
          <a:prstGeom prst="roundRect">
            <a:avLst/>
          </a:prstGeom>
        </p:spPr>
        <p:txBody>
          <a:bodyPr/>
          <a:lstStyle/>
          <a:p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7C5297A-8D8F-94F0-51B3-F2A3273F9772}"/>
              </a:ext>
            </a:extLst>
          </p:cNvPr>
          <p:cNvSpPr txBox="1"/>
          <p:nvPr/>
        </p:nvSpPr>
        <p:spPr>
          <a:xfrm>
            <a:off x="364210" y="5481638"/>
            <a:ext cx="8562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عَصيرُ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ﭐلْبُرْتُقالِ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مُنْعِشٌ.</a:t>
            </a:r>
            <a:endParaRPr lang="fr-MA" sz="4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9AD57661-DDBF-E632-1D68-F662351990C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4;p5">
            <a:extLst>
              <a:ext uri="{FF2B5EF4-FFF2-40B4-BE49-F238E27FC236}">
                <a16:creationId xmlns:a16="http://schemas.microsoft.com/office/drawing/2014/main" xmlns="" id="{D7E79544-D5B0-D8B0-4AED-23B6DDB3F0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5;p5">
            <a:extLst>
              <a:ext uri="{FF2B5EF4-FFF2-40B4-BE49-F238E27FC236}">
                <a16:creationId xmlns:a16="http://schemas.microsoft.com/office/drawing/2014/main" xmlns="" id="{6E3877F5-09DA-94F4-BC44-BA211F70820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xmlns="" id="{288386B2-96BF-5DB4-4096-56ABD395461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7;p5">
            <a:extLst>
              <a:ext uri="{FF2B5EF4-FFF2-40B4-BE49-F238E27FC236}">
                <a16:creationId xmlns:a16="http://schemas.microsoft.com/office/drawing/2014/main" xmlns="" id="{CF6D4CAB-CF9D-DCF6-A903-4EAE618A781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48;p5">
            <a:extLst>
              <a:ext uri="{FF2B5EF4-FFF2-40B4-BE49-F238E27FC236}">
                <a16:creationId xmlns:a16="http://schemas.microsoft.com/office/drawing/2014/main" xmlns="" id="{DDAD30D3-107C-31B7-3829-DE255ECCEBF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49;p5">
            <a:extLst>
              <a:ext uri="{FF2B5EF4-FFF2-40B4-BE49-F238E27FC236}">
                <a16:creationId xmlns:a16="http://schemas.microsoft.com/office/drawing/2014/main" xmlns="" id="{85BB9155-8D7C-04F8-A4B2-B4D43605B89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0;p5">
            <a:extLst>
              <a:ext uri="{FF2B5EF4-FFF2-40B4-BE49-F238E27FC236}">
                <a16:creationId xmlns:a16="http://schemas.microsoft.com/office/drawing/2014/main" xmlns="" id="{48C8EA6F-441D-963E-82E9-82802ED5C91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1;p5">
            <a:extLst>
              <a:ext uri="{FF2B5EF4-FFF2-40B4-BE49-F238E27FC236}">
                <a16:creationId xmlns:a16="http://schemas.microsoft.com/office/drawing/2014/main" xmlns="" id="{BC3EE455-E991-DE23-212A-427ECE254E5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252;p5">
            <a:extLst>
              <a:ext uri="{FF2B5EF4-FFF2-40B4-BE49-F238E27FC236}">
                <a16:creationId xmlns:a16="http://schemas.microsoft.com/office/drawing/2014/main" xmlns="" id="{C06E1F11-241C-2907-B891-C485FC7D03B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boisson, conteneur, Long verre, récipients pour boire&#10;&#10;Le contenu généré par l’IA peut être incorrect.">
            <a:extLst>
              <a:ext uri="{FF2B5EF4-FFF2-40B4-BE49-F238E27FC236}">
                <a16:creationId xmlns:a16="http://schemas.microsoft.com/office/drawing/2014/main" xmlns="" id="{7CF9A9EA-A656-EB45-EBA5-F7F26883F7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3350" y="2289561"/>
            <a:ext cx="2078764" cy="232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8392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A81E0C-47EF-4E51-B1D5-ED8A13956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F093E346-6B6C-0915-2592-9D93952A3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الموالية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هي تعتني . رددوا تعتني.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CA28F8D-1542-E157-4FDD-1F5FB4304F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Google Shape;1243;p5">
            <a:extLst>
              <a:ext uri="{FF2B5EF4-FFF2-40B4-BE49-F238E27FC236}">
                <a16:creationId xmlns:a16="http://schemas.microsoft.com/office/drawing/2014/main" xmlns="" id="{50B9E690-885F-21B1-8F44-DE5A85720F0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3B0713E9-AF8E-F40D-71FE-86774DFE91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2C2B57CE-27E2-F08D-9677-25C908F2C40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9543A587-7D44-2BA1-C336-9955A6DD691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92FB75A4-8E7C-A4FD-30C8-EFA9B49A098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56ED2A3E-7F64-5FAC-4DCA-81DCBE31E86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B96BA891-BDC4-75B3-16F3-0119E6FF39D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C39B6E25-E95B-EDDC-05E2-EB854E01495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F8C259D4-8282-72DD-7136-90C7C62007B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3DF953CC-FFE2-3DBE-BBF9-8A66C8B4E65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B6E04E7-0948-02F1-46C9-4E19EA9855BE}"/>
              </a:ext>
            </a:extLst>
          </p:cNvPr>
          <p:cNvSpPr txBox="1"/>
          <p:nvPr/>
        </p:nvSpPr>
        <p:spPr>
          <a:xfrm>
            <a:off x="4510008" y="3191732"/>
            <a:ext cx="333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تَعْتَني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Image 1" descr="Une image contenant lit, dessin humoristique, Visage humain, Cadre de lit&#10;&#10;Le contenu généré par l’IA peut être incorrect.">
            <a:extLst>
              <a:ext uri="{FF2B5EF4-FFF2-40B4-BE49-F238E27FC236}">
                <a16:creationId xmlns:a16="http://schemas.microsoft.com/office/drawing/2014/main" xmlns="" id="{329EBA63-06B6-5BDB-3101-18AEC5711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731" y="2389291"/>
            <a:ext cx="3052779" cy="26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4253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>
          <a:extLst>
            <a:ext uri="{FF2B5EF4-FFF2-40B4-BE49-F238E27FC236}">
              <a16:creationId xmlns:a16="http://schemas.microsoft.com/office/drawing/2014/main" xmlns="" id="{0DE568EB-EF90-11D6-E312-F5F9F946A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9">
            <a:extLst>
              <a:ext uri="{FF2B5EF4-FFF2-40B4-BE49-F238E27FC236}">
                <a16:creationId xmlns:a16="http://schemas.microsoft.com/office/drawing/2014/main" xmlns="" id="{497418A4-EE6E-78B5-6BF9-C4027E6FA1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عرض فيديو النشيد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601BADB8-6098-EDEA-04B4-9B0EB100A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5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EF6EA2C-2FF0-A10F-7881-3A536BF3007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7987593" y="730868"/>
            <a:ext cx="792001" cy="792000"/>
          </a:xfrm>
          <a:prstGeom prst="rect">
            <a:avLst/>
          </a:prstGeom>
        </p:spPr>
      </p:pic>
      <p:pic>
        <p:nvPicPr>
          <p:cNvPr id="13" name="Google Shape;1243;p5">
            <a:extLst>
              <a:ext uri="{FF2B5EF4-FFF2-40B4-BE49-F238E27FC236}">
                <a16:creationId xmlns:a16="http://schemas.microsoft.com/office/drawing/2014/main" xmlns="" id="{59830A30-66C7-13C6-179C-58997A80F2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4;p5">
            <a:extLst>
              <a:ext uri="{FF2B5EF4-FFF2-40B4-BE49-F238E27FC236}">
                <a16:creationId xmlns:a16="http://schemas.microsoft.com/office/drawing/2014/main" xmlns="" id="{5205839D-F6EC-DD01-F1E1-418032DFBC4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5;p5">
            <a:extLst>
              <a:ext uri="{FF2B5EF4-FFF2-40B4-BE49-F238E27FC236}">
                <a16:creationId xmlns:a16="http://schemas.microsoft.com/office/drawing/2014/main" xmlns="" id="{B41D1A8A-9D24-9432-F376-A78F84DC3815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6;p5">
            <a:extLst>
              <a:ext uri="{FF2B5EF4-FFF2-40B4-BE49-F238E27FC236}">
                <a16:creationId xmlns:a16="http://schemas.microsoft.com/office/drawing/2014/main" xmlns="" id="{09941576-1DB1-DD91-FE92-8A82F32C4692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7;p5">
            <a:extLst>
              <a:ext uri="{FF2B5EF4-FFF2-40B4-BE49-F238E27FC236}">
                <a16:creationId xmlns:a16="http://schemas.microsoft.com/office/drawing/2014/main" xmlns="" id="{26BB4526-7D34-CECC-7C5C-77689DE4F484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48;p5">
            <a:extLst>
              <a:ext uri="{FF2B5EF4-FFF2-40B4-BE49-F238E27FC236}">
                <a16:creationId xmlns:a16="http://schemas.microsoft.com/office/drawing/2014/main" xmlns="" id="{D5E8CE41-DBD4-6D7A-9BD1-025BC4F4C25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49;p5">
            <a:extLst>
              <a:ext uri="{FF2B5EF4-FFF2-40B4-BE49-F238E27FC236}">
                <a16:creationId xmlns:a16="http://schemas.microsoft.com/office/drawing/2014/main" xmlns="" id="{7FAB6151-247C-3A7B-7116-2862A891C75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0;p5">
            <a:extLst>
              <a:ext uri="{FF2B5EF4-FFF2-40B4-BE49-F238E27FC236}">
                <a16:creationId xmlns:a16="http://schemas.microsoft.com/office/drawing/2014/main" xmlns="" id="{5F6423E1-DDD5-183D-A240-7B5BE1663A9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Google Shape;1251;p5">
            <a:extLst>
              <a:ext uri="{FF2B5EF4-FFF2-40B4-BE49-F238E27FC236}">
                <a16:creationId xmlns:a16="http://schemas.microsoft.com/office/drawing/2014/main" xmlns="" id="{C3CAE1BE-3D09-AA5E-BE07-945C7432008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Google Shape;1252;p5">
            <a:extLst>
              <a:ext uri="{FF2B5EF4-FFF2-40B4-BE49-F238E27FC236}">
                <a16:creationId xmlns:a16="http://schemas.microsoft.com/office/drawing/2014/main" xmlns="" id="{D9D65363-313C-569B-D709-1C103FE0E0D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FINALE NACHID DOU SAADI VERSION LONGUE - DONE 251225">
            <a:hlinkClick r:id="" action="ppaction://media"/>
            <a:extLst>
              <a:ext uri="{FF2B5EF4-FFF2-40B4-BE49-F238E27FC236}">
                <a16:creationId xmlns:a16="http://schemas.microsoft.com/office/drawing/2014/main" xmlns="" id="{E2DBFA56-54D6-E76D-AE38-6AB5C6BBBF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9389" y="1929865"/>
            <a:ext cx="8158480" cy="458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09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29F20D-8D53-17D3-91CD-417EBE189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BD2D855-EB0D-01ED-69A7-B3E9BD3B9455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A567B626-8EE9-67B5-D1BE-043666559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67" y="756000"/>
            <a:ext cx="6840000" cy="612000"/>
          </a:xfrm>
        </p:spPr>
        <p:txBody>
          <a:bodyPr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تَعْتَني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ﭐلْمُمَرِّضَةُ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بِصِحَّةِ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ﭐلْمَريضِ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 رددوا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تَعْتَني أي تَهْتَمُّ 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6A4D9B2-BAED-E6B3-3904-C66D94FF96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920" y="653359"/>
            <a:ext cx="828000" cy="828000"/>
          </a:xfrm>
        </p:spPr>
      </p:pic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xmlns="" id="{C0B15092-B090-96FB-783C-7F5D625B1780}"/>
              </a:ext>
            </a:extLst>
          </p:cNvPr>
          <p:cNvSpPr txBox="1">
            <a:spLocks/>
          </p:cNvSpPr>
          <p:nvPr/>
        </p:nvSpPr>
        <p:spPr>
          <a:xfrm>
            <a:off x="1795348" y="2161144"/>
            <a:ext cx="5967885" cy="3978590"/>
          </a:xfrm>
          <a:prstGeom prst="roundRect">
            <a:avLst/>
          </a:prstGeom>
        </p:spPr>
        <p:txBody>
          <a:bodyPr/>
          <a:lstStyle/>
          <a:p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15819A0-D767-AA28-F1E3-3ADE9FC344F3}"/>
              </a:ext>
            </a:extLst>
          </p:cNvPr>
          <p:cNvSpPr txBox="1"/>
          <p:nvPr/>
        </p:nvSpPr>
        <p:spPr>
          <a:xfrm>
            <a:off x="371959" y="5481639"/>
            <a:ext cx="857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تَعْتَني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ﭐلْمُمَرِّضَةُ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بِصِحَّةِ </a:t>
            </a:r>
            <a:r>
              <a:rPr lang="ar-MA" sz="48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ﭐلْمَريضِ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 </a:t>
            </a:r>
            <a:r>
              <a:rPr lang="ar-MA" sz="48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30D4BEA2-8A76-3921-F048-650BDB528AB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4606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xmlns="" id="{79D8F5A2-6610-856D-AE42-55396CF7E8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4606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8069030C-EE10-4FC0-0CF9-B5A0EDB3493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4606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8CC6A3A3-5630-E612-ADAF-92CB1E0FCB8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4606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xmlns="" id="{8EFB042E-B145-3A4E-00AF-3D0C5EF2156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46069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8;p5">
            <a:extLst>
              <a:ext uri="{FF2B5EF4-FFF2-40B4-BE49-F238E27FC236}">
                <a16:creationId xmlns:a16="http://schemas.microsoft.com/office/drawing/2014/main" xmlns="" id="{9BB283D9-C80B-B3CC-A712-38F9E765C924}"/>
              </a:ext>
            </a:extLst>
          </p:cNvPr>
          <p:cNvSpPr/>
          <p:nvPr/>
        </p:nvSpPr>
        <p:spPr>
          <a:xfrm>
            <a:off x="6610183" y="141104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49;p5">
            <a:extLst>
              <a:ext uri="{FF2B5EF4-FFF2-40B4-BE49-F238E27FC236}">
                <a16:creationId xmlns:a16="http://schemas.microsoft.com/office/drawing/2014/main" xmlns="" id="{C301C154-72F2-AD96-1775-769A99C9FD49}"/>
              </a:ext>
            </a:extLst>
          </p:cNvPr>
          <p:cNvSpPr/>
          <p:nvPr/>
        </p:nvSpPr>
        <p:spPr>
          <a:xfrm>
            <a:off x="3515239" y="141104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0;p5">
            <a:extLst>
              <a:ext uri="{FF2B5EF4-FFF2-40B4-BE49-F238E27FC236}">
                <a16:creationId xmlns:a16="http://schemas.microsoft.com/office/drawing/2014/main" xmlns="" id="{23CEFFC8-5D8B-126D-423D-7C951A9492A6}"/>
              </a:ext>
            </a:extLst>
          </p:cNvPr>
          <p:cNvSpPr/>
          <p:nvPr/>
        </p:nvSpPr>
        <p:spPr>
          <a:xfrm>
            <a:off x="398069" y="141104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1;p5">
            <a:extLst>
              <a:ext uri="{FF2B5EF4-FFF2-40B4-BE49-F238E27FC236}">
                <a16:creationId xmlns:a16="http://schemas.microsoft.com/office/drawing/2014/main" xmlns="" id="{C142E278-608E-B5A1-C0F9-7CB620915B01}"/>
              </a:ext>
            </a:extLst>
          </p:cNvPr>
          <p:cNvSpPr/>
          <p:nvPr/>
        </p:nvSpPr>
        <p:spPr>
          <a:xfrm>
            <a:off x="5072114" y="141104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2;p5">
            <a:extLst>
              <a:ext uri="{FF2B5EF4-FFF2-40B4-BE49-F238E27FC236}">
                <a16:creationId xmlns:a16="http://schemas.microsoft.com/office/drawing/2014/main" xmlns="" id="{5623F8CF-807E-074B-AB23-DD388DEE16DE}"/>
              </a:ext>
            </a:extLst>
          </p:cNvPr>
          <p:cNvSpPr/>
          <p:nvPr/>
        </p:nvSpPr>
        <p:spPr>
          <a:xfrm>
            <a:off x="1956654" y="141104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 descr="Une image contenant lit, dessin humoristique, Visage humain, Cadre de lit&#10;&#10;Le contenu généré par l’IA peut être incorrect.">
            <a:extLst>
              <a:ext uri="{FF2B5EF4-FFF2-40B4-BE49-F238E27FC236}">
                <a16:creationId xmlns:a16="http://schemas.microsoft.com/office/drawing/2014/main" xmlns="" id="{DFA41CE8-DD3E-3955-BBF0-8E4322803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7002" y="1935425"/>
            <a:ext cx="3688225" cy="297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881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8D5AA2-FEF4-7095-BFB5-CEE3563A8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D6D30C8-61FE-ED8C-65DD-105313DF6136}"/>
              </a:ext>
            </a:extLst>
          </p:cNvPr>
          <p:cNvSpPr txBox="1"/>
          <p:nvPr/>
        </p:nvSpPr>
        <p:spPr>
          <a:xfrm>
            <a:off x="6578060" y="5513556"/>
            <a:ext cx="2081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8F3FAF26-724D-2334-7D0A-78182C5C6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الموالية هي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يَرْكُضُ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 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ددوا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يَرْكُضُ.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2946287-DF2B-C44D-82B3-0FA3BA19E8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Google Shape;1243;p5">
            <a:extLst>
              <a:ext uri="{FF2B5EF4-FFF2-40B4-BE49-F238E27FC236}">
                <a16:creationId xmlns:a16="http://schemas.microsoft.com/office/drawing/2014/main" xmlns="" id="{55A505E3-E69C-AB17-6FFA-6669C7613FD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DB61B3CA-8E69-ECD9-50AD-0577DD1B1F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2E96AECF-B016-8C1A-516A-2357D47DA29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34E918E7-8CF4-6FE7-0492-F5378236B54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E9EE3528-9BA0-6A94-B78F-E0ACE34D6AE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AF0D96F7-DB17-7D5D-3DFC-3815B99B43C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DFA5D72E-817B-C8F5-2BC6-00C1E3324A1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E2D1521E-6A3B-72F8-BA2D-B454380D654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CBBE9CC2-27A2-E4E2-FDBE-507DB8E274C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8B349295-C978-6466-8C6A-6AEDCB32985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19613029-7DDA-0D3D-E079-91E995CCFF3F}"/>
              </a:ext>
            </a:extLst>
          </p:cNvPr>
          <p:cNvSpPr txBox="1"/>
          <p:nvPr/>
        </p:nvSpPr>
        <p:spPr>
          <a:xfrm>
            <a:off x="4510008" y="3191732"/>
            <a:ext cx="333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يَرْكُضُ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 descr="Une image contenant garçon, dessin, Visage humain, clipart&#10;&#10;Le contenu généré par l’IA peut être incorrect.">
            <a:extLst>
              <a:ext uri="{FF2B5EF4-FFF2-40B4-BE49-F238E27FC236}">
                <a16:creationId xmlns:a16="http://schemas.microsoft.com/office/drawing/2014/main" xmlns="" id="{E7F44C5A-9A30-99D9-2B6B-182A92914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883" y="2460210"/>
            <a:ext cx="3214608" cy="28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0988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965E73-DABB-26DA-B112-6FA6A9559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CDD5D069-4416-8C10-EC44-B6E73D2D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ماذا يفعل الرياضي؟  ــــ رددوا .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39CDD51-583E-BB28-3BCA-AA8F80AD39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8" y="665338"/>
            <a:ext cx="828000" cy="828000"/>
          </a:xfr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01FB7F34-B1BD-B588-CC52-C11F9733708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xmlns="" id="{9FB9E2DD-EA68-6ACF-E2F9-BE2BD4BD5D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96BE5DB7-D0C6-ACEE-7EF5-D6BFA0CE962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7CAD7956-D9CD-D9CC-F3E2-670F4B8DB13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xmlns="" id="{DE79BE49-E93C-7585-9DA4-DA90541164B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xmlns="" id="{6375E2A0-F0A3-181F-A6BD-0A15F5325A1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xmlns="" id="{5DF12AC3-B9A6-51C3-0DE0-4092EA966AE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DBDF20D9-21D7-9A4A-554B-97D3BD51D97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C5F1E433-0AC3-417D-C917-1C9D5FA48F3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E41456C8-4809-883F-C019-1B8572858BF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 descr="Une image contenant garçon, dessin, Visage humain, clipart&#10;&#10;Le contenu généré par l’IA peut être incorrect.">
            <a:extLst>
              <a:ext uri="{FF2B5EF4-FFF2-40B4-BE49-F238E27FC236}">
                <a16:creationId xmlns:a16="http://schemas.microsoft.com/office/drawing/2014/main" xmlns="" id="{FC1C1599-FDE8-D15F-4EF4-A10FA0EF7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087" y="2384010"/>
            <a:ext cx="3214608" cy="28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2013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CCEA6F-043C-06B6-D19A-F35E235FC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C7DC81BE-9015-87D7-01A2-A433B9C82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يَرْكُضُ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ﭐلرِّياضِيُّ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في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ﭐلسِّباقِ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بِنَشاطٍ. </a:t>
            </a:r>
            <a:r>
              <a:rPr lang="ar-MA" sz="2400" dirty="0"/>
              <a:t>.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ــــ  رددوا يَرْكُضُ.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C76BF0B-8FD4-CAFC-AFA5-065C58AC6E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5338"/>
            <a:ext cx="828000" cy="828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2E67932-8031-9653-2A7E-5C4DD4E85BC6}"/>
              </a:ext>
            </a:extLst>
          </p:cNvPr>
          <p:cNvSpPr txBox="1"/>
          <p:nvPr/>
        </p:nvSpPr>
        <p:spPr>
          <a:xfrm>
            <a:off x="371959" y="5481638"/>
            <a:ext cx="8516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يَرْكُضُ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ﭐلرِّياضِيُّ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ﭐلسِّباقِ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بِنَشاطٍ. </a:t>
            </a:r>
          </a:p>
        </p:txBody>
      </p:sp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C280F608-9E26-FEA8-FEFA-CFD605BB022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918B6C95-6BB3-92EA-F109-9755DB3562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4E671371-7809-AB6B-3BC1-5CB4D13F678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F6E31C75-42B4-6944-1247-8891D867BE1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10E1AAB1-B491-38A5-3C2E-02D11AE7EE1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FB86954E-1BEF-4DFA-2DAE-67F9383AA48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BF3F36A3-DCC5-B4EA-84C0-17DC485510E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9479B385-33B3-4745-75CD-42FD845917A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8CAA5949-D1A3-3436-DD92-071425A723D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6EA38C5E-6E88-E710-9867-5E98AA14B39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 descr="Une image contenant garçon, dessin, Visage humain, clipart&#10;&#10;Le contenu généré par l’IA peut être incorrect.">
            <a:extLst>
              <a:ext uri="{FF2B5EF4-FFF2-40B4-BE49-F238E27FC236}">
                <a16:creationId xmlns:a16="http://schemas.microsoft.com/office/drawing/2014/main" xmlns="" id="{3C477A19-B417-8C30-D7F8-D59C49244C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227" y="2037893"/>
            <a:ext cx="3214608" cy="28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5663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627122-CDE7-E0F9-8B73-DAB802386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CE2D877-A564-B507-5265-417059571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من يقول الكلمة الموافقة لكل صورة أشير إليها؟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70EFB81-33C6-1D64-2794-5F87F11487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86658"/>
            <a:ext cx="828000" cy="828000"/>
          </a:xfr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7077C504-66FE-95CB-2434-26C014CF9A3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4;p5">
            <a:extLst>
              <a:ext uri="{FF2B5EF4-FFF2-40B4-BE49-F238E27FC236}">
                <a16:creationId xmlns:a16="http://schemas.microsoft.com/office/drawing/2014/main" xmlns="" id="{9BC8B7E0-1A71-17B5-BD64-16929998A2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45;p5">
            <a:extLst>
              <a:ext uri="{FF2B5EF4-FFF2-40B4-BE49-F238E27FC236}">
                <a16:creationId xmlns:a16="http://schemas.microsoft.com/office/drawing/2014/main" xmlns="" id="{A8B405C5-0ADC-A89A-3BD6-6273706CD82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xmlns="" id="{4DAB0BAD-3FF3-ABB7-706E-F9D34B27D5D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7;p5">
            <a:extLst>
              <a:ext uri="{FF2B5EF4-FFF2-40B4-BE49-F238E27FC236}">
                <a16:creationId xmlns:a16="http://schemas.microsoft.com/office/drawing/2014/main" xmlns="" id="{88D65570-3B9E-6B5B-36A9-ED83CEB7907D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DCB44998-1C5E-421B-5D1A-677523001AB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8B86D882-29E9-8656-A943-D793779A542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418C8DA6-663E-063E-2A18-DD048929E9E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A141709B-23E0-3FAC-4E7E-9FB781994FE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483EA46D-3083-841F-4611-CCF3BD70BD6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17" descr="Une image contenant dessin humoristique, dessin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xmlns="" id="{EB65299C-5A32-80B0-1A8F-5C07FD7DBB0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919" r="7919"/>
          <a:stretch/>
        </p:blipFill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Image 9" descr="Une image contenant boisson, conteneur, Long verre, récipients pour boire&#10;&#10;Le contenu généré par l’IA peut être incorrect.">
            <a:extLst>
              <a:ext uri="{FF2B5EF4-FFF2-40B4-BE49-F238E27FC236}">
                <a16:creationId xmlns:a16="http://schemas.microsoft.com/office/drawing/2014/main" xmlns="" id="{E480D0A8-725D-8555-33D4-1BAA6D34DD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3817" y="2060109"/>
            <a:ext cx="1604608" cy="1659039"/>
          </a:xfrm>
          <a:prstGeom prst="rect">
            <a:avLst/>
          </a:prstGeom>
        </p:spPr>
      </p:pic>
      <p:pic>
        <p:nvPicPr>
          <p:cNvPr id="14" name="Image 13" descr="Une image contenant garçon, dessin, Visage humain, clipart&#10;&#10;Le contenu généré par l’IA peut être incorrect.">
            <a:extLst>
              <a:ext uri="{FF2B5EF4-FFF2-40B4-BE49-F238E27FC236}">
                <a16:creationId xmlns:a16="http://schemas.microsoft.com/office/drawing/2014/main" xmlns="" id="{19689F26-DB84-8510-3DCB-E1713B100B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4313" y="4242127"/>
            <a:ext cx="1880504" cy="1659039"/>
          </a:xfrm>
          <a:prstGeom prst="rect">
            <a:avLst/>
          </a:prstGeom>
        </p:spPr>
      </p:pic>
      <p:pic>
        <p:nvPicPr>
          <p:cNvPr id="23" name="Image 22" descr="Une image contenant lit, dessin humoristique, Visage humain, Cadre de lit&#10;&#10;Le contenu généré par l’IA peut être incorrect.">
            <a:extLst>
              <a:ext uri="{FF2B5EF4-FFF2-40B4-BE49-F238E27FC236}">
                <a16:creationId xmlns:a16="http://schemas.microsoft.com/office/drawing/2014/main" xmlns="" id="{7828B7A6-F897-7255-22FF-2FC64C91D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2585" y="2085579"/>
            <a:ext cx="1941664" cy="1659038"/>
          </a:xfrm>
          <a:prstGeom prst="rect">
            <a:avLst/>
          </a:prstGeom>
        </p:spPr>
      </p:pic>
      <p:pic>
        <p:nvPicPr>
          <p:cNvPr id="24" name="Image 23" descr="Une image contenant dessin, croquis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4B422E4-86ED-2B61-91C0-2A499F0470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5928" y="4101166"/>
            <a:ext cx="1880504" cy="1800000"/>
          </a:xfrm>
          <a:prstGeom prst="rect">
            <a:avLst/>
          </a:prstGeom>
        </p:spPr>
      </p:pic>
      <p:pic>
        <p:nvPicPr>
          <p:cNvPr id="25" name="Image 24" descr="Une image contenant Visage humain, habit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B4C19E3-85DB-B7E2-AA41-88D901236B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75915" y="4271499"/>
            <a:ext cx="2133302" cy="16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0876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69AFA0-8226-3FEA-E3B0-7EA9518B7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340DF26F-A91D-E24D-BCAB-D69C2DC9C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باستعمال «تَعْتَني»؟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D1125F5-8036-2C3D-AA6B-5AE89A986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945" y="693993"/>
            <a:ext cx="828000" cy="828000"/>
          </a:xfr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77AFE215-7ADD-5790-6E33-55B2D282A72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xmlns="" id="{E6E185AC-CEB6-0889-269C-110C73F062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33D8DA29-E5B3-5485-08E3-EF6FA517BF0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3611CB31-DA55-E702-6D95-A554C8E8FA3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7;p5">
            <a:extLst>
              <a:ext uri="{FF2B5EF4-FFF2-40B4-BE49-F238E27FC236}">
                <a16:creationId xmlns:a16="http://schemas.microsoft.com/office/drawing/2014/main" xmlns="" id="{F5304824-7225-5B18-B176-03DCB6C263E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8;p5">
            <a:extLst>
              <a:ext uri="{FF2B5EF4-FFF2-40B4-BE49-F238E27FC236}">
                <a16:creationId xmlns:a16="http://schemas.microsoft.com/office/drawing/2014/main" xmlns="" id="{B04DC0BE-F8C7-6E8A-410D-6DF9DE45F33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49;p5">
            <a:extLst>
              <a:ext uri="{FF2B5EF4-FFF2-40B4-BE49-F238E27FC236}">
                <a16:creationId xmlns:a16="http://schemas.microsoft.com/office/drawing/2014/main" xmlns="" id="{44C14FEE-B42F-3822-DDF0-814AF74D91C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0;p5">
            <a:extLst>
              <a:ext uri="{FF2B5EF4-FFF2-40B4-BE49-F238E27FC236}">
                <a16:creationId xmlns:a16="http://schemas.microsoft.com/office/drawing/2014/main" xmlns="" id="{7F6E1107-D38A-08B8-EED2-03E5C82DFD6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1;p5">
            <a:extLst>
              <a:ext uri="{FF2B5EF4-FFF2-40B4-BE49-F238E27FC236}">
                <a16:creationId xmlns:a16="http://schemas.microsoft.com/office/drawing/2014/main" xmlns="" id="{91BC6C98-98CA-9ACF-1133-CEF1461894F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2;p5">
            <a:extLst>
              <a:ext uri="{FF2B5EF4-FFF2-40B4-BE49-F238E27FC236}">
                <a16:creationId xmlns:a16="http://schemas.microsoft.com/office/drawing/2014/main" xmlns="" id="{3A2E6034-8E89-E97A-92DD-EB565B7FCD6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pot de fleurs, plante, plante d’intérieur, habits&#10;&#10;Le contenu généré par l’IA peut être incorrect.">
            <a:extLst>
              <a:ext uri="{FF2B5EF4-FFF2-40B4-BE49-F238E27FC236}">
                <a16:creationId xmlns:a16="http://schemas.microsoft.com/office/drawing/2014/main" xmlns="" id="{A8B7E6CC-4347-0FC9-E7C7-F092440FDF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9140" y="1696525"/>
            <a:ext cx="3828063" cy="3596286"/>
          </a:xfrm>
          <a:prstGeom prst="roundRect">
            <a:avLst>
              <a:gd name="adj" fmla="val 8638"/>
            </a:avLst>
          </a:prstGeom>
        </p:spPr>
      </p:pic>
    </p:spTree>
    <p:extLst>
      <p:ext uri="{BB962C8B-B14F-4D97-AF65-F5344CB8AC3E}">
        <p14:creationId xmlns:p14="http://schemas.microsoft.com/office/powerpoint/2010/main" val="181737642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C94AE9-8159-82CC-11B8-4BEACCAE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66251A2-8211-3E29-7AA0-282116C2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رددوا – </a:t>
            </a:r>
            <a:r>
              <a:rPr lang="ar-MA" sz="2400" dirty="0">
                <a:solidFill>
                  <a:srgbClr val="424D7B"/>
                </a:solidFill>
                <a:ea typeface="Calibri" panose="020F0502020204030204" pitchFamily="34" charset="0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تَعْتَني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</a:rPr>
              <a:t>ﭐلْجَدَّةُ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 بِحَديقَةِ مَنْزِلِها.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6EBBD7D-7B02-63AD-9033-642E06F8E3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79698"/>
            <a:ext cx="828000" cy="828000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8F20396-D161-5B5E-CA45-DB5B2A981383}"/>
              </a:ext>
            </a:extLst>
          </p:cNvPr>
          <p:cNvSpPr txBox="1"/>
          <p:nvPr/>
        </p:nvSpPr>
        <p:spPr>
          <a:xfrm>
            <a:off x="340963" y="5481638"/>
            <a:ext cx="8547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تَعْتَني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ﭐلْجَدَّةُ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بِحَديقَةِ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مَنْزِلِها.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Google Shape;1243;p5">
            <a:extLst>
              <a:ext uri="{FF2B5EF4-FFF2-40B4-BE49-F238E27FC236}">
                <a16:creationId xmlns:a16="http://schemas.microsoft.com/office/drawing/2014/main" xmlns="" id="{42164549-ADAA-95CD-A2F6-C08C8B08AF4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D45F480E-EF93-D810-1C00-2F71E6E8F6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7AC600CB-F12B-C7D4-01F5-5DAC9D1DB80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xmlns="" id="{8DD03AD1-634A-0825-57D1-2D7C46E2D68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7;p5">
            <a:extLst>
              <a:ext uri="{FF2B5EF4-FFF2-40B4-BE49-F238E27FC236}">
                <a16:creationId xmlns:a16="http://schemas.microsoft.com/office/drawing/2014/main" xmlns="" id="{7FD6DF42-C7C8-271E-74BC-0BEF135152F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8;p5">
            <a:extLst>
              <a:ext uri="{FF2B5EF4-FFF2-40B4-BE49-F238E27FC236}">
                <a16:creationId xmlns:a16="http://schemas.microsoft.com/office/drawing/2014/main" xmlns="" id="{6E2CD687-612E-358A-B3D8-2829CE5B6FD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49;p5">
            <a:extLst>
              <a:ext uri="{FF2B5EF4-FFF2-40B4-BE49-F238E27FC236}">
                <a16:creationId xmlns:a16="http://schemas.microsoft.com/office/drawing/2014/main" xmlns="" id="{CA0030F1-C295-4580-B004-D902FF53CAA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0;p5">
            <a:extLst>
              <a:ext uri="{FF2B5EF4-FFF2-40B4-BE49-F238E27FC236}">
                <a16:creationId xmlns:a16="http://schemas.microsoft.com/office/drawing/2014/main" xmlns="" id="{CFE526C3-76BC-331C-4593-1EC3ED5ED87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1;p5">
            <a:extLst>
              <a:ext uri="{FF2B5EF4-FFF2-40B4-BE49-F238E27FC236}">
                <a16:creationId xmlns:a16="http://schemas.microsoft.com/office/drawing/2014/main" xmlns="" id="{FBFFF1C7-3987-586F-3400-C6B8E5915A5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2;p5">
            <a:extLst>
              <a:ext uri="{FF2B5EF4-FFF2-40B4-BE49-F238E27FC236}">
                <a16:creationId xmlns:a16="http://schemas.microsoft.com/office/drawing/2014/main" xmlns="" id="{73DB1EC6-DC94-8187-7C33-1B76D8AB30E3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 descr="Une image contenant pot de fleurs, plante, plante d’intérieur, habits&#10;&#10;Le contenu généré par l’IA peut être incorrect.">
            <a:extLst>
              <a:ext uri="{FF2B5EF4-FFF2-40B4-BE49-F238E27FC236}">
                <a16:creationId xmlns:a16="http://schemas.microsoft.com/office/drawing/2014/main" xmlns="" id="{170E9969-C756-173F-B36C-9BB0C2FE9F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9140" y="1696525"/>
            <a:ext cx="3828063" cy="3596286"/>
          </a:xfrm>
          <a:prstGeom prst="roundRect">
            <a:avLst>
              <a:gd name="adj" fmla="val 8638"/>
            </a:avLst>
          </a:prstGeom>
        </p:spPr>
      </p:pic>
    </p:spTree>
    <p:extLst>
      <p:ext uri="{BB962C8B-B14F-4D97-AF65-F5344CB8AC3E}">
        <p14:creationId xmlns:p14="http://schemas.microsoft.com/office/powerpoint/2010/main" val="216385146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017C13-3624-5B9C-D231-E70D5CB2C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A0BE6175-90AC-B44E-9BC5-528768C5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باستعمال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«مُنْعِشَةٌ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»؟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E899DDA-3CFF-12A3-2850-805F95BF2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614" y="684662"/>
            <a:ext cx="828000" cy="828000"/>
          </a:xfr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7D309543-D56E-4F02-3B00-BFCD0068E94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xmlns="" id="{1F12BF54-3AED-28BC-2CCB-02614D46B0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3643C02D-895C-2C36-FEDE-5BB87159D8D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E83A7B5D-4067-6739-A4AC-4BC3B1A9EFB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7;p5">
            <a:extLst>
              <a:ext uri="{FF2B5EF4-FFF2-40B4-BE49-F238E27FC236}">
                <a16:creationId xmlns:a16="http://schemas.microsoft.com/office/drawing/2014/main" xmlns="" id="{73F56B3C-1272-47E2-C322-61F5725C836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8;p5">
            <a:extLst>
              <a:ext uri="{FF2B5EF4-FFF2-40B4-BE49-F238E27FC236}">
                <a16:creationId xmlns:a16="http://schemas.microsoft.com/office/drawing/2014/main" xmlns="" id="{6FCF7F7E-9AD3-BED2-202D-BB55F49A75F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49;p5">
            <a:extLst>
              <a:ext uri="{FF2B5EF4-FFF2-40B4-BE49-F238E27FC236}">
                <a16:creationId xmlns:a16="http://schemas.microsoft.com/office/drawing/2014/main" xmlns="" id="{8BA3944B-81B0-363C-32A4-B53F8D8798D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0;p5">
            <a:extLst>
              <a:ext uri="{FF2B5EF4-FFF2-40B4-BE49-F238E27FC236}">
                <a16:creationId xmlns:a16="http://schemas.microsoft.com/office/drawing/2014/main" xmlns="" id="{B3846ECA-20B6-02E6-28DE-0BD47CE2191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1;p5">
            <a:extLst>
              <a:ext uri="{FF2B5EF4-FFF2-40B4-BE49-F238E27FC236}">
                <a16:creationId xmlns:a16="http://schemas.microsoft.com/office/drawing/2014/main" xmlns="" id="{A89072FD-4311-E593-7852-909D2D02059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2;p5">
            <a:extLst>
              <a:ext uri="{FF2B5EF4-FFF2-40B4-BE49-F238E27FC236}">
                <a16:creationId xmlns:a16="http://schemas.microsoft.com/office/drawing/2014/main" xmlns="" id="{2DF76F7F-5D5B-0F91-945B-5927683B508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56BB203-EFBE-D77D-B73C-1A35F1E36D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7503" y="1704227"/>
            <a:ext cx="3743671" cy="3517003"/>
          </a:xfrm>
          <a:prstGeom prst="roundRect">
            <a:avLst>
              <a:gd name="adj" fmla="val 10137"/>
            </a:avLst>
          </a:prstGeom>
        </p:spPr>
      </p:pic>
    </p:spTree>
    <p:extLst>
      <p:ext uri="{BB962C8B-B14F-4D97-AF65-F5344CB8AC3E}">
        <p14:creationId xmlns:p14="http://schemas.microsoft.com/office/powerpoint/2010/main" val="209347670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E56F2C-C7E0-1FBE-A7C6-29F916920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B2C3F06F-7CD6-B59F-A232-CE7F8A4AD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اَلسِّباحَةُ في فَصْلِ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ﭐلصَّيْفِ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مُنْعِشَةٌ - رددوا.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7638185-9A11-CDD0-8E36-ACF33FF5DE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84000"/>
            <a:ext cx="828000" cy="828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FCE9E68-B1C9-703B-ACFF-89036EC29C30}"/>
              </a:ext>
            </a:extLst>
          </p:cNvPr>
          <p:cNvSpPr txBox="1"/>
          <p:nvPr/>
        </p:nvSpPr>
        <p:spPr>
          <a:xfrm>
            <a:off x="294468" y="5481638"/>
            <a:ext cx="8640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اَلسِّباحَةُ في فَصْلِ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ﭐلصَّيْفِ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مُنْعِشَةٌ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CFADE102-3E29-5AF2-1724-D57F422AE7F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40BBF5CB-8E5E-EC95-986A-B0A7C3B578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85927F15-05B7-8D33-3D73-B7C4C4B67D1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51E9FF57-E263-E35A-0F54-B82F60780CA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7;p5">
            <a:extLst>
              <a:ext uri="{FF2B5EF4-FFF2-40B4-BE49-F238E27FC236}">
                <a16:creationId xmlns:a16="http://schemas.microsoft.com/office/drawing/2014/main" xmlns="" id="{62ED8E95-549F-12A9-E50F-E5316E06849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8;p5">
            <a:extLst>
              <a:ext uri="{FF2B5EF4-FFF2-40B4-BE49-F238E27FC236}">
                <a16:creationId xmlns:a16="http://schemas.microsoft.com/office/drawing/2014/main" xmlns="" id="{FD295E8A-F614-0447-CC46-24628617BCF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49;p5">
            <a:extLst>
              <a:ext uri="{FF2B5EF4-FFF2-40B4-BE49-F238E27FC236}">
                <a16:creationId xmlns:a16="http://schemas.microsoft.com/office/drawing/2014/main" xmlns="" id="{EB88A6C9-177C-0827-A8E3-5D20E4B21BB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0;p5">
            <a:extLst>
              <a:ext uri="{FF2B5EF4-FFF2-40B4-BE49-F238E27FC236}">
                <a16:creationId xmlns:a16="http://schemas.microsoft.com/office/drawing/2014/main" xmlns="" id="{93F80DD0-00FE-DD90-B721-79EB096F9D8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1;p5">
            <a:extLst>
              <a:ext uri="{FF2B5EF4-FFF2-40B4-BE49-F238E27FC236}">
                <a16:creationId xmlns:a16="http://schemas.microsoft.com/office/drawing/2014/main" xmlns="" id="{8E4F1D57-0C55-AEE9-5EAB-659B124B268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1252;p5">
            <a:extLst>
              <a:ext uri="{FF2B5EF4-FFF2-40B4-BE49-F238E27FC236}">
                <a16:creationId xmlns:a16="http://schemas.microsoft.com/office/drawing/2014/main" xmlns="" id="{8A6F1CC1-F436-C324-67D1-A6698C305D0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A4BBDF1-A0EF-1FFE-FE7B-B8D9BA8BB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7503" y="1704227"/>
            <a:ext cx="3743671" cy="3517003"/>
          </a:xfrm>
          <a:prstGeom prst="roundRect">
            <a:avLst>
              <a:gd name="adj" fmla="val 10137"/>
            </a:avLst>
          </a:prstGeom>
        </p:spPr>
      </p:pic>
    </p:spTree>
    <p:extLst>
      <p:ext uri="{BB962C8B-B14F-4D97-AF65-F5344CB8AC3E}">
        <p14:creationId xmlns:p14="http://schemas.microsoft.com/office/powerpoint/2010/main" val="3043872738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5E7E83-CC5F-61D4-B17E-3D7A25BFF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6C07D7D-0E7A-B94C-AFE8-69AB03EE8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يعبر عن المشهد باستعمال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«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تمارين رياضية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»؟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3AE56A9-C1B3-97F0-37F9-14D9E88A22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703324"/>
            <a:ext cx="828000" cy="828000"/>
          </a:xfr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C4545994-B2C3-F6C6-0955-B73EF8A679F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xmlns="" id="{4BF626CC-C44F-19D2-9254-33F7B4C85D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CCDCA93B-D25F-32FF-9904-098131B99FB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xmlns="" id="{5BCF43B7-35CA-A531-1C06-D954FEED1F1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7;p5">
            <a:extLst>
              <a:ext uri="{FF2B5EF4-FFF2-40B4-BE49-F238E27FC236}">
                <a16:creationId xmlns:a16="http://schemas.microsoft.com/office/drawing/2014/main" xmlns="" id="{6E83D0C0-9B7B-EF68-AAEE-3BA8ACCC965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48;p5">
            <a:extLst>
              <a:ext uri="{FF2B5EF4-FFF2-40B4-BE49-F238E27FC236}">
                <a16:creationId xmlns:a16="http://schemas.microsoft.com/office/drawing/2014/main" xmlns="" id="{F1673DCC-4D4E-8A96-2E8E-F5BD4FD856E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49;p5">
            <a:extLst>
              <a:ext uri="{FF2B5EF4-FFF2-40B4-BE49-F238E27FC236}">
                <a16:creationId xmlns:a16="http://schemas.microsoft.com/office/drawing/2014/main" xmlns="" id="{4FF09B78-D502-BA64-F99C-D2E3FB4E366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0;p5">
            <a:extLst>
              <a:ext uri="{FF2B5EF4-FFF2-40B4-BE49-F238E27FC236}">
                <a16:creationId xmlns:a16="http://schemas.microsoft.com/office/drawing/2014/main" xmlns="" id="{1EE79E86-E9E5-0F34-CB56-6961988BA61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1;p5">
            <a:extLst>
              <a:ext uri="{FF2B5EF4-FFF2-40B4-BE49-F238E27FC236}">
                <a16:creationId xmlns:a16="http://schemas.microsoft.com/office/drawing/2014/main" xmlns="" id="{475086FC-274B-A3EC-1388-5DC5F1B35E5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252;p5">
            <a:extLst>
              <a:ext uri="{FF2B5EF4-FFF2-40B4-BE49-F238E27FC236}">
                <a16:creationId xmlns:a16="http://schemas.microsoft.com/office/drawing/2014/main" xmlns="" id="{3391A7BA-4F40-22D4-3FAA-CD3C82C1468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0EDEB4C-BBBD-D5F9-D885-8C5859CABE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9514" y="1653770"/>
            <a:ext cx="3542097" cy="3542097"/>
          </a:xfrm>
          <a:prstGeom prst="roundRect">
            <a:avLst>
              <a:gd name="adj" fmla="val 11640"/>
            </a:avLst>
          </a:prstGeom>
        </p:spPr>
      </p:pic>
    </p:spTree>
    <p:extLst>
      <p:ext uri="{BB962C8B-B14F-4D97-AF65-F5344CB8AC3E}">
        <p14:creationId xmlns:p14="http://schemas.microsoft.com/office/powerpoint/2010/main" val="28714980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ننشد معا.</a:t>
            </a:r>
            <a:endParaRPr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8FD570C-84EA-0191-978E-B9E333F04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93331"/>
            <a:ext cx="792000" cy="792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B7DD2320-617F-39FD-0F0E-5ED37051DB8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5C394DB1-0F90-B754-6559-59935DA922E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5;p5">
            <a:extLst>
              <a:ext uri="{FF2B5EF4-FFF2-40B4-BE49-F238E27FC236}">
                <a16:creationId xmlns:a16="http://schemas.microsoft.com/office/drawing/2014/main" xmlns="" id="{4643F8F8-EC23-C389-FDA1-04BC57E7990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xmlns="" id="{57016AB8-44B1-651C-4D9A-88F9E3839A45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7;p5">
            <a:extLst>
              <a:ext uri="{FF2B5EF4-FFF2-40B4-BE49-F238E27FC236}">
                <a16:creationId xmlns:a16="http://schemas.microsoft.com/office/drawing/2014/main" xmlns="" id="{AD029121-C980-FECF-B1A3-60732E933C1E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48;p5">
            <a:extLst>
              <a:ext uri="{FF2B5EF4-FFF2-40B4-BE49-F238E27FC236}">
                <a16:creationId xmlns:a16="http://schemas.microsoft.com/office/drawing/2014/main" xmlns="" id="{BA359762-9A17-C08B-01B5-FA413B96BEC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49;p5">
            <a:extLst>
              <a:ext uri="{FF2B5EF4-FFF2-40B4-BE49-F238E27FC236}">
                <a16:creationId xmlns:a16="http://schemas.microsoft.com/office/drawing/2014/main" xmlns="" id="{B16BD4A1-E2D5-06D6-5554-402B6F86788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0;p5">
            <a:extLst>
              <a:ext uri="{FF2B5EF4-FFF2-40B4-BE49-F238E27FC236}">
                <a16:creationId xmlns:a16="http://schemas.microsoft.com/office/drawing/2014/main" xmlns="" id="{361EA9EA-076C-36EA-3B72-D0FC85F9185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1;p5">
            <a:extLst>
              <a:ext uri="{FF2B5EF4-FFF2-40B4-BE49-F238E27FC236}">
                <a16:creationId xmlns:a16="http://schemas.microsoft.com/office/drawing/2014/main" xmlns="" id="{65D3BEC4-41FE-07F6-115C-31831A0F6FD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2;p5">
            <a:extLst>
              <a:ext uri="{FF2B5EF4-FFF2-40B4-BE49-F238E27FC236}">
                <a16:creationId xmlns:a16="http://schemas.microsoft.com/office/drawing/2014/main" xmlns="" id="{875C1416-9CF5-09F3-27C3-F91853E7D54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783D0E93-F93D-0DE0-703B-F1DDBFC351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4" name="FINALE NACHID DOU SAADI VERSION LONGUE - DONE 251225">
            <a:hlinkClick r:id="" action="ppaction://media"/>
            <a:extLst>
              <a:ext uri="{FF2B5EF4-FFF2-40B4-BE49-F238E27FC236}">
                <a16:creationId xmlns:a16="http://schemas.microsoft.com/office/drawing/2014/main" xmlns="" id="{121E8C5C-4933-875A-0A78-2057782E78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9389" y="1929865"/>
            <a:ext cx="8158480" cy="45891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C7E3D4-79E3-6657-F704-23F97FD5D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0CC1771-12D6-40BB-ED74-0E825EF08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يردد؟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A2A75D9-7814-3DBA-EF2C-C71CDEB630F7}"/>
              </a:ext>
            </a:extLst>
          </p:cNvPr>
          <p:cNvSpPr txBox="1"/>
          <p:nvPr/>
        </p:nvSpPr>
        <p:spPr>
          <a:xfrm>
            <a:off x="431771" y="5481638"/>
            <a:ext cx="813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يَقومُ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ﭐلطِّفْلُ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بِـﭑلتَّمارينِ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ﭐلرِّياضِيَّةِ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بِمَهارَةٍ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8FD9064-B852-B214-5077-253058092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614" y="693993"/>
            <a:ext cx="828000" cy="828000"/>
          </a:xfrm>
          <a:prstGeom prst="rect">
            <a:avLst/>
          </a:prstGeo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5E65AC73-FFA6-7E3F-E169-CCFDFE91DE5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DC07DA7A-FF33-1D4A-764C-BBDF0E583F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75825AEC-782A-344D-AB87-C50665496E9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xmlns="" id="{83A3A8ED-178F-4785-07C2-EC19A0E9938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7;p5">
            <a:extLst>
              <a:ext uri="{FF2B5EF4-FFF2-40B4-BE49-F238E27FC236}">
                <a16:creationId xmlns:a16="http://schemas.microsoft.com/office/drawing/2014/main" xmlns="" id="{8C14DEF8-40F3-D3A9-5CDF-DE4EEF5E2CF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48;p5">
            <a:extLst>
              <a:ext uri="{FF2B5EF4-FFF2-40B4-BE49-F238E27FC236}">
                <a16:creationId xmlns:a16="http://schemas.microsoft.com/office/drawing/2014/main" xmlns="" id="{6426908D-ACF8-5B4A-DE56-3D69A6B2E52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49;p5">
            <a:extLst>
              <a:ext uri="{FF2B5EF4-FFF2-40B4-BE49-F238E27FC236}">
                <a16:creationId xmlns:a16="http://schemas.microsoft.com/office/drawing/2014/main" xmlns="" id="{ED7007F6-8124-2C91-96E3-739EB4C7B1D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0;p5">
            <a:extLst>
              <a:ext uri="{FF2B5EF4-FFF2-40B4-BE49-F238E27FC236}">
                <a16:creationId xmlns:a16="http://schemas.microsoft.com/office/drawing/2014/main" xmlns="" id="{54CD5EA8-F625-5802-5F7A-4960FC68961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1;p5">
            <a:extLst>
              <a:ext uri="{FF2B5EF4-FFF2-40B4-BE49-F238E27FC236}">
                <a16:creationId xmlns:a16="http://schemas.microsoft.com/office/drawing/2014/main" xmlns="" id="{F9B4B016-1162-64D9-9185-90177388104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252;p5">
            <a:extLst>
              <a:ext uri="{FF2B5EF4-FFF2-40B4-BE49-F238E27FC236}">
                <a16:creationId xmlns:a16="http://schemas.microsoft.com/office/drawing/2014/main" xmlns="" id="{421DFC1A-CE04-C612-00CA-ABC293472B9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B28610A-DF6B-EA41-340D-8C83CB83EB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9514" y="1653770"/>
            <a:ext cx="3542097" cy="3542097"/>
          </a:xfrm>
          <a:prstGeom prst="roundRect">
            <a:avLst>
              <a:gd name="adj" fmla="val 11640"/>
            </a:avLst>
          </a:prstGeom>
        </p:spPr>
      </p:pic>
    </p:spTree>
    <p:extLst>
      <p:ext uri="{BB962C8B-B14F-4D97-AF65-F5344CB8AC3E}">
        <p14:creationId xmlns:p14="http://schemas.microsoft.com/office/powerpoint/2010/main" val="18996867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27787A-C997-9A08-7099-6CEFA9C11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B84732-837B-0309-3454-71019A9B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مستعملا «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فحوصات طبية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»؟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F40C62C-631A-07C3-C9D1-6491DF0DB8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84662"/>
            <a:ext cx="828000" cy="828000"/>
          </a:xfr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BD131804-9DFB-7B3B-0C7F-61636E013B4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4;p5">
            <a:extLst>
              <a:ext uri="{FF2B5EF4-FFF2-40B4-BE49-F238E27FC236}">
                <a16:creationId xmlns:a16="http://schemas.microsoft.com/office/drawing/2014/main" xmlns="" id="{80F63863-581B-3F10-44DB-A4EA186A10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D2D355F5-52B0-D898-9A83-D140E04E7C0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3D7CD0F6-76C0-38F3-E103-F963BF4017B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xmlns="" id="{10A74ED8-2E42-C218-0C85-449520659BA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xmlns="" id="{CC296CE9-63A7-FCA6-1526-32AB2D93D8A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xmlns="" id="{50C2D9E9-2EB5-C347-C624-BFC22D593AA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AD80521E-4FA2-DA3D-E6DB-AB04B8574D7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B2831E79-B7D1-9C84-FA87-4D6170D5045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411606C7-0F92-E027-E1AB-6764F225C55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C89F7CC-7E51-229E-4B7C-D764512C57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1024"/>
          <a:stretch>
            <a:fillRect/>
          </a:stretch>
        </p:blipFill>
        <p:spPr>
          <a:xfrm>
            <a:off x="2645084" y="1951522"/>
            <a:ext cx="3853832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107997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9D8263-7D2D-CEBC-AD25-2F14A214D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E7A255A-5E97-22E9-8170-E4860F017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رددوا ــــ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أَجْرَيْنا فُحوصاتٍ طِبِّيَّةٍ في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ﭐلْمَدْرَسَةِ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BDF263BB-2F69-7CA9-5428-EFE63793B945}"/>
              </a:ext>
            </a:extLst>
          </p:cNvPr>
          <p:cNvSpPr txBox="1"/>
          <p:nvPr/>
        </p:nvSpPr>
        <p:spPr>
          <a:xfrm>
            <a:off x="340964" y="5481638"/>
            <a:ext cx="8562812" cy="84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أَجْرَيْنا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فُحوصاتٍ طِبِّيَّةٍ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ﭐلْمَدْرَسَةِ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4F5996C-0A74-9B22-32CF-763AAE031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599" y="664068"/>
            <a:ext cx="828000" cy="828000"/>
          </a:xfrm>
          <a:prstGeom prst="rect">
            <a:avLst/>
          </a:prstGeo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6919E7A3-A592-B7D4-CC7E-09092B12B41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xmlns="" id="{388858ED-E661-1A91-5C21-DB53CC1B47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AB2F79BC-6C23-22D5-B0ED-26D242665F6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0C6947F7-542C-56D3-9B58-F64D6E88923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xmlns="" id="{AC0ADACE-E783-E42F-9B83-40D47AF037E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xmlns="" id="{12CEA8D8-4FFB-B276-9F89-132F9F588B6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8EA1BF00-2472-DC38-54DF-31A5EC7857A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C02D5FAC-E267-ADAC-F48E-999DEF57685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7FA3E979-ABF7-DAA7-A01B-686658481EE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8791FD43-86EA-C082-2A12-02DDA040ADA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7B57B0B-132A-21D1-E9E4-6F3FC3F5DF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1024"/>
          <a:stretch>
            <a:fillRect/>
          </a:stretch>
        </p:blipFill>
        <p:spPr>
          <a:xfrm>
            <a:off x="2645084" y="1951522"/>
            <a:ext cx="3853832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49153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7DD26C-F718-0B85-1683-348EDFDE1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BB1E55-0C4A-080E-AD07-5468F0D2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مستعملا  «يركض»؟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32B48AD-4A6C-6C62-498B-A8446BCBC1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945" y="684662"/>
            <a:ext cx="828000" cy="828000"/>
          </a:xfrm>
        </p:spPr>
      </p:pic>
      <p:sp>
        <p:nvSpPr>
          <p:cNvPr id="15" name="Google Shape;1671;p27">
            <a:extLst>
              <a:ext uri="{FF2B5EF4-FFF2-40B4-BE49-F238E27FC236}">
                <a16:creationId xmlns:a16="http://schemas.microsoft.com/office/drawing/2014/main" xmlns="" id="{D91C7EA7-F3B5-094F-21B8-9B2DAB07520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2;p27">
            <a:extLst>
              <a:ext uri="{FF2B5EF4-FFF2-40B4-BE49-F238E27FC236}">
                <a16:creationId xmlns:a16="http://schemas.microsoft.com/office/drawing/2014/main" xmlns="" id="{18CEEBCE-1DF8-6B44-84BD-CE216569DCE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1673;p27">
            <a:extLst>
              <a:ext uri="{FF2B5EF4-FFF2-40B4-BE49-F238E27FC236}">
                <a16:creationId xmlns:a16="http://schemas.microsoft.com/office/drawing/2014/main" xmlns="" id="{812F14E6-B6F6-18E4-375C-9FA94D27640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" name="Google Shape;1674;p27">
            <a:extLst>
              <a:ext uri="{FF2B5EF4-FFF2-40B4-BE49-F238E27FC236}">
                <a16:creationId xmlns:a16="http://schemas.microsoft.com/office/drawing/2014/main" xmlns="" id="{E01563B6-59F1-74ED-07B9-C10BB2B6869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xmlns="" id="{3CEE16A9-A602-B872-AD4F-00FB62A4B82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7;p27">
            <a:extLst>
              <a:ext uri="{FF2B5EF4-FFF2-40B4-BE49-F238E27FC236}">
                <a16:creationId xmlns:a16="http://schemas.microsoft.com/office/drawing/2014/main" xmlns="" id="{B5C182CC-CA94-D46D-C0F0-ABFD09F4E0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8;p27">
            <a:extLst>
              <a:ext uri="{FF2B5EF4-FFF2-40B4-BE49-F238E27FC236}">
                <a16:creationId xmlns:a16="http://schemas.microsoft.com/office/drawing/2014/main" xmlns="" id="{A87119D1-CEB7-5B63-2A5A-773DC271D15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9;p27">
            <a:extLst>
              <a:ext uri="{FF2B5EF4-FFF2-40B4-BE49-F238E27FC236}">
                <a16:creationId xmlns:a16="http://schemas.microsoft.com/office/drawing/2014/main" xmlns="" id="{47F83FF3-D4CE-2660-F7FD-685267E5687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80;p27">
            <a:extLst>
              <a:ext uri="{FF2B5EF4-FFF2-40B4-BE49-F238E27FC236}">
                <a16:creationId xmlns:a16="http://schemas.microsoft.com/office/drawing/2014/main" xmlns="" id="{B14A5D06-1421-AF0D-02E5-701D1F9A430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252;p5">
            <a:extLst>
              <a:ext uri="{FF2B5EF4-FFF2-40B4-BE49-F238E27FC236}">
                <a16:creationId xmlns:a16="http://schemas.microsoft.com/office/drawing/2014/main" xmlns="" id="{AE2EDDAC-CF65-E2C3-17C5-AC1DBB6CCAE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Image 3" descr="Une image contenant dessin, Dessin animé, illustration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49AB903D-3A10-9E45-219C-B4D0274F70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0307" y="2273300"/>
            <a:ext cx="3618388" cy="35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97787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282DD6-704F-4CD0-A4FA-8A4CC54D0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E0BFD2A-9D55-C704-F7A8-D6D55E33A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رددوا –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يَرْكُضُ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ﭐلْأَرْنَبُ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بِسُرْعَةٍ كَبيرَةٍ.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B5A305C-39A0-C12D-BAD2-95F114E81B6B}"/>
              </a:ext>
            </a:extLst>
          </p:cNvPr>
          <p:cNvSpPr txBox="1"/>
          <p:nvPr/>
        </p:nvSpPr>
        <p:spPr>
          <a:xfrm>
            <a:off x="325464" y="5481638"/>
            <a:ext cx="8624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MA" sz="48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يَرْكُضُ</a:t>
            </a:r>
            <a:r>
              <a:rPr lang="ar-MA" sz="4800" dirty="0"/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sz="4800" b="1" kern="120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لْأَرْنَبُ</a:t>
            </a:r>
            <a:r>
              <a:rPr lang="ar-MA" sz="48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بِسُرْعَةٍ كَبيرَةٍ.</a:t>
            </a:r>
            <a:endParaRPr lang="fr-MA" sz="4800" b="1" kern="120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003E19D-A8EE-1C30-4920-467F7CB5E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70" y="673399"/>
            <a:ext cx="828000" cy="828000"/>
          </a:xfrm>
          <a:prstGeom prst="rect">
            <a:avLst/>
          </a:prstGeom>
        </p:spPr>
      </p:pic>
      <p:sp>
        <p:nvSpPr>
          <p:cNvPr id="18" name="Google Shape;1671;p27">
            <a:extLst>
              <a:ext uri="{FF2B5EF4-FFF2-40B4-BE49-F238E27FC236}">
                <a16:creationId xmlns:a16="http://schemas.microsoft.com/office/drawing/2014/main" xmlns="" id="{CA7D0825-0C0B-7958-D6BA-E39D639C3C5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1672;p27">
            <a:extLst>
              <a:ext uri="{FF2B5EF4-FFF2-40B4-BE49-F238E27FC236}">
                <a16:creationId xmlns:a16="http://schemas.microsoft.com/office/drawing/2014/main" xmlns="" id="{ED96CA12-0DC7-D57D-C67F-D72C5033D39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" name="Google Shape;1673;p27">
            <a:extLst>
              <a:ext uri="{FF2B5EF4-FFF2-40B4-BE49-F238E27FC236}">
                <a16:creationId xmlns:a16="http://schemas.microsoft.com/office/drawing/2014/main" xmlns="" id="{A010B6B0-27D2-47FD-A92A-30F54DBAE9C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674;p27">
            <a:extLst>
              <a:ext uri="{FF2B5EF4-FFF2-40B4-BE49-F238E27FC236}">
                <a16:creationId xmlns:a16="http://schemas.microsoft.com/office/drawing/2014/main" xmlns="" id="{4382EF35-783D-54A4-79B7-9CF7D9BAC7F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Google Shape;1676;p27">
            <a:extLst>
              <a:ext uri="{FF2B5EF4-FFF2-40B4-BE49-F238E27FC236}">
                <a16:creationId xmlns:a16="http://schemas.microsoft.com/office/drawing/2014/main" xmlns="" id="{8DD6E2B8-94C5-6768-0896-A2366BF947A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7;p27">
            <a:extLst>
              <a:ext uri="{FF2B5EF4-FFF2-40B4-BE49-F238E27FC236}">
                <a16:creationId xmlns:a16="http://schemas.microsoft.com/office/drawing/2014/main" xmlns="" id="{127C6BB8-E976-41BC-65F8-BED763E09D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8;p27">
            <a:extLst>
              <a:ext uri="{FF2B5EF4-FFF2-40B4-BE49-F238E27FC236}">
                <a16:creationId xmlns:a16="http://schemas.microsoft.com/office/drawing/2014/main" xmlns="" id="{E96F9EF0-77C2-7E76-CF29-96F5372D7C9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79;p27">
            <a:extLst>
              <a:ext uri="{FF2B5EF4-FFF2-40B4-BE49-F238E27FC236}">
                <a16:creationId xmlns:a16="http://schemas.microsoft.com/office/drawing/2014/main" xmlns="" id="{130F8B23-478E-F104-54AF-DCC516CCC82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80;p27">
            <a:extLst>
              <a:ext uri="{FF2B5EF4-FFF2-40B4-BE49-F238E27FC236}">
                <a16:creationId xmlns:a16="http://schemas.microsoft.com/office/drawing/2014/main" xmlns="" id="{777B467D-74A9-B40F-8E18-96F395C45EA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252;p5">
            <a:extLst>
              <a:ext uri="{FF2B5EF4-FFF2-40B4-BE49-F238E27FC236}">
                <a16:creationId xmlns:a16="http://schemas.microsoft.com/office/drawing/2014/main" xmlns="" id="{B3F5A682-053C-5981-BD21-B6018E4C6B7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 descr="Une image contenant dessin, Dessin animé, illustration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696066F2-3E7B-8D13-61B3-3BB2F317FF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9341" y="2357943"/>
            <a:ext cx="3618388" cy="28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2590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1CFE6A-CAE8-F9F9-CD73-08F94DB19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7B2214F-452D-BF91-9121-C2FF56180810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37992E85-CFFA-D94B-2778-6CD1516B4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422D101C-FC52-B974-4F88-FD4422563599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ستعبرون عن المشهد مستعملين كلمات  المعجم.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73A0695-A7B4-B664-1D69-12233096F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614" y="693993"/>
            <a:ext cx="828000" cy="828000"/>
          </a:xfrm>
          <a:prstGeom prst="rect">
            <a:avLst/>
          </a:prstGeo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77A71911-959C-3BB1-6268-D3FD9AF8D31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xmlns="" id="{CE18A181-6A6E-9FEC-DF1E-04972384B0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xmlns="" id="{0ACD390E-B763-9633-F129-2AD531E4684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xmlns="" id="{B5A84E97-6DDA-139B-DC34-93B467DB5CA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xmlns="" id="{FB90B3B2-DF4D-7360-DD2C-F6CD08F6F4B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xmlns="" id="{5CC0622C-D561-BAC1-9899-EFD54FA6FB2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xmlns="" id="{C4CD0521-8D37-281F-1945-090577A0315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2AB3E6D8-7575-0091-14E1-69FAADCEE16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9C0A39A9-A631-4557-F8FF-A96DFBE8583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B939D2B1-E251-7096-C39F-F37E9EF6C45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937F9B5-7E0A-21B6-5273-643A8C6338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4106"/>
          <a:stretch>
            <a:fillRect/>
          </a:stretch>
        </p:blipFill>
        <p:spPr>
          <a:xfrm>
            <a:off x="1956654" y="1636294"/>
            <a:ext cx="5496485" cy="472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58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48"/>
          <p:cNvSpPr txBox="1">
            <a:spLocks noGrp="1"/>
          </p:cNvSpPr>
          <p:nvPr>
            <p:ph type="title"/>
          </p:nvPr>
        </p:nvSpPr>
        <p:spPr>
          <a:xfrm>
            <a:off x="384393" y="738187"/>
            <a:ext cx="7207791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 سنتعرف الآن الحكايةَ التي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سندرسها هذا الأسبوع. عنوان حكايتنا هو : فطور الصباح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EFCB029-87AB-2736-095D-8011D12E4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1607" y="703324"/>
            <a:ext cx="828000" cy="828000"/>
          </a:xfrm>
          <a:prstGeom prst="rect">
            <a:avLst/>
          </a:prstGeom>
        </p:spPr>
      </p:pic>
      <p:sp>
        <p:nvSpPr>
          <p:cNvPr id="27" name="Google Shape;423;p137">
            <a:extLst>
              <a:ext uri="{FF2B5EF4-FFF2-40B4-BE49-F238E27FC236}">
                <a16:creationId xmlns:a16="http://schemas.microsoft.com/office/drawing/2014/main" xmlns="" id="{7E9891F9-3007-46AA-BCF4-9DE9269C547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4;p137">
            <a:extLst>
              <a:ext uri="{FF2B5EF4-FFF2-40B4-BE49-F238E27FC236}">
                <a16:creationId xmlns:a16="http://schemas.microsoft.com/office/drawing/2014/main" xmlns="" id="{B950CF05-BBAC-42ED-B18B-9303B16C186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5;p137">
            <a:extLst>
              <a:ext uri="{FF2B5EF4-FFF2-40B4-BE49-F238E27FC236}">
                <a16:creationId xmlns:a16="http://schemas.microsoft.com/office/drawing/2014/main" xmlns="" id="{1D00F815-3F86-4895-9DDF-87BAC08D68F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Google Shape;426;p137">
            <a:extLst>
              <a:ext uri="{FF2B5EF4-FFF2-40B4-BE49-F238E27FC236}">
                <a16:creationId xmlns:a16="http://schemas.microsoft.com/office/drawing/2014/main" xmlns="" id="{68E2B3B7-F6BD-4D27-B6A9-A74305D2717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Google Shape;427;p137">
            <a:extLst>
              <a:ext uri="{FF2B5EF4-FFF2-40B4-BE49-F238E27FC236}">
                <a16:creationId xmlns:a16="http://schemas.microsoft.com/office/drawing/2014/main" xmlns="" id="{7A90F68E-2AFD-4D1C-A0F1-381F59711B2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Google Shape;428;p137">
            <a:extLst>
              <a:ext uri="{FF2B5EF4-FFF2-40B4-BE49-F238E27FC236}">
                <a16:creationId xmlns:a16="http://schemas.microsoft.com/office/drawing/2014/main" xmlns="" id="{494A1BA9-EDAF-4598-9DD2-726A724BA08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29;p137">
            <a:extLst>
              <a:ext uri="{FF2B5EF4-FFF2-40B4-BE49-F238E27FC236}">
                <a16:creationId xmlns:a16="http://schemas.microsoft.com/office/drawing/2014/main" xmlns="" id="{44336A02-81D2-466D-A31F-339D8FF6CCA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0;p137">
            <a:extLst>
              <a:ext uri="{FF2B5EF4-FFF2-40B4-BE49-F238E27FC236}">
                <a16:creationId xmlns:a16="http://schemas.microsoft.com/office/drawing/2014/main" xmlns="" id="{BCB6A512-4673-41A9-BD62-E39B6498B3A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31;p137">
            <a:extLst>
              <a:ext uri="{FF2B5EF4-FFF2-40B4-BE49-F238E27FC236}">
                <a16:creationId xmlns:a16="http://schemas.microsoft.com/office/drawing/2014/main" xmlns="" id="{85DCE7AB-7E6C-448D-AA51-EC7ABA5C942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32;p137">
            <a:extLst>
              <a:ext uri="{FF2B5EF4-FFF2-40B4-BE49-F238E27FC236}">
                <a16:creationId xmlns:a16="http://schemas.microsoft.com/office/drawing/2014/main" xmlns="" id="{7D7FF947-EDB2-4EFF-930E-F58E62BD8F3E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074;p49">
            <a:extLst>
              <a:ext uri="{FF2B5EF4-FFF2-40B4-BE49-F238E27FC236}">
                <a16:creationId xmlns:a16="http://schemas.microsoft.com/office/drawing/2014/main" xmlns="" id="{75633B8D-58A5-CA49-3B23-379684BD11AF}"/>
              </a:ext>
            </a:extLst>
          </p:cNvPr>
          <p:cNvSpPr txBox="1"/>
          <p:nvPr/>
        </p:nvSpPr>
        <p:spPr>
          <a:xfrm>
            <a:off x="1658069" y="5704335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فَطورُ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لصَّباحِ</a:t>
            </a:r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8" name="Image 7" descr="Une image contenant habits, table, meuble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F77EA0E-81B3-FD15-9650-F57B6F565E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119" y="1782703"/>
            <a:ext cx="4795761" cy="36438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49"/>
          <p:cNvSpPr txBox="1"/>
          <p:nvPr/>
        </p:nvSpPr>
        <p:spPr>
          <a:xfrm>
            <a:off x="1830833" y="3013522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فَطورُ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لصَّباحِ</a:t>
            </a:r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76" name="Google Shape;2076;p4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يقرأ العنوان؟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BEBAA83-0E48-0020-568D-ADEE7366E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4283" y="693993"/>
            <a:ext cx="828000" cy="828000"/>
          </a:xfrm>
          <a:prstGeom prst="rect">
            <a:avLst/>
          </a:prstGeom>
        </p:spPr>
      </p:pic>
      <p:sp>
        <p:nvSpPr>
          <p:cNvPr id="25" name="Google Shape;423;p137">
            <a:extLst>
              <a:ext uri="{FF2B5EF4-FFF2-40B4-BE49-F238E27FC236}">
                <a16:creationId xmlns:a16="http://schemas.microsoft.com/office/drawing/2014/main" xmlns="" id="{F081140A-E758-4551-994F-7C972220BC8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xmlns="" id="{9A2BD5E9-E663-4A38-9EF2-4C326C05208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xmlns="" id="{76976E17-DC73-4C23-A59D-643DEC46C50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xmlns="" id="{B252E5A6-DDB8-477C-9F4F-43435BA2B9A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xmlns="" id="{0F73E8D1-ACA1-4791-9FC8-57E19674F5C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xmlns="" id="{78CAD6B7-D6DF-44C9-93D4-24D3C2907B3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xmlns="" id="{64D51E82-9B87-4E0A-B480-D5E242725E3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xmlns="" id="{F562B45E-0F00-4E85-8C75-12230B98B1E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xmlns="" id="{0C7EF183-85A6-4637-8D4A-A835706CDF6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xmlns="" id="{B93F1567-5D2D-4169-BB81-8894AA1BE4CE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نستمع للحكاية، سنتوقع عَمَّ ستتحدث هذه الحكاية. 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9910308-576A-3433-0AD7-295281FDE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8" y="675331"/>
            <a:ext cx="828000" cy="828000"/>
          </a:xfrm>
          <a:prstGeom prst="rect">
            <a:avLst/>
          </a:prstGeom>
        </p:spPr>
      </p:pic>
      <p:sp>
        <p:nvSpPr>
          <p:cNvPr id="20" name="Google Shape;425;p137">
            <a:extLst>
              <a:ext uri="{FF2B5EF4-FFF2-40B4-BE49-F238E27FC236}">
                <a16:creationId xmlns:a16="http://schemas.microsoft.com/office/drawing/2014/main" xmlns="" id="{546FEB53-87A7-44DA-9A80-AC99B9C1D01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3;p137">
            <a:extLst>
              <a:ext uri="{FF2B5EF4-FFF2-40B4-BE49-F238E27FC236}">
                <a16:creationId xmlns:a16="http://schemas.microsoft.com/office/drawing/2014/main" xmlns="" id="{97EF97A6-72EB-4BF2-BC0C-15843808626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4;p137">
            <a:extLst>
              <a:ext uri="{FF2B5EF4-FFF2-40B4-BE49-F238E27FC236}">
                <a16:creationId xmlns:a16="http://schemas.microsoft.com/office/drawing/2014/main" xmlns="" id="{8C671B18-A9AC-4264-B14E-0E7AF4E7FCF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Google Shape;425;p137">
            <a:extLst>
              <a:ext uri="{FF2B5EF4-FFF2-40B4-BE49-F238E27FC236}">
                <a16:creationId xmlns:a16="http://schemas.microsoft.com/office/drawing/2014/main" xmlns="" id="{C20CB0B5-3FE3-4B83-9026-494CAB0FA0A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Google Shape;426;p137">
            <a:extLst>
              <a:ext uri="{FF2B5EF4-FFF2-40B4-BE49-F238E27FC236}">
                <a16:creationId xmlns:a16="http://schemas.microsoft.com/office/drawing/2014/main" xmlns="" id="{B5EBED6B-E091-48FF-9B40-4836AE9EDA5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Google Shape;427;p137">
            <a:extLst>
              <a:ext uri="{FF2B5EF4-FFF2-40B4-BE49-F238E27FC236}">
                <a16:creationId xmlns:a16="http://schemas.microsoft.com/office/drawing/2014/main" xmlns="" id="{E89F2923-D2B1-4BC2-9D59-E6D0BB54678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Google Shape;428;p137">
            <a:extLst>
              <a:ext uri="{FF2B5EF4-FFF2-40B4-BE49-F238E27FC236}">
                <a16:creationId xmlns:a16="http://schemas.microsoft.com/office/drawing/2014/main" xmlns="" id="{6EADF617-918A-4431-B460-600F4D317A1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29;p137">
            <a:extLst>
              <a:ext uri="{FF2B5EF4-FFF2-40B4-BE49-F238E27FC236}">
                <a16:creationId xmlns:a16="http://schemas.microsoft.com/office/drawing/2014/main" xmlns="" id="{2A165694-F798-43B0-AC3E-46A31AE8D0B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30;p137">
            <a:extLst>
              <a:ext uri="{FF2B5EF4-FFF2-40B4-BE49-F238E27FC236}">
                <a16:creationId xmlns:a16="http://schemas.microsoft.com/office/drawing/2014/main" xmlns="" id="{707DE38D-BC48-4195-83F2-267EF05C04A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31;p137">
            <a:extLst>
              <a:ext uri="{FF2B5EF4-FFF2-40B4-BE49-F238E27FC236}">
                <a16:creationId xmlns:a16="http://schemas.microsoft.com/office/drawing/2014/main" xmlns="" id="{E44BD141-6F6E-4AAA-B9F2-3EB528973E2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432;p137">
            <a:extLst>
              <a:ext uri="{FF2B5EF4-FFF2-40B4-BE49-F238E27FC236}">
                <a16:creationId xmlns:a16="http://schemas.microsoft.com/office/drawing/2014/main" xmlns="" id="{9C656637-08C7-4956-91DF-05F867FD872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74;p49">
            <a:extLst>
              <a:ext uri="{FF2B5EF4-FFF2-40B4-BE49-F238E27FC236}">
                <a16:creationId xmlns:a16="http://schemas.microsoft.com/office/drawing/2014/main" xmlns="" id="{BDA07491-5C51-519E-D75F-21E10268794B}"/>
              </a:ext>
            </a:extLst>
          </p:cNvPr>
          <p:cNvSpPr txBox="1"/>
          <p:nvPr/>
        </p:nvSpPr>
        <p:spPr>
          <a:xfrm>
            <a:off x="1658069" y="5704335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فَطورُ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لصَّباحِ</a:t>
            </a:r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Image 4" descr="Une image contenant habits, table, meuble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BE64908-EDC8-1101-E646-A64BD0FA62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119" y="1782703"/>
            <a:ext cx="4795761" cy="36438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>
          <a:extLst>
            <a:ext uri="{FF2B5EF4-FFF2-40B4-BE49-F238E27FC236}">
              <a16:creationId xmlns:a16="http://schemas.microsoft.com/office/drawing/2014/main" xmlns="" id="{E2C228CB-9E6B-414E-9364-AADD4DD9A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53">
            <a:extLst>
              <a:ext uri="{FF2B5EF4-FFF2-40B4-BE49-F238E27FC236}">
                <a16:creationId xmlns:a16="http://schemas.microsoft.com/office/drawing/2014/main" xmlns="" id="{49324994-9C1B-33E8-2957-D0890FCFDB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5361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اقرؤوا العنوان وانظروا إلى الصورة جيدا. عم ستتحدث الحكاية؟ من يقول توقعه لنا؟</a:t>
            </a:r>
          </a:p>
        </p:txBody>
      </p:sp>
      <p:sp>
        <p:nvSpPr>
          <p:cNvPr id="26" name="Google Shape;423;p137">
            <a:extLst>
              <a:ext uri="{FF2B5EF4-FFF2-40B4-BE49-F238E27FC236}">
                <a16:creationId xmlns:a16="http://schemas.microsoft.com/office/drawing/2014/main" xmlns="" id="{4822D01A-AC33-713D-827D-6241EA1651A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4;p137">
            <a:extLst>
              <a:ext uri="{FF2B5EF4-FFF2-40B4-BE49-F238E27FC236}">
                <a16:creationId xmlns:a16="http://schemas.microsoft.com/office/drawing/2014/main" xmlns="" id="{B1DD97E5-C397-3748-742A-63CA8D9FB44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5;p137">
            <a:extLst>
              <a:ext uri="{FF2B5EF4-FFF2-40B4-BE49-F238E27FC236}">
                <a16:creationId xmlns:a16="http://schemas.microsoft.com/office/drawing/2014/main" xmlns="" id="{0B5F9983-3C48-F504-1936-3EA7E504A8C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6;p137">
            <a:extLst>
              <a:ext uri="{FF2B5EF4-FFF2-40B4-BE49-F238E27FC236}">
                <a16:creationId xmlns:a16="http://schemas.microsoft.com/office/drawing/2014/main" xmlns="" id="{2862CEB7-0D77-4CC2-5F06-42FD93AFCBC3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Google Shape;427;p137">
            <a:extLst>
              <a:ext uri="{FF2B5EF4-FFF2-40B4-BE49-F238E27FC236}">
                <a16:creationId xmlns:a16="http://schemas.microsoft.com/office/drawing/2014/main" xmlns="" id="{668F4F70-4FED-06F2-7FD9-F086A7F7B0F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Google Shape;428;p137">
            <a:extLst>
              <a:ext uri="{FF2B5EF4-FFF2-40B4-BE49-F238E27FC236}">
                <a16:creationId xmlns:a16="http://schemas.microsoft.com/office/drawing/2014/main" xmlns="" id="{82741C81-5DF6-F45A-2C45-B05A341ECBF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29;p137">
            <a:extLst>
              <a:ext uri="{FF2B5EF4-FFF2-40B4-BE49-F238E27FC236}">
                <a16:creationId xmlns:a16="http://schemas.microsoft.com/office/drawing/2014/main" xmlns="" id="{AADC466D-45A2-91F2-7A7C-B3F467E5FFB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0;p137">
            <a:extLst>
              <a:ext uri="{FF2B5EF4-FFF2-40B4-BE49-F238E27FC236}">
                <a16:creationId xmlns:a16="http://schemas.microsoft.com/office/drawing/2014/main" xmlns="" id="{41104D83-EAA2-013E-52D0-8F5D2F5A2E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1;p137">
            <a:extLst>
              <a:ext uri="{FF2B5EF4-FFF2-40B4-BE49-F238E27FC236}">
                <a16:creationId xmlns:a16="http://schemas.microsoft.com/office/drawing/2014/main" xmlns="" id="{56D0E724-92A8-4D18-E065-368003000BC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32;p137">
            <a:extLst>
              <a:ext uri="{FF2B5EF4-FFF2-40B4-BE49-F238E27FC236}">
                <a16:creationId xmlns:a16="http://schemas.microsoft.com/office/drawing/2014/main" xmlns="" id="{F4058D5C-193F-63B1-C2FA-4EC969DA2DF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BEBC0E6-69D0-458D-6BA5-DABAB422B6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876" y="679472"/>
            <a:ext cx="828000" cy="828000"/>
          </a:xfrm>
          <a:prstGeom prst="rect">
            <a:avLst/>
          </a:prstGeom>
        </p:spPr>
      </p:pic>
      <p:sp>
        <p:nvSpPr>
          <p:cNvPr id="2" name="Google Shape;2074;p49">
            <a:extLst>
              <a:ext uri="{FF2B5EF4-FFF2-40B4-BE49-F238E27FC236}">
                <a16:creationId xmlns:a16="http://schemas.microsoft.com/office/drawing/2014/main" xmlns="" id="{5B5F58B2-0BC4-62AB-9E8A-5718B647C733}"/>
              </a:ext>
            </a:extLst>
          </p:cNvPr>
          <p:cNvSpPr txBox="1"/>
          <p:nvPr/>
        </p:nvSpPr>
        <p:spPr>
          <a:xfrm>
            <a:off x="1658069" y="5704335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فَطورُ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لصَّباحِ</a:t>
            </a:r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 descr="Une image contenant habits, table, meuble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DF48652-223C-F012-B7B1-2848DED03D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119" y="1782703"/>
            <a:ext cx="4795761" cy="364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4569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ألواحكم سأملي عليكم كلمات.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79" name="Google Shape;1379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07" t="12972" r="2214" b="12334"/>
          <a:stretch/>
        </p:blipFill>
        <p:spPr>
          <a:xfrm>
            <a:off x="2797444" y="2626962"/>
            <a:ext cx="3494868" cy="268895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09C662D-924B-F448-17B2-309CA94D5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8" y="674669"/>
            <a:ext cx="828000" cy="828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9BF6B8A5-9950-EE1C-478A-8E097C4415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92EDBD87-465B-5475-B3E8-25D63ECC846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8B15C196-ADDD-ED28-0E77-CD406787907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370190B7-9B71-E086-D2CB-1B0389FCB0F3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521082E9-9DA1-263B-066F-4723E3F9CD5F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BBD28DA3-AB12-30C9-9244-01FD2671A0F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3D7C41E3-657F-F40C-9883-64BFA2332ED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FE9B3A2B-2865-189C-5A1E-C795E599384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ED3A3B61-2CED-6CCF-FC3C-0A3608C535F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F00A52DE-C7F8-E35F-00F9-F5146B65AEE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55"/>
          <p:cNvSpPr txBox="1">
            <a:spLocks noGrp="1"/>
          </p:cNvSpPr>
          <p:nvPr>
            <p:ph type="title"/>
          </p:nvPr>
        </p:nvSpPr>
        <p:spPr>
          <a:xfrm>
            <a:off x="629521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سنستمع الآن للحكاية للتحقق من توقعاتنا. أنصتوا جيدا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5" name="Google Shape;423;p137">
            <a:extLst>
              <a:ext uri="{FF2B5EF4-FFF2-40B4-BE49-F238E27FC236}">
                <a16:creationId xmlns:a16="http://schemas.microsoft.com/office/drawing/2014/main" xmlns="" id="{485BBE35-406E-42B0-ADE3-DECBFE8CBB8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xmlns="" id="{2694E914-085D-4B21-A531-9B7383D5264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xmlns="" id="{04F2E292-680D-4204-8F73-508A518D1EB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xmlns="" id="{F7D2596C-05FB-4794-A2EE-56303D1B913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xmlns="" id="{840FFDDF-DBC3-48AC-9266-995A9CFD234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xmlns="" id="{F1757B62-B288-4A49-94A5-66213078ECD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xmlns="" id="{C066522F-57DD-4A5A-9A07-89FB1E262F4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xmlns="" id="{041DA613-49A7-4845-AA26-CC53887BA9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xmlns="" id="{36B15F25-7F9D-4E8F-87F7-17ACC0867E0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xmlns="" id="{6EFFF36B-08D2-4B30-982D-D1FB2B3A082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6DCBE8C-F9BC-C4CD-CEBE-163F4C4AE3D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7" y="653359"/>
            <a:ext cx="828000" cy="827999"/>
          </a:xfrm>
          <a:prstGeom prst="rect">
            <a:avLst/>
          </a:prstGeom>
        </p:spPr>
      </p:pic>
      <p:sp>
        <p:nvSpPr>
          <p:cNvPr id="3" name="Google Shape;2074;p49">
            <a:extLst>
              <a:ext uri="{FF2B5EF4-FFF2-40B4-BE49-F238E27FC236}">
                <a16:creationId xmlns:a16="http://schemas.microsoft.com/office/drawing/2014/main" xmlns="" id="{EB4E778A-6532-74A4-1447-1B61FBA685C9}"/>
              </a:ext>
            </a:extLst>
          </p:cNvPr>
          <p:cNvSpPr txBox="1"/>
          <p:nvPr/>
        </p:nvSpPr>
        <p:spPr>
          <a:xfrm>
            <a:off x="1658069" y="5704335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فَطورُ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لصَّباحِ</a:t>
            </a:r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Image 3" descr="Une image contenant habits, table, meuble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B7673A0-7CA4-6516-7E6B-5B810F4CE4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119" y="1782703"/>
            <a:ext cx="4795761" cy="36438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5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عرض فيديو حكاية 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«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فطور الصباح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».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5" name="Google Shape;423;p137">
            <a:extLst>
              <a:ext uri="{FF2B5EF4-FFF2-40B4-BE49-F238E27FC236}">
                <a16:creationId xmlns:a16="http://schemas.microsoft.com/office/drawing/2014/main" xmlns="" id="{485BBE35-406E-42B0-ADE3-DECBFE8CBB8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xmlns="" id="{2694E914-085D-4B21-A531-9B7383D5264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xmlns="" id="{04F2E292-680D-4204-8F73-508A518D1EB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xmlns="" id="{F7D2596C-05FB-4794-A2EE-56303D1B913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xmlns="" id="{840FFDDF-DBC3-48AC-9266-995A9CFD234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xmlns="" id="{F1757B62-B288-4A49-94A5-66213078ECD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xmlns="" id="{C066522F-57DD-4A5A-9A07-89FB1E262F4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xmlns="" id="{041DA613-49A7-4845-AA26-CC53887BA90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xmlns="" id="{36B15F25-7F9D-4E8F-87F7-17ACC0867E0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xmlns="" id="{6EFFF36B-08D2-4B30-982D-D1FB2B3A0824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CC301E2C-E8C8-93A7-9AE5-B2EC8A24688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C66A74F3-2F8B-3C49-FC33-9B848F9B89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5" name="FINALE -  فَطورُ ٱلصَّباحِ V1 DONE-720p-251219">
            <a:hlinkClick r:id="" action="ppaction://media"/>
            <a:extLst>
              <a:ext uri="{FF2B5EF4-FFF2-40B4-BE49-F238E27FC236}">
                <a16:creationId xmlns:a16="http://schemas.microsoft.com/office/drawing/2014/main" xmlns="" id="{BD8372CF-4DB8-0D73-90D3-120B3E50EF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0396" y="1929913"/>
            <a:ext cx="7717140" cy="446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15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p5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cs typeface="Microsoft Uighur" panose="02000000000000000000" pitchFamily="2" charset="-78"/>
                <a:sym typeface="Arial"/>
              </a:rPr>
              <a:t>من كان توقعه قريبا لمضمون الحكاية؟ 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E1CD495-0C6E-D266-CED0-75F1051C8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945" y="672021"/>
            <a:ext cx="828000" cy="828000"/>
          </a:xfrm>
          <a:prstGeom prst="rect">
            <a:avLst/>
          </a:prstGeom>
        </p:spPr>
      </p:pic>
      <p:sp>
        <p:nvSpPr>
          <p:cNvPr id="25" name="Google Shape;423;p137">
            <a:extLst>
              <a:ext uri="{FF2B5EF4-FFF2-40B4-BE49-F238E27FC236}">
                <a16:creationId xmlns:a16="http://schemas.microsoft.com/office/drawing/2014/main" xmlns="" id="{F9F7DB85-2167-430A-8A5E-C62CFD41F39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xmlns="" id="{FF68FD08-39FF-4849-A5F3-D14C06324C6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xmlns="" id="{5E4AD1A7-E86B-4F51-9199-4ACBE04DE27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xmlns="" id="{68167966-6624-42F7-B8FA-07D290A71F9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xmlns="" id="{2FEEEF2D-9754-4B15-92E5-D7C95CEDDF4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xmlns="" id="{80EE20F3-3891-4797-B951-B538B427451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xmlns="" id="{56805762-EEE1-41F1-84B6-ACAC15E45E1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xmlns="" id="{F1DAE14F-1504-4EC8-ACB9-66463F61C4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xmlns="" id="{801B4220-3716-4ABC-A384-083F3EB5E67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xmlns="" id="{393A0DDC-E344-4B3F-BF85-05AC29812349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space réservé pour une image  6" descr="Une image contenant habits, table, meuble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A82CDD3-EE2A-B48C-267E-920A0537285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9"/>
          <a:srcRect t="7436" b="7436"/>
          <a:stretch>
            <a:fillRect/>
          </a:stretch>
        </p:blipFill>
        <p:spPr>
          <a:xfrm>
            <a:off x="1871663" y="2160588"/>
            <a:ext cx="5400675" cy="359886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p60"/>
          <p:cNvSpPr/>
          <p:nvPr/>
        </p:nvSpPr>
        <p:spPr>
          <a:xfrm>
            <a:off x="1527073" y="2419815"/>
            <a:ext cx="1071120" cy="81642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نَعَمْ</a:t>
            </a:r>
            <a:endParaRPr sz="14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81" name="Google Shape;2281;p60"/>
          <p:cNvSpPr/>
          <p:nvPr/>
        </p:nvSpPr>
        <p:spPr>
          <a:xfrm>
            <a:off x="1472829" y="4362992"/>
            <a:ext cx="1071120" cy="81642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ar-MA" sz="54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لا</a:t>
            </a:r>
            <a:endParaRPr sz="14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83" name="Google Shape;2283;p60"/>
          <p:cNvSpPr txBox="1">
            <a:spLocks noGrp="1"/>
          </p:cNvSpPr>
          <p:nvPr>
            <p:ph type="title"/>
          </p:nvPr>
        </p:nvSpPr>
        <p:spPr>
          <a:xfrm>
            <a:off x="101600" y="746669"/>
            <a:ext cx="7367921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هل تناول نبيل وجبة الفطور قبل الذهاب إلى المدرسة؟ هل توقعت ذلك؟</a:t>
            </a:r>
            <a:b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اكتبوا في اللوحة: نعم أو لا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Google Shape;423;p137">
            <a:extLst>
              <a:ext uri="{FF2B5EF4-FFF2-40B4-BE49-F238E27FC236}">
                <a16:creationId xmlns:a16="http://schemas.microsoft.com/office/drawing/2014/main" xmlns="" id="{BD229E66-7144-4802-B49A-D742FFBF5F8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424;p137">
            <a:extLst>
              <a:ext uri="{FF2B5EF4-FFF2-40B4-BE49-F238E27FC236}">
                <a16:creationId xmlns:a16="http://schemas.microsoft.com/office/drawing/2014/main" xmlns="" id="{F2D2D119-9FE4-4129-8EE5-CD2A167B6EE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425;p137">
            <a:extLst>
              <a:ext uri="{FF2B5EF4-FFF2-40B4-BE49-F238E27FC236}">
                <a16:creationId xmlns:a16="http://schemas.microsoft.com/office/drawing/2014/main" xmlns="" id="{265A9E86-10E2-4146-98C0-C9AD28F8336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426;p137">
            <a:extLst>
              <a:ext uri="{FF2B5EF4-FFF2-40B4-BE49-F238E27FC236}">
                <a16:creationId xmlns:a16="http://schemas.microsoft.com/office/drawing/2014/main" xmlns="" id="{3353D36E-7C12-4613-95E3-EDECCC29853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427;p137">
            <a:extLst>
              <a:ext uri="{FF2B5EF4-FFF2-40B4-BE49-F238E27FC236}">
                <a16:creationId xmlns:a16="http://schemas.microsoft.com/office/drawing/2014/main" xmlns="" id="{B54AB3FC-DFBC-4B70-95B5-F71A6DF60C6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Google Shape;428;p137">
            <a:extLst>
              <a:ext uri="{FF2B5EF4-FFF2-40B4-BE49-F238E27FC236}">
                <a16:creationId xmlns:a16="http://schemas.microsoft.com/office/drawing/2014/main" xmlns="" id="{F253357D-8DD4-4CAE-8BD0-3490D0D975E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29;p137">
            <a:extLst>
              <a:ext uri="{FF2B5EF4-FFF2-40B4-BE49-F238E27FC236}">
                <a16:creationId xmlns:a16="http://schemas.microsoft.com/office/drawing/2014/main" xmlns="" id="{F40B0729-BE55-434E-BE1E-02B0C14E39B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30;p137">
            <a:extLst>
              <a:ext uri="{FF2B5EF4-FFF2-40B4-BE49-F238E27FC236}">
                <a16:creationId xmlns:a16="http://schemas.microsoft.com/office/drawing/2014/main" xmlns="" id="{50D8F1A8-FC7F-457A-B91A-E4DC7AF95A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31;p137">
            <a:extLst>
              <a:ext uri="{FF2B5EF4-FFF2-40B4-BE49-F238E27FC236}">
                <a16:creationId xmlns:a16="http://schemas.microsoft.com/office/drawing/2014/main" xmlns="" id="{4E378FDD-5318-4C34-AE09-762784BA066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32;p137">
            <a:extLst>
              <a:ext uri="{FF2B5EF4-FFF2-40B4-BE49-F238E27FC236}">
                <a16:creationId xmlns:a16="http://schemas.microsoft.com/office/drawing/2014/main" xmlns="" id="{04B41456-F3D5-4AD4-9FF6-13247220597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63;p59">
            <a:extLst>
              <a:ext uri="{FF2B5EF4-FFF2-40B4-BE49-F238E27FC236}">
                <a16:creationId xmlns:a16="http://schemas.microsoft.com/office/drawing/2014/main" xmlns="" id="{F9E17210-73DD-AB31-5153-2920D2B0AFC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-2273" r="-2273"/>
          <a:stretch>
            <a:fillRect/>
          </a:stretch>
        </p:blipFill>
        <p:spPr>
          <a:xfrm>
            <a:off x="7968931" y="746669"/>
            <a:ext cx="828000" cy="79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" name="Espace réservé pour une image  6" descr="Une image contenant habits, table, meuble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075F680-F4DA-F621-870F-F196DC01719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9"/>
          <a:srcRect t="859" b="859"/>
          <a:stretch>
            <a:fillRect/>
          </a:stretch>
        </p:blipFill>
        <p:spPr>
          <a:xfrm>
            <a:off x="3600450" y="2339975"/>
            <a:ext cx="4679950" cy="36004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0.25 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81481E-6 L 3.61111E-6 -4.8148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0" grpId="0" animBg="1"/>
      <p:bldP spid="2281" grpId="0" animBg="1"/>
      <p:bldP spid="2281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p57"/>
          <p:cNvSpPr txBox="1">
            <a:spLocks noGrp="1"/>
          </p:cNvSpPr>
          <p:nvPr>
            <p:ph type="title"/>
          </p:nvPr>
        </p:nvSpPr>
        <p:spPr>
          <a:xfrm>
            <a:off x="657514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سنعيد الاستماع للحكاية. أنصتوا بانتباه،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عدوا بأصابعكم كم مرة  تسمعون «فَطور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».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Google Shape;423;p137">
            <a:extLst>
              <a:ext uri="{FF2B5EF4-FFF2-40B4-BE49-F238E27FC236}">
                <a16:creationId xmlns:a16="http://schemas.microsoft.com/office/drawing/2014/main" xmlns="" id="{F6F855D9-3D31-415F-A3F3-186EA64479A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424;p137">
            <a:extLst>
              <a:ext uri="{FF2B5EF4-FFF2-40B4-BE49-F238E27FC236}">
                <a16:creationId xmlns:a16="http://schemas.microsoft.com/office/drawing/2014/main" xmlns="" id="{4CEE9B94-284B-45AC-B20B-04536AEF589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425;p137">
            <a:extLst>
              <a:ext uri="{FF2B5EF4-FFF2-40B4-BE49-F238E27FC236}">
                <a16:creationId xmlns:a16="http://schemas.microsoft.com/office/drawing/2014/main" xmlns="" id="{0B4AE3B0-C1AC-468C-B4F2-CE36E1A4F2E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426;p137">
            <a:extLst>
              <a:ext uri="{FF2B5EF4-FFF2-40B4-BE49-F238E27FC236}">
                <a16:creationId xmlns:a16="http://schemas.microsoft.com/office/drawing/2014/main" xmlns="" id="{6E11A438-1974-4408-82BF-F46057DE989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427;p137">
            <a:extLst>
              <a:ext uri="{FF2B5EF4-FFF2-40B4-BE49-F238E27FC236}">
                <a16:creationId xmlns:a16="http://schemas.microsoft.com/office/drawing/2014/main" xmlns="" id="{EC4C5978-F937-4F73-82D7-E0CD13E0A8B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428;p137">
            <a:extLst>
              <a:ext uri="{FF2B5EF4-FFF2-40B4-BE49-F238E27FC236}">
                <a16:creationId xmlns:a16="http://schemas.microsoft.com/office/drawing/2014/main" xmlns="" id="{FBE7307F-0EE9-4514-805C-C043E6D314E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29;p137">
            <a:extLst>
              <a:ext uri="{FF2B5EF4-FFF2-40B4-BE49-F238E27FC236}">
                <a16:creationId xmlns:a16="http://schemas.microsoft.com/office/drawing/2014/main" xmlns="" id="{16D53320-5D18-4B8C-83BD-9E0291970EF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30;p137">
            <a:extLst>
              <a:ext uri="{FF2B5EF4-FFF2-40B4-BE49-F238E27FC236}">
                <a16:creationId xmlns:a16="http://schemas.microsoft.com/office/drawing/2014/main" xmlns="" id="{9B492412-0A0C-45F4-AA93-5DC5001282D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31;p137">
            <a:extLst>
              <a:ext uri="{FF2B5EF4-FFF2-40B4-BE49-F238E27FC236}">
                <a16:creationId xmlns:a16="http://schemas.microsoft.com/office/drawing/2014/main" xmlns="" id="{F348E452-B864-4DD6-B55B-18E1B16297C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32;p137">
            <a:extLst>
              <a:ext uri="{FF2B5EF4-FFF2-40B4-BE49-F238E27FC236}">
                <a16:creationId xmlns:a16="http://schemas.microsoft.com/office/drawing/2014/main" xmlns="" id="{819C82E8-D0C0-4289-BC69-1C885FE129B4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4F1DDD6-FD70-4E91-95CD-6440080AAA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589022F4-60D8-1BC6-A6FF-24595A409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4" name="FINALE -  فَطورُ ٱلصَّباحِ V1 DONE-720p-251219">
            <a:hlinkClick r:id="" action="ppaction://media"/>
            <a:extLst>
              <a:ext uri="{FF2B5EF4-FFF2-40B4-BE49-F238E27FC236}">
                <a16:creationId xmlns:a16="http://schemas.microsoft.com/office/drawing/2014/main" xmlns="" id="{E5034379-D716-F458-6101-CC919C04D0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0396" y="1929913"/>
            <a:ext cx="7717140" cy="44626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5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تكررت « فطور» 5 مرات.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63" name="Google Shape;2263;p5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1629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275" name="Google Shape;2275;p59"/>
          <p:cNvSpPr txBox="1"/>
          <p:nvPr/>
        </p:nvSpPr>
        <p:spPr>
          <a:xfrm>
            <a:off x="3504981" y="1687076"/>
            <a:ext cx="1993998" cy="315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>
              <a:defRPr lang="en-US"/>
            </a:defPPr>
            <a:lvl1pPr marL="0" algn="ctr" defTabSz="457200" rtl="1" eaLnBrk="1" latinLnBrk="0" hangingPunct="1">
              <a:buClr>
                <a:schemeClr val="lt1"/>
              </a:buClr>
              <a:buSzPts val="13800"/>
              <a:defRPr sz="6000" b="1" kern="120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4572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19900" dirty="0">
                <a:latin typeface="Helvetica" pitchFamily="2" charset="0"/>
              </a:rPr>
              <a:t>5</a:t>
            </a:r>
            <a:endParaRPr sz="19900" dirty="0">
              <a:latin typeface="Helvetica" pitchFamily="2" charset="0"/>
            </a:endParaRPr>
          </a:p>
        </p:txBody>
      </p:sp>
      <p:pic>
        <p:nvPicPr>
          <p:cNvPr id="2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6931E07-72D4-56AE-A940-F8F5E9787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1607" y="684662"/>
            <a:ext cx="828000" cy="828000"/>
          </a:xfrm>
          <a:prstGeom prst="rect">
            <a:avLst/>
          </a:prstGeom>
        </p:spPr>
      </p:pic>
      <p:sp>
        <p:nvSpPr>
          <p:cNvPr id="16" name="Google Shape;423;p137">
            <a:extLst>
              <a:ext uri="{FF2B5EF4-FFF2-40B4-BE49-F238E27FC236}">
                <a16:creationId xmlns:a16="http://schemas.microsoft.com/office/drawing/2014/main" xmlns="" id="{49FC610C-6672-4B47-AD1E-A7D3B0C5FFB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424;p137">
            <a:extLst>
              <a:ext uri="{FF2B5EF4-FFF2-40B4-BE49-F238E27FC236}">
                <a16:creationId xmlns:a16="http://schemas.microsoft.com/office/drawing/2014/main" xmlns="" id="{9F5661E5-AB2B-4050-9B3A-0889045893D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425;p137">
            <a:extLst>
              <a:ext uri="{FF2B5EF4-FFF2-40B4-BE49-F238E27FC236}">
                <a16:creationId xmlns:a16="http://schemas.microsoft.com/office/drawing/2014/main" xmlns="" id="{98C4C535-38F9-4451-852C-5892A8CB7AD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426;p137">
            <a:extLst>
              <a:ext uri="{FF2B5EF4-FFF2-40B4-BE49-F238E27FC236}">
                <a16:creationId xmlns:a16="http://schemas.microsoft.com/office/drawing/2014/main" xmlns="" id="{2FC04754-2EB3-4C65-A4A1-548FF99B551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427;p137">
            <a:extLst>
              <a:ext uri="{FF2B5EF4-FFF2-40B4-BE49-F238E27FC236}">
                <a16:creationId xmlns:a16="http://schemas.microsoft.com/office/drawing/2014/main" xmlns="" id="{0ADA702B-794B-4342-BDB5-779F122FC91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428;p137">
            <a:extLst>
              <a:ext uri="{FF2B5EF4-FFF2-40B4-BE49-F238E27FC236}">
                <a16:creationId xmlns:a16="http://schemas.microsoft.com/office/drawing/2014/main" xmlns="" id="{DD17421A-251B-4261-96CB-AC1C75F44F7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29;p137">
            <a:extLst>
              <a:ext uri="{FF2B5EF4-FFF2-40B4-BE49-F238E27FC236}">
                <a16:creationId xmlns:a16="http://schemas.microsoft.com/office/drawing/2014/main" xmlns="" id="{8651A884-627E-44BC-BD9F-585A2BCDE4A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30;p137">
            <a:extLst>
              <a:ext uri="{FF2B5EF4-FFF2-40B4-BE49-F238E27FC236}">
                <a16:creationId xmlns:a16="http://schemas.microsoft.com/office/drawing/2014/main" xmlns="" id="{2CB63D69-A323-4AB5-919C-28633DFEB2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31;p137">
            <a:extLst>
              <a:ext uri="{FF2B5EF4-FFF2-40B4-BE49-F238E27FC236}">
                <a16:creationId xmlns:a16="http://schemas.microsoft.com/office/drawing/2014/main" xmlns="" id="{1A524C44-7FED-478B-BB02-8AD24CDB56D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32;p137">
            <a:extLst>
              <a:ext uri="{FF2B5EF4-FFF2-40B4-BE49-F238E27FC236}">
                <a16:creationId xmlns:a16="http://schemas.microsoft.com/office/drawing/2014/main" xmlns="" id="{D2171A04-93D2-4141-A7BB-E7C30BE58D7F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p6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علينا تناول الفطور لأنه:</a:t>
            </a:r>
          </a:p>
        </p:txBody>
      </p:sp>
      <p:sp>
        <p:nvSpPr>
          <p:cNvPr id="5" name="Google Shape;2080;p49">
            <a:extLst>
              <a:ext uri="{FF2B5EF4-FFF2-40B4-BE49-F238E27FC236}">
                <a16:creationId xmlns:a16="http://schemas.microsoft.com/office/drawing/2014/main" xmlns="" id="{4E0E9D00-FCAF-6E81-A89C-0DA80AAA95F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5" name="Google Shape;423;p137">
            <a:extLst>
              <a:ext uri="{FF2B5EF4-FFF2-40B4-BE49-F238E27FC236}">
                <a16:creationId xmlns:a16="http://schemas.microsoft.com/office/drawing/2014/main" xmlns="" id="{0CEF101C-239E-444A-BB6E-3651D1A8C01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xmlns="" id="{38FB68BC-98F7-4E54-AD96-BF8341BD09C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xmlns="" id="{DD6BD27F-0AB6-48E2-9CB5-4BCE18F8008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xmlns="" id="{EABA3EA6-D5EA-443E-904E-96254F42C57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xmlns="" id="{162F697B-19E8-4482-854D-E72A6F31272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xmlns="" id="{74FC076F-201A-4C23-A3F0-52AB1ECB588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xmlns="" id="{79151E9E-1CBA-43EC-8B30-1095FAFC542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xmlns="" id="{D039989D-189E-404B-9D2B-7813021441E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xmlns="" id="{222D4A48-BBC8-4FB0-AE4B-25F1651C5F3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xmlns="" id="{B096CA66-0C40-4A8C-8404-527FEC82B11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4E523ED-7950-DDD4-B81F-A6AF44FE185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944" y="684213"/>
            <a:ext cx="828000" cy="82799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6A67379E-DF8E-0EBC-E328-EA3B51647DF9}"/>
              </a:ext>
            </a:extLst>
          </p:cNvPr>
          <p:cNvSpPr/>
          <p:nvPr/>
        </p:nvSpPr>
        <p:spPr>
          <a:xfrm>
            <a:off x="5751950" y="3545632"/>
            <a:ext cx="2976465" cy="612000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عَلَيْنا تَناوُلُ الْفَطورِ لِأَنَّهُ: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0744B3DF-A633-4471-618A-50241795E6DB}"/>
              </a:ext>
            </a:extLst>
          </p:cNvPr>
          <p:cNvGrpSpPr/>
          <p:nvPr/>
        </p:nvGrpSpPr>
        <p:grpSpPr>
          <a:xfrm>
            <a:off x="4251359" y="3550598"/>
            <a:ext cx="1624413" cy="513184"/>
            <a:chOff x="3936632" y="3545632"/>
            <a:chExt cx="1624413" cy="513184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xmlns="" id="{B8DC84FE-B8F2-A479-03B1-D5022B1440EF}"/>
                </a:ext>
              </a:extLst>
            </p:cNvPr>
            <p:cNvSpPr/>
            <p:nvPr/>
          </p:nvSpPr>
          <p:spPr>
            <a:xfrm>
              <a:off x="4310743" y="3545632"/>
              <a:ext cx="1250302" cy="51318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36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لَذيذٌ</a:t>
              </a:r>
              <a:endPara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xmlns="" id="{E5A7D1E0-E3D3-E52A-2D05-99605F2B8D94}"/>
                </a:ext>
              </a:extLst>
            </p:cNvPr>
            <p:cNvSpPr/>
            <p:nvPr/>
          </p:nvSpPr>
          <p:spPr>
            <a:xfrm>
              <a:off x="3936632" y="3545632"/>
              <a:ext cx="557317" cy="51318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1B59C91A-1808-05A9-85D8-0394D9AC11A5}"/>
              </a:ext>
            </a:extLst>
          </p:cNvPr>
          <p:cNvGrpSpPr/>
          <p:nvPr/>
        </p:nvGrpSpPr>
        <p:grpSpPr>
          <a:xfrm>
            <a:off x="2372056" y="3550598"/>
            <a:ext cx="1624413" cy="513184"/>
            <a:chOff x="3936632" y="3545632"/>
            <a:chExt cx="1624413" cy="51318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4007EC1B-90EB-9F29-E7D6-55DA5696FF28}"/>
                </a:ext>
              </a:extLst>
            </p:cNvPr>
            <p:cNvSpPr/>
            <p:nvPr/>
          </p:nvSpPr>
          <p:spPr>
            <a:xfrm>
              <a:off x="4310743" y="3545632"/>
              <a:ext cx="1250302" cy="51318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36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مُتَنَوِّعٌ</a:t>
              </a:r>
              <a:endPara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xmlns="" id="{AE547A87-0903-4DE2-55AD-87F27FC80E05}"/>
                </a:ext>
              </a:extLst>
            </p:cNvPr>
            <p:cNvSpPr/>
            <p:nvPr/>
          </p:nvSpPr>
          <p:spPr>
            <a:xfrm>
              <a:off x="3936632" y="3545632"/>
              <a:ext cx="557317" cy="51318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99FEBA8A-6E45-FE3D-A75B-1BE7FACBD38C}"/>
              </a:ext>
            </a:extLst>
          </p:cNvPr>
          <p:cNvGrpSpPr/>
          <p:nvPr/>
        </p:nvGrpSpPr>
        <p:grpSpPr>
          <a:xfrm>
            <a:off x="492753" y="3550598"/>
            <a:ext cx="1624413" cy="513184"/>
            <a:chOff x="3936632" y="3545632"/>
            <a:chExt cx="1624413" cy="513184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77A4B44A-A4CE-887F-295B-9495FED66CB1}"/>
                </a:ext>
              </a:extLst>
            </p:cNvPr>
            <p:cNvSpPr/>
            <p:nvPr/>
          </p:nvSpPr>
          <p:spPr>
            <a:xfrm>
              <a:off x="4310743" y="3545632"/>
              <a:ext cx="1250302" cy="51318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36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مُفيدٌ</a:t>
              </a:r>
              <a:endPara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C053B668-94E8-05A6-DC0D-A0AA3E2CDC40}"/>
                </a:ext>
              </a:extLst>
            </p:cNvPr>
            <p:cNvSpPr/>
            <p:nvPr/>
          </p:nvSpPr>
          <p:spPr>
            <a:xfrm>
              <a:off x="3936632" y="3545632"/>
              <a:ext cx="557317" cy="51318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15" name="Signe de multiplication 14">
            <a:extLst>
              <a:ext uri="{FF2B5EF4-FFF2-40B4-BE49-F238E27FC236}">
                <a16:creationId xmlns:a16="http://schemas.microsoft.com/office/drawing/2014/main" xmlns="" id="{5540ED0B-570B-B814-8E94-C73E8CDF954F}"/>
              </a:ext>
            </a:extLst>
          </p:cNvPr>
          <p:cNvSpPr/>
          <p:nvPr/>
        </p:nvSpPr>
        <p:spPr>
          <a:xfrm>
            <a:off x="550034" y="3550598"/>
            <a:ext cx="378770" cy="513184"/>
          </a:xfrm>
          <a:prstGeom prst="mathMultiply">
            <a:avLst>
              <a:gd name="adj1" fmla="val 137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Google Shape;2533;p70"/>
          <p:cNvSpPr/>
          <p:nvPr/>
        </p:nvSpPr>
        <p:spPr>
          <a:xfrm>
            <a:off x="995528" y="3257921"/>
            <a:ext cx="7333863" cy="914758"/>
          </a:xfrm>
          <a:prstGeom prst="roundRect">
            <a:avLst>
              <a:gd name="adj" fmla="val 2225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هذانِ زِيادٌ وَسَناءٌ. </a:t>
            </a:r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cxnSp>
        <p:nvCxnSpPr>
          <p:cNvPr id="2534" name="Google Shape;2534;p70"/>
          <p:cNvCxnSpPr>
            <a:cxnSpLocks/>
          </p:cNvCxnSpPr>
          <p:nvPr/>
        </p:nvCxnSpPr>
        <p:spPr>
          <a:xfrm flipH="1">
            <a:off x="3216654" y="4563872"/>
            <a:ext cx="318414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535" name="Google Shape;2535;p70"/>
          <p:cNvPicPr preferRelativeResize="0"/>
          <p:nvPr/>
        </p:nvPicPr>
        <p:blipFill rotWithShape="1">
          <a:blip r:embed="rId3">
            <a:clrChange>
              <a:clrFrom>
                <a:srgbClr val="202020"/>
              </a:clrFrom>
              <a:clrTo>
                <a:srgbClr val="20202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254468" y="4206148"/>
            <a:ext cx="895291" cy="956626"/>
          </a:xfrm>
          <a:prstGeom prst="rect">
            <a:avLst/>
          </a:prstGeom>
          <a:noFill/>
          <a:ln>
            <a:noFill/>
          </a:ln>
        </p:spPr>
      </p:pic>
      <p:sp>
        <p:nvSpPr>
          <p:cNvPr id="2537" name="Google Shape;2537;p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انتبهوا  كيف أقرأ باسترسال. السهم يذكرني بأن أواصل القراءة.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F2AE8F3-DBA6-B23C-B054-205021AC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8" y="684000"/>
            <a:ext cx="828000" cy="828000"/>
          </a:xfrm>
          <a:prstGeom prst="rect">
            <a:avLst/>
          </a:prstGeom>
        </p:spPr>
      </p:pic>
      <p:sp>
        <p:nvSpPr>
          <p:cNvPr id="17" name="Google Shape;563;p140">
            <a:extLst>
              <a:ext uri="{FF2B5EF4-FFF2-40B4-BE49-F238E27FC236}">
                <a16:creationId xmlns:a16="http://schemas.microsoft.com/office/drawing/2014/main" xmlns="" id="{5607BD54-FE4D-4FBF-87CA-E5F56A89A2F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4;p140">
            <a:extLst>
              <a:ext uri="{FF2B5EF4-FFF2-40B4-BE49-F238E27FC236}">
                <a16:creationId xmlns:a16="http://schemas.microsoft.com/office/drawing/2014/main" xmlns="" id="{4E2343ED-26FA-44DE-92B6-D5A9E310636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5;p140">
            <a:extLst>
              <a:ext uri="{FF2B5EF4-FFF2-40B4-BE49-F238E27FC236}">
                <a16:creationId xmlns:a16="http://schemas.microsoft.com/office/drawing/2014/main" xmlns="" id="{4C90ABB6-7546-43BA-9474-6A4BA26A956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566;p140">
            <a:extLst>
              <a:ext uri="{FF2B5EF4-FFF2-40B4-BE49-F238E27FC236}">
                <a16:creationId xmlns:a16="http://schemas.microsoft.com/office/drawing/2014/main" xmlns="" id="{F35AF95A-FFDC-4383-89D7-6F298995D53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567;p140">
            <a:extLst>
              <a:ext uri="{FF2B5EF4-FFF2-40B4-BE49-F238E27FC236}">
                <a16:creationId xmlns:a16="http://schemas.microsoft.com/office/drawing/2014/main" xmlns="" id="{19E31ED9-D144-46FC-83F0-4D16B4C73F6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Google Shape;568;p140">
            <a:extLst>
              <a:ext uri="{FF2B5EF4-FFF2-40B4-BE49-F238E27FC236}">
                <a16:creationId xmlns:a16="http://schemas.microsoft.com/office/drawing/2014/main" xmlns="" id="{D8D01376-B7E6-45D6-B1A0-985D1DC8D7F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69;p140">
            <a:extLst>
              <a:ext uri="{FF2B5EF4-FFF2-40B4-BE49-F238E27FC236}">
                <a16:creationId xmlns:a16="http://schemas.microsoft.com/office/drawing/2014/main" xmlns="" id="{03FA9902-8F52-4CF7-B540-7B7A8B27ECC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0;p140">
            <a:extLst>
              <a:ext uri="{FF2B5EF4-FFF2-40B4-BE49-F238E27FC236}">
                <a16:creationId xmlns:a16="http://schemas.microsoft.com/office/drawing/2014/main" xmlns="" id="{3D4AB5B8-685B-4DC0-A70C-EFECA616974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1;p140">
            <a:extLst>
              <a:ext uri="{FF2B5EF4-FFF2-40B4-BE49-F238E27FC236}">
                <a16:creationId xmlns:a16="http://schemas.microsoft.com/office/drawing/2014/main" xmlns="" id="{E4791B53-D818-4F28-B575-6C81260FFF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72;p140">
            <a:extLst>
              <a:ext uri="{FF2B5EF4-FFF2-40B4-BE49-F238E27FC236}">
                <a16:creationId xmlns:a16="http://schemas.microsoft.com/office/drawing/2014/main" xmlns="" id="{59140E2E-6A76-4941-B162-BC1566F78396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535;p70">
            <a:extLst>
              <a:ext uri="{FF2B5EF4-FFF2-40B4-BE49-F238E27FC236}">
                <a16:creationId xmlns:a16="http://schemas.microsoft.com/office/drawing/2014/main" xmlns="" id="{A8072AAB-2527-B0AE-564F-7B4C1D1D1049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202020"/>
              </a:clrFrom>
              <a:clrTo>
                <a:srgbClr val="20202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879948" y="4257426"/>
            <a:ext cx="895291" cy="95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-0.00185 L -0.02708 0.02917 C -0.03264 0.03634 -0.04114 0.04074 -0.05017 0.04074 C -0.06042 0.04074 -0.0684 0.03634 -0.07396 0.02917 L -0.10156 -0.00185 " pathEditMode="relative" rAng="5400000" ptsTypes="AAAAA">
                                      <p:cBhvr>
                                        <p:cTn id="6" dur="2000" fill="hold"/>
                                        <p:tgtEl>
                                          <p:spTgt spid="2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21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20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8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8 -0.00208 L -0.02691 0.02893 C -0.03246 0.03611 -0.04097 0.04051 -0.05 0.04051 C -0.06024 0.04051 -0.06823 0.03611 -0.07378 0.02893 L -0.10138 -0.00208 " pathEditMode="relative" rAng="5400000" ptsTypes="AAA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7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الآن سأقرأ الفقرة باسترسال. سأعين من يقرأ مثلي. 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6435D4D-968A-4810-A426-13A8E3B9A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8" y="674669"/>
            <a:ext cx="828000" cy="828000"/>
          </a:xfrm>
          <a:prstGeom prst="rect">
            <a:avLst/>
          </a:prstGeom>
        </p:spPr>
      </p:pic>
      <p:sp>
        <p:nvSpPr>
          <p:cNvPr id="15" name="Google Shape;563;p140">
            <a:extLst>
              <a:ext uri="{FF2B5EF4-FFF2-40B4-BE49-F238E27FC236}">
                <a16:creationId xmlns:a16="http://schemas.microsoft.com/office/drawing/2014/main" xmlns="" id="{C3A5500B-AEF5-49FB-8399-19E99FDC8A4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4;p140">
            <a:extLst>
              <a:ext uri="{FF2B5EF4-FFF2-40B4-BE49-F238E27FC236}">
                <a16:creationId xmlns:a16="http://schemas.microsoft.com/office/drawing/2014/main" xmlns="" id="{6C14B434-B42C-4A4E-B74D-B4422B781A6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5;p140">
            <a:extLst>
              <a:ext uri="{FF2B5EF4-FFF2-40B4-BE49-F238E27FC236}">
                <a16:creationId xmlns:a16="http://schemas.microsoft.com/office/drawing/2014/main" xmlns="" id="{B038D447-2345-43C6-9645-B7ACFECC1EB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6;p140">
            <a:extLst>
              <a:ext uri="{FF2B5EF4-FFF2-40B4-BE49-F238E27FC236}">
                <a16:creationId xmlns:a16="http://schemas.microsoft.com/office/drawing/2014/main" xmlns="" id="{6A70074E-A9AF-4CF2-86BD-3178780E580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xmlns="" id="{575990E5-F61F-4204-917B-14388AABBCA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568;p140">
            <a:extLst>
              <a:ext uri="{FF2B5EF4-FFF2-40B4-BE49-F238E27FC236}">
                <a16:creationId xmlns:a16="http://schemas.microsoft.com/office/drawing/2014/main" xmlns="" id="{B4700FF8-ACC3-465D-B2F0-C9042CEA20D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69;p140">
            <a:extLst>
              <a:ext uri="{FF2B5EF4-FFF2-40B4-BE49-F238E27FC236}">
                <a16:creationId xmlns:a16="http://schemas.microsoft.com/office/drawing/2014/main" xmlns="" id="{96F2B505-7134-4F41-8A71-9B6819B1E86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xmlns="" id="{C933ED9F-7225-43BB-9E22-BBE00B4EA95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xmlns="" id="{01248378-DC99-4EFF-BEF6-9FC5CE8CE9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2;p140">
            <a:extLst>
              <a:ext uri="{FF2B5EF4-FFF2-40B4-BE49-F238E27FC236}">
                <a16:creationId xmlns:a16="http://schemas.microsoft.com/office/drawing/2014/main" xmlns="" id="{12186D61-A56D-4E56-9C55-B9BB2C5449D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Une image contenant texte, Visage humain, écriture manuscrite, garçon&#10;&#10;Le contenu généré par l’IA peut être incorrect.">
            <a:extLst>
              <a:ext uri="{FF2B5EF4-FFF2-40B4-BE49-F238E27FC236}">
                <a16:creationId xmlns:a16="http://schemas.microsoft.com/office/drawing/2014/main" xmlns="" id="{E34C116E-DF52-61F9-F7A4-22C214404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8387" y="1523440"/>
            <a:ext cx="4586437" cy="50586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1" name="Google Shape;2591;p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الآن نقرأ معا باسترسال.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4089EE09-A051-9B21-E4B4-F801E599C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7593" y="684000"/>
            <a:ext cx="828000" cy="828000"/>
          </a:xfrm>
          <a:prstGeom prst="rect">
            <a:avLst/>
          </a:prstGeom>
        </p:spPr>
      </p:pic>
      <p:sp>
        <p:nvSpPr>
          <p:cNvPr id="15" name="Google Shape;563;p140">
            <a:extLst>
              <a:ext uri="{FF2B5EF4-FFF2-40B4-BE49-F238E27FC236}">
                <a16:creationId xmlns:a16="http://schemas.microsoft.com/office/drawing/2014/main" xmlns="" id="{816984BB-20E5-418A-BCC6-77730548664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4;p140">
            <a:extLst>
              <a:ext uri="{FF2B5EF4-FFF2-40B4-BE49-F238E27FC236}">
                <a16:creationId xmlns:a16="http://schemas.microsoft.com/office/drawing/2014/main" xmlns="" id="{FC97620F-3422-4C35-B8E4-A090A09AA19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5;p140">
            <a:extLst>
              <a:ext uri="{FF2B5EF4-FFF2-40B4-BE49-F238E27FC236}">
                <a16:creationId xmlns:a16="http://schemas.microsoft.com/office/drawing/2014/main" xmlns="" id="{202C3F7E-DAF6-4357-AFCA-C06503515B7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6;p140">
            <a:extLst>
              <a:ext uri="{FF2B5EF4-FFF2-40B4-BE49-F238E27FC236}">
                <a16:creationId xmlns:a16="http://schemas.microsoft.com/office/drawing/2014/main" xmlns="" id="{2F95429E-1C6C-4A4A-822B-8F879F19153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xmlns="" id="{F3D5924F-5527-4243-B0C2-6A6FC21C657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568;p140">
            <a:extLst>
              <a:ext uri="{FF2B5EF4-FFF2-40B4-BE49-F238E27FC236}">
                <a16:creationId xmlns:a16="http://schemas.microsoft.com/office/drawing/2014/main" xmlns="" id="{DFFF16E5-E188-4870-B9AB-8B607AC0228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69;p140">
            <a:extLst>
              <a:ext uri="{FF2B5EF4-FFF2-40B4-BE49-F238E27FC236}">
                <a16:creationId xmlns:a16="http://schemas.microsoft.com/office/drawing/2014/main" xmlns="" id="{B874AEFD-A08B-4560-9170-3FAAE2A2663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xmlns="" id="{2113D947-14DE-4261-85CD-B7600C0620D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xmlns="" id="{156AB09E-F6CA-41D6-84E7-196B266002B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2;p140">
            <a:extLst>
              <a:ext uri="{FF2B5EF4-FFF2-40B4-BE49-F238E27FC236}">
                <a16:creationId xmlns:a16="http://schemas.microsoft.com/office/drawing/2014/main" xmlns="" id="{73A3568F-FBFC-4AC8-A2EB-DA34D5A7ED12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texte, Visage humain, écriture manuscrite, garçon&#10;&#10;Le contenu généré par l’IA peut être incorrect.">
            <a:extLst>
              <a:ext uri="{FF2B5EF4-FFF2-40B4-BE49-F238E27FC236}">
                <a16:creationId xmlns:a16="http://schemas.microsoft.com/office/drawing/2014/main" xmlns="" id="{C2B3BA41-6C25-5DDD-77ED-61859454B1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8387" y="1523440"/>
            <a:ext cx="4586437" cy="50586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3"/>
          <p:cNvSpPr>
            <a:spLocks noChangeAspect="1"/>
          </p:cNvSpPr>
          <p:nvPr/>
        </p:nvSpPr>
        <p:spPr>
          <a:xfrm>
            <a:off x="6261314" y="3295468"/>
            <a:ext cx="2051119" cy="1041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اَلْفَلاّحُ</a:t>
            </a:r>
          </a:p>
          <a:p>
            <a:pPr algn="ctr" rtl="1"/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08" name="Google Shape;1408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سأقرأ الكلمات أولا.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من يقرأ ؟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9BDAAB8-4978-7A87-B38D-166F1E890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1607" y="695763"/>
            <a:ext cx="828000" cy="828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E7119578-D2CB-7AD6-C234-0D0834E020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3CBE2642-AB05-5310-9233-2B98D9010E3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9CEF2054-929F-CB33-3BFD-5BB10913131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98360793-50E5-7F5A-86AC-8515D5A8491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80309832-397C-A151-BEFB-448D61B09064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6B7EFA4E-BA95-D2E8-E361-E1B657EAB94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9207261A-9AEF-9596-AF4B-E28F0C429CF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AEC47E46-57DF-BBBA-7E70-F6ED4A8555A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395D304B-C053-FE6A-30A0-FA289496EB0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8C4F2063-9450-9956-33B4-95BE0ED1BD0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1405;p13">
            <a:extLst>
              <a:ext uri="{FF2B5EF4-FFF2-40B4-BE49-F238E27FC236}">
                <a16:creationId xmlns:a16="http://schemas.microsoft.com/office/drawing/2014/main" xmlns="" id="{D65F3618-02DD-2E34-E27A-795F4926C429}"/>
              </a:ext>
            </a:extLst>
          </p:cNvPr>
          <p:cNvSpPr>
            <a:spLocks noChangeAspect="1"/>
          </p:cNvSpPr>
          <p:nvPr/>
        </p:nvSpPr>
        <p:spPr>
          <a:xfrm>
            <a:off x="3648586" y="3295468"/>
            <a:ext cx="2051119" cy="1041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اَلتُّرْبَةُ </a:t>
            </a:r>
          </a:p>
          <a:p>
            <a:pPr algn="ctr" rtl="1"/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Google Shape;1405;p13">
            <a:extLst>
              <a:ext uri="{FF2B5EF4-FFF2-40B4-BE49-F238E27FC236}">
                <a16:creationId xmlns:a16="http://schemas.microsoft.com/office/drawing/2014/main" xmlns="" id="{CED301F0-3EF9-EE2E-9A30-B15943736DB3}"/>
              </a:ext>
            </a:extLst>
          </p:cNvPr>
          <p:cNvSpPr>
            <a:spLocks noChangeAspect="1"/>
          </p:cNvSpPr>
          <p:nvPr/>
        </p:nvSpPr>
        <p:spPr>
          <a:xfrm>
            <a:off x="1035859" y="3295468"/>
            <a:ext cx="2051119" cy="1041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اَلْحَقْلُ 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Google Shape;2608;p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يقرأ؟ سيقرأ زميلكم وترددون بعده.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Google Shape;563;p140">
            <a:extLst>
              <a:ext uri="{FF2B5EF4-FFF2-40B4-BE49-F238E27FC236}">
                <a16:creationId xmlns:a16="http://schemas.microsoft.com/office/drawing/2014/main" xmlns="" id="{B63D3EED-7C82-42B4-8CE0-9444F85A1B4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4;p140">
            <a:extLst>
              <a:ext uri="{FF2B5EF4-FFF2-40B4-BE49-F238E27FC236}">
                <a16:creationId xmlns:a16="http://schemas.microsoft.com/office/drawing/2014/main" xmlns="" id="{CAE205D8-4A02-4A44-9BA2-1E5C1F81443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5;p140">
            <a:extLst>
              <a:ext uri="{FF2B5EF4-FFF2-40B4-BE49-F238E27FC236}">
                <a16:creationId xmlns:a16="http://schemas.microsoft.com/office/drawing/2014/main" xmlns="" id="{EC0C34CF-E66B-47F8-BFBA-0F91BC331A9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6;p140">
            <a:extLst>
              <a:ext uri="{FF2B5EF4-FFF2-40B4-BE49-F238E27FC236}">
                <a16:creationId xmlns:a16="http://schemas.microsoft.com/office/drawing/2014/main" xmlns="" id="{8CE12568-5981-40B1-8D14-A06E8C60B1C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7;p140">
            <a:extLst>
              <a:ext uri="{FF2B5EF4-FFF2-40B4-BE49-F238E27FC236}">
                <a16:creationId xmlns:a16="http://schemas.microsoft.com/office/drawing/2014/main" xmlns="" id="{32593B2B-A17C-4357-8174-BC7DCDEAA64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Google Shape;568;p140">
            <a:extLst>
              <a:ext uri="{FF2B5EF4-FFF2-40B4-BE49-F238E27FC236}">
                <a16:creationId xmlns:a16="http://schemas.microsoft.com/office/drawing/2014/main" xmlns="" id="{1AD92A8D-9E59-41EC-A952-D42DA3CC489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69;p140">
            <a:extLst>
              <a:ext uri="{FF2B5EF4-FFF2-40B4-BE49-F238E27FC236}">
                <a16:creationId xmlns:a16="http://schemas.microsoft.com/office/drawing/2014/main" xmlns="" id="{69FD929A-50AA-4B7A-9655-0B826725082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70;p140">
            <a:extLst>
              <a:ext uri="{FF2B5EF4-FFF2-40B4-BE49-F238E27FC236}">
                <a16:creationId xmlns:a16="http://schemas.microsoft.com/office/drawing/2014/main" xmlns="" id="{9AB13FCB-6B73-4887-90A1-DEACB2F29BB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1;p140">
            <a:extLst>
              <a:ext uri="{FF2B5EF4-FFF2-40B4-BE49-F238E27FC236}">
                <a16:creationId xmlns:a16="http://schemas.microsoft.com/office/drawing/2014/main" xmlns="" id="{8D16D416-DA23-44BE-90BC-9A7616766BD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2;p140">
            <a:extLst>
              <a:ext uri="{FF2B5EF4-FFF2-40B4-BE49-F238E27FC236}">
                <a16:creationId xmlns:a16="http://schemas.microsoft.com/office/drawing/2014/main" xmlns="" id="{CFDC2980-9F6B-4AC9-9F3D-915C7583506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5C83E490-2DFB-67D7-FA58-FCA9FFB2A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828000" cy="828000"/>
          </a:xfrm>
          <a:prstGeom prst="rect">
            <a:avLst/>
          </a:prstGeom>
        </p:spPr>
      </p:pic>
      <p:pic>
        <p:nvPicPr>
          <p:cNvPr id="4" name="Image 3" descr="Une image contenant texte, Visage humain, écriture manuscrite, garçon&#10;&#10;Le contenu généré par l’IA peut être incorrect.">
            <a:extLst>
              <a:ext uri="{FF2B5EF4-FFF2-40B4-BE49-F238E27FC236}">
                <a16:creationId xmlns:a16="http://schemas.microsoft.com/office/drawing/2014/main" xmlns="" id="{2F5C7141-BCC7-0A7A-D16C-C6C2A9214A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8387" y="1523440"/>
            <a:ext cx="4586437" cy="50586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Google Shape;2625;p7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اقرؤوا جماعة. 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Google Shape;563;p140">
            <a:extLst>
              <a:ext uri="{FF2B5EF4-FFF2-40B4-BE49-F238E27FC236}">
                <a16:creationId xmlns:a16="http://schemas.microsoft.com/office/drawing/2014/main" xmlns="" id="{96279647-1FFD-49D7-B327-2C86844580E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4;p140">
            <a:extLst>
              <a:ext uri="{FF2B5EF4-FFF2-40B4-BE49-F238E27FC236}">
                <a16:creationId xmlns:a16="http://schemas.microsoft.com/office/drawing/2014/main" xmlns="" id="{16311720-8CE0-461F-BC76-1A126179D9D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5;p140">
            <a:extLst>
              <a:ext uri="{FF2B5EF4-FFF2-40B4-BE49-F238E27FC236}">
                <a16:creationId xmlns:a16="http://schemas.microsoft.com/office/drawing/2014/main" xmlns="" id="{52CE9A62-972A-4D09-8C56-6CFB15A0F83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6;p140">
            <a:extLst>
              <a:ext uri="{FF2B5EF4-FFF2-40B4-BE49-F238E27FC236}">
                <a16:creationId xmlns:a16="http://schemas.microsoft.com/office/drawing/2014/main" xmlns="" id="{4DBD9776-68E7-4E36-B283-DE74A88B799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7;p140">
            <a:extLst>
              <a:ext uri="{FF2B5EF4-FFF2-40B4-BE49-F238E27FC236}">
                <a16:creationId xmlns:a16="http://schemas.microsoft.com/office/drawing/2014/main" xmlns="" id="{C695ADF6-FD4B-42AA-8D28-3EAED9FFB41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Google Shape;568;p140">
            <a:extLst>
              <a:ext uri="{FF2B5EF4-FFF2-40B4-BE49-F238E27FC236}">
                <a16:creationId xmlns:a16="http://schemas.microsoft.com/office/drawing/2014/main" xmlns="" id="{5A2A07A3-1425-49D1-BFDA-FA4D32BEAFE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69;p140">
            <a:extLst>
              <a:ext uri="{FF2B5EF4-FFF2-40B4-BE49-F238E27FC236}">
                <a16:creationId xmlns:a16="http://schemas.microsoft.com/office/drawing/2014/main" xmlns="" id="{4CB608D3-F8EA-4B90-9C47-8ED698805DB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70;p140">
            <a:extLst>
              <a:ext uri="{FF2B5EF4-FFF2-40B4-BE49-F238E27FC236}">
                <a16:creationId xmlns:a16="http://schemas.microsoft.com/office/drawing/2014/main" xmlns="" id="{1138019A-38AB-4103-B0EE-C27CE47B854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1;p140">
            <a:extLst>
              <a:ext uri="{FF2B5EF4-FFF2-40B4-BE49-F238E27FC236}">
                <a16:creationId xmlns:a16="http://schemas.microsoft.com/office/drawing/2014/main" xmlns="" id="{9DAB9F7A-F311-4D63-837D-18517AAE7AB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2;p140">
            <a:extLst>
              <a:ext uri="{FF2B5EF4-FFF2-40B4-BE49-F238E27FC236}">
                <a16:creationId xmlns:a16="http://schemas.microsoft.com/office/drawing/2014/main" xmlns="" id="{27E5773E-230C-4004-972D-CB588145E59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DAA27A61-E2EF-4272-25CD-885E76EE81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7593" y="684000"/>
            <a:ext cx="828000" cy="828000"/>
          </a:xfrm>
          <a:prstGeom prst="rect">
            <a:avLst/>
          </a:prstGeom>
        </p:spPr>
      </p:pic>
      <p:pic>
        <p:nvPicPr>
          <p:cNvPr id="3" name="Image 2" descr="Une image contenant texte, Visage humain, écriture manuscrite, garçon&#10;&#10;Le contenu généré par l’IA peut être incorrect.">
            <a:extLst>
              <a:ext uri="{FF2B5EF4-FFF2-40B4-BE49-F238E27FC236}">
                <a16:creationId xmlns:a16="http://schemas.microsoft.com/office/drawing/2014/main" xmlns="" id="{2FAFEE89-0418-5489-EF17-8FE68B8847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8387" y="1523440"/>
            <a:ext cx="4586437" cy="50586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p7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خذوا كراساتكم ص 89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ـــ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اقرؤوا الفقرة قراءة هامسة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ـــ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سأمر لأستمع لقراءاتكم.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Google Shape;563;p140">
            <a:extLst>
              <a:ext uri="{FF2B5EF4-FFF2-40B4-BE49-F238E27FC236}">
                <a16:creationId xmlns:a16="http://schemas.microsoft.com/office/drawing/2014/main" xmlns="" id="{0ED632E4-7794-4BE0-8E42-7C72CA729EA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4;p140">
            <a:extLst>
              <a:ext uri="{FF2B5EF4-FFF2-40B4-BE49-F238E27FC236}">
                <a16:creationId xmlns:a16="http://schemas.microsoft.com/office/drawing/2014/main" xmlns="" id="{5BCDE4C9-9DF6-4A04-94C2-C6ED72BBC0B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5;p140">
            <a:extLst>
              <a:ext uri="{FF2B5EF4-FFF2-40B4-BE49-F238E27FC236}">
                <a16:creationId xmlns:a16="http://schemas.microsoft.com/office/drawing/2014/main" xmlns="" id="{9359DC05-DEBC-443C-9B45-A3748EB52C1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6;p140">
            <a:extLst>
              <a:ext uri="{FF2B5EF4-FFF2-40B4-BE49-F238E27FC236}">
                <a16:creationId xmlns:a16="http://schemas.microsoft.com/office/drawing/2014/main" xmlns="" id="{D6FCBE6E-66AF-4A57-BF17-F0BCDBEF1BA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567;p140">
            <a:extLst>
              <a:ext uri="{FF2B5EF4-FFF2-40B4-BE49-F238E27FC236}">
                <a16:creationId xmlns:a16="http://schemas.microsoft.com/office/drawing/2014/main" xmlns="" id="{EE1F3AD5-5DE2-4F1B-9E3F-EDE3B9EAF63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568;p140">
            <a:extLst>
              <a:ext uri="{FF2B5EF4-FFF2-40B4-BE49-F238E27FC236}">
                <a16:creationId xmlns:a16="http://schemas.microsoft.com/office/drawing/2014/main" xmlns="" id="{B50F31E9-E8FC-4442-AB0E-34403E58E96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69;p140">
            <a:extLst>
              <a:ext uri="{FF2B5EF4-FFF2-40B4-BE49-F238E27FC236}">
                <a16:creationId xmlns:a16="http://schemas.microsoft.com/office/drawing/2014/main" xmlns="" id="{3F44532E-F6C6-44E9-BD6A-B9B20565F23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xmlns="" id="{4C479BE3-A608-4921-BF00-7B54D173A91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1;p140">
            <a:extLst>
              <a:ext uri="{FF2B5EF4-FFF2-40B4-BE49-F238E27FC236}">
                <a16:creationId xmlns:a16="http://schemas.microsoft.com/office/drawing/2014/main" xmlns="" id="{441AF3F7-9020-47B8-957F-614A9A1011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2;p140">
            <a:extLst>
              <a:ext uri="{FF2B5EF4-FFF2-40B4-BE49-F238E27FC236}">
                <a16:creationId xmlns:a16="http://schemas.microsoft.com/office/drawing/2014/main" xmlns="" id="{047FE5E8-E8A8-4587-B9CF-8469705E2E0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FC986A8-8E43-FAD6-DBA7-3190CFC574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59600" y="666000"/>
            <a:ext cx="828000" cy="828000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59D7361B-A6B2-FD3B-EA47-23357A970D51}"/>
              </a:ext>
            </a:extLst>
          </p:cNvPr>
          <p:cNvGrpSpPr/>
          <p:nvPr/>
        </p:nvGrpSpPr>
        <p:grpSpPr>
          <a:xfrm>
            <a:off x="2998700" y="1567573"/>
            <a:ext cx="3608064" cy="4959351"/>
            <a:chOff x="2998700" y="1567573"/>
            <a:chExt cx="3608064" cy="4959351"/>
          </a:xfrm>
        </p:grpSpPr>
        <p:pic>
          <p:nvPicPr>
            <p:cNvPr id="8" name="Image 7" descr="Une image contenant texte, lettre, écriture manuscrite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xmlns="" id="{34EA18EB-5731-390D-8A39-5BC60EA69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8700" y="1567573"/>
              <a:ext cx="3608064" cy="49593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7653ECD3-632C-EE67-A37B-CF118EFD942B}"/>
                </a:ext>
              </a:extLst>
            </p:cNvPr>
            <p:cNvSpPr/>
            <p:nvPr/>
          </p:nvSpPr>
          <p:spPr>
            <a:xfrm>
              <a:off x="3347048" y="2359727"/>
              <a:ext cx="1716518" cy="2170232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fr-FR" dirty="0">
                <a:latin typeface="Microsoft Uighur" panose="02000000000000000000" pitchFamily="2" charset="-78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7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يقرأ؟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6A32CAC-2A64-EFA0-3127-1A0BA05A0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93331"/>
            <a:ext cx="828000" cy="828000"/>
          </a:xfrm>
          <a:prstGeom prst="rect">
            <a:avLst/>
          </a:prstGeom>
        </p:spPr>
      </p:pic>
      <p:sp>
        <p:nvSpPr>
          <p:cNvPr id="16" name="Google Shape;563;p140">
            <a:extLst>
              <a:ext uri="{FF2B5EF4-FFF2-40B4-BE49-F238E27FC236}">
                <a16:creationId xmlns:a16="http://schemas.microsoft.com/office/drawing/2014/main" xmlns="" id="{B2F430EF-92F8-46F2-9934-014073833CF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4;p140">
            <a:extLst>
              <a:ext uri="{FF2B5EF4-FFF2-40B4-BE49-F238E27FC236}">
                <a16:creationId xmlns:a16="http://schemas.microsoft.com/office/drawing/2014/main" xmlns="" id="{6DDF86A4-2ECC-4C90-895F-CC95F1CD904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5;p140">
            <a:extLst>
              <a:ext uri="{FF2B5EF4-FFF2-40B4-BE49-F238E27FC236}">
                <a16:creationId xmlns:a16="http://schemas.microsoft.com/office/drawing/2014/main" xmlns="" id="{35B9F41D-04C5-4A85-9290-5772E9E7378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6;p140">
            <a:extLst>
              <a:ext uri="{FF2B5EF4-FFF2-40B4-BE49-F238E27FC236}">
                <a16:creationId xmlns:a16="http://schemas.microsoft.com/office/drawing/2014/main" xmlns="" id="{155C187F-4705-46FC-8A82-BE04C46E4A1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567;p140">
            <a:extLst>
              <a:ext uri="{FF2B5EF4-FFF2-40B4-BE49-F238E27FC236}">
                <a16:creationId xmlns:a16="http://schemas.microsoft.com/office/drawing/2014/main" xmlns="" id="{1DB28050-363B-4943-9A5B-4F3D8ED45D4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568;p140">
            <a:extLst>
              <a:ext uri="{FF2B5EF4-FFF2-40B4-BE49-F238E27FC236}">
                <a16:creationId xmlns:a16="http://schemas.microsoft.com/office/drawing/2014/main" xmlns="" id="{19A93D2A-0005-4707-8574-8A746B135B6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69;p140">
            <a:extLst>
              <a:ext uri="{FF2B5EF4-FFF2-40B4-BE49-F238E27FC236}">
                <a16:creationId xmlns:a16="http://schemas.microsoft.com/office/drawing/2014/main" xmlns="" id="{B9B79A86-78A2-4953-BD7C-6640B6A3F5F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xmlns="" id="{9EE600C2-4824-4E52-8E8A-C2FD924ED64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1;p140">
            <a:extLst>
              <a:ext uri="{FF2B5EF4-FFF2-40B4-BE49-F238E27FC236}">
                <a16:creationId xmlns:a16="http://schemas.microsoft.com/office/drawing/2014/main" xmlns="" id="{5DDB716C-EB50-49D5-BF32-8E7BF9A5AB2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2;p140">
            <a:extLst>
              <a:ext uri="{FF2B5EF4-FFF2-40B4-BE49-F238E27FC236}">
                <a16:creationId xmlns:a16="http://schemas.microsoft.com/office/drawing/2014/main" xmlns="" id="{1F25130A-A11B-433B-B7A9-C1FE8123D0E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9228F799-35F5-C735-CE54-41DE02448256}"/>
              </a:ext>
            </a:extLst>
          </p:cNvPr>
          <p:cNvGrpSpPr/>
          <p:nvPr/>
        </p:nvGrpSpPr>
        <p:grpSpPr>
          <a:xfrm>
            <a:off x="2998700" y="1567573"/>
            <a:ext cx="3608064" cy="4959351"/>
            <a:chOff x="2998700" y="1567573"/>
            <a:chExt cx="3608064" cy="4959351"/>
          </a:xfrm>
        </p:grpSpPr>
        <p:pic>
          <p:nvPicPr>
            <p:cNvPr id="6" name="Image 5" descr="Une image contenant texte, lettre, écriture manuscrite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xmlns="" id="{EAD24583-F409-EEB0-FFA9-ACDFE4276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8700" y="1567573"/>
              <a:ext cx="3608064" cy="49593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C2502235-E962-BAF7-08F6-C4474D9A2ED5}"/>
                </a:ext>
              </a:extLst>
            </p:cNvPr>
            <p:cNvSpPr/>
            <p:nvPr/>
          </p:nvSpPr>
          <p:spPr>
            <a:xfrm>
              <a:off x="3347048" y="2359727"/>
              <a:ext cx="1716518" cy="2170232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fr-FR" dirty="0">
                <a:latin typeface="Microsoft Uighur" panose="02000000000000000000" pitchFamily="2" charset="-78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p7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ثنائيات - كل واحد منكم يقرأ سطرا لزميله.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5" descr="Une image contenant dessin humoristique, Dessin animé, sourire, Animation&#10;&#10;Le contenu généré par l’IA peut être incorrect.">
            <a:extLst>
              <a:ext uri="{FF2B5EF4-FFF2-40B4-BE49-F238E27FC236}">
                <a16:creationId xmlns:a16="http://schemas.microsoft.com/office/drawing/2014/main" xmlns="" id="{6E7924A4-45E4-DEE4-7E36-004B76ED5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30655"/>
            <a:ext cx="828000" cy="828000"/>
          </a:xfrm>
          <a:prstGeom prst="rect">
            <a:avLst/>
          </a:prstGeom>
        </p:spPr>
      </p:pic>
      <p:sp>
        <p:nvSpPr>
          <p:cNvPr id="16" name="Google Shape;563;p140">
            <a:extLst>
              <a:ext uri="{FF2B5EF4-FFF2-40B4-BE49-F238E27FC236}">
                <a16:creationId xmlns:a16="http://schemas.microsoft.com/office/drawing/2014/main" xmlns="" id="{85E88548-D814-486E-9463-E8B00598ECC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4;p140">
            <a:extLst>
              <a:ext uri="{FF2B5EF4-FFF2-40B4-BE49-F238E27FC236}">
                <a16:creationId xmlns:a16="http://schemas.microsoft.com/office/drawing/2014/main" xmlns="" id="{F5C616EA-6176-439A-B726-829F6FA4CC8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5;p140">
            <a:extLst>
              <a:ext uri="{FF2B5EF4-FFF2-40B4-BE49-F238E27FC236}">
                <a16:creationId xmlns:a16="http://schemas.microsoft.com/office/drawing/2014/main" xmlns="" id="{BD3B7AA2-39FC-4928-9DD6-1C7FC56CEDB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6;p140">
            <a:extLst>
              <a:ext uri="{FF2B5EF4-FFF2-40B4-BE49-F238E27FC236}">
                <a16:creationId xmlns:a16="http://schemas.microsoft.com/office/drawing/2014/main" xmlns="" id="{0A67D96C-629E-4392-98F6-503010B3B2F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567;p140">
            <a:extLst>
              <a:ext uri="{FF2B5EF4-FFF2-40B4-BE49-F238E27FC236}">
                <a16:creationId xmlns:a16="http://schemas.microsoft.com/office/drawing/2014/main" xmlns="" id="{F763DB11-9442-44C7-91D5-BDA1713C452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568;p140">
            <a:extLst>
              <a:ext uri="{FF2B5EF4-FFF2-40B4-BE49-F238E27FC236}">
                <a16:creationId xmlns:a16="http://schemas.microsoft.com/office/drawing/2014/main" xmlns="" id="{6F69000B-8932-4967-B2F2-E370254ED70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69;p140">
            <a:extLst>
              <a:ext uri="{FF2B5EF4-FFF2-40B4-BE49-F238E27FC236}">
                <a16:creationId xmlns:a16="http://schemas.microsoft.com/office/drawing/2014/main" xmlns="" id="{27B1BAA6-7D1F-442A-93B8-CAEDC15A666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xmlns="" id="{1D25DD3C-0185-4670-A275-72E95E34FC3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1;p140">
            <a:extLst>
              <a:ext uri="{FF2B5EF4-FFF2-40B4-BE49-F238E27FC236}">
                <a16:creationId xmlns:a16="http://schemas.microsoft.com/office/drawing/2014/main" xmlns="" id="{004F9F27-2EAA-4D53-87B2-4FF7A6ABE76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2;p140">
            <a:extLst>
              <a:ext uri="{FF2B5EF4-FFF2-40B4-BE49-F238E27FC236}">
                <a16:creationId xmlns:a16="http://schemas.microsoft.com/office/drawing/2014/main" xmlns="" id="{7C6D1AC5-9C86-4510-8536-11CD0EADA78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898AD3D1-9947-A872-7BD6-09D52BE550DC}"/>
              </a:ext>
            </a:extLst>
          </p:cNvPr>
          <p:cNvGrpSpPr/>
          <p:nvPr/>
        </p:nvGrpSpPr>
        <p:grpSpPr>
          <a:xfrm>
            <a:off x="2998700" y="1567573"/>
            <a:ext cx="3608064" cy="4959351"/>
            <a:chOff x="2998700" y="1567573"/>
            <a:chExt cx="3608064" cy="4959351"/>
          </a:xfrm>
        </p:grpSpPr>
        <p:pic>
          <p:nvPicPr>
            <p:cNvPr id="6" name="Image 5" descr="Une image contenant texte, lettre, écriture manuscrite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xmlns="" id="{017014CC-9705-CADC-C0CA-01A05D56F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8700" y="1567573"/>
              <a:ext cx="3608064" cy="49593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D6AEFA8D-CF9F-F635-6950-90C0738062FF}"/>
                </a:ext>
              </a:extLst>
            </p:cNvPr>
            <p:cNvSpPr/>
            <p:nvPr/>
          </p:nvSpPr>
          <p:spPr>
            <a:xfrm>
              <a:off x="3347048" y="2359727"/>
              <a:ext cx="1716518" cy="2170232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fr-FR" dirty="0">
                <a:latin typeface="Microsoft Uighur" panose="02000000000000000000" pitchFamily="2" charset="-78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>
          <a:extLst>
            <a:ext uri="{FF2B5EF4-FFF2-40B4-BE49-F238E27FC236}">
              <a16:creationId xmlns:a16="http://schemas.microsoft.com/office/drawing/2014/main" xmlns="" id="{B552DC37-CEB2-D675-1850-F13567B9A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85420AB7-170E-468F-19F1-E4991D19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من يذكرنا بكلمات المعجم التي درسناها اليوم؟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1673" name="Google Shape;1673;p27">
            <a:extLst>
              <a:ext uri="{FF2B5EF4-FFF2-40B4-BE49-F238E27FC236}">
                <a16:creationId xmlns:a16="http://schemas.microsoft.com/office/drawing/2014/main" xmlns="" id="{53F99834-FDD7-4788-35D7-B9CB8EB3050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676" name="Google Shape;1676;p27">
            <a:extLst>
              <a:ext uri="{FF2B5EF4-FFF2-40B4-BE49-F238E27FC236}">
                <a16:creationId xmlns:a16="http://schemas.microsoft.com/office/drawing/2014/main" xmlns="" id="{A6A2FA5B-0994-0E48-9B92-5D74E5744F7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Google Shape;1677;p27">
            <a:extLst>
              <a:ext uri="{FF2B5EF4-FFF2-40B4-BE49-F238E27FC236}">
                <a16:creationId xmlns:a16="http://schemas.microsoft.com/office/drawing/2014/main" xmlns="" id="{7D5F4AB5-4ED1-2E17-C354-FE01A33999D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8" name="Google Shape;1678;p27">
            <a:extLst>
              <a:ext uri="{FF2B5EF4-FFF2-40B4-BE49-F238E27FC236}">
                <a16:creationId xmlns:a16="http://schemas.microsoft.com/office/drawing/2014/main" xmlns="" id="{810AFE1A-EB43-74C4-28FB-68241DEF2A2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9" name="Google Shape;1679;p27">
            <a:extLst>
              <a:ext uri="{FF2B5EF4-FFF2-40B4-BE49-F238E27FC236}">
                <a16:creationId xmlns:a16="http://schemas.microsoft.com/office/drawing/2014/main" xmlns="" id="{528976E3-7B7B-6FE1-A8F0-BA2D77218E6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18026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0" name="Google Shape;1680;p27">
            <a:extLst>
              <a:ext uri="{FF2B5EF4-FFF2-40B4-BE49-F238E27FC236}">
                <a16:creationId xmlns:a16="http://schemas.microsoft.com/office/drawing/2014/main" xmlns="" id="{1F5E6BD5-03B7-2590-7117-A79B4109401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F015975-C9AD-1EA9-7B13-9F548A449B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84000"/>
            <a:ext cx="828000" cy="828000"/>
          </a:xfrm>
          <a:prstGeom prst="rect">
            <a:avLst/>
          </a:prstGeom>
        </p:spPr>
      </p:pic>
      <p:sp>
        <p:nvSpPr>
          <p:cNvPr id="6" name="Google Shape;2425;p65">
            <a:extLst>
              <a:ext uri="{FF2B5EF4-FFF2-40B4-BE49-F238E27FC236}">
                <a16:creationId xmlns:a16="http://schemas.microsoft.com/office/drawing/2014/main" xmlns="" id="{2A187F16-22F2-65F5-0151-63619817872B}"/>
              </a:ext>
            </a:extLst>
          </p:cNvPr>
          <p:cNvSpPr/>
          <p:nvPr/>
        </p:nvSpPr>
        <p:spPr>
          <a:xfrm>
            <a:off x="191000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Google Shape;2395;p64">
            <a:extLst>
              <a:ext uri="{FF2B5EF4-FFF2-40B4-BE49-F238E27FC236}">
                <a16:creationId xmlns:a16="http://schemas.microsoft.com/office/drawing/2014/main" xmlns="" id="{5A670DCF-9545-CE35-68BE-E666E106367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Google Shape;2396;p64">
            <a:extLst>
              <a:ext uri="{FF2B5EF4-FFF2-40B4-BE49-F238E27FC236}">
                <a16:creationId xmlns:a16="http://schemas.microsoft.com/office/drawing/2014/main" xmlns="" id="{F11A8338-91B0-1302-4288-57A6E0ABFDB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Google Shape;2398;p64">
            <a:extLst>
              <a:ext uri="{FF2B5EF4-FFF2-40B4-BE49-F238E27FC236}">
                <a16:creationId xmlns:a16="http://schemas.microsoft.com/office/drawing/2014/main" xmlns="" id="{63FCD1A9-7C18-9CF7-1555-8CADF4BE807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7" descr="Une image contenant dessin humoristique, dessin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xmlns="" id="{6EEDC9AC-3D41-D59C-613C-AC2378E6FBB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919" r="7919"/>
          <a:stretch/>
        </p:blipFill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Image 14" descr="Une image contenant boisson, conteneur, Long verre, récipients pour boire&#10;&#10;Le contenu généré par l’IA peut être incorrect.">
            <a:extLst>
              <a:ext uri="{FF2B5EF4-FFF2-40B4-BE49-F238E27FC236}">
                <a16:creationId xmlns:a16="http://schemas.microsoft.com/office/drawing/2014/main" xmlns="" id="{2C7EBA92-15D7-78B0-6D2D-077A3E9B30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3817" y="2060109"/>
            <a:ext cx="1604608" cy="1659039"/>
          </a:xfrm>
          <a:prstGeom prst="rect">
            <a:avLst/>
          </a:prstGeom>
        </p:spPr>
      </p:pic>
      <p:pic>
        <p:nvPicPr>
          <p:cNvPr id="16" name="Image 15" descr="Une image contenant garçon, dessin, Visage humain, clipart&#10;&#10;Le contenu généré par l’IA peut être incorrect.">
            <a:extLst>
              <a:ext uri="{FF2B5EF4-FFF2-40B4-BE49-F238E27FC236}">
                <a16:creationId xmlns:a16="http://schemas.microsoft.com/office/drawing/2014/main" xmlns="" id="{B219E92E-4270-79C1-30E9-1D811034F3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4313" y="4242127"/>
            <a:ext cx="1880504" cy="1659039"/>
          </a:xfrm>
          <a:prstGeom prst="rect">
            <a:avLst/>
          </a:prstGeom>
        </p:spPr>
      </p:pic>
      <p:pic>
        <p:nvPicPr>
          <p:cNvPr id="17" name="Image 16" descr="Une image contenant lit, dessin humoristique, Visage humain, Cadre de lit&#10;&#10;Le contenu généré par l’IA peut être incorrect.">
            <a:extLst>
              <a:ext uri="{FF2B5EF4-FFF2-40B4-BE49-F238E27FC236}">
                <a16:creationId xmlns:a16="http://schemas.microsoft.com/office/drawing/2014/main" xmlns="" id="{2BFD272F-BB63-381B-765A-D222E26351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2585" y="2085579"/>
            <a:ext cx="1941664" cy="1659038"/>
          </a:xfrm>
          <a:prstGeom prst="rect">
            <a:avLst/>
          </a:prstGeom>
        </p:spPr>
      </p:pic>
      <p:pic>
        <p:nvPicPr>
          <p:cNvPr id="18" name="Image 17" descr="Une image contenant dessin, croquis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56825AC-EC2F-F4BA-DBB3-2D4E98A62E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5928" y="4101166"/>
            <a:ext cx="1880504" cy="1800000"/>
          </a:xfrm>
          <a:prstGeom prst="rect">
            <a:avLst/>
          </a:prstGeom>
        </p:spPr>
      </p:pic>
      <p:pic>
        <p:nvPicPr>
          <p:cNvPr id="19" name="Image 18" descr="Une image contenant Visage humain, habit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A7CC1133-B65E-42EC-27F8-0C38C29286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75915" y="4271499"/>
            <a:ext cx="2133302" cy="16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56867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lettre, écriture manuscrit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AB2A456-2EAA-41D5-47CC-C4EF8BA0D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962" y="1512001"/>
            <a:ext cx="3544575" cy="4815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50" name="Google Shape;2750;p8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تعلمنا كيف نقرأ بدقة واسترسال. 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13CFFBA-BDF1-C5FE-C971-A4E3BA3FA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84000"/>
            <a:ext cx="828000" cy="828000"/>
          </a:xfrm>
          <a:prstGeom prst="rect">
            <a:avLst/>
          </a:prstGeom>
        </p:spPr>
      </p:pic>
      <p:sp>
        <p:nvSpPr>
          <p:cNvPr id="4" name="Google Shape;1673;p27">
            <a:extLst>
              <a:ext uri="{FF2B5EF4-FFF2-40B4-BE49-F238E27FC236}">
                <a16:creationId xmlns:a16="http://schemas.microsoft.com/office/drawing/2014/main" xmlns="" id="{AC36475E-5A94-0F69-B131-70B26190CD3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Google Shape;1676;p27">
            <a:extLst>
              <a:ext uri="{FF2B5EF4-FFF2-40B4-BE49-F238E27FC236}">
                <a16:creationId xmlns:a16="http://schemas.microsoft.com/office/drawing/2014/main" xmlns="" id="{F0D156C1-B985-03BC-77F7-BA4C6C94EAA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77;p27">
            <a:extLst>
              <a:ext uri="{FF2B5EF4-FFF2-40B4-BE49-F238E27FC236}">
                <a16:creationId xmlns:a16="http://schemas.microsoft.com/office/drawing/2014/main" xmlns="" id="{ABD1C027-112E-E9E7-A840-FA1AE914980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78;p27">
            <a:extLst>
              <a:ext uri="{FF2B5EF4-FFF2-40B4-BE49-F238E27FC236}">
                <a16:creationId xmlns:a16="http://schemas.microsoft.com/office/drawing/2014/main" xmlns="" id="{65F15ACF-DD43-C9C7-3D51-75B71F131BA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79;p27">
            <a:extLst>
              <a:ext uri="{FF2B5EF4-FFF2-40B4-BE49-F238E27FC236}">
                <a16:creationId xmlns:a16="http://schemas.microsoft.com/office/drawing/2014/main" xmlns="" id="{73D834ED-3861-0191-91FF-6B6B9D1C518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18026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80;p27">
            <a:extLst>
              <a:ext uri="{FF2B5EF4-FFF2-40B4-BE49-F238E27FC236}">
                <a16:creationId xmlns:a16="http://schemas.microsoft.com/office/drawing/2014/main" xmlns="" id="{85299E15-F2CF-9535-4E6E-A6C6D2A5A60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425;p65">
            <a:extLst>
              <a:ext uri="{FF2B5EF4-FFF2-40B4-BE49-F238E27FC236}">
                <a16:creationId xmlns:a16="http://schemas.microsoft.com/office/drawing/2014/main" xmlns="" id="{6764C04C-9956-56B6-A910-0F021ABD9546}"/>
              </a:ext>
            </a:extLst>
          </p:cNvPr>
          <p:cNvSpPr/>
          <p:nvPr/>
        </p:nvSpPr>
        <p:spPr>
          <a:xfrm>
            <a:off x="191000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Google Shape;2395;p64">
            <a:extLst>
              <a:ext uri="{FF2B5EF4-FFF2-40B4-BE49-F238E27FC236}">
                <a16:creationId xmlns:a16="http://schemas.microsoft.com/office/drawing/2014/main" xmlns="" id="{B1E7EE9B-8790-B3EC-4AB7-673CC9433E4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Google Shape;2396;p64">
            <a:extLst>
              <a:ext uri="{FF2B5EF4-FFF2-40B4-BE49-F238E27FC236}">
                <a16:creationId xmlns:a16="http://schemas.microsoft.com/office/drawing/2014/main" xmlns="" id="{0D7CD31B-D1A5-9FAA-236A-AA73F3EDC0E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Google Shape;2398;p64">
            <a:extLst>
              <a:ext uri="{FF2B5EF4-FFF2-40B4-BE49-F238E27FC236}">
                <a16:creationId xmlns:a16="http://schemas.microsoft.com/office/drawing/2014/main" xmlns="" id="{F686CE8D-564D-CE7F-7BD4-10C7AC17011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1B6441E5-302E-25CA-0A88-E92A1AD50A31}"/>
              </a:ext>
            </a:extLst>
          </p:cNvPr>
          <p:cNvSpPr/>
          <p:nvPr/>
        </p:nvSpPr>
        <p:spPr>
          <a:xfrm>
            <a:off x="3515239" y="2048719"/>
            <a:ext cx="3091525" cy="229205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fr-FR" dirty="0">
              <a:latin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4E3EC513-F8F9-6840-BD94-E36ED9EDB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710" y="1513264"/>
            <a:ext cx="3552942" cy="493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kumimoji="0" lang="ar-MA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أجيبوا عن السؤال 2 ص 88. 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ارسموا علامة أمام المطلوب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endParaRPr lang="x-none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xmlns="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50" y="1374183"/>
            <a:ext cx="792000" cy="792000"/>
          </a:xfr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xmlns="" id="{DD62517A-40E5-26A6-332C-7E16FDDA6CBC}"/>
              </a:ext>
            </a:extLst>
          </p:cNvPr>
          <p:cNvGrpSpPr/>
          <p:nvPr/>
        </p:nvGrpSpPr>
        <p:grpSpPr>
          <a:xfrm>
            <a:off x="5920641" y="4271266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xmlns="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xmlns="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88CD697-713B-15AB-9B1D-33C1DD2A8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7" y="684213"/>
            <a:ext cx="828000" cy="827999"/>
          </a:xfrm>
          <a:prstGeom prst="rect">
            <a:avLst/>
          </a:prstGeom>
        </p:spPr>
      </p:pic>
      <p:sp>
        <p:nvSpPr>
          <p:cNvPr id="8" name="Google Shape;1673;p27">
            <a:extLst>
              <a:ext uri="{FF2B5EF4-FFF2-40B4-BE49-F238E27FC236}">
                <a16:creationId xmlns:a16="http://schemas.microsoft.com/office/drawing/2014/main" xmlns="" id="{B8416027-1400-DAA0-645E-D6D94A6FC02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4" name="Google Shape;1676;p27">
            <a:extLst>
              <a:ext uri="{FF2B5EF4-FFF2-40B4-BE49-F238E27FC236}">
                <a16:creationId xmlns:a16="http://schemas.microsoft.com/office/drawing/2014/main" xmlns="" id="{3BB1F153-DCC4-1F7D-0D5C-848117E0FD4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xmlns="" id="{43D017AE-257E-7831-C889-7ACCD67C7A4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xmlns="" id="{B541F59D-96B5-61F8-7933-D6721610028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xmlns="" id="{68AD4045-8077-4F92-7B76-F12E2D34047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18026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xmlns="" id="{094B422E-8D9E-B88E-D0D6-9D25231DB7D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425;p65">
            <a:extLst>
              <a:ext uri="{FF2B5EF4-FFF2-40B4-BE49-F238E27FC236}">
                <a16:creationId xmlns:a16="http://schemas.microsoft.com/office/drawing/2014/main" xmlns="" id="{F085F317-52E1-15E2-8E82-1184981F379A}"/>
              </a:ext>
            </a:extLst>
          </p:cNvPr>
          <p:cNvSpPr/>
          <p:nvPr/>
        </p:nvSpPr>
        <p:spPr>
          <a:xfrm>
            <a:off x="191000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6" name="Google Shape;2395;p64">
            <a:extLst>
              <a:ext uri="{FF2B5EF4-FFF2-40B4-BE49-F238E27FC236}">
                <a16:creationId xmlns:a16="http://schemas.microsoft.com/office/drawing/2014/main" xmlns="" id="{CB2F87D0-7D29-03B0-BEF1-92DC4AC39A0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7" name="Google Shape;2396;p64">
            <a:extLst>
              <a:ext uri="{FF2B5EF4-FFF2-40B4-BE49-F238E27FC236}">
                <a16:creationId xmlns:a16="http://schemas.microsoft.com/office/drawing/2014/main" xmlns="" id="{B3D3595A-FB8E-965C-074D-B63F5772EAF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8" name="Google Shape;2398;p64">
            <a:extLst>
              <a:ext uri="{FF2B5EF4-FFF2-40B4-BE49-F238E27FC236}">
                <a16:creationId xmlns:a16="http://schemas.microsoft.com/office/drawing/2014/main" xmlns="" id="{05179337-350B-7C1B-B45D-2CA6827DA48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8" name="Google Shape;2778;p84"/>
          <p:cNvGrpSpPr/>
          <p:nvPr/>
        </p:nvGrpSpPr>
        <p:grpSpPr>
          <a:xfrm>
            <a:off x="6631652" y="2938460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2779" name="Google Shape;2779;p84"/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0" name="Google Shape;2780;p84"/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1" name="Google Shape;2781;p8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تدربوا على قراءة الفقرة باسترسال ص 89.  - ارسموا علامة أمام المطلوب 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xmlns="" id="{7D408515-152E-D132-D5BC-9AB9CF812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xmlns="" id="{47AC22B1-8217-5170-7C27-1BA46BA09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069" y="1411130"/>
            <a:ext cx="792000" cy="792000"/>
          </a:xfrm>
          <a:prstGeom prst="rect">
            <a:avLst/>
          </a:prstGeom>
        </p:spPr>
      </p:pic>
      <p:sp>
        <p:nvSpPr>
          <p:cNvPr id="13" name="Google Shape;1673;p27">
            <a:extLst>
              <a:ext uri="{FF2B5EF4-FFF2-40B4-BE49-F238E27FC236}">
                <a16:creationId xmlns:a16="http://schemas.microsoft.com/office/drawing/2014/main" xmlns="" id="{34C4821B-C779-08B5-8DC1-FDB60AA2539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4" name="Google Shape;1676;p27">
            <a:extLst>
              <a:ext uri="{FF2B5EF4-FFF2-40B4-BE49-F238E27FC236}">
                <a16:creationId xmlns:a16="http://schemas.microsoft.com/office/drawing/2014/main" xmlns="" id="{316FFAD1-D916-EC60-8E67-80472FA6ED9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677;p27">
            <a:extLst>
              <a:ext uri="{FF2B5EF4-FFF2-40B4-BE49-F238E27FC236}">
                <a16:creationId xmlns:a16="http://schemas.microsoft.com/office/drawing/2014/main" xmlns="" id="{2B47C45E-1940-F75D-D5A9-F35435B4442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78;p27">
            <a:extLst>
              <a:ext uri="{FF2B5EF4-FFF2-40B4-BE49-F238E27FC236}">
                <a16:creationId xmlns:a16="http://schemas.microsoft.com/office/drawing/2014/main" xmlns="" id="{3AA300F1-D5B9-1522-8B75-E99D5DFAEA3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79;p27">
            <a:extLst>
              <a:ext uri="{FF2B5EF4-FFF2-40B4-BE49-F238E27FC236}">
                <a16:creationId xmlns:a16="http://schemas.microsoft.com/office/drawing/2014/main" xmlns="" id="{DD63FDA3-EA8F-6CF8-5FA0-766EFC5221B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18026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80;p27">
            <a:extLst>
              <a:ext uri="{FF2B5EF4-FFF2-40B4-BE49-F238E27FC236}">
                <a16:creationId xmlns:a16="http://schemas.microsoft.com/office/drawing/2014/main" xmlns="" id="{A907088F-8AB9-16DD-562E-0B2577C93E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425;p65">
            <a:extLst>
              <a:ext uri="{FF2B5EF4-FFF2-40B4-BE49-F238E27FC236}">
                <a16:creationId xmlns:a16="http://schemas.microsoft.com/office/drawing/2014/main" xmlns="" id="{DFFA81EE-B439-5810-D98D-4E99D887842A}"/>
              </a:ext>
            </a:extLst>
          </p:cNvPr>
          <p:cNvSpPr/>
          <p:nvPr/>
        </p:nvSpPr>
        <p:spPr>
          <a:xfrm>
            <a:off x="191000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Google Shape;2395;p64">
            <a:extLst>
              <a:ext uri="{FF2B5EF4-FFF2-40B4-BE49-F238E27FC236}">
                <a16:creationId xmlns:a16="http://schemas.microsoft.com/office/drawing/2014/main" xmlns="" id="{5EF2305C-04C6-9E41-DC1B-E66A7E2B5DD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Google Shape;2396;p64">
            <a:extLst>
              <a:ext uri="{FF2B5EF4-FFF2-40B4-BE49-F238E27FC236}">
                <a16:creationId xmlns:a16="http://schemas.microsoft.com/office/drawing/2014/main" xmlns="" id="{2465599E-19E4-435C-915E-B8B397FD59D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Google Shape;2398;p64">
            <a:extLst>
              <a:ext uri="{FF2B5EF4-FFF2-40B4-BE49-F238E27FC236}">
                <a16:creationId xmlns:a16="http://schemas.microsoft.com/office/drawing/2014/main" xmlns="" id="{3C64F9FF-2716-769E-98F9-4FFFCED69F1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texte, lettre, écriture manuscrit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1BBAB19-F371-40F5-975E-299CDC34E2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7287" y="1575063"/>
            <a:ext cx="3725195" cy="4815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14"/>
          <p:cNvSpPr/>
          <p:nvPr/>
        </p:nvSpPr>
        <p:spPr>
          <a:xfrm>
            <a:off x="2052000" y="2705748"/>
            <a:ext cx="50400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اَلْفَلاّحُ</a:t>
            </a:r>
          </a:p>
        </p:txBody>
      </p:sp>
      <p:sp>
        <p:nvSpPr>
          <p:cNvPr id="1425" name="Google Shape;1425;p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انظروا إلى الكلمة جيدا. 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5F30E9C-6478-EB3E-BF6F-0D8B0B799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2" name="Google Shape;1243;p5">
            <a:extLst>
              <a:ext uri="{FF2B5EF4-FFF2-40B4-BE49-F238E27FC236}">
                <a16:creationId xmlns:a16="http://schemas.microsoft.com/office/drawing/2014/main" xmlns="" id="{44DC34D4-A158-9FD4-66F2-8E42B978E9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9CD33008-50B7-4025-1A36-A4FD430B0BE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DAC6CAFF-42CC-9CFB-DF5F-0271E10FAF1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B23EC721-1340-F9E0-00CA-A2FDD5CBCFA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A52711E5-8430-8CBC-6724-B0B912366D19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4ED77530-B1E8-1A1E-D5DC-8F99876B1A0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5B58B47C-112B-66C5-C177-8CC3FDE5E0E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AB297008-3E84-9B1B-17AC-4D4358A72CC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B1D79824-27C5-B896-11C9-FD141417296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09816B9B-45E5-7773-0B7A-461B7433653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اكتبوا.</a:t>
            </a:r>
            <a:b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ينطق الأستاذ الكلمة.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6821D82-D89B-CF5B-EF87-19C839E58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615" y="684662"/>
            <a:ext cx="828000" cy="828000"/>
          </a:xfrm>
          <a:prstGeom prst="rect">
            <a:avLst/>
          </a:prstGeom>
        </p:spPr>
      </p:pic>
      <p:pic>
        <p:nvPicPr>
          <p:cNvPr id="12" name="Google Shape;1243;p5">
            <a:extLst>
              <a:ext uri="{FF2B5EF4-FFF2-40B4-BE49-F238E27FC236}">
                <a16:creationId xmlns:a16="http://schemas.microsoft.com/office/drawing/2014/main" xmlns="" id="{32E7F963-306D-2A48-8EE4-3CC7C4483D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72D54677-47A1-9D16-DB04-894761272B3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4D94DB90-F97C-EEEE-37A6-CCEE218CE0D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F73CF808-3F11-B98E-6E6E-CB4F9BEEF36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83578584-D581-86B3-B09E-0B96C02B64CF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C55495C9-57C8-8B73-42E4-806CBB3FC01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9B74917D-CC04-1A0D-6FCC-009826AACAD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6B808EF2-B9A0-2761-6630-0D0FCA0C6BE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FBA4766F-0CB8-6895-BBD0-6F0F7DFF838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27A5902E-8097-B4C8-6A31-D227A53D343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Google Shape;1379;p12">
            <a:extLst>
              <a:ext uri="{FF2B5EF4-FFF2-40B4-BE49-F238E27FC236}">
                <a16:creationId xmlns:a16="http://schemas.microsoft.com/office/drawing/2014/main" xmlns="" id="{46753DC5-DE1F-9ABC-E377-A057E04A93DC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l="707" t="12972" r="2214" b="12334"/>
          <a:stretch/>
        </p:blipFill>
        <p:spPr>
          <a:xfrm>
            <a:off x="2797444" y="2626962"/>
            <a:ext cx="3494868" cy="268895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79;p12">
            <a:extLst>
              <a:ext uri="{FF2B5EF4-FFF2-40B4-BE49-F238E27FC236}">
                <a16:creationId xmlns:a16="http://schemas.microsoft.com/office/drawing/2014/main" xmlns="" id="{1D3D5D76-40B7-4925-DFC0-1BBB831956C7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07" t="12972" r="2214" b="12334"/>
          <a:stretch/>
        </p:blipFill>
        <p:spPr>
          <a:xfrm>
            <a:off x="2797444" y="2626962"/>
            <a:ext cx="3494868" cy="268895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79" name="Google Shape;1479;p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just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ــــ</a:t>
            </a:r>
            <a:r>
              <a:rPr lang="ar-MA" sz="36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</a:t>
            </a:r>
            <a:endParaRPr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92" name="Google Shape;1492;p17"/>
          <p:cNvSpPr/>
          <p:nvPr/>
        </p:nvSpPr>
        <p:spPr>
          <a:xfrm>
            <a:off x="3254645" y="3586958"/>
            <a:ext cx="2619214" cy="83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457200" rtl="1">
              <a:buClr>
                <a:schemeClr val="lt1"/>
              </a:buClr>
              <a:buSzPts val="13800"/>
            </a:pPr>
            <a:r>
              <a:rPr lang="ar-MA" sz="4800" b="1" kern="1200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اَلْفَلاّحُ</a:t>
            </a:r>
            <a:endParaRPr sz="4800" b="1" kern="1200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953DF01-651A-998C-9070-3E518DB5C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945" y="693993"/>
            <a:ext cx="828000" cy="828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EA14EC62-7C8C-092C-1C1F-3EB2157014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7C710145-65B9-AF05-10A5-56E98C94BB6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E91E02BF-6951-ADD1-EC21-F237AA47044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B1444F64-DE94-A8CF-D2F7-6410916C09A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B5C8E0A5-F9BA-51DD-A5DA-0DE643AA687B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4F6075E2-FDF8-C046-6243-31A6A7BFE28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D64F8CE6-D93E-2724-D25D-7650EC14463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FAA7E90E-FEA7-7D6C-8A7B-DD75C872256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154DC86C-88D7-71CA-4969-67FF40C2DEC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F71EE619-5786-FFC8-9A38-A2DD09E551D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5616</TotalTime>
  <Words>1185</Words>
  <Application>Microsoft Office PowerPoint</Application>
  <PresentationFormat>Affichage à l'écran (4:3)</PresentationFormat>
  <Paragraphs>452</Paragraphs>
  <Slides>68</Slides>
  <Notes>38</Notes>
  <HiddenSlides>0</HiddenSlides>
  <MMClips>4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68</vt:i4>
      </vt:variant>
    </vt:vector>
  </HeadingPairs>
  <TitlesOfParts>
    <vt:vector size="90" baseType="lpstr">
      <vt:lpstr>Microsoft Uighur</vt:lpstr>
      <vt:lpstr>Arial</vt:lpstr>
      <vt:lpstr>Helvetica</vt:lpstr>
      <vt:lpstr>Calibri</vt:lpstr>
      <vt:lpstr>Noto Sans Symbols</vt:lpstr>
      <vt:lpstr>Dosis Medium</vt:lpstr>
      <vt:lpstr>Dosis ExtraBold</vt:lpstr>
      <vt:lpstr>Wingdings</vt:lpstr>
      <vt:lpstr>Aptos Display</vt:lpstr>
      <vt:lpstr>Dosis</vt:lpstr>
      <vt:lpstr>Dosis SemiBold</vt:lpstr>
      <vt:lpstr>Abadi</vt:lpstr>
      <vt:lpstr>Aptos</vt:lpstr>
      <vt:lpstr>01- نشاط اعتيادي</vt:lpstr>
      <vt:lpstr>02- معــــــــــجم</vt:lpstr>
      <vt:lpstr>03- استماع وتحدث</vt:lpstr>
      <vt:lpstr>1_03- استماع وتحدث</vt:lpstr>
      <vt:lpstr>04- قراءة/ كتابة</vt:lpstr>
      <vt:lpstr>1_04- قراءة/ كتابة</vt:lpstr>
      <vt:lpstr>3_Env-Enseignant</vt:lpstr>
      <vt:lpstr>1_Conception personnalisée</vt:lpstr>
      <vt:lpstr>00_Env-Enseignant</vt:lpstr>
      <vt:lpstr>Présentation PowerPoint</vt:lpstr>
      <vt:lpstr>استمعوا للنشيد.</vt:lpstr>
      <vt:lpstr>عرض فيديو النشيد.</vt:lpstr>
      <vt:lpstr>ننشد معا.</vt:lpstr>
      <vt:lpstr>خذوا ألواحكم سأملي عليكم كلمات.</vt:lpstr>
      <vt:lpstr>سأقرأ الكلمات أولا.  من يقرأ ؟</vt:lpstr>
      <vt:lpstr>انظروا إلى الكلمة جيدا. </vt:lpstr>
      <vt:lpstr>اكتبوا.  ينطق الأستاذ الكلمة.</vt:lpstr>
      <vt:lpstr>ارفعوا الألواح ــــ صححوا.</vt:lpstr>
      <vt:lpstr>انظروا إلى الكلمة جيدا.  </vt:lpstr>
      <vt:lpstr>اكتبوا. ينطق الأستاذ الكلمة.</vt:lpstr>
      <vt:lpstr>ارفعوا الألواح  ــــ صححوا.</vt:lpstr>
      <vt:lpstr>انظروا إلى الكلمة جيدا. </vt:lpstr>
      <vt:lpstr>اكتبوا. ينطق الأستاذ الكلمة.</vt:lpstr>
      <vt:lpstr>ارفعوا الألواح – صححوا.</vt:lpstr>
      <vt:lpstr>ستتعرفون كلماتٍ جديدةً، لتكونوا قادرين على استخدامها لإنتاج جمل  مفيدة.</vt:lpstr>
      <vt:lpstr>الكلمة الأولى هي تمارين رياضية ــــ  رددوا : تمارين رياضية.</vt:lpstr>
      <vt:lpstr>ماذا تفعل فرح كل يوم؟ </vt:lpstr>
      <vt:lpstr> تَقومُ فَرَحُ بِـﭑلتَّمارينِ ﭐلرِّياضِيَّةِ كُلَّ يَوْمٍ. من يردد؟ </vt:lpstr>
      <vt:lpstr> الكلمة الثانية هي  ماهر - رددوا ماهر.</vt:lpstr>
      <vt:lpstr>كيف هو تامر؟</vt:lpstr>
      <vt:lpstr> تامِرٌ لاعِبٌ ماهِرٌ. ـــــ  رددوا.</vt:lpstr>
      <vt:lpstr>الكلمة الموالية هي اَلْفَحْصُ ﭐلطِّبِّيُّ. رددوا اَلْفَحْصُ ﭐلطِّبِّيُّ.</vt:lpstr>
      <vt:lpstr>متى تزور طبيب الأسنان؟ لماذا؟ </vt:lpstr>
      <vt:lpstr>أَزورُ طَبيبَ ﭐلْأَسْنانِ بِـﭑنْتِظامٍ لِلْفَحْصِ ﭐلطِّبِّيِّ.-رددوا</vt:lpstr>
      <vt:lpstr>الكلمة التالية هي منعش. رددوا.</vt:lpstr>
      <vt:lpstr>كيف هو عصير البرتقال؟ ـــــ رددوا.</vt:lpstr>
      <vt:lpstr> عَصيرُ ﭐلْبُرْتُقالِ مُنْعِشٌ.- رددوا</vt:lpstr>
      <vt:lpstr>الكلمة الموالية هي تعتني . رددوا تعتني.</vt:lpstr>
      <vt:lpstr>تَعْتَني ﭐلْمُمَرِّضَةُ بِصِحَّةِ ﭐلْمَريضِ. رددوا تَعْتَني أي تَهْتَمُّ .</vt:lpstr>
      <vt:lpstr>الكلمة الموالية هي يَرْكُضُ . رددوا يَرْكُضُ.</vt:lpstr>
      <vt:lpstr>ماذا يفعل الرياضي؟  ــــ رددوا .</vt:lpstr>
      <vt:lpstr> يَرْكُضُ ﭐلرِّياضِيُّ في ﭐلسِّباقِ بِنَشاطٍ. .ــــ  رددوا يَرْكُضُ.</vt:lpstr>
      <vt:lpstr>من يقول الكلمة الموافقة لكل صورة أشير إليها؟</vt:lpstr>
      <vt:lpstr>من يعبر عن المشهد باستعمال «تَعْتَني»؟</vt:lpstr>
      <vt:lpstr>رددوا –  تَعْتَني ﭐلْجَدَّةُ بِحَديقَةِ مَنْزِلِها.</vt:lpstr>
      <vt:lpstr>من يعبر عن المشهد باستعمال «مُنْعِشَةٌ»؟</vt:lpstr>
      <vt:lpstr> اَلسِّباحَةُ في فَصْلِ ﭐلصَّيْفِ مُنْعِشَةٌ - رددوا.</vt:lpstr>
      <vt:lpstr> من يعبر عن المشهد باستعمال «تمارين رياضية»؟</vt:lpstr>
      <vt:lpstr>من يردد؟</vt:lpstr>
      <vt:lpstr>من يعبر عن المشهد مستعملا «فحوصات طبية»؟</vt:lpstr>
      <vt:lpstr>رددوا ــــ أَجْرَيْنا فُحوصاتٍ طِبِّيَّةٍ في ﭐلْمَدْرَسَةِ.</vt:lpstr>
      <vt:lpstr>من يعبر عن المشهد مستعملا  «يركض»؟</vt:lpstr>
      <vt:lpstr>رددوا – يَرْكُضُ ﭐلْأَرْنَبُ بِسُرْعَةٍ كَبيرَةٍ.</vt:lpstr>
      <vt:lpstr> </vt:lpstr>
      <vt:lpstr> سنتعرف الآن الحكايةَ التي سندرسها هذا الأسبوع. عنوان حكايتنا هو : فطور الصباح</vt:lpstr>
      <vt:lpstr>من يقرأ العنوان؟ </vt:lpstr>
      <vt:lpstr> قبل أن نستمع للحكاية، سنتوقع عَمَّ ستتحدث هذه الحكاية.  </vt:lpstr>
      <vt:lpstr>اقرؤوا العنوان وانظروا إلى الصورة جيدا. عم ستتحدث الحكاية؟ من يقول توقعه لنا؟</vt:lpstr>
      <vt:lpstr>سنستمع الآن للحكاية للتحقق من توقعاتنا. أنصتوا جيدا</vt:lpstr>
      <vt:lpstr>عرض فيديو حكاية «فطور الصباح».</vt:lpstr>
      <vt:lpstr>من كان توقعه قريبا لمضمون الحكاية؟  </vt:lpstr>
      <vt:lpstr>هل تناول نبيل وجبة الفطور قبل الذهاب إلى المدرسة؟ هل توقعت ذلك؟  اكتبوا في اللوحة: نعم أو لا</vt:lpstr>
      <vt:lpstr>سنعيد الاستماع للحكاية. أنصتوا بانتباه،  عدوا بأصابعكم كم مرة  تسمعون «فَطور».</vt:lpstr>
      <vt:lpstr>تكررت « فطور» 5 مرات.</vt:lpstr>
      <vt:lpstr>علينا تناول الفطور لأنه:</vt:lpstr>
      <vt:lpstr>انتبهوا  كيف أقرأ باسترسال. السهم يذكرني بأن أواصل القراءة.</vt:lpstr>
      <vt:lpstr>الآن سأقرأ الفقرة باسترسال. سأعين من يقرأ مثلي. </vt:lpstr>
      <vt:lpstr>الآن نقرأ معا باسترسال.</vt:lpstr>
      <vt:lpstr>من يقرأ؟ سيقرأ زميلكم وترددون بعده.</vt:lpstr>
      <vt:lpstr>اقرؤوا جماعة. </vt:lpstr>
      <vt:lpstr>خذوا كراساتكم ص 89 ـــ اقرؤوا الفقرة قراءة هامسة ـــ سأمر لأستمع لقراءاتكم.</vt:lpstr>
      <vt:lpstr>من يقرأ؟</vt:lpstr>
      <vt:lpstr>في ثنائيات - كل واحد منكم يقرأ سطرا لزميله.</vt:lpstr>
      <vt:lpstr>من يذكرنا بكلمات المعجم التي درسناها اليوم؟</vt:lpstr>
      <vt:lpstr>تعلمنا كيف نقرأ بدقة واسترسال. </vt:lpstr>
      <vt:lpstr>في المنزل، أجيبوا عن السؤال 2 ص 88. ارسموا علامة أمام المطلوب.</vt:lpstr>
      <vt:lpstr> تدربوا على قراءة الفقرة باسترسال ص 89.  - ارسموا علامة أمام المطلوب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HP</cp:lastModifiedBy>
  <cp:revision>73</cp:revision>
  <dcterms:created xsi:type="dcterms:W3CDTF">2023-09-20T21:35:22Z</dcterms:created>
  <dcterms:modified xsi:type="dcterms:W3CDTF">2025-12-28T13:12:07Z</dcterms:modified>
</cp:coreProperties>
</file>