
<file path=[Content_Types].xml><?xml version="1.0" encoding="utf-8"?>
<Types xmlns="http://schemas.openxmlformats.org/package/2006/content-types">
  <Default Extension="bin" ContentType="image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6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7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8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9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0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1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12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13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14.xml" ContentType="application/vnd.openxmlformats-officedocument.theme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1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897" r:id="rId2"/>
    <p:sldMasterId id="2147483718" r:id="rId3"/>
    <p:sldMasterId id="2147483695" r:id="rId4"/>
    <p:sldMasterId id="2147483672" r:id="rId5"/>
    <p:sldMasterId id="2147483736" r:id="rId6"/>
    <p:sldMasterId id="2147483759" r:id="rId7"/>
    <p:sldMasterId id="2147483782" r:id="rId8"/>
    <p:sldMasterId id="2147483805" r:id="rId9"/>
    <p:sldMasterId id="2147483828" r:id="rId10"/>
    <p:sldMasterId id="2147483851" r:id="rId11"/>
    <p:sldMasterId id="2147483874" r:id="rId12"/>
    <p:sldMasterId id="2147483911" r:id="rId13"/>
    <p:sldMasterId id="2147483926" r:id="rId14"/>
    <p:sldMasterId id="2147483944" r:id="rId15"/>
    <p:sldMasterId id="2147483968" r:id="rId16"/>
  </p:sldMasterIdLst>
  <p:notesMasterIdLst>
    <p:notesMasterId r:id="rId78"/>
  </p:notesMasterIdLst>
  <p:sldIdLst>
    <p:sldId id="2147482755" r:id="rId17"/>
    <p:sldId id="2134806539" r:id="rId18"/>
    <p:sldId id="2134806904" r:id="rId19"/>
    <p:sldId id="2147482714" r:id="rId20"/>
    <p:sldId id="2134806541" r:id="rId21"/>
    <p:sldId id="2134806522" r:id="rId22"/>
    <p:sldId id="2134806543" r:id="rId23"/>
    <p:sldId id="2134806544" r:id="rId24"/>
    <p:sldId id="2134806542" r:id="rId25"/>
    <p:sldId id="2134806547" r:id="rId26"/>
    <p:sldId id="2134806548" r:id="rId27"/>
    <p:sldId id="2134806550" r:id="rId28"/>
    <p:sldId id="2134806551" r:id="rId29"/>
    <p:sldId id="2134806552" r:id="rId30"/>
    <p:sldId id="2134806554" r:id="rId31"/>
    <p:sldId id="2147482727" r:id="rId32"/>
    <p:sldId id="2134806934" r:id="rId33"/>
    <p:sldId id="2134806936" r:id="rId34"/>
    <p:sldId id="2134806937" r:id="rId35"/>
    <p:sldId id="2134806938" r:id="rId36"/>
    <p:sldId id="2147482718" r:id="rId37"/>
    <p:sldId id="2134808448" r:id="rId38"/>
    <p:sldId id="2147482736" r:id="rId39"/>
    <p:sldId id="2147482729" r:id="rId40"/>
    <p:sldId id="2147482737" r:id="rId41"/>
    <p:sldId id="2147482738" r:id="rId42"/>
    <p:sldId id="2147482744" r:id="rId43"/>
    <p:sldId id="2147482745" r:id="rId44"/>
    <p:sldId id="2147482726" r:id="rId45"/>
    <p:sldId id="2134808433" r:id="rId46"/>
    <p:sldId id="2147482740" r:id="rId47"/>
    <p:sldId id="2147482741" r:id="rId48"/>
    <p:sldId id="2134808473" r:id="rId49"/>
    <p:sldId id="2147482721" r:id="rId50"/>
    <p:sldId id="2147482722" r:id="rId51"/>
    <p:sldId id="2147482542" r:id="rId52"/>
    <p:sldId id="2134806537" r:id="rId53"/>
    <p:sldId id="2147482731" r:id="rId54"/>
    <p:sldId id="2134806944" r:id="rId55"/>
    <p:sldId id="2147482754" r:id="rId56"/>
    <p:sldId id="2147482517" r:id="rId57"/>
    <p:sldId id="2147482518" r:id="rId58"/>
    <p:sldId id="2147482756" r:id="rId59"/>
    <p:sldId id="2134808484" r:id="rId60"/>
    <p:sldId id="2147482739" r:id="rId61"/>
    <p:sldId id="2147482750" r:id="rId62"/>
    <p:sldId id="2147482751" r:id="rId63"/>
    <p:sldId id="2147482752" r:id="rId64"/>
    <p:sldId id="2147482753" r:id="rId65"/>
    <p:sldId id="2147482519" r:id="rId66"/>
    <p:sldId id="2147482733" r:id="rId67"/>
    <p:sldId id="2134808494" r:id="rId68"/>
    <p:sldId id="2147482742" r:id="rId69"/>
    <p:sldId id="2147482732" r:id="rId70"/>
    <p:sldId id="2134806583" r:id="rId71"/>
    <p:sldId id="2134806383" r:id="rId72"/>
    <p:sldId id="2147482522" r:id="rId73"/>
    <p:sldId id="2134808459" r:id="rId74"/>
    <p:sldId id="2147482499" r:id="rId75"/>
    <p:sldId id="2147482531" r:id="rId76"/>
    <p:sldId id="2147482534" r:id="rId77"/>
  </p:sldIdLst>
  <p:sldSz cx="9144000" cy="6858000" type="screen4x3"/>
  <p:notesSz cx="6858000" cy="9144000"/>
  <p:embeddedFontLst>
    <p:embeddedFont>
      <p:font typeface="Calibri Light" panose="020F0302020204030204" pitchFamily="34" charset="0"/>
      <p:regular r:id="rId79"/>
      <p:italic r:id="rId80"/>
    </p:embeddedFont>
    <p:embeddedFont>
      <p:font typeface="Noto Sans Symbols" panose="020B0604020202020204" charset="0"/>
      <p:regular r:id="rId81"/>
      <p:bold r:id="rId82"/>
    </p:embeddedFont>
    <p:embeddedFont>
      <p:font typeface="Dosis" panose="020B0604020202020204" charset="0"/>
      <p:regular r:id="rId83"/>
      <p:bold r:id="rId84"/>
    </p:embeddedFont>
    <p:embeddedFont>
      <p:font typeface="Modern Love" panose="020B0604020202020204" charset="0"/>
      <p:regular r:id="rId85"/>
    </p:embeddedFont>
    <p:embeddedFont>
      <p:font typeface="Calibri" panose="020F0502020204030204" pitchFamily="34" charset="0"/>
      <p:regular r:id="rId86"/>
      <p:bold r:id="rId87"/>
      <p:italic r:id="rId88"/>
      <p:boldItalic r:id="rId89"/>
    </p:embeddedFont>
    <p:embeddedFont>
      <p:font typeface="Dosis SemiBold" panose="020B0604020202020204" charset="0"/>
      <p:regular r:id="rId90"/>
      <p:bold r:id="rId91"/>
    </p:embeddedFont>
    <p:embeddedFont>
      <p:font typeface="Microsoft Uighur" panose="02000000000000000000" pitchFamily="2" charset="-78"/>
      <p:regular r:id="rId92"/>
      <p:bold r:id="rId93"/>
    </p:embeddedFont>
    <p:embeddedFont>
      <p:font typeface="Dosis Medium" panose="020B0604020202020204" charset="0"/>
      <p:regular r:id="rId9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626" userDrawn="1">
          <p15:clr>
            <a:srgbClr val="A4A3A4"/>
          </p15:clr>
        </p15:guide>
        <p15:guide id="2" orient="horz" pos="709" userDrawn="1">
          <p15:clr>
            <a:srgbClr val="A4A3A4"/>
          </p15:clr>
        </p15:guide>
        <p15:guide id="3" pos="3674" userDrawn="1">
          <p15:clr>
            <a:srgbClr val="A4A3A4"/>
          </p15:clr>
        </p15:guide>
        <p15:guide id="4" orient="horz" pos="2205" userDrawn="1">
          <p15:clr>
            <a:srgbClr val="A4A3A4"/>
          </p15:clr>
        </p15:guide>
        <p15:guide id="5" pos="3288" userDrawn="1">
          <p15:clr>
            <a:srgbClr val="A4A3A4"/>
          </p15:clr>
        </p15:guide>
        <p15:guide id="6" pos="2699" userDrawn="1">
          <p15:clr>
            <a:srgbClr val="A4A3A4"/>
          </p15:clr>
        </p15:guide>
        <p15:guide id="7" orient="horz" pos="191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EC8DC"/>
    <a:srgbClr val="A56CA0"/>
    <a:srgbClr val="518BC6"/>
    <a:srgbClr val="424D7B"/>
    <a:srgbClr val="000000"/>
    <a:srgbClr val="1F4E79"/>
    <a:srgbClr val="565F88"/>
    <a:srgbClr val="CC6600"/>
    <a:srgbClr val="7516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10" autoAdjust="0"/>
    <p:restoredTop sz="86013" autoAdjust="0"/>
  </p:normalViewPr>
  <p:slideViewPr>
    <p:cSldViewPr snapToGrid="0">
      <p:cViewPr varScale="1">
        <p:scale>
          <a:sx n="64" d="100"/>
          <a:sy n="64" d="100"/>
        </p:scale>
        <p:origin x="1176" y="66"/>
      </p:cViewPr>
      <p:guideLst>
        <p:guide pos="4626"/>
        <p:guide orient="horz" pos="709"/>
        <p:guide pos="3674"/>
        <p:guide orient="horz" pos="2205"/>
        <p:guide pos="3288"/>
        <p:guide pos="2699"/>
        <p:guide orient="horz" pos="191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font" Target="fonts/font6.fntdata"/><Relationship Id="rId89" Type="http://schemas.openxmlformats.org/officeDocument/2006/relationships/font" Target="fonts/font11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font" Target="fonts/font1.fnt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12.fntdata"/><Relationship Id="rId95" Type="http://schemas.openxmlformats.org/officeDocument/2006/relationships/presProps" Target="presProps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font" Target="fonts/font5.fntdata"/><Relationship Id="rId88" Type="http://schemas.openxmlformats.org/officeDocument/2006/relationships/font" Target="fonts/font10.fntdata"/><Relationship Id="rId91" Type="http://schemas.openxmlformats.org/officeDocument/2006/relationships/font" Target="fonts/font13.fntdata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94" Type="http://schemas.openxmlformats.org/officeDocument/2006/relationships/font" Target="fonts/font16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font" Target="fonts/font9.fntdata"/><Relationship Id="rId61" Type="http://schemas.openxmlformats.org/officeDocument/2006/relationships/slide" Target="slides/slide45.xml"/><Relationship Id="rId82" Type="http://schemas.openxmlformats.org/officeDocument/2006/relationships/font" Target="fonts/font4.fntdata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56" Type="http://schemas.openxmlformats.org/officeDocument/2006/relationships/slide" Target="slides/slide40.xml"/><Relationship Id="rId77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93" Type="http://schemas.openxmlformats.org/officeDocument/2006/relationships/font" Target="fonts/font15.fntdata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6280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2C0AA9B-94F5-7756-1BE1-7E5DB988F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C24346A2-2744-6EE1-1E29-5EB99CBFBF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B2CCF86E-0C9C-38F6-A7DB-B56C828A80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26D71949-838E-43CA-6D3E-59B56364EC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0637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7161A72-2414-1F39-3859-CC19C0574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A5AFE950-AD4C-B2D7-6DED-3405665EC1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CFE12256-0296-9B57-B419-9EC59B5564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56F05584-DBDA-05A5-2C17-4647DF0B0B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785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0788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png"/></Relationships>
</file>

<file path=ppt/slideLayouts/_rels/slideLayout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.png"/></Relationships>
</file>

<file path=ppt/slideLayouts/_rels/slideLayout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0.png"/></Relationships>
</file>

<file path=ppt/slideLayouts/_rels/slideLayout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png"/></Relationships>
</file>

<file path=ppt/slideLayouts/_rels/slideLayout1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0.png"/></Relationships>
</file>

<file path=ppt/slideLayouts/_rels/slideLayout2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Layouts/_rels/slideLayout24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Layouts/_rels/slideLayout24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Layouts/_rels/slideLayout24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Layouts/_rels/slideLayout2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Layouts/_rels/slideLayout2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Layouts/_rels/slideLayout2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microsoft.com/office/2007/relationships/hdphoto" Target="../media/hdphoto2.wdp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0.png"/></Relationships>
</file>

<file path=ppt/slideLayouts/_rels/slideLayout2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0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2893779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4874952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1922402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2472582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8295332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803023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3580874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5753374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9171707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835741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2675139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2109041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8700460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8949143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7016090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6087223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8341909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6416676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9329274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738270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3369437-3C3B-AFE0-F19D-DD76367B1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76918E9A-E6DE-08FB-98F6-A230FB29E2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05AA49F-91E9-8539-3BEE-560427C90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D1DF5ED-9644-1413-BED2-2A453A674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F5D3D35-969A-09AE-523B-37D5C542C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1189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3802140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9656994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407927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5977594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969228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5980007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5084442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1261093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26183532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543191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1517B72-38E0-C570-AAFF-48337993F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137C550-9D30-EA16-4111-92F40FA56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90AC165-311C-1560-5BFE-3281547CD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2F86516-8AC5-8E25-DBB1-921A6173A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CB69435-0D5E-2C50-107E-0E292C723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293790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6086046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6816137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2217003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8641539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0983261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3208872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9592801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6222470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2833052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683294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87741AF-F255-E656-4E09-FB9D07A8F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AA08FC05-8386-0988-E11A-2D1259C8A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6E40091A-0BDD-7CF6-CD67-FF2085C07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69CE6FF-331D-AF54-9A16-3EE0C6552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DCEFC01-952B-36FB-D9AB-309AC3B91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660119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9116463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7476712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9821816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871801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2080185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8373549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5579039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8006919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5226208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6948244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8E479-9394-9E5F-8AF6-76AD68AE2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55B4164-A08D-6B64-4341-AB1CF16B7E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44E64AFD-EB0B-B91C-F32F-A71FE5A6F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A1DA5480-45DD-3600-3FA5-CE94AE8FA0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DB0EEC6E-6FA7-45AA-BD6C-84E5686C0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4A15844E-7F9A-8E2F-E91B-E7E22E1D3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141164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9914384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5212493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5779080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6040485-EE78-0CBA-59C0-3D57A5790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052DC0E7-23C0-AEF4-99DC-2845B7EFDA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4E7A910-6746-4C33-FFE5-3F66F04C0624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4164801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3290191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932946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137636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6166902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7034728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6544009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2AA4352-AD04-7161-E386-97DC3DD4A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8B0B4B72-8A81-2BE9-9C67-E337A8C17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DB3E2F8F-65CC-ED56-7340-9EEDE4ADA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D6ADC7E4-7743-DC9D-DD78-F00365FB0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061D8794-1940-3F85-3BD7-862DBFC96D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2EA86C08-6DEB-1763-0643-1653C28F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7B0D90F6-4AA4-2972-45C9-0128D9EBB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819C49BF-D50A-D274-2C4D-E234DFA63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13462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3915369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0807086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5245071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0248976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6100252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6111323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8750349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404956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9615838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182093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B41F9CF-B4CC-D445-A0F9-8EE20086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DEA9000A-535C-2CBB-ED39-C699EA06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487D865C-B810-34A2-F841-562559568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81333848-E380-929D-B393-C57365DB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636200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613582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559634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9508835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3899428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34852841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994960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5506463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1668185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1895173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7334857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7A565CC3-C269-38F7-AADD-AC1698FAF6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0C0F5AE1-C916-223D-A8E0-E818F9354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48F945AA-7EA3-286C-B696-551144EB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96955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3840287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93814645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9741296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8077675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8124210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4718550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3187074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55068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3417323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601845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445B3AF-9803-0D24-48D9-A653D9D52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86DCFFD4-0852-E3C7-25EF-2B8BF6F92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C6D5CBD8-F9CC-B8E9-DA73-9885AC933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655BC9F6-07D2-79EA-E9A8-EB0DF8D410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81217ACF-8D6B-1330-5735-89E9AC330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32517041-213C-0554-B8D4-3489C9E7C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131073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2681105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5567920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8548108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3687058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0038068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1063841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8137440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2559629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2807842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314003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F020618-D482-CAC8-9793-4E6ABF1A9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3714C218-58E7-322A-529E-0CAA9DB52F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700575A3-1A9B-54E2-9EEF-E19949F9D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0FD81087-630B-DA10-13FC-BB02DC8E7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0D9486F5-834C-6410-1EBE-49444B863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631E29FB-CA25-855A-9417-79B5536CC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478506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3456849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0212617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7719639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093920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1595973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2191086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5693395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4457143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2553053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866248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6E9C5A0-D8C2-DF3E-054B-D15CB8FC9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532C5E4B-5F8E-A447-69EC-DABB88B08F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F49F381D-CBE5-040A-170A-0CA5BB3B86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98DD1C22-3269-7A98-D454-79190D57F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3FB6B60-860C-7565-66FB-262B8C1AD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552291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1832724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0867713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14363231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267090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7684978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7709783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2039730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4550610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9543806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41949417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D824CAF2-5A6C-2F7E-3593-21C78C97BF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462C8A75-217A-503B-4AF6-94A023CA65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A7F9054-A84C-A83D-AA40-72FE16A8C7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84EB248E-E33A-B82B-2F84-FB7E19F30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98633FE4-0F52-AF43-4805-6A83E09D8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020133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8482134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3825878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1365142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9373110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5946430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9589448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5232926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3579428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2755864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475637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2233419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7264800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1621350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0749079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6519523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1700626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8720342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429674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437234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7308854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2946163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5526383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1188650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1222710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xmlns="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xmlns="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9870671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71201576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xmlns="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xmlns="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xmlns="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xmlns="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xmlns="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45388974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46604612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7295754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5695731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6233338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0814390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0410909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0698378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9346399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6115069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333835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0746965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453178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755375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881996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37271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2177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7769246"/>
      </p:ext>
    </p:extLst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044671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949047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543282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733502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6766913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6855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3896673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79963831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5667669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7775792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7743608"/>
      </p:ext>
    </p:extLst>
  </p:cSld>
  <p:clrMapOvr>
    <a:masterClrMapping/>
  </p:clrMapOvr>
  <p:transition spd="slow"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6755172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4151866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4720767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4938698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836783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3919638"/>
      </p:ext>
    </p:extLst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883906"/>
      </p:ext>
    </p:extLst>
  </p:cSld>
  <p:clrMapOvr>
    <a:masterClrMapping/>
  </p:clrMapOvr>
  <p:transition spd="slow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3077234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4822934"/>
      </p:ext>
    </p:extLst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575731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3812037"/>
      </p:ext>
    </p:extLst>
  </p:cSld>
  <p:clrMapOvr>
    <a:masterClrMapping/>
  </p:clrMapOvr>
  <p:transition spd="slow"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6907286"/>
      </p:ext>
    </p:extLst>
  </p:cSld>
  <p:clrMapOvr>
    <a:masterClrMapping/>
  </p:clrMapOvr>
  <p:transition spd="slow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3458819"/>
      </p:ext>
    </p:extLst>
  </p:cSld>
  <p:clrMapOvr>
    <a:masterClrMapping/>
  </p:clrMapOvr>
  <p:transition spd="slow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7368804"/>
      </p:ext>
    </p:extLst>
  </p:cSld>
  <p:clrMapOvr>
    <a:masterClrMapping/>
  </p:clrMapOvr>
  <p:transition spd="slow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3894715"/>
      </p:ext>
    </p:extLst>
  </p:cSld>
  <p:clrMapOvr>
    <a:masterClrMapping/>
  </p:clrMapOvr>
  <p:transition spd="slow"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4487512"/>
      </p:ext>
    </p:extLst>
  </p:cSld>
  <p:clrMapOvr>
    <a:masterClrMapping/>
  </p:clrMapOvr>
  <p:transition spd="slow"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956249"/>
      </p:ext>
    </p:extLst>
  </p:cSld>
  <p:clrMapOvr>
    <a:masterClrMapping/>
  </p:clrMapOvr>
  <p:transition spd="slow"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9423238"/>
      </p:ext>
    </p:extLst>
  </p:cSld>
  <p:clrMapOvr>
    <a:masterClrMapping/>
  </p:clrMapOvr>
  <p:transition spd="slow"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5087187"/>
      </p:ext>
    </p:extLst>
  </p:cSld>
  <p:clrMapOvr>
    <a:masterClrMapping/>
  </p:clrMapOvr>
  <p:transition spd="slow"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6336254"/>
      </p:ext>
    </p:extLst>
  </p:cSld>
  <p:clrMapOvr>
    <a:masterClrMapping/>
  </p:clrMapOvr>
  <p:transition spd="slow"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3258007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1881322"/>
      </p:ext>
    </p:extLst>
  </p:cSld>
  <p:clrMapOvr>
    <a:masterClrMapping/>
  </p:clrMapOvr>
  <p:transition spd="slow"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2" name="Google Shape;942;p110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4973280"/>
      </p:ext>
    </p:extLst>
  </p:cSld>
  <p:clrMapOvr>
    <a:masterClrMapping/>
  </p:clrMapOvr>
  <p:transition spd="slow"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3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8" name="Google Shape;958;p133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59" name="Google Shape;959;p133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9053878"/>
      </p:ext>
    </p:extLst>
  </p:cSld>
  <p:clrMapOvr>
    <a:masterClrMapping/>
  </p:clrMapOvr>
  <p:transition spd="slow"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13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2" name="Google Shape;962;p13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3" name="Google Shape;963;p13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2180102"/>
      </p:ext>
    </p:extLst>
  </p:cSld>
  <p:clrMapOvr>
    <a:masterClrMapping/>
  </p:clrMapOvr>
  <p:transition spd="slow"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3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6" name="Google Shape;966;p13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7" name="Google Shape;967;p13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8" name="Google Shape;968;p13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30567258"/>
      </p:ext>
    </p:extLst>
  </p:cSld>
  <p:clrMapOvr>
    <a:masterClrMapping/>
  </p:clrMapOvr>
  <p:transition spd="slow"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3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1" name="Google Shape;971;p136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72" name="Google Shape;972;p136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3" name="Google Shape;973;p13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71003102"/>
      </p:ext>
    </p:extLst>
  </p:cSld>
  <p:clrMapOvr>
    <a:masterClrMapping/>
  </p:clrMapOvr>
  <p:transition spd="slow"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3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6" name="Google Shape;976;p13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7" name="Google Shape;977;p13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8" name="Google Shape;978;p13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5911144"/>
      </p:ext>
    </p:extLst>
  </p:cSld>
  <p:clrMapOvr>
    <a:masterClrMapping/>
  </p:clrMapOvr>
  <p:transition spd="slow">
    <p:fad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3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1" name="Google Shape;981;p13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82" name="Google Shape;982;p13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83" name="Google Shape;983;p13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1683066"/>
      </p:ext>
    </p:extLst>
  </p:cSld>
  <p:clrMapOvr>
    <a:masterClrMapping/>
  </p:clrMapOvr>
  <p:transition spd="slow">
    <p:fad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3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6" name="Google Shape;986;p139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87" name="Google Shape;987;p139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88" name="Google Shape;988;p139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89" name="Google Shape;989;p139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90" name="Google Shape;990;p139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91" name="Google Shape;991;p139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92" name="Google Shape;992;p139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93" name="Google Shape;993;p139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94" name="Google Shape;994;p139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95" name="Google Shape;995;p13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96" name="Google Shape;996;p139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5649086"/>
      </p:ext>
    </p:extLst>
  </p:cSld>
  <p:clrMapOvr>
    <a:masterClrMapping/>
  </p:clrMapOvr>
  <p:transition spd="slow">
    <p:fad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4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9" name="Google Shape;999;p14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00" name="Google Shape;1000;p14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01" name="Google Shape;1001;p14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02" name="Google Shape;1002;p14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03" name="Google Shape;1003;p14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7586159"/>
      </p:ext>
    </p:extLst>
  </p:cSld>
  <p:clrMapOvr>
    <a:masterClrMapping/>
  </p:clrMapOvr>
  <p:transition spd="slow"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6" name="Google Shape;1006;p14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07" name="Google Shape;1007;p14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08" name="Google Shape;1008;p14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09" name="Google Shape;1009;p14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10" name="Google Shape;1010;p14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1" name="Google Shape;1011;p14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2" name="Google Shape;1012;p14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3" name="Google Shape;1013;p14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4" name="Google Shape;1014;p14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6162507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104566"/>
      </p:ext>
    </p:extLst>
  </p:cSld>
  <p:clrMapOvr>
    <a:masterClrMapping/>
  </p:clrMapOvr>
  <p:transition spd="slow">
    <p:fade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4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7" name="Google Shape;1017;p14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18" name="Google Shape;1018;p14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19" name="Google Shape;1019;p14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20" name="Google Shape;1020;p14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1" name="Google Shape;1021;p14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2" name="Google Shape;1022;p14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3" name="Google Shape;1023;p14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126272"/>
      </p:ext>
    </p:extLst>
  </p:cSld>
  <p:clrMapOvr>
    <a:masterClrMapping/>
  </p:clrMapOvr>
  <p:transition spd="slow">
    <p:fade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4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26" name="Google Shape;1026;p143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27" name="Google Shape;1027;p143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28" name="Google Shape;1028;p143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29" name="Google Shape;1029;p143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30" name="Google Shape;1030;p143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1" name="Google Shape;1031;p143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2" name="Google Shape;1032;p143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3" name="Google Shape;1033;p143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4" name="Google Shape;1034;p143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34507927"/>
      </p:ext>
    </p:extLst>
  </p:cSld>
  <p:clrMapOvr>
    <a:masterClrMapping/>
  </p:clrMapOvr>
  <p:transition spd="slow">
    <p:fade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4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37" name="Google Shape;1037;p144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38" name="Google Shape;1038;p144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39" name="Google Shape;1039;p144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40" name="Google Shape;1040;p144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41" name="Google Shape;1041;p144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2" name="Google Shape;1042;p144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3" name="Google Shape;1043;p144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4" name="Google Shape;1044;p144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5" name="Google Shape;1045;p144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46" name="Google Shape;1046;p144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7" name="Google Shape;1047;p14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2460299"/>
      </p:ext>
    </p:extLst>
  </p:cSld>
  <p:clrMapOvr>
    <a:masterClrMapping/>
  </p:clrMapOvr>
  <p:transition spd="slow">
    <p:fad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14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0" name="Google Shape;1050;p145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51" name="Google Shape;1051;p145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52" name="Google Shape;1052;p145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53" name="Google Shape;1053;p145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54" name="Google Shape;1054;p145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55" name="Google Shape;1055;p14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5863125"/>
      </p:ext>
    </p:extLst>
  </p:cSld>
  <p:clrMapOvr>
    <a:masterClrMapping/>
  </p:clrMapOvr>
  <p:transition spd="slow">
    <p:fade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4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8" name="Google Shape;1058;p146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59" name="Google Shape;1059;p146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60" name="Google Shape;1060;p146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61" name="Google Shape;1061;p146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62" name="Google Shape;1062;p146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63" name="Google Shape;1063;p146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4" name="Google Shape;1064;p146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5" name="Google Shape;1065;p146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6" name="Google Shape;1066;p146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7" name="Google Shape;1067;p146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8" name="Google Shape;1068;p14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75109223"/>
      </p:ext>
    </p:extLst>
  </p:cSld>
  <p:clrMapOvr>
    <a:masterClrMapping/>
  </p:clrMapOvr>
  <p:transition spd="slow">
    <p:fade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4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71" name="Google Shape;1071;p14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2" name="Google Shape;1072;p14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3" name="Google Shape;1073;p14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4" name="Google Shape;1074;p14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5" name="Google Shape;1075;p14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6" name="Google Shape;1076;p14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7" name="Google Shape;1077;p14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8" name="Google Shape;1078;p14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9" name="Google Shape;1079;p14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80" name="Google Shape;1080;p14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4220577"/>
      </p:ext>
    </p:extLst>
  </p:cSld>
  <p:clrMapOvr>
    <a:masterClrMapping/>
  </p:clrMapOvr>
  <p:transition spd="slow">
    <p:fade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83" name="Google Shape;1083;p14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84" name="Google Shape;1084;p14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85" name="Google Shape;1085;p14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86" name="Google Shape;1086;p14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87" name="Google Shape;1087;p14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88" name="Google Shape;1088;p14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89" name="Google Shape;1089;p14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90" name="Google Shape;1090;p14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91" name="Google Shape;1091;p14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92" name="Google Shape;1092;p14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56014057"/>
      </p:ext>
    </p:extLst>
  </p:cSld>
  <p:clrMapOvr>
    <a:masterClrMapping/>
  </p:clrMapOvr>
  <p:transition spd="slow">
    <p:fade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95" name="Google Shape;1095;p14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96" name="Google Shape;1096;p14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97" name="Google Shape;1097;p14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98" name="Google Shape;1098;p14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99" name="Google Shape;1099;p14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100" name="Google Shape;1100;p149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1" name="Google Shape;1101;p149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2" name="Google Shape;1102;p149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3" name="Google Shape;1103;p149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4" name="Google Shape;1104;p149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5" name="Google Shape;1105;p149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106" name="Google Shape;1106;p149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107" name="Google Shape;1107;p149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108" name="Google Shape;1108;p149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109" name="Google Shape;1109;p149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0" name="Google Shape;1110;p149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1" name="Google Shape;1111;p149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2" name="Google Shape;1112;p149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3" name="Google Shape;1113;p149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136686"/>
      </p:ext>
    </p:extLst>
  </p:cSld>
  <p:clrMapOvr>
    <a:masterClrMapping/>
  </p:clrMapOvr>
  <p:transition spd="slow">
    <p:fade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16" name="Google Shape;1116;p150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7" name="Google Shape;111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35675358"/>
      </p:ext>
    </p:extLst>
  </p:cSld>
  <p:clrMapOvr>
    <a:masterClrMapping/>
  </p:clrMapOvr>
  <p:transition spd="slow">
    <p:fade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9" name="Google Shape;1119;p1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1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122" name="Google Shape;1122;p151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23" name="Google Shape;1123;p151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4" name="Google Shape;1124;p151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25" name="Google Shape;1125;p151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6" name="Google Shape;1126;p151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27" name="Google Shape;1127;p151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8" name="Google Shape;1128;p151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29" name="Google Shape;1129;p151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36340571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9693127"/>
      </p:ext>
    </p:extLst>
  </p:cSld>
  <p:clrMapOvr>
    <a:masterClrMapping/>
  </p:clrMapOvr>
  <p:transition spd="slow">
    <p:fade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" name="Google Shape;1131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32" name="Google Shape;1132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33" name="Google Shape;1133;p15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1134" name="Google Shape;1134;p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135" name="Google Shape;1135;p1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p152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37" name="Google Shape;1137;p1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8" name="Google Shape;1138;p152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39" name="Google Shape;1139;p1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152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41" name="Google Shape;1141;p152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42" name="Google Shape;1142;p152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43" name="Google Shape;1143;p152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44" name="Google Shape;1144;p152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5" name="Google Shape;1145;p152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6" name="Google Shape;1146;p152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7" name="Google Shape;1147;p15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4619865"/>
      </p:ext>
    </p:extLst>
  </p:cSld>
  <p:clrMapOvr>
    <a:masterClrMapping/>
  </p:clrMapOvr>
  <p:transition spd="slow">
    <p:fade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8475621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2922081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2828482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8473238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6172816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77806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3466248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2880548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000440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8811474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6582389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778073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9431806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4445462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3099269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5527044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9210823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3827907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408703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4293337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0584878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8749956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7762423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9029157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0185538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8779611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5380345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8310191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332810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4934346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4345447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43959462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748184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3384631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1083359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658971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016888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50159966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285564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6232576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7464578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8225231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0691614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1512776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459483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4500724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1535174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4917777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174470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1592644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8809211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3338495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9284948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22226193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2100827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8154620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3662376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3815046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468369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8264657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758093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1000220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773674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6222869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1873965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3876932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1719281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2141318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326314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76.xml"/><Relationship Id="rId21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23" Type="http://schemas.openxmlformats.org/officeDocument/2006/relationships/theme" Target="../theme/theme10.xml"/><Relationship Id="rId10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slideLayout" Target="../slideLayouts/slideLayout19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8.xml"/><Relationship Id="rId18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198.xml"/><Relationship Id="rId21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17" Type="http://schemas.openxmlformats.org/officeDocument/2006/relationships/slideLayout" Target="../slideLayouts/slideLayout212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97.xml"/><Relationship Id="rId16" Type="http://schemas.openxmlformats.org/officeDocument/2006/relationships/slideLayout" Target="../slideLayouts/slideLayout211.xml"/><Relationship Id="rId20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24" Type="http://schemas.openxmlformats.org/officeDocument/2006/relationships/theme" Target="../theme/theme11.xml"/><Relationship Id="rId5" Type="http://schemas.openxmlformats.org/officeDocument/2006/relationships/slideLayout" Target="../slideLayouts/slideLayout200.xml"/><Relationship Id="rId15" Type="http://schemas.openxmlformats.org/officeDocument/2006/relationships/slideLayout" Target="../slideLayouts/slideLayout210.xml"/><Relationship Id="rId23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05.xml"/><Relationship Id="rId19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slideLayout" Target="../slideLayouts/slideLayout209.xml"/><Relationship Id="rId22" Type="http://schemas.openxmlformats.org/officeDocument/2006/relationships/slideLayout" Target="../slideLayouts/slideLayout21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13" Type="http://schemas.openxmlformats.org/officeDocument/2006/relationships/slideLayout" Target="../slideLayouts/slideLayout231.xml"/><Relationship Id="rId18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21.xml"/><Relationship Id="rId21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25.xml"/><Relationship Id="rId12" Type="http://schemas.openxmlformats.org/officeDocument/2006/relationships/slideLayout" Target="../slideLayouts/slideLayout230.xml"/><Relationship Id="rId17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220.xml"/><Relationship Id="rId16" Type="http://schemas.openxmlformats.org/officeDocument/2006/relationships/slideLayout" Target="../slideLayouts/slideLayout234.xml"/><Relationship Id="rId20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223.xml"/><Relationship Id="rId15" Type="http://schemas.openxmlformats.org/officeDocument/2006/relationships/slideLayout" Target="../slideLayouts/slideLayout233.xml"/><Relationship Id="rId23" Type="http://schemas.openxmlformats.org/officeDocument/2006/relationships/theme" Target="../theme/theme12.xml"/><Relationship Id="rId10" Type="http://schemas.openxmlformats.org/officeDocument/2006/relationships/slideLayout" Target="../slideLayouts/slideLayout228.xml"/><Relationship Id="rId19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Relationship Id="rId14" Type="http://schemas.openxmlformats.org/officeDocument/2006/relationships/slideLayout" Target="../slideLayouts/slideLayout232.xml"/><Relationship Id="rId22" Type="http://schemas.openxmlformats.org/officeDocument/2006/relationships/slideLayout" Target="../slideLayouts/slideLayout24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42.xml"/><Relationship Id="rId16" Type="http://schemas.openxmlformats.org/officeDocument/2006/relationships/image" Target="../media/image16.jpg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Relationship Id="rId14" Type="http://schemas.openxmlformats.org/officeDocument/2006/relationships/slideLayout" Target="../slideLayouts/slideLayout25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2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61.xml"/><Relationship Id="rId12" Type="http://schemas.openxmlformats.org/officeDocument/2006/relationships/slideLayout" Target="../slideLayouts/slideLayout266.xml"/><Relationship Id="rId2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59.xml"/><Relationship Id="rId10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6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4.xml"/><Relationship Id="rId13" Type="http://schemas.openxmlformats.org/officeDocument/2006/relationships/slideLayout" Target="../slideLayouts/slideLayout279.xml"/><Relationship Id="rId18" Type="http://schemas.openxmlformats.org/officeDocument/2006/relationships/slideLayout" Target="../slideLayouts/slideLayout284.xml"/><Relationship Id="rId3" Type="http://schemas.openxmlformats.org/officeDocument/2006/relationships/slideLayout" Target="../slideLayouts/slideLayout269.xml"/><Relationship Id="rId21" Type="http://schemas.openxmlformats.org/officeDocument/2006/relationships/slideLayout" Target="../slideLayouts/slideLayout287.xml"/><Relationship Id="rId7" Type="http://schemas.openxmlformats.org/officeDocument/2006/relationships/slideLayout" Target="../slideLayouts/slideLayout273.xml"/><Relationship Id="rId12" Type="http://schemas.openxmlformats.org/officeDocument/2006/relationships/slideLayout" Target="../slideLayouts/slideLayout278.xml"/><Relationship Id="rId17" Type="http://schemas.openxmlformats.org/officeDocument/2006/relationships/slideLayout" Target="../slideLayouts/slideLayout283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268.xml"/><Relationship Id="rId16" Type="http://schemas.openxmlformats.org/officeDocument/2006/relationships/slideLayout" Target="../slideLayouts/slideLayout282.xml"/><Relationship Id="rId20" Type="http://schemas.openxmlformats.org/officeDocument/2006/relationships/slideLayout" Target="../slideLayouts/slideLayout286.xml"/><Relationship Id="rId1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72.xml"/><Relationship Id="rId11" Type="http://schemas.openxmlformats.org/officeDocument/2006/relationships/slideLayout" Target="../slideLayouts/slideLayout277.xml"/><Relationship Id="rId24" Type="http://schemas.openxmlformats.org/officeDocument/2006/relationships/theme" Target="../theme/theme15.xml"/><Relationship Id="rId5" Type="http://schemas.openxmlformats.org/officeDocument/2006/relationships/slideLayout" Target="../slideLayouts/slideLayout271.xml"/><Relationship Id="rId15" Type="http://schemas.openxmlformats.org/officeDocument/2006/relationships/slideLayout" Target="../slideLayouts/slideLayout281.xml"/><Relationship Id="rId23" Type="http://schemas.openxmlformats.org/officeDocument/2006/relationships/slideLayout" Target="../slideLayouts/slideLayout289.xml"/><Relationship Id="rId10" Type="http://schemas.openxmlformats.org/officeDocument/2006/relationships/slideLayout" Target="../slideLayouts/slideLayout276.xml"/><Relationship Id="rId19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5.xml"/><Relationship Id="rId14" Type="http://schemas.openxmlformats.org/officeDocument/2006/relationships/slideLayout" Target="../slideLayouts/slideLayout280.xml"/><Relationship Id="rId22" Type="http://schemas.openxmlformats.org/officeDocument/2006/relationships/slideLayout" Target="../slideLayouts/slideLayout28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7.xml"/><Relationship Id="rId13" Type="http://schemas.openxmlformats.org/officeDocument/2006/relationships/slideLayout" Target="../slideLayouts/slideLayout302.xml"/><Relationship Id="rId18" Type="http://schemas.openxmlformats.org/officeDocument/2006/relationships/slideLayout" Target="../slideLayouts/slideLayout307.xml"/><Relationship Id="rId3" Type="http://schemas.openxmlformats.org/officeDocument/2006/relationships/slideLayout" Target="../slideLayouts/slideLayout292.xml"/><Relationship Id="rId21" Type="http://schemas.openxmlformats.org/officeDocument/2006/relationships/slideLayout" Target="../slideLayouts/slideLayout310.xml"/><Relationship Id="rId7" Type="http://schemas.openxmlformats.org/officeDocument/2006/relationships/slideLayout" Target="../slideLayouts/slideLayout296.xml"/><Relationship Id="rId12" Type="http://schemas.openxmlformats.org/officeDocument/2006/relationships/slideLayout" Target="../slideLayouts/slideLayout301.xml"/><Relationship Id="rId17" Type="http://schemas.openxmlformats.org/officeDocument/2006/relationships/slideLayout" Target="../slideLayouts/slideLayout306.xml"/><Relationship Id="rId2" Type="http://schemas.openxmlformats.org/officeDocument/2006/relationships/slideLayout" Target="../slideLayouts/slideLayout291.xml"/><Relationship Id="rId16" Type="http://schemas.openxmlformats.org/officeDocument/2006/relationships/slideLayout" Target="../slideLayouts/slideLayout305.xml"/><Relationship Id="rId20" Type="http://schemas.openxmlformats.org/officeDocument/2006/relationships/slideLayout" Target="../slideLayouts/slideLayout309.xml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300.xml"/><Relationship Id="rId24" Type="http://schemas.openxmlformats.org/officeDocument/2006/relationships/image" Target="../media/image19.jpg"/><Relationship Id="rId5" Type="http://schemas.openxmlformats.org/officeDocument/2006/relationships/slideLayout" Target="../slideLayouts/slideLayout294.xml"/><Relationship Id="rId15" Type="http://schemas.openxmlformats.org/officeDocument/2006/relationships/slideLayout" Target="../slideLayouts/slideLayout304.xml"/><Relationship Id="rId23" Type="http://schemas.openxmlformats.org/officeDocument/2006/relationships/theme" Target="../theme/theme16.xml"/><Relationship Id="rId10" Type="http://schemas.openxmlformats.org/officeDocument/2006/relationships/slideLayout" Target="../slideLayouts/slideLayout299.xml"/><Relationship Id="rId19" Type="http://schemas.openxmlformats.org/officeDocument/2006/relationships/slideLayout" Target="../slideLayouts/slideLayout308.xm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Relationship Id="rId14" Type="http://schemas.openxmlformats.org/officeDocument/2006/relationships/slideLayout" Target="../slideLayouts/slideLayout303.xml"/><Relationship Id="rId22" Type="http://schemas.openxmlformats.org/officeDocument/2006/relationships/slideLayout" Target="../slideLayouts/slideLayout3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2.bin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image" Target="../media/image7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theme" Target="../theme/theme4.xml"/><Relationship Id="rId28" Type="http://schemas.openxmlformats.org/officeDocument/2006/relationships/image" Target="../media/image6.png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29" Type="http://schemas.openxmlformats.org/officeDocument/2006/relationships/image" Target="../media/image7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theme" Target="../theme/theme5.xml"/><Relationship Id="rId28" Type="http://schemas.openxmlformats.org/officeDocument/2006/relationships/image" Target="../media/image6.png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03.xml"/><Relationship Id="rId29" Type="http://schemas.openxmlformats.org/officeDocument/2006/relationships/image" Target="../media/image7.png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23" Type="http://schemas.openxmlformats.org/officeDocument/2006/relationships/theme" Target="../theme/theme6.xml"/><Relationship Id="rId28" Type="http://schemas.openxmlformats.org/officeDocument/2006/relationships/image" Target="../media/image6.png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105.xml"/><Relationship Id="rId27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108.xml"/><Relationship Id="rId21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slideLayout" Target="../slideLayouts/slideLayout125.xml"/><Relationship Id="rId29" Type="http://schemas.openxmlformats.org/officeDocument/2006/relationships/image" Target="../media/image7.png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23" Type="http://schemas.openxmlformats.org/officeDocument/2006/relationships/theme" Target="../theme/theme7.xml"/><Relationship Id="rId28" Type="http://schemas.openxmlformats.org/officeDocument/2006/relationships/image" Target="../media/image6.png"/><Relationship Id="rId10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7.xml"/><Relationship Id="rId27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0.xml"/><Relationship Id="rId21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0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23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Relationship Id="rId22" Type="http://schemas.openxmlformats.org/officeDocument/2006/relationships/slideLayout" Target="../slideLayouts/slideLayout14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1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3.xml"/><Relationship Id="rId21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17" Type="http://schemas.openxmlformats.org/officeDocument/2006/relationships/slideLayout" Target="../slideLayouts/slideLayout167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52.xml"/><Relationship Id="rId16" Type="http://schemas.openxmlformats.org/officeDocument/2006/relationships/slideLayout" Target="../slideLayouts/slideLayout166.xml"/><Relationship Id="rId20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24" Type="http://schemas.openxmlformats.org/officeDocument/2006/relationships/theme" Target="../theme/theme9.xml"/><Relationship Id="rId5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5.xml"/><Relationship Id="rId23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60.xml"/><Relationship Id="rId19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Relationship Id="rId22" Type="http://schemas.openxmlformats.org/officeDocument/2006/relationships/slideLayout" Target="../slideLayouts/slideLayout1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578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  <p:sldLayoutId id="2147483846" r:id="rId18"/>
    <p:sldLayoutId id="2147483847" r:id="rId19"/>
    <p:sldLayoutId id="2147483848" r:id="rId20"/>
    <p:sldLayoutId id="2147483849" r:id="rId21"/>
    <p:sldLayoutId id="214748385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5248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  <p:sldLayoutId id="2147483868" r:id="rId17"/>
    <p:sldLayoutId id="2147483869" r:id="rId18"/>
    <p:sldLayoutId id="2147483870" r:id="rId19"/>
    <p:sldLayoutId id="2147483871" r:id="rId20"/>
    <p:sldLayoutId id="2147483872" r:id="rId21"/>
    <p:sldLayoutId id="2147483873" r:id="rId22"/>
    <p:sldLayoutId id="2147484004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062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  <p:sldLayoutId id="2147483892" r:id="rId18"/>
    <p:sldLayoutId id="2147483893" r:id="rId19"/>
    <p:sldLayoutId id="2147483894" r:id="rId20"/>
    <p:sldLayoutId id="2147483895" r:id="rId21"/>
    <p:sldLayoutId id="214748389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522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5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844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881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  <p:sldLayoutId id="2147483957" r:id="rId13"/>
    <p:sldLayoutId id="2147483958" r:id="rId14"/>
    <p:sldLayoutId id="2147483959" r:id="rId15"/>
    <p:sldLayoutId id="2147483960" r:id="rId16"/>
    <p:sldLayoutId id="2147483961" r:id="rId17"/>
    <p:sldLayoutId id="2147483962" r:id="rId18"/>
    <p:sldLayoutId id="2147483963" r:id="rId19"/>
    <p:sldLayoutId id="2147483964" r:id="rId20"/>
    <p:sldLayoutId id="2147483965" r:id="rId21"/>
    <p:sldLayoutId id="2147483966" r:id="rId22"/>
    <p:sldLayoutId id="2147483967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88661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  <p:sldLayoutId id="2147483983" r:id="rId15"/>
    <p:sldLayoutId id="2147483984" r:id="rId16"/>
    <p:sldLayoutId id="2147483985" r:id="rId17"/>
    <p:sldLayoutId id="2147483986" r:id="rId18"/>
    <p:sldLayoutId id="2147483987" r:id="rId19"/>
    <p:sldLayoutId id="2147483988" r:id="rId20"/>
    <p:sldLayoutId id="2147483989" r:id="rId21"/>
    <p:sldLayoutId id="2147483990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Microsoft Uighur" panose="02000000000000000000" pitchFamily="2" charset="-78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919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6952A21-0283-DA83-F4AB-FF301C68E2C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82B3F89-CC24-F876-79F8-E276036F8BCF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AB8C590-D8A3-CC27-A0EB-61D88D8F5D1A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C5B19C4A-5FA5-3A8B-FAE6-9CDC0F54077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943BB83-4617-CF64-03FC-28D26CFD831A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76D7276-9009-A3A8-85E6-E22B47CC964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6FD65BC-A39D-B5CB-77C1-9458D211830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B55C830-8825-E728-DDAD-878580BD100D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F5ED0BC-9F95-856F-EFDF-E256E5E4A2D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ACF24C4-D435-9C6F-8853-4EB18B09D04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620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E132453-2975-C4B5-7BB1-F569538BC075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1D7A3C9-6E46-82CA-0508-F5F2B0179962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06813D0-A73F-3EFF-20A4-09D0F89084CC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DD00BDA-12D0-6795-97A3-E57EE9C10A13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25BF136-84C0-315E-78AE-E31E3BA5EFFB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C0C5B125-1C1D-1A8B-F1D8-31803527D4F4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F00FC135-4208-C654-5EB0-B8A732FC7E36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B60918DD-B34F-61B5-9935-08BD00EC0FA1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7FC508D6-AAE8-AB27-3DB1-FCBF69121439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93BAD090-65FE-27E2-F010-3926F59B9C7E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059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1FF2608-4F6C-BB52-8A3C-04CB2DCC800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7677C2E-1E41-0D9F-5A3C-6ED65F2768A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DA5108C-3DCE-088D-20FE-2B1F4BBDED2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04DD6F6-FDA1-18F6-F9B5-0C556C4339F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36E378F-61B4-745C-429C-DB2D8C76DD4F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5EF1D0C-E184-2CC7-5850-32716F201A61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772F4AC-E23C-8D86-4FAB-CA6FCA97459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D46C98A-E5C7-8311-F654-3604E5A0DA9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25C6CEB-EB14-95A4-577B-94B6A55E1E09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BF6CE9F-8B86-6CBF-1FEA-673E4688F292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973366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73E8B77-5DDB-0FA7-5389-56E6AEF08A58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07D569B-33B2-3605-ACF4-1397DF750642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17BE8A8-C44E-0BF9-0570-8A5B9B5DDA25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34BC359-4ECF-8101-9460-50CD56E6DD8B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A4B9D66-C155-41A3-9D86-C5CA610ECADD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2FD513DF-5A1C-A7C8-19E7-11B7D157E7F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A9DE639-1A62-5BC9-354A-312172DAE917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31750D4B-C681-9B97-7EB9-6D5DDF0A4D1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8099BC93-26AD-66F3-0A08-8DFB73D0E432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F288066B-3982-B310-AE2B-DDD0CC88DE00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718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E132453-2975-C4B5-7BB1-F569538BC075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1D7A3C9-6E46-82CA-0508-F5F2B0179962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06813D0-A73F-3EFF-20A4-09D0F89084CC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DD00BDA-12D0-6795-97A3-E57EE9C10A13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25BF136-84C0-315E-78AE-E31E3BA5EFFB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C0C5B125-1C1D-1A8B-F1D8-31803527D4F4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F00FC135-4208-C654-5EB0-B8A732FC7E36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B60918DD-B34F-61B5-9935-08BD00EC0FA1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7FC508D6-AAE8-AB27-3DB1-FCBF69121439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93BAD090-65FE-27E2-F010-3926F59B9C7E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2754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  <p:sldLayoutId id="2147483778" r:id="rId19"/>
    <p:sldLayoutId id="2147483779" r:id="rId20"/>
    <p:sldLayoutId id="2147483780" r:id="rId21"/>
    <p:sldLayoutId id="2147483781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43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  <p:sldLayoutId id="2147483801" r:id="rId19"/>
    <p:sldLayoutId id="2147483802" r:id="rId20"/>
    <p:sldLayoutId id="2147483803" r:id="rId21"/>
    <p:sldLayoutId id="2147483804" r:id="rId22"/>
    <p:sldLayoutId id="2147484003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2013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4005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  <p:sldLayoutId id="2147483823" r:id="rId19"/>
    <p:sldLayoutId id="2147483824" r:id="rId20"/>
    <p:sldLayoutId id="2147483825" r:id="rId21"/>
    <p:sldLayoutId id="2147483826" r:id="rId22"/>
    <p:sldLayoutId id="2147483827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2400" b="1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6.png"/><Relationship Id="rId11" Type="http://schemas.openxmlformats.org/officeDocument/2006/relationships/image" Target="../media/image39.png"/><Relationship Id="rId5" Type="http://schemas.openxmlformats.org/officeDocument/2006/relationships/image" Target="../media/image5.png"/><Relationship Id="rId10" Type="http://schemas.openxmlformats.org/officeDocument/2006/relationships/image" Target="../media/image38.png"/><Relationship Id="rId4" Type="http://schemas.openxmlformats.org/officeDocument/2006/relationships/image" Target="../media/image4.png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7.png"/><Relationship Id="rId7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28.png"/><Relationship Id="rId11" Type="http://schemas.openxmlformats.org/officeDocument/2006/relationships/image" Target="../media/image7.png"/><Relationship Id="rId5" Type="http://schemas.openxmlformats.org/officeDocument/2006/relationships/image" Target="../media/image39.png"/><Relationship Id="rId10" Type="http://schemas.openxmlformats.org/officeDocument/2006/relationships/image" Target="../media/image6.png"/><Relationship Id="rId4" Type="http://schemas.openxmlformats.org/officeDocument/2006/relationships/image" Target="../media/image38.png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66.xml"/><Relationship Id="rId5" Type="http://schemas.openxmlformats.org/officeDocument/2006/relationships/image" Target="../media/image5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4.png"/><Relationship Id="rId7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6.png"/><Relationship Id="rId11" Type="http://schemas.openxmlformats.org/officeDocument/2006/relationships/image" Target="../media/image49.png"/><Relationship Id="rId5" Type="http://schemas.openxmlformats.org/officeDocument/2006/relationships/image" Target="../media/image5.png"/><Relationship Id="rId10" Type="http://schemas.openxmlformats.org/officeDocument/2006/relationships/image" Target="../media/image48.png"/><Relationship Id="rId4" Type="http://schemas.openxmlformats.org/officeDocument/2006/relationships/image" Target="../media/image4.png"/><Relationship Id="rId9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4.png"/><Relationship Id="rId7" Type="http://schemas.openxmlformats.org/officeDocument/2006/relationships/image" Target="../media/image5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4.png"/><Relationship Id="rId11" Type="http://schemas.openxmlformats.org/officeDocument/2006/relationships/image" Target="../media/image48.png"/><Relationship Id="rId5" Type="http://schemas.openxmlformats.org/officeDocument/2006/relationships/image" Target="../media/image3.png"/><Relationship Id="rId10" Type="http://schemas.openxmlformats.org/officeDocument/2006/relationships/image" Target="../media/image47.png"/><Relationship Id="rId4" Type="http://schemas.openxmlformats.org/officeDocument/2006/relationships/image" Target="../media/image50.png"/><Relationship Id="rId9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66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18.xml"/><Relationship Id="rId5" Type="http://schemas.openxmlformats.org/officeDocument/2006/relationships/image" Target="../media/image7.png"/><Relationship Id="rId4" Type="http://schemas.microsoft.com/office/2007/relationships/hdphoto" Target="../media/hdphoto5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6.png"/><Relationship Id="rId7" Type="http://schemas.openxmlformats.org/officeDocument/2006/relationships/image" Target="../media/image6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1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1.gif"/><Relationship Id="rId4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8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21FD9F07-DDC2-D03F-ED62-59C4FDAE2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" b="3583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29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17984C2-E5DA-2D1D-AC7C-0607412A9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671;p201">
            <a:extLst>
              <a:ext uri="{FF2B5EF4-FFF2-40B4-BE49-F238E27FC236}">
                <a16:creationId xmlns:a16="http://schemas.microsoft.com/office/drawing/2014/main" xmlns="" id="{E237B7DE-3C3F-C9B9-FFBE-3B8FFEC38349}"/>
              </a:ext>
            </a:extLst>
          </p:cNvPr>
          <p:cNvSpPr/>
          <p:nvPr/>
        </p:nvSpPr>
        <p:spPr>
          <a:xfrm>
            <a:off x="3290610" y="2808206"/>
            <a:ext cx="2919618" cy="112264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altLang="fr-FR" sz="9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</a:t>
            </a:r>
            <a:r>
              <a:rPr lang="ar-MA" altLang="fr-FR" sz="9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ماءُ</a:t>
            </a:r>
            <a:endParaRPr lang="ar-MA" sz="96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35234B1A-58EB-014D-AE68-AAD769554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95DB46A-A0F0-F7E0-2C9F-6F817D3347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9935" y="684213"/>
            <a:ext cx="828000" cy="82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18A72A3-35D2-7546-B4D8-0CEECCF56FFF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322E6F7-6920-EFA7-DFA1-D925BD409C7C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9890E53-A9DC-3F8B-C73C-599B0683F3A9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0191503-E0F3-DCE4-021B-E97FC610E6BA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EBDE952-23AA-AABD-465F-1707433EE165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E3D58D2B-ED10-37FB-DD58-B052D9929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8551DDAF-FB20-93A4-2692-4D60CDAAFF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F289E4DA-DF21-1CE1-0A68-A2ACF94D79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655EE4F9-D2C3-ECF6-87B2-A5982142C90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E9B3972F-A275-017D-90BC-E58F0E18B87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1821524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9BB18CE-F087-7D8A-E1EC-053BE7E99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C236148D-9E05-5844-8223-9D479B247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اكتبوا: ينطق الأستاذ الكلمة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1B04603-0255-1B3A-55BD-69BCB62680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4CBBF7C-7746-AD0A-2263-0F6592E5FDAA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2BE309F-53F5-B1EB-7886-5107D1E075FE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351E25C-8985-00E6-4D96-4EA802D9EBF4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460B73F-1936-F3AC-86DA-76D62DAAD0B9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A8FA175-910F-8973-BBA9-4EEC0DF6AF92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F2FE361A-6AA1-CCEC-2D20-F455F28F3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85E3DC1-D985-5290-660B-CC98FADAF4E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256A5EB9-50B1-F5D2-D328-BD05861FFFE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9ABAABC8-B2DD-4610-ED9C-A2A5F006DDC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08B7AB4E-5F2E-0F3E-30BE-ED51EFC091E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Google Shape;1379;p12">
            <a:extLst>
              <a:ext uri="{FF2B5EF4-FFF2-40B4-BE49-F238E27FC236}">
                <a16:creationId xmlns:a16="http://schemas.microsoft.com/office/drawing/2014/main" xmlns="" id="{4794C88A-D8C2-F8C7-1EA7-0D2C60A01F0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761" t="13526" r="-800" b="14953"/>
          <a:stretch/>
        </p:blipFill>
        <p:spPr>
          <a:xfrm>
            <a:off x="2873100" y="2100728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81578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5DB2707-C537-4D3A-A188-6AB8BFCAE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F67ACA1E-BB12-BBDB-B28F-6A2637DE6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3153" y="4596355"/>
            <a:ext cx="242901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rtl="1">
              <a:buClr>
                <a:schemeClr val="lt1"/>
              </a:buClr>
              <a:buSzPts val="13800"/>
              <a:buFont typeface="Arial"/>
            </a:pPr>
            <a:r>
              <a:rPr lang="ar-MA" altLang="fr-FR" sz="5400" b="1" dirty="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تَرْحيبٌ</a:t>
            </a:r>
            <a:endParaRPr lang="ar-MA" altLang="fr-FR" sz="6000" b="1" dirty="0">
              <a:solidFill>
                <a:schemeClr val="lt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xmlns="" id="{0014B4AA-5F31-EB43-AC43-17FC52ABD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A40DE89-4D5E-5443-0BCF-7C657535E3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0272" y="685664"/>
            <a:ext cx="828000" cy="82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9CCC027-CDA5-0D0B-688C-258A00F3CA7B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77E6B96-7595-EFE4-4B3F-F6E0D63F937F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35A3DD5-7626-4270-311B-4B041363C8C7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89DA92E-A5E1-2AD7-6C0E-B1A6B870C2CD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996BE02-0232-EC50-92FF-948BC955F8B8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A5559300-81D7-1CBA-D3B1-404026556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685759FF-896F-8166-50AE-BEBD817810F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E4996EB6-D673-D47D-3437-21E1157C31E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4EAAC128-FF98-34F9-8CE5-1F123DEEAE9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C3EC6050-10E9-F395-BCBC-1E16508C744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Google Shape;1379;p12">
            <a:extLst>
              <a:ext uri="{FF2B5EF4-FFF2-40B4-BE49-F238E27FC236}">
                <a16:creationId xmlns:a16="http://schemas.microsoft.com/office/drawing/2014/main" xmlns="" id="{D8C247B4-6299-BF3E-4092-0C576931908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761" t="13526" r="-800" b="14953"/>
          <a:stretch/>
        </p:blipFill>
        <p:spPr>
          <a:xfrm>
            <a:off x="2873100" y="2100728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D234A315-D261-79E6-D95D-0CF11010C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6097" y="2878145"/>
            <a:ext cx="317430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altLang="fr-FR" sz="5400" b="1" kern="0" dirty="0">
                <a:solidFill>
                  <a:srgbClr val="FFFFF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اَلْماءُ</a:t>
            </a:r>
            <a:endParaRPr lang="ar-MA" sz="5400" b="1" kern="0" dirty="0">
              <a:solidFill>
                <a:srgbClr val="FFFFFF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829434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A7964C9-554F-4EF5-9687-CE1354942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71;p201">
            <a:extLst>
              <a:ext uri="{FF2B5EF4-FFF2-40B4-BE49-F238E27FC236}">
                <a16:creationId xmlns:a16="http://schemas.microsoft.com/office/drawing/2014/main" xmlns="" id="{E78D6F8E-7B0F-8E36-10B1-BE7AF46FD0AA}"/>
              </a:ext>
            </a:extLst>
          </p:cNvPr>
          <p:cNvSpPr/>
          <p:nvPr/>
        </p:nvSpPr>
        <p:spPr>
          <a:xfrm>
            <a:off x="2947596" y="2830509"/>
            <a:ext cx="3104910" cy="112264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altLang="fr-FR" sz="9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</a:t>
            </a:r>
            <a:r>
              <a:rPr lang="ar-MA" altLang="fr-FR" sz="9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فَواكِهُ</a:t>
            </a:r>
            <a:endParaRPr lang="ar-MA" sz="96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7258D666-ECC7-3040-900F-5195F2766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30FF351-65F3-B582-9294-7B1C7BF48F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0272" y="685664"/>
            <a:ext cx="828000" cy="82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24744AD-FE55-2492-381A-A2906054E5EC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057BEBD-9AE1-1784-ABA1-16D1901743C4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C46600C-329D-9F3C-F9AF-36E8044737C7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AC42A51-F6A6-411C-461F-D4B1E09521F0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3833FA1-5A86-96F6-B868-E08FDF548469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09E3B310-E95F-38AE-E1F0-47759CF35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BC98C503-698E-3475-B594-0B92608F6D5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14D27D45-9C6E-511D-95F2-062CFF7EC50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2D240F1E-6DC5-29AF-B1E2-1C5F8B4B4A8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1DBB0997-3388-BEEF-96D7-7D02648371C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774723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271FE3-0156-7D98-C0A0-DDC5719F2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C7DDDFE8-F4A1-544C-B4AF-CFFC4268B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اكتبوا: ينطق الأستاذ الكلمة.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1E52740B-0C3B-4CD8-3ED7-90BA909120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0272" y="685664"/>
            <a:ext cx="828000" cy="82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B277810-1993-5771-2A59-5D23AFAA917D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6DBCA2C-7156-71BF-5311-7A909558B9AC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0F8446D-4687-B20D-0C2E-2C9798F93B0F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D90871D-079B-08BB-B65E-09C429A4F005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2684F9A-4201-1B22-94DE-000BB4BE15C1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D286113-A63C-B6A8-174C-106942553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41510B4-ADEA-6173-7E24-656A6092DA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2DC95E8D-940B-7649-0A1E-106435E6A6B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01D08C79-EA94-7A29-2A81-9270160D441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51A4E495-2B3A-568A-B734-35FB80D98AD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Google Shape;1379;p12">
            <a:extLst>
              <a:ext uri="{FF2B5EF4-FFF2-40B4-BE49-F238E27FC236}">
                <a16:creationId xmlns:a16="http://schemas.microsoft.com/office/drawing/2014/main" xmlns="" id="{56A7D7B0-6096-69E5-D653-75E5746D222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761" t="13526" r="-800" b="14953"/>
          <a:stretch/>
        </p:blipFill>
        <p:spPr>
          <a:xfrm>
            <a:off x="2873100" y="2100728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287424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071819F-178C-F96D-BCE0-028D3417D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596;p23">
            <a:extLst>
              <a:ext uri="{FF2B5EF4-FFF2-40B4-BE49-F238E27FC236}">
                <a16:creationId xmlns:a16="http://schemas.microsoft.com/office/drawing/2014/main" xmlns="" id="{99CE0866-4C9C-A7B5-2E6D-7C70EE153F5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-25000" r="-24999"/>
          <a:stretch/>
        </p:blipFill>
        <p:spPr>
          <a:xfrm>
            <a:off x="1872000" y="1629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8375F4F1-7D6D-C1BB-266F-2637D6C3A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5901" y="2967355"/>
            <a:ext cx="191219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altLang="fr-FR" sz="5400" b="1" kern="0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اَلْفَواكِهُ</a:t>
            </a:r>
            <a:endParaRPr lang="ar-MA" sz="5400" b="1" kern="0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xmlns="" id="{433E8AFE-031B-A64C-81FE-344489C27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A436BD1-AAB5-A79C-6251-0229AC3E7D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0272" y="685664"/>
            <a:ext cx="828000" cy="82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131477D-8F33-DA5B-2D56-FF14284DDE13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43E6075-CCBF-FFF6-E5E1-A544D8323E55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07ABBEC-7341-B9A1-F502-758141A6FA1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D3938A8-5A75-2179-7263-F39A43348E75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AFD5ACE-14B4-871D-83AA-2CAA961BF28B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20FB3F4A-04AB-C158-A4C0-8BBD3F9EE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AABD88FB-7E51-56C4-B10B-B54F4482010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3BCC444D-3A2F-41BD-0E07-AC176BD4AC9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87655497-5AF5-AAAB-F61B-5745F6BFAD7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9371C5EC-4684-D0D2-BD16-567A116BC4F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8554174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B920EE-7FAD-72B2-9981-0ADC9791D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C06C9356-C9E3-5858-6D9B-B2F63965E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>
                <a:solidFill>
                  <a:srgbClr val="424D7B"/>
                </a:solidFill>
              </a:rPr>
              <a:t>قراءة</a:t>
            </a:r>
            <a:endParaRPr lang="fr-MA" sz="4400" dirty="0">
              <a:solidFill>
                <a:srgbClr val="424D7B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06767D02-2EBA-D1CC-55F8-A772C39D7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A9145AAF-939D-FE9D-79A1-0506BC7E844C}"/>
              </a:ext>
            </a:extLst>
          </p:cNvPr>
          <p:cNvSpPr txBox="1"/>
          <p:nvPr/>
        </p:nvSpPr>
        <p:spPr>
          <a:xfrm>
            <a:off x="6419087" y="1777877"/>
            <a:ext cx="752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</a:t>
            </a:r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xmlns="" id="{5BD977B3-28EC-64F8-3C7B-1DED1F236EAD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buSzPct val="500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تنمية الطلاقة ــــ استثمار النص.</a:t>
            </a:r>
          </a:p>
        </p:txBody>
      </p:sp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xmlns="" id="{026C0207-B2A5-E68F-885F-0167A69EFF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964670" y="1777877"/>
            <a:ext cx="540000" cy="54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85FC394-0CF6-2938-CB3D-F181C9810D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6319" y="1011253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217D5BE-640F-99DA-FE8E-7401FA359CF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171216" y="2042050"/>
            <a:ext cx="822386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0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B878E4C-3547-EDDF-A30A-5B0572CFD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763CDDB-8044-0F47-B9AF-CADBAE23F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بعنوان النص الذي قرأناه؟  عم يتحدث هذا النص؟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1665F47-146C-0D59-EE42-3884B52E0D0C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33E9D29-73E5-6486-BFE9-CB2239266DED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DC89D8B-7B2E-25B0-1EF9-A26C364EE99B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1600A40-4A57-E97F-6803-C559FA04FBD8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5BA19E3-0C15-BC3D-5721-D983DDBF2431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612E5B2-E759-8EE5-0E42-4AC4956D91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097A9D4-4DC7-AC00-E60F-EF32C3314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939AA37-C98D-422D-3ECD-15B2A22185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DF3A0BB-3C22-0E9B-2C4F-D339AF29B7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57EC45BD-938E-14C7-A698-C9451B62B5F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1FB93BA4-8C56-A228-66A4-A120E94C8C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1" name="Espace réservé pour une image  7">
            <a:extLst>
              <a:ext uri="{FF2B5EF4-FFF2-40B4-BE49-F238E27FC236}">
                <a16:creationId xmlns:a16="http://schemas.microsoft.com/office/drawing/2014/main" xmlns="" id="{A6854E2A-051E-434E-BF64-4EC0D40066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0" b="10720"/>
          <a:stretch/>
        </p:blipFill>
        <p:spPr>
          <a:xfrm>
            <a:off x="792163" y="2160588"/>
            <a:ext cx="75596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569931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B6F6AC-2C61-88BA-1EFA-B7FFACC46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A6F46628-ACAC-5847-A0FA-95100C827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3470A61-49FB-71BF-1842-E546F75476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8" y="694045"/>
            <a:ext cx="828001" cy="82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DA32FBF-A75D-AEA0-733D-88BE83A95C6D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4A6C0C5-6199-9197-0591-9675D720163C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5458776-933D-F553-BB12-2BA75AA8761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57C57D8-C037-4D53-CC89-58CD0A33A94E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57CB662-B7DF-7CEF-CFDC-0E9FF0F6CBE7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42E27505-B4DC-0D84-D63D-22A60D70E5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4939CE4C-DA68-0E9E-7D27-F1983FA4B2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0002C75-461C-7C87-E49C-4EFC2CDBA1A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19F4A81D-448A-2846-C2A8-5929F4BE9B2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D05C6D6-E0A2-5DD9-3527-70523A8EF55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 descr="Une image contenant texte, habits, capture d’écran, lettre&#10;&#10;Le contenu généré par l’IA peut être incorrect.">
            <a:extLst>
              <a:ext uri="{FF2B5EF4-FFF2-40B4-BE49-F238E27FC236}">
                <a16:creationId xmlns:a16="http://schemas.microsoft.com/office/drawing/2014/main" xmlns="" id="{17E28B29-5605-336D-DB91-DD1EE0A9FA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7351" y="1614004"/>
            <a:ext cx="3429297" cy="4770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3101089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B59E4D7-0885-197E-0D16-9D88DB3F8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3D427BAE-7A0F-C14B-AF4B-024B83EC8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يتابع؟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80E6A54-2E96-9C79-2600-4467FE41BB9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7" y="694045"/>
            <a:ext cx="828000" cy="8279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98FCA99-9D64-C48B-F86E-3E001817D30A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A89161A-AE30-479E-34C1-311ACC0B6040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47ED4A0-E0AC-6312-33FD-11B15BF5E27B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1C5820C-67D1-0B5A-AF73-9A4FBA842062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6434CFF-79D8-9657-8551-23BCDC1AE28B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CDAC5975-818F-4629-0837-08D423083F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36BEF8FA-EF05-7443-1369-E0496CC25D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89F9C83D-20C2-DC83-A4BA-903CE0D6BF7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A3696968-F0A7-B7DE-818B-5CA5DA0A242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5FA9C7EE-3D89-0C90-E3D8-AE379E0F930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 descr="Une image contenant texte, habits, capture d’écran, lettre&#10;&#10;Le contenu généré par l’IA peut être incorrect.">
            <a:extLst>
              <a:ext uri="{FF2B5EF4-FFF2-40B4-BE49-F238E27FC236}">
                <a16:creationId xmlns:a16="http://schemas.microsoft.com/office/drawing/2014/main" xmlns="" id="{890CDFAC-2D94-8C86-27EA-28CBD306F9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7351" y="1614004"/>
            <a:ext cx="3429297" cy="4770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945480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0107469-8AE3-6385-0F55-C710E8610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xmlns="" id="{9E163822-D313-F548-B932-6A7D65E4C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سنبدأ تحدي الطلاقة.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سيقوم منكم 5 تلاميذ لقراءة فقرة بدقة واسترسال.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9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9389635-CE8E-81CF-DE6F-92C725F5D4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0104" y="684213"/>
            <a:ext cx="828001" cy="82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F4314B8-3448-DFAE-7B82-C8D6962E2F9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C3BFB27-C0B5-02AF-6738-29FE8024C943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54C1A71-C6C0-9B0F-DB00-CD8239B1619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A4F7F39-BB38-8C57-E447-CAE7395EDE9F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DDA7551-9EA4-B60F-7227-F355FB18B23E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9A72B3D8-6F71-732A-B42E-9C9D35BEC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BF8BE344-AC3F-D73D-070C-89CF3EFB72D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CFDC8E28-9577-4323-2FFC-A1BD122372C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B21D1D71-B825-F8B7-B379-5FCEBFD560F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0C660709-351A-2516-3A79-BBAB5E03884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FF1F598-D9CF-83D7-BCE0-68E94B8F6785}"/>
              </a:ext>
            </a:extLst>
          </p:cNvPr>
          <p:cNvSpPr txBox="1"/>
          <p:nvPr/>
        </p:nvSpPr>
        <p:spPr>
          <a:xfrm>
            <a:off x="730526" y="1867540"/>
            <a:ext cx="783873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عِنْدَ تَجَمُّعِنا عَلى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ﭐلْمائِدَ</a:t>
            </a:r>
            <a:r>
              <a:rPr lang="ar-MA" sz="4800" b="1" dirty="0" err="1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نَسْتَمْتِعُ بِلَحَظاتٍ جَميلَ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ٍ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قَبْلَ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ﭐلْأَكْ</a:t>
            </a:r>
            <a:r>
              <a:rPr lang="ar-MA" sz="4800" b="1" dirty="0" err="1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نَغْسِلُ أَيْدينا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بِـٱلْمَاءِ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وَٱلصّابو</a:t>
            </a:r>
            <a:r>
              <a:rPr lang="ar-MA" sz="4800" b="1" dirty="0" err="1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نَجْلِسُ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بِـٱعْتِدالٍ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وَنَأْكُلُ  بِهُدو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ء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ٍ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  <a:p>
            <a:pPr algn="just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تُعِدُّ لَنا أُمّي أَطْباقاً لَذيذَ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ةً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؛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خُبْزاً أَسْمَرَ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وَخُضْرَواتٍ مُتَنَوِّعَةً وَفَواكِهَ مُخْتَلِفَ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ةً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نَمْضَغُ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ﭐلطَّعامَ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بِمَهَ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ٍ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وَنَشْرَبُ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ﭐلْماءَ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بِقَدَ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رٍ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20546062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E87329E-AE86-CA20-2FAF-91F4A6D5A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FF35F008-91FF-1D41-86D3-F2E34837D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يتابع؟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1A515D5B-5197-B856-F18D-36482BEAFF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5136" y="694046"/>
            <a:ext cx="828000" cy="8279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E82140B-FC15-FDF9-2C76-8C6C9E5B71CE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7241184-4080-891F-6B75-98E051408EAA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231D70E-3FFD-0423-22D3-350FD0DA6E3A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59B62FE-B53C-61A8-C78C-0F550728B47B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8C248D7-1738-4958-4B64-7C88C3BD7C8E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65A2AF93-CF1B-A677-7EEE-4473DE7E863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EC2D980-BF23-F61E-1A63-2C5307184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C517D54D-8E95-17C5-D7FA-800D789AAB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9817C6FF-34D0-BAD7-708C-1C61F846B9C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4E74F15-09D0-DA5C-89FE-910F1C4F4E8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 descr="Une image contenant texte, habits, capture d’écran, lettre&#10;&#10;Le contenu généré par l’IA peut être incorrect.">
            <a:extLst>
              <a:ext uri="{FF2B5EF4-FFF2-40B4-BE49-F238E27FC236}">
                <a16:creationId xmlns:a16="http://schemas.microsoft.com/office/drawing/2014/main" xmlns="" id="{C2A2CB2E-F499-3BDB-962C-BC8FE63F1F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7351" y="1614004"/>
            <a:ext cx="3429297" cy="4770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673344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1BEE011-F4C4-6DD6-F989-02CC0372A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xmlns="" id="{73678FC1-1781-8E63-5143-984336306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50" y="748083"/>
            <a:ext cx="6840000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رتبوا المشاهد بوضع الأرقام من 1 إلى 4.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D0AE3202-7FA3-A60A-E8B6-BE5D394E199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8" y="694045"/>
            <a:ext cx="828001" cy="82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CC77ED5-F6F9-CA28-8BA4-896CC27A45B1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E2E16D6-072C-2EC2-37EB-2189CC0A37D1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3E810-6D3C-FDE1-7A93-7FB684C0732E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18E4271-E2B1-DE94-B198-6A6C1EB1E9FB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C155A3B-4B45-82E4-6502-35EC662B45BC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386FD9FE-12ED-8A88-849A-5320597EFF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A3530D03-7B2E-D807-FF0C-07B18047A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7FC422FE-8E92-4A94-BF00-AE9D97BACB2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0789074F-9A51-1C9B-D425-1757A91450E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A5D21C28-1CE3-299D-F052-DCF68C4EE14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Espace réservé pour une image  29" descr="Une image contenant habits, table, meubles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852120BF-5485-63B3-BC3C-B2DA4D42DEB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3475" r="13475"/>
          <a:stretch>
            <a:fillRect/>
          </a:stretch>
        </p:blipFill>
        <p:spPr>
          <a:xfrm>
            <a:off x="4689041" y="2896694"/>
            <a:ext cx="1909762" cy="1909763"/>
          </a:xfrm>
          <a:prstGeom prst="rect">
            <a:avLst/>
          </a:prstGeom>
        </p:spPr>
      </p:pic>
      <p:pic>
        <p:nvPicPr>
          <p:cNvPr id="3" name="Espace réservé pour une image  30" descr="Une image contenant dessin humoristique, dessin, habits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3D50A61B-6D6B-DE19-B56A-FB8192CFD51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4184" r="14184"/>
          <a:stretch>
            <a:fillRect/>
          </a:stretch>
        </p:blipFill>
        <p:spPr>
          <a:xfrm>
            <a:off x="2609164" y="2879725"/>
            <a:ext cx="1909762" cy="1909763"/>
          </a:xfrm>
          <a:prstGeom prst="rect">
            <a:avLst/>
          </a:prstGeom>
        </p:spPr>
      </p:pic>
      <p:pic>
        <p:nvPicPr>
          <p:cNvPr id="5" name="Espace réservé pour une image  31" descr="Une image contenant jus, boisson, dessin, boisson gazeuse&#10;&#10;Le contenu généré par l’IA peut être incorrect.">
            <a:extLst>
              <a:ext uri="{FF2B5EF4-FFF2-40B4-BE49-F238E27FC236}">
                <a16:creationId xmlns:a16="http://schemas.microsoft.com/office/drawing/2014/main" xmlns="" id="{E763A55C-F183-B16E-8E70-8FF5B2B135E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6777" r="16777"/>
          <a:stretch>
            <a:fillRect/>
          </a:stretch>
        </p:blipFill>
        <p:spPr>
          <a:xfrm>
            <a:off x="6773872" y="2801574"/>
            <a:ext cx="1909762" cy="1909763"/>
          </a:xfrm>
          <a:prstGeom prst="rect">
            <a:avLst/>
          </a:prstGeom>
        </p:spPr>
      </p:pic>
      <p:pic>
        <p:nvPicPr>
          <p:cNvPr id="6" name="Espace réservé pour une image  32" descr="Une image contenant Visage humain, vaissell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E0F61EB-D5AC-FD4B-55CA-6A9C6FEA821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3849" r="13849"/>
          <a:stretch>
            <a:fillRect/>
          </a:stretch>
        </p:blipFill>
        <p:spPr>
          <a:xfrm>
            <a:off x="534988" y="2879725"/>
            <a:ext cx="1909762" cy="1909763"/>
          </a:xfrm>
          <a:prstGeom prst="rect">
            <a:avLst/>
          </a:prstGeom>
        </p:spPr>
      </p:pic>
      <p:sp>
        <p:nvSpPr>
          <p:cNvPr id="7" name="Organigramme : Connecteur 6">
            <a:extLst>
              <a:ext uri="{FF2B5EF4-FFF2-40B4-BE49-F238E27FC236}">
                <a16:creationId xmlns:a16="http://schemas.microsoft.com/office/drawing/2014/main" xmlns="" id="{30FEB417-6F7A-E6BE-6D44-A25F33898847}"/>
              </a:ext>
            </a:extLst>
          </p:cNvPr>
          <p:cNvSpPr/>
          <p:nvPr/>
        </p:nvSpPr>
        <p:spPr>
          <a:xfrm>
            <a:off x="8054934" y="4243067"/>
            <a:ext cx="484313" cy="500486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n>
                <a:solidFill>
                  <a:srgbClr val="424D7C"/>
                </a:solidFill>
              </a:ln>
              <a:noFill/>
            </a:endParaRPr>
          </a:p>
        </p:txBody>
      </p:sp>
      <p:sp>
        <p:nvSpPr>
          <p:cNvPr id="8" name="Organigramme : Connecteur 7">
            <a:extLst>
              <a:ext uri="{FF2B5EF4-FFF2-40B4-BE49-F238E27FC236}">
                <a16:creationId xmlns:a16="http://schemas.microsoft.com/office/drawing/2014/main" xmlns="" id="{3F487600-F401-4F4B-BAFF-A454610A8954}"/>
              </a:ext>
            </a:extLst>
          </p:cNvPr>
          <p:cNvSpPr/>
          <p:nvPr/>
        </p:nvSpPr>
        <p:spPr>
          <a:xfrm>
            <a:off x="4103571" y="4243067"/>
            <a:ext cx="484313" cy="500486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n>
                <a:solidFill>
                  <a:srgbClr val="424D7C"/>
                </a:solidFill>
              </a:ln>
              <a:noFill/>
            </a:endParaRPr>
          </a:p>
        </p:txBody>
      </p:sp>
      <p:sp>
        <p:nvSpPr>
          <p:cNvPr id="9" name="Organigramme : Connecteur 8">
            <a:extLst>
              <a:ext uri="{FF2B5EF4-FFF2-40B4-BE49-F238E27FC236}">
                <a16:creationId xmlns:a16="http://schemas.microsoft.com/office/drawing/2014/main" xmlns="" id="{DE72C797-4AF8-C3EC-EBF9-005CD9B811E7}"/>
              </a:ext>
            </a:extLst>
          </p:cNvPr>
          <p:cNvSpPr/>
          <p:nvPr/>
        </p:nvSpPr>
        <p:spPr>
          <a:xfrm>
            <a:off x="2003291" y="4243067"/>
            <a:ext cx="484313" cy="500486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n>
                <a:solidFill>
                  <a:srgbClr val="424D7C"/>
                </a:solidFill>
              </a:ln>
              <a:noFill/>
            </a:endParaRPr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xmlns="" id="{867FE34D-C59A-F42D-B387-DAE138329377}"/>
              </a:ext>
            </a:extLst>
          </p:cNvPr>
          <p:cNvSpPr/>
          <p:nvPr/>
        </p:nvSpPr>
        <p:spPr>
          <a:xfrm>
            <a:off x="6099041" y="4243067"/>
            <a:ext cx="484313" cy="500486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MA" dirty="0">
              <a:ln>
                <a:solidFill>
                  <a:srgbClr val="424D7C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720915259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833DD69-E682-35DC-19DD-7EC0A2D3B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9" descr="Une image contenant habits, table, meubles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071FD75B-BB94-AD04-855F-62841A1ADE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475" r="13475"/>
          <a:stretch>
            <a:fillRect/>
          </a:stretch>
        </p:blipFill>
        <p:spPr>
          <a:xfrm>
            <a:off x="4689041" y="2896694"/>
            <a:ext cx="1909762" cy="1909763"/>
          </a:xfrm>
          <a:prstGeom prst="rect">
            <a:avLst/>
          </a:prstGeom>
        </p:spPr>
      </p:pic>
      <p:pic>
        <p:nvPicPr>
          <p:cNvPr id="12" name="Espace réservé pour une image  30" descr="Une image contenant dessin humoristique, dessin, habits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B5CC3DF8-77DA-85B7-CD8A-A5F9DCA203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184" r="14184"/>
          <a:stretch>
            <a:fillRect/>
          </a:stretch>
        </p:blipFill>
        <p:spPr>
          <a:xfrm>
            <a:off x="2609164" y="2879725"/>
            <a:ext cx="1909762" cy="1909763"/>
          </a:xfrm>
          <a:prstGeom prst="rect">
            <a:avLst/>
          </a:prstGeom>
        </p:spPr>
      </p:pic>
      <p:pic>
        <p:nvPicPr>
          <p:cNvPr id="13" name="Espace réservé pour une image  31" descr="Une image contenant jus, boisson, dessin, boisson gazeuse&#10;&#10;Le contenu généré par l’IA peut être incorrect.">
            <a:extLst>
              <a:ext uri="{FF2B5EF4-FFF2-40B4-BE49-F238E27FC236}">
                <a16:creationId xmlns:a16="http://schemas.microsoft.com/office/drawing/2014/main" xmlns="" id="{ED44EAFC-C553-0B2F-63E7-C159AE6E6E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777" r="16777"/>
          <a:stretch>
            <a:fillRect/>
          </a:stretch>
        </p:blipFill>
        <p:spPr>
          <a:xfrm>
            <a:off x="6773872" y="2801574"/>
            <a:ext cx="1909762" cy="1909763"/>
          </a:xfrm>
          <a:prstGeom prst="rect">
            <a:avLst/>
          </a:prstGeom>
        </p:spPr>
      </p:pic>
      <p:pic>
        <p:nvPicPr>
          <p:cNvPr id="14" name="Espace réservé pour une image  32" descr="Une image contenant Visage humain, vaissell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C08519E2-07B8-9301-A269-7C6EF963C4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849" r="13849"/>
          <a:stretch>
            <a:fillRect/>
          </a:stretch>
        </p:blipFill>
        <p:spPr>
          <a:xfrm>
            <a:off x="534988" y="2879725"/>
            <a:ext cx="1909762" cy="1909763"/>
          </a:xfrm>
          <a:prstGeom prst="rect">
            <a:avLst/>
          </a:prstGeom>
        </p:spPr>
      </p:pic>
      <p:sp>
        <p:nvSpPr>
          <p:cNvPr id="18" name="Titre 17">
            <a:extLst>
              <a:ext uri="{FF2B5EF4-FFF2-40B4-BE49-F238E27FC236}">
                <a16:creationId xmlns:a16="http://schemas.microsoft.com/office/drawing/2014/main" xmlns="" id="{F0BDA906-0491-6848-956F-776FFBCCE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2FBA47F-29C8-701C-6B61-C6B908248A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8" y="693832"/>
            <a:ext cx="828000" cy="82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05C60DB-CE06-2063-C942-C983ECE95CD1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794AD01-1F61-07E6-CFCC-8156C06FBC99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C0E4909-E771-B7CB-AA80-6E80CD145B3E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0A28E1B-258E-46FF-2CA6-174FF8D6F9E8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FE0E5D9-67DB-3128-8310-04D53FB22E5A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73EF4352-0A53-865C-24DC-1F4D724E860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7AD70BF5-9155-3CE5-5337-F32C90C208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9D5B6205-22FA-3E05-36F3-17CAC8725CE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C9A6E389-98C6-A951-29B2-2D4F659709E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F59BBA0C-1417-6DCD-5741-0B6C74C4E08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Organigramme : Connecteur 6">
            <a:extLst>
              <a:ext uri="{FF2B5EF4-FFF2-40B4-BE49-F238E27FC236}">
                <a16:creationId xmlns:a16="http://schemas.microsoft.com/office/drawing/2014/main" xmlns="" id="{692E5C84-14D6-22AA-ED45-6BA9B37DD61F}"/>
              </a:ext>
            </a:extLst>
          </p:cNvPr>
          <p:cNvSpPr/>
          <p:nvPr/>
        </p:nvSpPr>
        <p:spPr>
          <a:xfrm>
            <a:off x="8178684" y="4243067"/>
            <a:ext cx="484313" cy="500486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600" b="1" dirty="0">
                <a:ln>
                  <a:solidFill>
                    <a:srgbClr val="424D7C"/>
                  </a:solidFill>
                </a:ln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3</a:t>
            </a:r>
            <a:endParaRPr lang="fr-MA" sz="3600" b="1" dirty="0">
              <a:ln>
                <a:solidFill>
                  <a:srgbClr val="424D7C"/>
                </a:solidFill>
              </a:ln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Organigramme : Connecteur 7">
            <a:extLst>
              <a:ext uri="{FF2B5EF4-FFF2-40B4-BE49-F238E27FC236}">
                <a16:creationId xmlns:a16="http://schemas.microsoft.com/office/drawing/2014/main" xmlns="" id="{B5092DAC-2D85-CAB7-6EE7-A12E9E2DE1F2}"/>
              </a:ext>
            </a:extLst>
          </p:cNvPr>
          <p:cNvSpPr/>
          <p:nvPr/>
        </p:nvSpPr>
        <p:spPr>
          <a:xfrm>
            <a:off x="6099041" y="4243067"/>
            <a:ext cx="484313" cy="500486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r>
              <a:rPr lang="ar-MA" sz="3600" b="1" dirty="0">
                <a:ln>
                  <a:solidFill>
                    <a:srgbClr val="424D7C"/>
                  </a:solidFill>
                </a:ln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fr-MA" sz="3600" b="1" dirty="0">
              <a:ln>
                <a:solidFill>
                  <a:srgbClr val="424D7C"/>
                </a:solidFill>
              </a:ln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Organigramme : Connecteur 8">
            <a:extLst>
              <a:ext uri="{FF2B5EF4-FFF2-40B4-BE49-F238E27FC236}">
                <a16:creationId xmlns:a16="http://schemas.microsoft.com/office/drawing/2014/main" xmlns="" id="{212E1E20-6B30-CDD4-11E9-D49BCE4FC1A7}"/>
              </a:ext>
            </a:extLst>
          </p:cNvPr>
          <p:cNvSpPr/>
          <p:nvPr/>
        </p:nvSpPr>
        <p:spPr>
          <a:xfrm>
            <a:off x="4103571" y="4243067"/>
            <a:ext cx="484313" cy="500486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600" b="1" dirty="0">
                <a:ln>
                  <a:solidFill>
                    <a:srgbClr val="424D7C"/>
                  </a:solidFill>
                </a:ln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</a:t>
            </a:r>
            <a:endParaRPr lang="fr-MA" sz="3600" b="1" dirty="0">
              <a:ln>
                <a:solidFill>
                  <a:srgbClr val="424D7C"/>
                </a:solidFill>
              </a:ln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xmlns="" id="{CBB4B0E6-37A6-E283-1E56-1884569E1DF6}"/>
              </a:ext>
            </a:extLst>
          </p:cNvPr>
          <p:cNvSpPr/>
          <p:nvPr/>
        </p:nvSpPr>
        <p:spPr>
          <a:xfrm>
            <a:off x="2003291" y="4243067"/>
            <a:ext cx="484313" cy="500486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600" b="1" dirty="0">
                <a:ln>
                  <a:solidFill>
                    <a:srgbClr val="424D7C"/>
                  </a:solidFill>
                </a:ln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4</a:t>
            </a:r>
            <a:endParaRPr lang="fr-MA" sz="3600" b="1" dirty="0">
              <a:ln>
                <a:solidFill>
                  <a:srgbClr val="424D7C"/>
                </a:solidFill>
              </a:ln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00902624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982DA87-48EE-BFC2-6A15-0209C8168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xmlns="" id="{506521FA-E602-4EE4-E9AF-9B7DB084B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الدفاتر. من يقرأ السؤال؟ عودوا إلى النص للبحث عن الجواب.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36A1715-3DB3-1089-444E-2C871825AE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8" y="694045"/>
            <a:ext cx="828001" cy="828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D936D830-041F-1BE0-640C-3BC84C6476ED}"/>
              </a:ext>
            </a:extLst>
          </p:cNvPr>
          <p:cNvSpPr txBox="1"/>
          <p:nvPr/>
        </p:nvSpPr>
        <p:spPr>
          <a:xfrm>
            <a:off x="2368015" y="3033713"/>
            <a:ext cx="4407970" cy="78319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بِماذا يَمُدُّنا فَطورُ </a:t>
            </a:r>
            <a:r>
              <a:rPr lang="ar-MA" sz="4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ٱلصَّباحِ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؟</a:t>
            </a:r>
            <a:endParaRPr lang="fr-MA" sz="4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FDEF900-17D1-40B0-E2C7-84639163349C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DBE98DC-ED75-E4D1-3CDB-28D1CEEA273C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CB9823F-A390-D9C7-71DF-A182FF43FFCB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AC90CC9-C17A-6F04-C593-2C51EEAF0809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AB1DE3D-93C9-5BF4-3F50-5B98DF86B7BA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19BFA69-5B63-1CC9-BBDA-845F670543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A961C86E-1BB4-AD8C-4241-5F18D13B87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1C2516A9-1F5B-004A-399B-59107E9861A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0DCFB29F-47AF-6C36-3A4B-93AF8094F16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D885F1DC-AA5D-AD46-DF79-139A8AD339C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 descr="Une image contenant ligne, carré, Tracé, Rectangle&#10;&#10;Le contenu généré par l’IA peut être incorrect.">
            <a:extLst>
              <a:ext uri="{FF2B5EF4-FFF2-40B4-BE49-F238E27FC236}">
                <a16:creationId xmlns:a16="http://schemas.microsoft.com/office/drawing/2014/main" xmlns="" id="{34DCEE9D-A1D1-7C0A-1FDC-CDBD503D4B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688" y="4048326"/>
            <a:ext cx="4445228" cy="106050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F673B86C-8177-119A-3E85-DCA0216DBB55}"/>
              </a:ext>
            </a:extLst>
          </p:cNvPr>
          <p:cNvSpPr txBox="1"/>
          <p:nvPr/>
        </p:nvSpPr>
        <p:spPr>
          <a:xfrm>
            <a:off x="1667298" y="4048326"/>
            <a:ext cx="50062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4000" b="1" dirty="0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يَمُدُّنا فَطورُ </a:t>
            </a:r>
            <a:r>
              <a:rPr lang="ar-MA" sz="4000" b="1" dirty="0" err="1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ٱلصَّباحِ</a:t>
            </a:r>
            <a:r>
              <a:rPr lang="ar-MA" sz="4000" b="1" dirty="0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...................... </a:t>
            </a:r>
            <a:endParaRPr lang="fr-MA" sz="4000" b="1" dirty="0">
              <a:solidFill>
                <a:srgbClr val="C00000"/>
              </a:solidFill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27041242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F1A778C-1816-D79E-031A-48C7C9BBA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xmlns="" id="{5AA77382-9402-9C0D-C6D2-516E3FE4E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8BA467D5-6050-6532-BB7E-C097C8FD52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6" y="694045"/>
            <a:ext cx="828000" cy="82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62B8500-80EF-F98E-A698-271550E367E1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6CF56B7-E590-0AC3-8739-EC409AF54744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8490D99-8BCE-432C-DC53-E5E4B65AE972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D1C0A4A-2985-A8E6-1551-5B99D0A6E22F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AC36713-8194-DE48-E606-6F2BF119D97F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CD19E9F9-C5BC-F8B7-2FEB-B0C6A1796F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19C22493-FD20-6224-30A3-A367D3FE2A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2B612120-B5AE-E29F-F83A-E906ED3D5F0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6FD86204-AEE9-8ACC-AF8D-6767BC0E348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DD9E5B90-7F7D-058F-B910-37BBAC6D444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 descr="Une image contenant ligne, carré, Tracé, Rectangle&#10;&#10;Le contenu généré par l’IA peut être incorrect.">
            <a:extLst>
              <a:ext uri="{FF2B5EF4-FFF2-40B4-BE49-F238E27FC236}">
                <a16:creationId xmlns:a16="http://schemas.microsoft.com/office/drawing/2014/main" xmlns="" id="{D2661E56-4397-EC09-2E50-1CA03C9548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688" y="4048326"/>
            <a:ext cx="4445228" cy="106050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4524EC51-FB20-F910-171A-BF5A43DE77B3}"/>
              </a:ext>
            </a:extLst>
          </p:cNvPr>
          <p:cNvSpPr txBox="1"/>
          <p:nvPr/>
        </p:nvSpPr>
        <p:spPr>
          <a:xfrm>
            <a:off x="2368015" y="3033713"/>
            <a:ext cx="4407970" cy="78319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بِماذا يَمُدُّنا فَطورُ </a:t>
            </a:r>
            <a:r>
              <a:rPr lang="ar-MA" sz="4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ٱلصَّباحِ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؟</a:t>
            </a:r>
            <a:endParaRPr lang="fr-MA" sz="4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E218B64-0932-C12A-CB2A-4093CA974D52}"/>
              </a:ext>
            </a:extLst>
          </p:cNvPr>
          <p:cNvSpPr txBox="1"/>
          <p:nvPr/>
        </p:nvSpPr>
        <p:spPr>
          <a:xfrm>
            <a:off x="1668327" y="4134387"/>
            <a:ext cx="50062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4000" b="1" dirty="0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يَمُدُّنا فَطورُ </a:t>
            </a:r>
            <a:r>
              <a:rPr lang="ar-MA" sz="4000" b="1" dirty="0" err="1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ٱلصَّباحِ</a:t>
            </a:r>
            <a:r>
              <a:rPr lang="ar-MA" sz="4000" b="1" dirty="0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بِٱلطّاقَةِ</a:t>
            </a:r>
            <a:r>
              <a:rPr lang="ar-MA" sz="4000" b="1" dirty="0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4000" b="1" dirty="0">
              <a:solidFill>
                <a:srgbClr val="C00000"/>
              </a:solidFill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03831652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2DCB320-9892-3819-24C2-89E884C80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xmlns="" id="{702A4915-77BA-7CCA-2A53-682A650CC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السؤال؟ عودوا إلى النص للبحث عن الجواب.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6C8796E-2FFC-6193-9D8D-1BEF77D249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8" y="694045"/>
            <a:ext cx="828001" cy="828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2D340257-8628-3353-4B99-AE51977E1015}"/>
              </a:ext>
            </a:extLst>
          </p:cNvPr>
          <p:cNvSpPr txBox="1"/>
          <p:nvPr/>
        </p:nvSpPr>
        <p:spPr>
          <a:xfrm>
            <a:off x="1668327" y="3033713"/>
            <a:ext cx="5107658" cy="78319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لِماذا رَفَضَ نَبيلٌ تَناوُلَ فَطورِهِ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MA" sz="4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AD1F316-B545-B2F3-0FC2-6A5114E4EA6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EAA00CE-4B43-4F19-B8E3-B7013A60EF27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4D4E270-5E30-43B8-F2D5-97F3796A0DF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A1E39C4-8897-6DEF-3F1E-A7A357A62835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8EDBBE0-B880-7C76-5191-F782CE57EA67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301815E5-868E-CC36-B1BE-C74D8755221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086DC606-C9B2-3D6C-4E3C-8A40256C37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D4272B5-077C-8938-9910-F2535C0A36B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767565F1-97EF-A3A4-A401-B0A83D062EC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48E373D8-F705-CEBA-6336-F4B474A3A97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 descr="Une image contenant ligne, carré, Tracé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2BDBBA3-628A-373A-6BA3-E18D9ABE95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688" y="4048326"/>
            <a:ext cx="4445228" cy="106050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5F23169-9A2D-B4CB-452E-713CC79714DC}"/>
              </a:ext>
            </a:extLst>
          </p:cNvPr>
          <p:cNvSpPr txBox="1"/>
          <p:nvPr/>
        </p:nvSpPr>
        <p:spPr>
          <a:xfrm>
            <a:off x="2416098" y="4218029"/>
            <a:ext cx="42969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4000" b="1" dirty="0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رَفَضَ نَبيلٌ.............................</a:t>
            </a:r>
            <a:endParaRPr lang="fr-MA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535683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486CD10-0958-7290-1B88-BF760793D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xmlns="" id="{61A2AE34-3BAA-51A8-0190-AF00121AF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DAD749A-32D5-ABD2-F6A4-A6DB3E34F4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6" y="694045"/>
            <a:ext cx="828000" cy="82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D70B95C-542F-58E0-E9D2-0C1805CF4B9D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E0072E8-3D7F-B37E-2B8E-816D687FCE6C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CA928F7-D7A3-B24C-47A7-7F68BB3C223A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52E41D1-E5C8-0A41-0E47-EFC95AC8AC7F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EFAA523-E269-F580-2C25-F4AA5BEF4EDB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86C77F16-472D-CEBC-5735-B85BC8BF7B2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1D069349-518E-F303-9023-2A22E6CBB2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8AF257FB-36F3-8F38-FC61-F7F45C34880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BEA70D03-DABC-87A6-9375-E1C0AE6339C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41AF73EE-E25A-9CE1-4B69-A3E8DDD37DF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E11A1088-7212-8AA8-1AD3-F2B118DB7F03}"/>
              </a:ext>
            </a:extLst>
          </p:cNvPr>
          <p:cNvSpPr txBox="1"/>
          <p:nvPr/>
        </p:nvSpPr>
        <p:spPr>
          <a:xfrm>
            <a:off x="1668327" y="3033713"/>
            <a:ext cx="5107658" cy="78319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لِماذا رَفَضَ نَبيلٌ تَناوُلَ فَطورِهِ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MA" sz="4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 descr="Une image contenant ligne, carré, Tracé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60DE11B-7B50-E2F1-7F5E-5817643526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9" y="4137254"/>
            <a:ext cx="5820629" cy="106050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97434B1B-967F-EED8-BE8F-F7D2FDA1FBEB}"/>
              </a:ext>
            </a:extLst>
          </p:cNvPr>
          <p:cNvSpPr txBox="1"/>
          <p:nvPr/>
        </p:nvSpPr>
        <p:spPr>
          <a:xfrm>
            <a:off x="1547864" y="4313564"/>
            <a:ext cx="58206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4000" b="1" dirty="0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رَفَضَ نَبيلٌ تَناوُلَ فَطورِهِ لِأَنَّهُ لا يَشْعُرُ </a:t>
            </a:r>
            <a:r>
              <a:rPr lang="ar-MA" sz="4000" b="1" dirty="0" err="1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بِٱلْجوعِ</a:t>
            </a:r>
            <a:r>
              <a:rPr lang="ar-MA" sz="4000" b="1" dirty="0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587648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6F00122-1A2F-7AEE-B725-46FE05242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xmlns="" id="{327BDD75-9E24-382C-DD7E-B84CC9801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السؤال؟ عودوا إلى النص للبحث عن الجواب.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B5B5CD2-9F99-2E59-B371-7103ABE183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8" y="694045"/>
            <a:ext cx="828001" cy="828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5F56CCB3-3025-2EB6-F773-516EA7590A84}"/>
              </a:ext>
            </a:extLst>
          </p:cNvPr>
          <p:cNvSpPr txBox="1"/>
          <p:nvPr/>
        </p:nvSpPr>
        <p:spPr>
          <a:xfrm>
            <a:off x="2040421" y="3037403"/>
            <a:ext cx="4829589" cy="78319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تَناوَلَ نَبيلٌ في وَجْبَةِ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</a:t>
            </a: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فَطورِ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؟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BD45C5E-958D-6C33-B482-AF92A721CA2C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396C8BB-F147-4A55-C9F0-4EF194B50D3F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64742AF-4B15-26B5-5BB6-BBEE9295A0EB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AC985F4-E0B3-AC1E-D3D8-C1E18843A5F2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D129282-C7E8-DC93-B27A-BAC91DCEF301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CF6CFB22-0F4E-1F32-7226-154B4AFD669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F49B3C40-1AD6-1D2F-1824-6FF8F5199D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12C0041-65CD-B47E-FA10-A73F8D0978D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DDA201F6-B5C6-8E68-5CBA-2A49CBAF18F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2B09DC2D-058A-1069-6220-19BA34C9EBA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 descr="Une image contenant ligne, carré, Tracé, Rectangle&#10;&#10;Le contenu généré par l’IA peut être incorrect.">
            <a:extLst>
              <a:ext uri="{FF2B5EF4-FFF2-40B4-BE49-F238E27FC236}">
                <a16:creationId xmlns:a16="http://schemas.microsoft.com/office/drawing/2014/main" xmlns="" id="{F1D8B8B5-A9FB-020D-27E3-211A010A54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688" y="4048326"/>
            <a:ext cx="4445228" cy="106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28350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5C877E-7146-99EA-31D6-A4064FDDD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202B24E6-E1A4-DF89-5C46-664CDA6374DB}"/>
              </a:ext>
            </a:extLst>
          </p:cNvPr>
          <p:cNvGrpSpPr/>
          <p:nvPr/>
        </p:nvGrpSpPr>
        <p:grpSpPr>
          <a:xfrm>
            <a:off x="1409279" y="4037114"/>
            <a:ext cx="6063094" cy="1988191"/>
            <a:chOff x="2349386" y="4176964"/>
            <a:chExt cx="4445228" cy="1988191"/>
          </a:xfrm>
        </p:grpSpPr>
        <p:pic>
          <p:nvPicPr>
            <p:cNvPr id="9" name="Image 8" descr="Une image contenant ligne, carré, Tracé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239AEF70-9C1A-E588-D149-4C14971FE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9386" y="4176964"/>
              <a:ext cx="4445228" cy="1060505"/>
            </a:xfrm>
            <a:prstGeom prst="rect">
              <a:avLst/>
            </a:prstGeom>
          </p:spPr>
        </p:pic>
        <p:pic>
          <p:nvPicPr>
            <p:cNvPr id="5" name="Image 4" descr="Une image contenant ligne, carré, Tracé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48EA16D3-8A9E-CB98-6A3E-180AAF396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9386" y="5104650"/>
              <a:ext cx="4445228" cy="1060505"/>
            </a:xfrm>
            <a:prstGeom prst="rect">
              <a:avLst/>
            </a:prstGeom>
          </p:spPr>
        </p:pic>
      </p:grpSp>
      <p:sp>
        <p:nvSpPr>
          <p:cNvPr id="21" name="Titre 20">
            <a:extLst>
              <a:ext uri="{FF2B5EF4-FFF2-40B4-BE49-F238E27FC236}">
                <a16:creationId xmlns:a16="http://schemas.microsoft.com/office/drawing/2014/main" xmlns="" id="{47C4E864-08FC-FC0E-94B1-0F36D0FDC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1CE2C47-11EC-9171-5932-C0ED6883FCF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6" y="694045"/>
            <a:ext cx="828000" cy="82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DA85869-72C5-102A-8694-3217E6C0DB98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0413D97-4A6A-351F-7A00-25B2B1514F00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8E0964F-7BA4-FF33-5248-6E6B9FDB08D9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2D54FC7-C088-0116-FB2A-B6181DA95D14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A73893A-96F7-0F39-CDBA-91FCB25D0608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987B0025-F86C-3B2C-7065-F7EEE9BC0D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0E5B2B2-4D24-A6BD-5F58-34700D187A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CB08B788-845A-4B8D-EF0C-5E4C2526311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75A12DBF-F368-85DA-849D-283FB7471C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CF5D8411-AF75-CAFD-DBFF-4ED2F6DA3C5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10CAA6A2-DA17-9073-F5DC-A6EE737E05E0}"/>
              </a:ext>
            </a:extLst>
          </p:cNvPr>
          <p:cNvSpPr txBox="1"/>
          <p:nvPr/>
        </p:nvSpPr>
        <p:spPr>
          <a:xfrm>
            <a:off x="1124546" y="4078179"/>
            <a:ext cx="62662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تَناوَلَ نَبيلٌ في وَجْبَةِ </a:t>
            </a:r>
            <a:r>
              <a:rPr lang="ar-MA" sz="4000" b="1" dirty="0" err="1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ٱلْفَطورِ</a:t>
            </a:r>
            <a:r>
              <a:rPr lang="ar-MA" sz="4000" b="1" dirty="0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: حَليبٌ دافِئٌ وَخُبْزٌ كامِلٌ وَجُبْنٌ وَمُرَبىًّ.</a:t>
            </a:r>
            <a:endParaRPr lang="fr-MA" sz="4000" b="1" dirty="0">
              <a:solidFill>
                <a:srgbClr val="C00000"/>
              </a:solidFill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1CDC1B7-3174-436C-7C23-3719A58DAA64}"/>
              </a:ext>
            </a:extLst>
          </p:cNvPr>
          <p:cNvSpPr txBox="1"/>
          <p:nvPr/>
        </p:nvSpPr>
        <p:spPr>
          <a:xfrm>
            <a:off x="2157205" y="2671299"/>
            <a:ext cx="4829589" cy="78319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تَناوَلَ نَبيلٌ في وَجْبَةِ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</a:t>
            </a: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فَطورِ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؟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4670482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F3DF3E1-44FB-40B3-0530-246DC3BF6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38CEF78F-E6AE-6A25-44CB-C95C5452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>
                <a:solidFill>
                  <a:srgbClr val="424D7B"/>
                </a:solidFill>
              </a:rPr>
              <a:t> استماع وتحدث</a:t>
            </a:r>
            <a:endParaRPr lang="fr-MA" sz="4400" dirty="0">
              <a:solidFill>
                <a:srgbClr val="424D7B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5B7D3414-980A-09C9-46B7-C21FB61965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C2EEAEAA-F819-C65D-E4CC-2A99A8518FAB}"/>
              </a:ext>
            </a:extLst>
          </p:cNvPr>
          <p:cNvSpPr txBox="1"/>
          <p:nvPr/>
        </p:nvSpPr>
        <p:spPr>
          <a:xfrm>
            <a:off x="5229659" y="1777877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defTabSz="914400" rtl="1">
              <a:buClr>
                <a:srgbClr val="000000"/>
              </a:buClr>
              <a:defRPr/>
            </a:pP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استماع وتحدث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xmlns="" id="{FE3E8430-787E-ED6B-9E2D-63AFE795AB66}"/>
              </a:ext>
            </a:extLst>
          </p:cNvPr>
          <p:cNvSpPr txBox="1">
            <a:spLocks/>
          </p:cNvSpPr>
          <p:nvPr/>
        </p:nvSpPr>
        <p:spPr>
          <a:xfrm>
            <a:off x="1427369" y="2727145"/>
            <a:ext cx="5883622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buSzPct val="500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ورشة التحدث:  استعمال أساليب التحذير في وضعيات جديدة</a:t>
            </a:r>
          </a:p>
        </p:txBody>
      </p:sp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xmlns="" id="{A5B6711C-629C-2BFF-5A05-328DB2099F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463" r="-7463"/>
          <a:stretch>
            <a:fillRect/>
          </a:stretch>
        </p:blipFill>
        <p:spPr>
          <a:xfrm>
            <a:off x="887369" y="1774154"/>
            <a:ext cx="540000" cy="54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0780892-5EC4-3144-05BA-BF1C4BF672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33532" y="2101042"/>
            <a:ext cx="622967" cy="79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3CA1AFE-3232-0CFB-808C-866C4B8DC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9659" y="1052955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35057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5AF4241-3D19-952E-CFF7-3ECBBA596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78B91560-B66F-B34D-A5E5-768F4C576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أمامكم  دقيقة واحدة لقراءة صامتة للفقرة.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3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E2E83E4-6234-E7C9-29F9-D7245009429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0104" y="684214"/>
            <a:ext cx="828000" cy="8279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8F7EF88-3F33-D18B-F618-B6067A70734D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EE18F76-8347-EB6E-E172-A79BE7F8F518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20DEEE7-0DC1-4C14-20A8-B188E5CF2A40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E9AC9F6-56F3-1ABA-E7DA-6936B50758C9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FE0C181-B7B5-05EA-8BD5-9818FC45FA91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AB47ABAA-5086-C865-372A-F227E17D2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8CE36D4C-EC5F-F8FC-4263-1EE4B72ACCE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BE17539-503D-EAA8-18B6-D7D497D420C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CE4E8BDC-FF04-8CF9-1F61-B3F3D6E22E9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BCACBE57-0095-7227-7EFE-9966B129374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Une image contenant horloge, cercle, Horloge murale&#10;&#10;Le contenu généré par l’IA peut être incorrect.">
            <a:extLst>
              <a:ext uri="{FF2B5EF4-FFF2-40B4-BE49-F238E27FC236}">
                <a16:creationId xmlns:a16="http://schemas.microsoft.com/office/drawing/2014/main" xmlns="" id="{86B253CE-2BA5-D3D0-844D-067C3CA979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87" y="967540"/>
            <a:ext cx="782030" cy="900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8A9DDE40-3E4F-EA15-BDC0-5F6A04F0EC71}"/>
              </a:ext>
            </a:extLst>
          </p:cNvPr>
          <p:cNvSpPr txBox="1"/>
          <p:nvPr/>
        </p:nvSpPr>
        <p:spPr>
          <a:xfrm>
            <a:off x="730526" y="1867540"/>
            <a:ext cx="783873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عِنْدَ تَجَمُّعِنا عَلى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ﭐلْمائِدَ</a:t>
            </a:r>
            <a:r>
              <a:rPr lang="ar-MA" sz="4800" b="1" dirty="0" err="1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نَسْتَمْتِعُ بِلَحَظاتٍ جَميلَ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ٍ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قَبْلَ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ﭐلْأَكْ</a:t>
            </a:r>
            <a:r>
              <a:rPr lang="ar-MA" sz="4800" b="1" dirty="0" err="1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نَغْسِلُ أَيْدينا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بِـٱلْمَاءِ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وَٱلصّابو</a:t>
            </a:r>
            <a:r>
              <a:rPr lang="ar-MA" sz="4800" b="1" dirty="0" err="1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نَجْلِسُ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بِـٱعْتِدالٍ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وَنَأْكُلُ  بِهُدو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ء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ٍ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  <a:p>
            <a:pPr algn="just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تُعِدُّ لَنا أُمّي أَطْباقاً لَذيذَ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ةً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؛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خُبْزاً أَسْمَرَ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وَخُضْرَواتٍ مُتَنَوِّعَةً وَفَواكِهَ مُخْتَلِفَ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ةً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نَمْضَغُ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ﭐلطَّعامَ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بِمَهَ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ٍ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وَنَشْرَبُ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ﭐلْماءَ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بِقَدَ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رٍ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3856476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260A470-3C4F-B930-A356-6BAA62DAC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3A0037A-FA4E-B642-BAB1-39B3C86A0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12" y="760065"/>
            <a:ext cx="7315210" cy="612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والآن ستتدربون على استعمال  أساليب التحذير.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/>
            </a:r>
            <a:br>
              <a:rPr lang="fr-FR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لنتذكر العبارات. 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527AF46-EC89-4BA7-65C4-D65A441E84A6}"/>
              </a:ext>
            </a:extLst>
          </p:cNvPr>
          <p:cNvSpPr>
            <a:spLocks/>
          </p:cNvSpPr>
          <p:nvPr/>
        </p:nvSpPr>
        <p:spPr>
          <a:xfrm>
            <a:off x="6475607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6CD2386-66D4-A551-0532-64C1A3637EA5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FA653AF-188C-269F-49DC-1E6275760448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9CA17FD-5945-291B-B5C9-5F745F17FE5C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7AEBDE7-40BD-BDB6-DEB5-7FB7A28D9E7E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3C155A5-C167-D016-94D2-0658724C725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76EBA2A6-BF2A-44B1-8C06-BA9BBF56D5D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F73BE1C7-2730-E246-7476-0B478D76B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93244CA2-B103-C1E1-3360-1E271542ED5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1D7393-116E-90E8-11BA-12D9BF38F3B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3AF57E5-5156-7D49-1F94-9D6E175E3C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9936" y="684000"/>
            <a:ext cx="828000" cy="82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34F04CD-581A-0FE4-D1FC-483CE0D0A6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661" y="2210580"/>
            <a:ext cx="1530815" cy="331155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A4DA94E-49D5-72D3-9DCA-2509BDD2B5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446" y="2029495"/>
            <a:ext cx="1427099" cy="349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97687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6B366EB-08AB-3F2B-7729-544C28210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3B55EB6-BD98-1CCD-A976-C85EB1134CBF}"/>
              </a:ext>
            </a:extLst>
          </p:cNvPr>
          <p:cNvSpPr/>
          <p:nvPr/>
        </p:nvSpPr>
        <p:spPr>
          <a:xfrm rot="3173999">
            <a:off x="2312642" y="5003299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AEDDB03-01A3-6938-A226-F13288BEEE4A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FA809DC3-121E-EDAC-7E25-40473C003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العبارات.</a:t>
            </a:r>
          </a:p>
        </p:txBody>
      </p:sp>
      <p:pic>
        <p:nvPicPr>
          <p:cNvPr id="12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7073AFD-A3B1-0951-F403-9BCE1E01A4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0104" y="684000"/>
            <a:ext cx="828000" cy="82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106877D-2C92-D319-360A-284AA872652F}"/>
              </a:ext>
            </a:extLst>
          </p:cNvPr>
          <p:cNvSpPr>
            <a:spLocks/>
          </p:cNvSpPr>
          <p:nvPr/>
        </p:nvSpPr>
        <p:spPr>
          <a:xfrm>
            <a:off x="6475607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1ABA2E3-9508-849D-0B70-668570EF8748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8DBA611-8F70-0374-B2D4-93115DCC2360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C195BDE-78F4-AF44-FC5B-4D3C4DEE7302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904B083-CB2F-E37E-7EE7-C68CBCE976D4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9E919FF9-825C-1219-6D15-D3BA0E602C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A78BB0E6-912C-BA52-D816-4787DB27E08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E5E0CC8D-31F2-639D-903F-313AEA46F1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891A7949-9D57-8AC3-B2FD-E8D9B4E651E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F7076528-5D1B-0625-382D-1AE6BB14D72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Forme libre : forme 8">
            <a:extLst>
              <a:ext uri="{FF2B5EF4-FFF2-40B4-BE49-F238E27FC236}">
                <a16:creationId xmlns:a16="http://schemas.microsoft.com/office/drawing/2014/main" xmlns="" id="{2972FC5D-054E-A9AB-D04C-2F400860DDC9}"/>
              </a:ext>
            </a:extLst>
          </p:cNvPr>
          <p:cNvSpPr/>
          <p:nvPr/>
        </p:nvSpPr>
        <p:spPr>
          <a:xfrm>
            <a:off x="6078998" y="1784839"/>
            <a:ext cx="2204390" cy="1239536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BBDF8E3D-4029-4D75-5172-116E2A7BE6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4455216" y="2435440"/>
            <a:ext cx="1601971" cy="331155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37E43FAD-ED54-6BBE-45DB-5631949B4FE1}"/>
              </a:ext>
            </a:extLst>
          </p:cNvPr>
          <p:cNvSpPr txBox="1"/>
          <p:nvPr/>
        </p:nvSpPr>
        <p:spPr>
          <a:xfrm>
            <a:off x="5852477" y="1924689"/>
            <a:ext cx="2905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</a:t>
            </a:r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</a:t>
            </a:r>
            <a:r>
              <a:rPr lang="ar-S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تَسْتَعْمِلِ </a:t>
            </a:r>
            <a:r>
              <a:rPr lang="ar-SA" sz="2400" b="1" dirty="0" err="1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ٱلْهَاتِفَ</a:t>
            </a:r>
            <a:r>
              <a:rPr lang="ar-S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كَثيرا</a:t>
            </a:r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ً</a:t>
            </a:r>
          </a:p>
          <a:p>
            <a:pPr algn="ctr" rtl="1"/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</a:t>
            </a:r>
            <a:r>
              <a:rPr lang="ar-S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أَنَّهُ </a:t>
            </a:r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</a:t>
            </a:r>
            <a:r>
              <a:rPr lang="ar-S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َضُرُّ بِصِحَّتِكَ</a:t>
            </a:r>
            <a:r>
              <a:rPr lang="f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17" name="Image 16" descr="Une image contenant garçon, dessin humoristique, Visage humain, football&#10;&#10;Le contenu généré par l’IA peut être incorrect.">
            <a:extLst>
              <a:ext uri="{FF2B5EF4-FFF2-40B4-BE49-F238E27FC236}">
                <a16:creationId xmlns:a16="http://schemas.microsoft.com/office/drawing/2014/main" xmlns="" id="{A1C9C846-332D-1B77-DCC4-3EC872A780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969" y="2755686"/>
            <a:ext cx="2232853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27294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44C7993-41E8-3F94-1C67-0D3078C59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DFE5DD8-E230-267D-5ACD-43D51B979598}"/>
              </a:ext>
            </a:extLst>
          </p:cNvPr>
          <p:cNvSpPr/>
          <p:nvPr/>
        </p:nvSpPr>
        <p:spPr>
          <a:xfrm rot="3173999">
            <a:off x="2312642" y="5003299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B223642-0BFE-8E77-5D13-A64A0F9C0ABB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06D4DFEA-6B25-394F-90FB-6991C261E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ما قالته ندى  للتحذير من الإفراط في استعمال الهاتف المحمول.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1813EDD-6EF3-A163-8805-CDF22DE4BF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0104" y="684000"/>
            <a:ext cx="828000" cy="82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E88DBEE-2F15-34FB-3187-FD528CA713B9}"/>
              </a:ext>
            </a:extLst>
          </p:cNvPr>
          <p:cNvSpPr>
            <a:spLocks/>
          </p:cNvSpPr>
          <p:nvPr/>
        </p:nvSpPr>
        <p:spPr>
          <a:xfrm>
            <a:off x="6475607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81E8E51-4AE9-E579-20AC-A196805D70CC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E30519A-B5C6-015F-8435-1F16BF63549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B820BDC-CB4D-189B-F105-297B51E77691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5F6D7A5-9E61-904F-D199-9BCB8B9FEB7D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B04EEAEB-2893-2D42-AA35-A11F7FDAE8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E1F4CFE3-6A77-6EE2-4645-CB10F9CC725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66C8F072-8394-D06A-E016-AEE87F6DFD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1AD190F3-5B81-1967-1DC9-3F333D89AAC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C5D532A0-9B3C-07EE-A07D-2B94AA61F8E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Forme libre : forme 2">
            <a:extLst>
              <a:ext uri="{FF2B5EF4-FFF2-40B4-BE49-F238E27FC236}">
                <a16:creationId xmlns:a16="http://schemas.microsoft.com/office/drawing/2014/main" xmlns="" id="{0F3DAE87-436F-45ED-F5D8-EB887742EF10}"/>
              </a:ext>
            </a:extLst>
          </p:cNvPr>
          <p:cNvSpPr/>
          <p:nvPr/>
        </p:nvSpPr>
        <p:spPr>
          <a:xfrm>
            <a:off x="6078998" y="1784839"/>
            <a:ext cx="2204390" cy="1239536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C97D3FB-9E03-0215-D235-D94F8AB348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4455216" y="2435440"/>
            <a:ext cx="1601971" cy="33115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755A804-BA4D-8AAA-CDFB-E126B986A945}"/>
              </a:ext>
            </a:extLst>
          </p:cNvPr>
          <p:cNvSpPr txBox="1"/>
          <p:nvPr/>
        </p:nvSpPr>
        <p:spPr>
          <a:xfrm>
            <a:off x="5760399" y="1989108"/>
            <a:ext cx="2905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</a:t>
            </a:r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</a:t>
            </a:r>
            <a:r>
              <a:rPr lang="ar-S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تَسْتَعْمِلِ </a:t>
            </a:r>
            <a:r>
              <a:rPr lang="ar-SA" sz="2400" b="1" dirty="0" err="1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ٱلْهَاتِفَ</a:t>
            </a:r>
            <a:r>
              <a:rPr lang="ar-S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كَثيرا</a:t>
            </a:r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ً</a:t>
            </a:r>
          </a:p>
          <a:p>
            <a:pPr algn="ctr" rtl="1"/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</a:t>
            </a:r>
            <a:r>
              <a:rPr lang="ar-S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أَنَّهُ </a:t>
            </a:r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</a:t>
            </a:r>
            <a:r>
              <a:rPr lang="ar-S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َضُرُّ بِصِحَّتِكَ</a:t>
            </a:r>
            <a:r>
              <a:rPr lang="f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15" name="Image 14" descr="Une image contenant garçon, dessin humoristique, Visage humain, football&#10;&#10;Le contenu généré par l’IA peut être incorrect.">
            <a:extLst>
              <a:ext uri="{FF2B5EF4-FFF2-40B4-BE49-F238E27FC236}">
                <a16:creationId xmlns:a16="http://schemas.microsoft.com/office/drawing/2014/main" xmlns="" id="{8993F2A9-B870-93E3-80C2-03D9B6D73C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293" y="3024375"/>
            <a:ext cx="2232853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91711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922E4C-1856-DD3F-7FD9-004EA568F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8CBC1DE-D94F-F425-BF8C-CD6FA2468B23}"/>
              </a:ext>
            </a:extLst>
          </p:cNvPr>
          <p:cNvSpPr/>
          <p:nvPr/>
        </p:nvSpPr>
        <p:spPr>
          <a:xfrm rot="3173999">
            <a:off x="2312642" y="5003299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9AD7338-B7D8-286C-3553-D29C945DA64D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5DCE35CC-FBAB-0A7A-66F0-9042D59E0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يقوم ليحذر من التفرج قريبا من شاشة التلفاز؟ </a:t>
            </a:r>
          </a:p>
        </p:txBody>
      </p:sp>
      <p:pic>
        <p:nvPicPr>
          <p:cNvPr id="12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5CAAB89-36FA-65E2-1BEA-D69F0FDB1A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0104" y="684000"/>
            <a:ext cx="828000" cy="828000"/>
          </a:xfrm>
          <a:prstGeom prst="rect">
            <a:avLst/>
          </a:prstGeom>
        </p:spPr>
      </p:pic>
      <p:sp>
        <p:nvSpPr>
          <p:cNvPr id="22" name="Forme libre : forme 21">
            <a:extLst>
              <a:ext uri="{FF2B5EF4-FFF2-40B4-BE49-F238E27FC236}">
                <a16:creationId xmlns:a16="http://schemas.microsoft.com/office/drawing/2014/main" xmlns="" id="{F7C45927-18DA-D30A-BDD9-4D84906FD3D8}"/>
              </a:ext>
            </a:extLst>
          </p:cNvPr>
          <p:cNvSpPr/>
          <p:nvPr/>
        </p:nvSpPr>
        <p:spPr>
          <a:xfrm>
            <a:off x="6594438" y="1859909"/>
            <a:ext cx="2053845" cy="1377330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flat">
            <a:solidFill>
              <a:srgbClr val="518BC6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207A623B-CA5A-CD8A-5D8E-B1C94C178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395" y="2498480"/>
            <a:ext cx="1427099" cy="34926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EB13E82-F656-1B0B-80A6-9B940A724308}"/>
              </a:ext>
            </a:extLst>
          </p:cNvPr>
          <p:cNvSpPr>
            <a:spLocks/>
          </p:cNvSpPr>
          <p:nvPr/>
        </p:nvSpPr>
        <p:spPr>
          <a:xfrm>
            <a:off x="6475607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1B43037-CFFA-26C8-AD8B-16D53A91596F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F4F878A-AD37-6DEB-438C-E71D241E3E2A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86AB2D7-30D4-D971-C030-663E7F66E4D6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9CDC857-F15D-662A-8259-7471BD13F3E0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561B7F40-DB7B-2C46-1DC6-34010A4DF51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0F5EFA06-D519-76B1-8B51-763CE6B5E2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EEA07306-8591-2241-5689-E996B11F9C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F36A951A-AF9D-05E9-EE57-6BB0A077404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924F1B53-C599-34F3-54B4-0196F87A76D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FD78CD75-9940-AE82-BCF6-B151F5E5101B}"/>
              </a:ext>
            </a:extLst>
          </p:cNvPr>
          <p:cNvSpPr txBox="1"/>
          <p:nvPr/>
        </p:nvSpPr>
        <p:spPr>
          <a:xfrm>
            <a:off x="6380169" y="2161318"/>
            <a:ext cx="2482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اِحْذَرْ/اِحْذَري.......لِأَنَّهُ.......</a:t>
            </a:r>
            <a:endParaRPr lang="fr-MA" sz="24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 descr="Une image contenant habits, fille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xmlns="" id="{A909E4C4-50B7-793D-D21D-E425BAF406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373" y="2889905"/>
            <a:ext cx="2263336" cy="21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70294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790A463-5BF4-89A3-B726-A89BDC68F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440E47B-71B0-65AE-B7D7-FED49CAF12C9}"/>
              </a:ext>
            </a:extLst>
          </p:cNvPr>
          <p:cNvSpPr/>
          <p:nvPr/>
        </p:nvSpPr>
        <p:spPr>
          <a:xfrm rot="3173999">
            <a:off x="2312642" y="5003299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E0A5E34-2E70-DCB4-B0F3-BA3495272524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1A00B9D-F5FF-F37A-7265-B945A83C8FE9}"/>
              </a:ext>
            </a:extLst>
          </p:cNvPr>
          <p:cNvSpPr/>
          <p:nvPr/>
        </p:nvSpPr>
        <p:spPr>
          <a:xfrm rot="19028645">
            <a:off x="2433900" y="2121215"/>
            <a:ext cx="877800" cy="49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B3846D99-F2E4-BAA4-DE0E-7A6D9E7BC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787" y="756000"/>
            <a:ext cx="7025586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ماذا أقول لأحذر زميلي من عادة سيئة؟ - كل واحد يحذر زميله ؟ </a:t>
            </a:r>
          </a:p>
        </p:txBody>
      </p:sp>
      <p:pic>
        <p:nvPicPr>
          <p:cNvPr id="12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535F44D-BB4B-1BEC-7A4F-5DE86EDF2A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0104" y="684000"/>
            <a:ext cx="828000" cy="82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B8BFD43-C941-84F6-9E23-1F7510FE34D7}"/>
              </a:ext>
            </a:extLst>
          </p:cNvPr>
          <p:cNvSpPr>
            <a:spLocks/>
          </p:cNvSpPr>
          <p:nvPr/>
        </p:nvSpPr>
        <p:spPr>
          <a:xfrm>
            <a:off x="6475607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2C15436-FA64-89BC-A364-94226C528FE3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96BE49D-0A2E-4628-950A-03DDB29AC678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50EEBBE-7F57-AFFD-EBD0-5A9AEB1323E6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618A6BB-F9EC-6D4D-A99F-E46257618D25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BA553A3D-3B64-BA06-6CDA-C39D022E22D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3DF45F10-C33D-BD7B-A475-50AB9A1ADF2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1E929C4E-DECE-0164-620C-2D2169865C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28E9CB7F-4D7D-A28C-906D-4A3A7A4798C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30EBF083-E7F7-DF5A-F011-E21AE924EB2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Forme libre : forme 22">
            <a:extLst>
              <a:ext uri="{FF2B5EF4-FFF2-40B4-BE49-F238E27FC236}">
                <a16:creationId xmlns:a16="http://schemas.microsoft.com/office/drawing/2014/main" xmlns="" id="{0F2EFDA6-7476-47E2-77A9-CF93C6C88F7A}"/>
              </a:ext>
            </a:extLst>
          </p:cNvPr>
          <p:cNvSpPr/>
          <p:nvPr/>
        </p:nvSpPr>
        <p:spPr>
          <a:xfrm flipH="1">
            <a:off x="536038" y="1744851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DEC8DC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pPr algn="r" rtl="1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079514C-C1AC-3737-F098-ED868E6502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295" y="2790443"/>
            <a:ext cx="1530815" cy="331155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42FC738-499B-B8C4-ECDE-A9263F939E00}"/>
              </a:ext>
            </a:extLst>
          </p:cNvPr>
          <p:cNvSpPr txBox="1"/>
          <p:nvPr/>
        </p:nvSpPr>
        <p:spPr>
          <a:xfrm>
            <a:off x="892008" y="2049758"/>
            <a:ext cx="1146125" cy="461665"/>
          </a:xfrm>
          <a:prstGeom prst="rect">
            <a:avLst/>
          </a:prstGeom>
          <a:solidFill>
            <a:srgbClr val="DEC8D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</a:t>
            </a:r>
            <a:endParaRPr lang="fr-MA" sz="24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59322119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4424E57-C793-0743-5D7D-2404F1500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D892BE4-B040-16BB-A38A-D06DD511C46E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BC1D19BA-1BE7-7B4E-6717-F207C3720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إذا أردتم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تحذير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زملائكم من عادات سيئة، ماذا تقولون؟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5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9600853-86B1-8522-869E-B4E9BF8478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0104" y="684000"/>
            <a:ext cx="828000" cy="82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AFC1B50-B377-F251-E0F4-D30489C3DAAF}"/>
              </a:ext>
            </a:extLst>
          </p:cNvPr>
          <p:cNvSpPr>
            <a:spLocks/>
          </p:cNvSpPr>
          <p:nvPr/>
        </p:nvSpPr>
        <p:spPr>
          <a:xfrm>
            <a:off x="6475607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F450366-E936-F0A4-F7ED-576EF107B59B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ED3DBDD-CC19-5A6A-569F-8641E17F5F78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D9659CE-8BB5-654A-74D1-55748CAE3DAD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3A34D5F-3B62-7480-8DB8-F17427A0BBD1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4F329DD6-4055-F7B7-4DC2-2CBDD9B099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AE04FAB0-B4B0-19A9-70E6-DE71156D8E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690AE9FE-E848-3837-3851-A9E4D3E8DB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03258300-939E-3CEE-B674-202A02BDF8C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0C64F2E2-6B4C-7BE0-0C39-76061907737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DCC4887-120C-5387-CC3E-4E33308996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078" y="2564404"/>
            <a:ext cx="1427099" cy="3492641"/>
          </a:xfrm>
          <a:prstGeom prst="rect">
            <a:avLst/>
          </a:prstGeom>
        </p:spPr>
      </p:pic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xmlns="" id="{27C1E5F0-8549-BA83-4B48-6A8947C92AF7}"/>
              </a:ext>
            </a:extLst>
          </p:cNvPr>
          <p:cNvSpPr/>
          <p:nvPr/>
        </p:nvSpPr>
        <p:spPr>
          <a:xfrm>
            <a:off x="6277942" y="1859909"/>
            <a:ext cx="2370341" cy="1377330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flat">
            <a:solidFill>
              <a:srgbClr val="518BC6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1FCC699-CFAD-9417-3EA3-2C6C9D64ABA2}"/>
              </a:ext>
            </a:extLst>
          </p:cNvPr>
          <p:cNvSpPr txBox="1"/>
          <p:nvPr/>
        </p:nvSpPr>
        <p:spPr>
          <a:xfrm>
            <a:off x="5959736" y="1992741"/>
            <a:ext cx="2268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لا.......... لِأَنَّ.....</a:t>
            </a:r>
          </a:p>
          <a:p>
            <a:pPr lvl="0" algn="r" rtl="1">
              <a:defRPr/>
            </a:pPr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اِحْذَرْ/اِحْذَري...لِأَنَّهُ....</a:t>
            </a:r>
            <a:endParaRPr lang="fr-MA" sz="24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xmlns="" id="{DBF6A4C3-59E8-F90C-60C6-55BC80C5CDF6}"/>
              </a:ext>
            </a:extLst>
          </p:cNvPr>
          <p:cNvGrpSpPr/>
          <p:nvPr/>
        </p:nvGrpSpPr>
        <p:grpSpPr>
          <a:xfrm>
            <a:off x="495717" y="1512000"/>
            <a:ext cx="3703803" cy="5090784"/>
            <a:chOff x="495717" y="1512000"/>
            <a:chExt cx="3703803" cy="5090784"/>
          </a:xfrm>
        </p:grpSpPr>
        <p:pic>
          <p:nvPicPr>
            <p:cNvPr id="28" name="Image 27" descr="Une image contenant Dessin animé, Visage humain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xmlns="" id="{3A20BE2B-D531-F8B3-926C-0C6EB6B89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5717" y="1512000"/>
              <a:ext cx="3703803" cy="3492642"/>
            </a:xfrm>
            <a:prstGeom prst="rect">
              <a:avLst/>
            </a:prstGeom>
          </p:spPr>
        </p:pic>
        <p:pic>
          <p:nvPicPr>
            <p:cNvPr id="31" name="Image 30" descr="Une image contenant garçon, Visage humain, habits, jouet&#10;&#10;Le contenu généré par l’IA peut être incorrect.">
              <a:extLst>
                <a:ext uri="{FF2B5EF4-FFF2-40B4-BE49-F238E27FC236}">
                  <a16:creationId xmlns:a16="http://schemas.microsoft.com/office/drawing/2014/main" xmlns="" id="{B677A9EF-D4A3-619D-D4F3-FD07CCD8C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11055" y="5004642"/>
              <a:ext cx="1779049" cy="1598142"/>
            </a:xfrm>
            <a:prstGeom prst="rect">
              <a:avLst/>
            </a:prstGeom>
          </p:spPr>
        </p:pic>
        <p:pic>
          <p:nvPicPr>
            <p:cNvPr id="33" name="Image 32" descr="Une image contenant dessin humoristique, horloge&#10;&#10;Le contenu généré par l’IA peut être incorrect.">
              <a:extLst>
                <a:ext uri="{FF2B5EF4-FFF2-40B4-BE49-F238E27FC236}">
                  <a16:creationId xmlns:a16="http://schemas.microsoft.com/office/drawing/2014/main" xmlns="" id="{DD0081D1-F9EE-0348-952D-BFAAE9B48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3533" y="5004642"/>
              <a:ext cx="1715993" cy="1557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736027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CEB09C4-2180-9CF3-2454-7D286AD06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56FBB44-A50A-0401-CE17-1CE89DBDCE20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9BA76F44-54DF-8451-7BA8-4815229B7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11" y="756000"/>
            <a:ext cx="7246462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 واحد يحذر زميله.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F7557CD-6178-6BDD-CBB8-DD6D5EF55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397" y="2553405"/>
            <a:ext cx="1559224" cy="3816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1B22631-A7A4-B4F4-7A33-C7D5B8C8E76B}"/>
              </a:ext>
            </a:extLst>
          </p:cNvPr>
          <p:cNvSpPr/>
          <p:nvPr/>
        </p:nvSpPr>
        <p:spPr>
          <a:xfrm rot="3173999">
            <a:off x="2312642" y="5003299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6CF6498-9EEC-0CAB-626B-B297C88184CB}"/>
              </a:ext>
            </a:extLst>
          </p:cNvPr>
          <p:cNvSpPr/>
          <p:nvPr/>
        </p:nvSpPr>
        <p:spPr>
          <a:xfrm rot="19028645">
            <a:off x="2433900" y="2121215"/>
            <a:ext cx="877800" cy="49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Espace réservé pour une image  29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4BCBDC21-D552-31C4-ADE2-30B55F6BC8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9264" y="693832"/>
            <a:ext cx="828000" cy="82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278C0B3-639C-6132-6C1B-D3F9D1706A22}"/>
              </a:ext>
            </a:extLst>
          </p:cNvPr>
          <p:cNvSpPr>
            <a:spLocks/>
          </p:cNvSpPr>
          <p:nvPr/>
        </p:nvSpPr>
        <p:spPr>
          <a:xfrm>
            <a:off x="6475607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BF90B50-988B-4041-90DE-508E1812E379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DBEF08B-AB43-ACC2-EB25-1198CBD4D8C9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C4831BC-CF72-8931-BD60-64791F8A7C9D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1EDEE2B-E11F-980E-4035-02BD87FDE671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89DE313D-124D-4229-BAF8-03EDABF8180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5B62E676-93B0-831E-9A00-FE11AC51E8F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57FECE19-DC2F-9FEE-0FAD-CF41544646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B3EFE9D-EA97-86C5-4A70-0E780EAED8F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9151FD78-9F18-7FA3-973F-DE15B7187EE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Forme libre : forme 1">
            <a:extLst>
              <a:ext uri="{FF2B5EF4-FFF2-40B4-BE49-F238E27FC236}">
                <a16:creationId xmlns:a16="http://schemas.microsoft.com/office/drawing/2014/main" xmlns="" id="{CDDE1E22-EF31-9FB5-7A1F-4B0E93CE479E}"/>
              </a:ext>
            </a:extLst>
          </p:cNvPr>
          <p:cNvSpPr/>
          <p:nvPr/>
        </p:nvSpPr>
        <p:spPr>
          <a:xfrm>
            <a:off x="6354156" y="1683287"/>
            <a:ext cx="1825519" cy="1377330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flat">
            <a:solidFill>
              <a:srgbClr val="518BC6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947BEEE4-F00C-F491-180F-8550B72C0B02}"/>
              </a:ext>
            </a:extLst>
          </p:cNvPr>
          <p:cNvSpPr txBox="1"/>
          <p:nvPr/>
        </p:nvSpPr>
        <p:spPr>
          <a:xfrm>
            <a:off x="6659897" y="2008720"/>
            <a:ext cx="1370377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.......................</a:t>
            </a:r>
            <a:endParaRPr lang="fr-MA" sz="24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BBF01B4A-A996-BF51-EDDD-5ECE5CED23C0}"/>
              </a:ext>
            </a:extLst>
          </p:cNvPr>
          <p:cNvGrpSpPr/>
          <p:nvPr/>
        </p:nvGrpSpPr>
        <p:grpSpPr>
          <a:xfrm>
            <a:off x="495717" y="1512000"/>
            <a:ext cx="3703803" cy="5090784"/>
            <a:chOff x="495717" y="1512000"/>
            <a:chExt cx="3703803" cy="5090784"/>
          </a:xfrm>
        </p:grpSpPr>
        <p:pic>
          <p:nvPicPr>
            <p:cNvPr id="29" name="Image 28" descr="Une image contenant Dessin animé, Visage humain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xmlns="" id="{2ACDAB5C-E59B-D373-F8C3-C2DC70F2E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5717" y="1512000"/>
              <a:ext cx="3703803" cy="3492642"/>
            </a:xfrm>
            <a:prstGeom prst="rect">
              <a:avLst/>
            </a:prstGeom>
          </p:spPr>
        </p:pic>
        <p:pic>
          <p:nvPicPr>
            <p:cNvPr id="30" name="Image 29" descr="Une image contenant garçon, Visage humain, habits, jouet&#10;&#10;Le contenu généré par l’IA peut être incorrect.">
              <a:extLst>
                <a:ext uri="{FF2B5EF4-FFF2-40B4-BE49-F238E27FC236}">
                  <a16:creationId xmlns:a16="http://schemas.microsoft.com/office/drawing/2014/main" xmlns="" id="{ED2724AB-8CF4-DC84-F89B-1098830DC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11055" y="5004642"/>
              <a:ext cx="1779049" cy="1598142"/>
            </a:xfrm>
            <a:prstGeom prst="rect">
              <a:avLst/>
            </a:prstGeom>
          </p:spPr>
        </p:pic>
        <p:pic>
          <p:nvPicPr>
            <p:cNvPr id="31" name="Image 30" descr="Une image contenant dessin humoristique, horloge&#10;&#10;Le contenu généré par l’IA peut être incorrect.">
              <a:extLst>
                <a:ext uri="{FF2B5EF4-FFF2-40B4-BE49-F238E27FC236}">
                  <a16:creationId xmlns:a16="http://schemas.microsoft.com/office/drawing/2014/main" xmlns="" id="{4B63E76A-6CC6-78FF-881F-8C9787F7D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3533" y="5004642"/>
              <a:ext cx="1715993" cy="1557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2164779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9697A88-DA72-F15A-1E82-0DAE30963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CADD712D-9527-CDBA-6752-13D0225BA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أنشدوا.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0089702-D310-FF0C-4B5D-C4D7C09EB7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0272" y="693832"/>
            <a:ext cx="828000" cy="82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703BD15-39A8-7B26-219F-582E678353CA}"/>
              </a:ext>
            </a:extLst>
          </p:cNvPr>
          <p:cNvSpPr>
            <a:spLocks/>
          </p:cNvSpPr>
          <p:nvPr/>
        </p:nvSpPr>
        <p:spPr>
          <a:xfrm>
            <a:off x="6475607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B8DF9DA-0CCA-5E9C-EC1E-AF87AFE828EB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053B0E8-ADC9-3F00-0A5F-896FE694AAE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19BF550-CA59-89BB-9A0F-53B0411FA675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BFFE7E1-8FE1-C30E-9E0F-9046AB75FB54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C050D4E9-A6DF-C8D0-E1A9-BA86BC71CA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C7319E5A-C240-18B4-3DAD-08C4A0DDA9E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0D7B3B0B-3F48-4A3E-DAD7-88C524E20E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A32A4775-5644-5B26-48E3-137E0398FC3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ABA3A78F-365A-18CB-F190-798FB623B05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3C2F1B96-B410-5084-5DBA-FCAD55CAD5A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47820" y="6127547"/>
            <a:ext cx="540000" cy="540000"/>
          </a:xfrm>
          <a:prstGeom prst="rect">
            <a:avLst/>
          </a:prstGeom>
        </p:spPr>
      </p:pic>
      <p:pic>
        <p:nvPicPr>
          <p:cNvPr id="3" name="Image 2" descr="Une image contenant texte, écriture manuscrite, Police, lettre&#10;&#10;Le contenu généré par l’IA peut être incorrect.">
            <a:extLst>
              <a:ext uri="{FF2B5EF4-FFF2-40B4-BE49-F238E27FC236}">
                <a16:creationId xmlns:a16="http://schemas.microsoft.com/office/drawing/2014/main" xmlns="" id="{D0FA7CF4-D68C-60C9-D43F-A25149E74F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6787" y="2112698"/>
            <a:ext cx="6031141" cy="376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792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B920EE-7FAD-72B2-9981-0ADC9791D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C06C9356-C9E3-5858-6D9B-B2F63965E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تمارين كتابية</a:t>
            </a:r>
            <a:endParaRPr lang="fr-MA" sz="4400" dirty="0">
              <a:solidFill>
                <a:srgbClr val="424D7B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06767D02-2EBA-D1CC-55F8-A772C39D7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A9145AAF-939D-FE9D-79A1-0506BC7E844C}"/>
              </a:ext>
            </a:extLst>
          </p:cNvPr>
          <p:cNvSpPr txBox="1"/>
          <p:nvPr/>
        </p:nvSpPr>
        <p:spPr>
          <a:xfrm>
            <a:off x="5241103" y="1777877"/>
            <a:ext cx="1686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defTabSz="914400" rtl="1">
              <a:buClr>
                <a:srgbClr val="000000"/>
              </a:buClr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xmlns="" id="{5BD977B3-28EC-64F8-3C7B-1DED1F236EAD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buSzPct val="500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تمارين تطبيقية حول الجملة الفعلية</a:t>
            </a:r>
          </a:p>
        </p:txBody>
      </p:sp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xmlns="" id="{7B792A90-F8F9-FA94-6991-04797B0E26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349" y="1758213"/>
            <a:ext cx="540000" cy="54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67693D0-4BC7-F689-6745-1DFAD5751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081187" y="2101042"/>
            <a:ext cx="1021875" cy="79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73D749C-DB2A-4A61-968A-F24EC07A58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1103" y="1023459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31978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B8CD70C-86F2-8ADD-641D-918057584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xmlns="" id="{B1D2FFA3-DB9C-A0C6-528A-B16BBE5E0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والآن ستنجزون تمارين كتابية على كراساتكم. خذوا  ص97.</a:t>
            </a:r>
            <a:endParaRPr lang="ar-MA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AB96735-FDBB-5E48-8460-E6D71F397F8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B0B0444-D1D2-32AB-2C06-6BF9E0EC092E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2B76D55-96E0-AADF-97F8-F68380E348A8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7B56223-FD89-A841-A56A-1BFAB8F9E533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AF798F5-F4CB-883D-5069-2FD26EA57A07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DF63E93-51E2-BD04-17B6-A41CD4A9BA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7B5431D-C050-6FA5-B8E1-4C04D29D76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82F0166-A1B9-8E8B-280B-C22C9BEA3BA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873E159A-F9A7-2D71-0FB3-58AB1D703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27C1E98-4632-42C7-0FF5-EFD9DA664BE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426C573-9E2B-F7E4-6F2D-13ED5FDAE7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0440" y="693832"/>
            <a:ext cx="828000" cy="828000"/>
          </a:xfrm>
          <a:prstGeom prst="rect">
            <a:avLst/>
          </a:prstGeom>
        </p:spPr>
      </p:pic>
      <p:pic>
        <p:nvPicPr>
          <p:cNvPr id="16" name="Image 15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14338CE0-5680-0BB3-7559-891D9D72DD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2292" y="1507924"/>
            <a:ext cx="3623924" cy="4989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479521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EF8B4F4-3AA8-C1E9-BD04-7EC9EBAB6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2872B977-8530-2660-051E-5120E373D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يسجل الأستاذ على سجل الطلاقة.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D7351739-5FEB-11C8-8C04-1913B20A5D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8" y="684213"/>
            <a:ext cx="828001" cy="82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077A82B-4D52-FD1E-034D-29A966934809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8CEDB0C-D4F8-9EF3-18BC-35FB02D285A7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5026C7B-7546-99B5-07EC-3D922E32DD3E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4343B7C-351A-2E0A-434E-E1F3A31FCB8A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2807856-67BB-268A-5F22-B3275FD6FE4B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F84434A2-985F-7B37-2B4E-51034C2EF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35E9FF71-EA59-A0E6-C270-51DF9D32E17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2E286E36-A7FC-09FF-2C1F-22843382E47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1158C4C0-8BD9-7812-C170-BEDDBEC1143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BFE6E7F0-723C-D339-EEBE-5C88F705104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900761B3-7690-0139-8F5A-75D945A1156B}"/>
              </a:ext>
            </a:extLst>
          </p:cNvPr>
          <p:cNvSpPr txBox="1"/>
          <p:nvPr/>
        </p:nvSpPr>
        <p:spPr>
          <a:xfrm>
            <a:off x="730526" y="1867540"/>
            <a:ext cx="783873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عِنْدَ تَجَمُّعِنا عَلى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ﭐلْمائِدَ</a:t>
            </a:r>
            <a:r>
              <a:rPr lang="ar-MA" sz="4800" b="1" dirty="0" err="1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نَسْتَمْتِعُ بِلَحَظاتٍ جَميلَ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ٍ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قَبْلَ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ﭐلْأَكْ</a:t>
            </a:r>
            <a:r>
              <a:rPr lang="ar-MA" sz="4800" b="1" dirty="0" err="1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نَغْسِلُ أَيْدينا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بِـٱلْمَاءِ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وَٱلصّابو</a:t>
            </a:r>
            <a:r>
              <a:rPr lang="ar-MA" sz="4800" b="1" dirty="0" err="1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نَجْلِسُ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بِـٱعْتِدالٍ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وَنَأْكُلُ  بِهُدو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ء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ٍ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  <a:p>
            <a:pPr algn="just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تُعِدُّ لَنا أُمّي أَطْباقاً لَذيذَ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ةً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؛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خُبْزاً أَسْمَرَ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وَخُضْرَواتٍ مُتَنَوِّعَةً وَفَواكِهَ مُخْتَلِفَ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ةً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نَمْضَغُ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ﭐلطَّعامَ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بِمَهَ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ٍ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وَنَشْرَبُ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ﭐلْماءَ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بِقَدَ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رٍ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68070785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389DE92-4083-61E7-FDE9-AC197BCEB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DC51CB2-2F94-EFC7-4823-D38E8BE28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أقرأ: أنْتَ تَناوَلْ فَطورَكَ. أَنْتِ، ماذا سنقول؟</a:t>
            </a:r>
            <a:endParaRPr lang="ar-MA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116ADFE-E3CD-2C62-92C6-AB5993013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9936" y="674168"/>
            <a:ext cx="828000" cy="82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416C5FC-BBEC-7095-1CAC-948DCC9D54C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2785489-0436-204F-6509-0088EB59541C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6821F8B-FB37-F37C-70CF-DBDC713D81A7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26F2EB6-4AFB-BFC4-EFA1-DED7960059B4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6309AFB-6146-D586-F6A5-F28962DD32CA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B117E2DD-FBEC-6D3C-BC72-365B5F4BACE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9A9257C1-0C9A-BAD7-28A9-200B8BC0D2F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29515D0A-E606-7202-B65C-C5334494154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277653E5-78FB-D280-9E96-BE61A865A3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300C3A1F-2D6A-0261-CC7D-8F314C0B17E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3AEF998-10DF-9841-D80A-543EB424638C}"/>
              </a:ext>
            </a:extLst>
          </p:cNvPr>
          <p:cNvSpPr txBox="1"/>
          <p:nvPr/>
        </p:nvSpPr>
        <p:spPr>
          <a:xfrm>
            <a:off x="1668327" y="1850270"/>
            <a:ext cx="42811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أَنْتَ 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تَناوَلْ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فَطورَكَ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fr-FR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أَنْتِ ..................... فَطورَكِ</a:t>
            </a:r>
            <a:r>
              <a:rPr lang="ar-MA" sz="3600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3600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09778071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9E5CE7C-D61D-4624-D87B-08D46B990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FB09C23-88A9-B01C-654D-3C94F83FF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أَنْتِ تَناوَلي فَطورَكِ. نقرأ جماعة؟</a:t>
            </a:r>
            <a:endParaRPr lang="ar-MA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42D4172-C4EF-4B19-B07E-18AF63C5CE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9936" y="674168"/>
            <a:ext cx="828000" cy="82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F52DD4C-76D2-65A8-A647-B2E0940E6EFF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9126D2C-A0D9-3725-61C9-7E051901E8A1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9F813F3-1D8C-0D27-5B96-1CAF743B3EB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1A74BB9-FEDA-F1BA-88E1-A72F4172A9B5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F086925-932F-289A-4F56-DBD3360ECED9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AE16F299-3876-B514-3175-1818319B58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34CBC3B-FDFA-B204-41F9-C53FF272F3A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290AFDE8-28D2-64EB-BA70-92B3D96E7F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A939B0D5-9EB8-5DBF-AB21-F0BBFF8C93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48EBFB28-E77C-0AD3-5E0E-ED55A60A604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0DA7C103-75A0-59F7-7F8C-DA1920EBC889}"/>
              </a:ext>
            </a:extLst>
          </p:cNvPr>
          <p:cNvSpPr txBox="1"/>
          <p:nvPr/>
        </p:nvSpPr>
        <p:spPr>
          <a:xfrm>
            <a:off x="1668327" y="1850270"/>
            <a:ext cx="42811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أَنْتَ 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تَناوَلْ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فَطورَكَ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fr-FR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أَنْتِ 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تَناوَلي 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فَطورَ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44356109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D77ADD3-8CE3-731E-6148-286C742F5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AD8D8F7-286E-3C10-3FC1-925C22AF4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يتمم؟</a:t>
            </a:r>
            <a:endParaRPr lang="ar-MA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EF71D4A-887D-ECF1-583A-222C48B1EB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0272" y="684000"/>
            <a:ext cx="828000" cy="82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3C9E760-2481-5AAE-5A83-8FBCF69CC838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C47072F-19BC-9920-6305-0950A4358450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20B06EC-5497-579E-1D30-FCD952695B4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EAAA15B-FA59-AEF2-02AC-B8D5A8613151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0E6C875-AF54-99B5-6871-B8D433B37148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BAC02FA7-A853-8B7E-BD71-A14D8F3BC9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F77703C0-170F-BA1D-66A3-C6CF0F900DB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D7C3E1B7-B2B7-21F8-B20E-F0DB88AC647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2003A9BB-2FBC-1D3F-134A-A9EB003F7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227D6A1C-8611-1EC0-1327-9FDDCECEB8C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596A063-A4E7-A6F5-682A-6D185F6388CE}"/>
              </a:ext>
            </a:extLst>
          </p:cNvPr>
          <p:cNvSpPr txBox="1"/>
          <p:nvPr/>
        </p:nvSpPr>
        <p:spPr>
          <a:xfrm>
            <a:off x="1668327" y="1850270"/>
            <a:ext cx="4281130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أَنْتَ 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تَناوَلْ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فَطورَكَ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fr-FR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أَنْتِ 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تَناوَلي 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فَطورَ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أَنْتُما............ فَطورَ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كُما.</a:t>
            </a:r>
            <a:endParaRPr lang="ar-MA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أَنْتُمْ................ فَطورَ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كُمْ.</a:t>
            </a:r>
            <a:endParaRPr lang="fr-FR" sz="3600" b="1" dirty="0">
              <a:solidFill>
                <a:schemeClr val="tx2">
                  <a:lumMod val="90000"/>
                  <a:lumOff val="1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14904048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B0875C-93EE-3FFB-DD4B-B8030BEC8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658B6F-4398-79EE-E2D6-351FB7AA4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ar-MA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D17A513-E70A-A4E1-467F-1D7CC73A1A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0272" y="684000"/>
            <a:ext cx="828000" cy="82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F5E0A36-B66E-48EE-C21F-40733539530D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B4595CF-ECC6-E68B-1C51-137F147A277F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3176B92-EF05-18B0-4130-7E09D98E47E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8AB429D-7051-DA5F-AB8A-9B21200D9B0E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39DF374-35E5-E0FC-93F3-B7B4309A4A0F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E2C2BB42-77E4-F725-4AFE-CA8A947409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04BC8EC0-5519-C770-3EEC-16676D760F0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7191A782-70CD-6F63-8F1B-02803E951D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DD80D296-E1CB-4533-6CFB-3174F2F01F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58FC54E3-EEFA-015D-983C-69BC15DB3EE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B2EC841-0ECF-FF69-3DC9-06EC163068A7}"/>
              </a:ext>
            </a:extLst>
          </p:cNvPr>
          <p:cNvSpPr txBox="1"/>
          <p:nvPr/>
        </p:nvSpPr>
        <p:spPr>
          <a:xfrm>
            <a:off x="1668327" y="1850270"/>
            <a:ext cx="4281130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أَنْتَ 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تَناوَلْ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فَطورَكَ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fr-FR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أَنْتِ 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تَناوَلي 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فَطورَ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أَنْتُما 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تَناوَلا 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فَطورَ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كُما.</a:t>
            </a:r>
            <a:endParaRPr lang="ar-MA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أَنْتُمْ 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تَناوَلوا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فَطورَ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كُمْ.</a:t>
            </a:r>
            <a:endParaRPr lang="fr-FR" sz="3600" b="1" dirty="0">
              <a:solidFill>
                <a:schemeClr val="tx2">
                  <a:lumMod val="90000"/>
                  <a:lumOff val="1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92174952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29B2A88-69DA-8A41-56FB-1D192778A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3E950D0-8BCD-0DD6-5701-68F850B43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31" y="819538"/>
            <a:ext cx="6840000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أكملوا الجملة التالية بالكلمة المناسبة حسب الضمائر.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اشتغلوا في ثنائيات.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Espace réservé pour une image  29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CE483B45-01A1-5F14-54EB-BB00C8832A2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828000" cy="82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A2A359F-DA3C-EA4D-7F4D-4200855AC42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DC76BDA-5BBA-C7F6-31CA-864F6621656D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746E24A-F95B-CBE3-B634-43490FE2B6F2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566B2E3-39E2-D9B7-387C-83EFCF91B080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5EC76E2-3A9C-21A9-0BA5-B3348A6F7883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CC229B1F-A3FA-B063-ED15-24E80DFF2FD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3686BB76-D55A-69AA-B7F4-B787E64775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065C2B2C-7E19-8B99-B31B-AC247E02ACC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5D688754-F97F-010A-87DB-7A8F11DD7E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2C0F8D05-8FE6-AFAC-E4D6-F4921FC47C0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E895025-CAA7-2935-CF3A-08CF2291C745}"/>
              </a:ext>
            </a:extLst>
          </p:cNvPr>
          <p:cNvSpPr txBox="1"/>
          <p:nvPr/>
        </p:nvSpPr>
        <p:spPr>
          <a:xfrm>
            <a:off x="1668327" y="1850270"/>
            <a:ext cx="4281130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أَنْتَ 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اِشْرَبْ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عَصيرَكَ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fr-FR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أَنْتِ .............. عَصيرَكِ.</a:t>
            </a:r>
            <a:r>
              <a:rPr lang="fr-FR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algn="r" rtl="1">
              <a:lnSpc>
                <a:spcPct val="200000"/>
              </a:lnSpc>
              <a:defRPr/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أَنْتُما ............... عَصيرَكُما.</a:t>
            </a:r>
            <a:r>
              <a:rPr lang="fr-FR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ar-MA" sz="3600" b="1" dirty="0">
              <a:solidFill>
                <a:schemeClr val="tx2">
                  <a:lumMod val="90000"/>
                  <a:lumOff val="1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أَنْتُمْ ................ عَصيرَكُمْ.</a:t>
            </a:r>
            <a:endParaRPr lang="fr-FR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72726457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B589B51-62E6-A683-AEA0-0B2AA09D0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70D5F90-B8E2-01CA-D445-8AB746DB6C55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A71EFBC-783F-A089-C53D-8504D0C5D4F0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4DEA233-1C6A-B04B-48B0-97C417A0B0D4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2C182FB-71D4-467C-8375-74B40DD614C3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26A6688-9814-AA95-0ABE-E499AB9C488C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4E037880-5882-B043-8CAD-78F1C69CAF4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D19ADDB-45AE-05B5-99E1-A3DFBC7826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90EB9BF-9CC2-16C3-EEE3-1804408C9C2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727879DB-59B1-7A04-5FC3-8E1CBEF917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D98A2AB3-9B1D-D096-2ADF-3B02259AB94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D841DE0C-C9D4-609E-7A95-FBE5CD4246DB}"/>
              </a:ext>
            </a:extLst>
          </p:cNvPr>
          <p:cNvSpPr txBox="1">
            <a:spLocks/>
          </p:cNvSpPr>
          <p:nvPr/>
        </p:nvSpPr>
        <p:spPr>
          <a:xfrm>
            <a:off x="709469" y="792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88B2AAC5-E25C-D8B9-AB10-AF5559178B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EB9C628-4CA3-E78C-BE1B-976E0AEB61F4}"/>
              </a:ext>
            </a:extLst>
          </p:cNvPr>
          <p:cNvSpPr txBox="1"/>
          <p:nvPr/>
        </p:nvSpPr>
        <p:spPr>
          <a:xfrm>
            <a:off x="1668327" y="1850270"/>
            <a:ext cx="4281130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أَنْتَ 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اِشْرَبْ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عَصيرَكَ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fr-FR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أَنْتِ 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اِشْرَبي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عَصيرَكِ.</a:t>
            </a:r>
            <a:r>
              <a:rPr lang="fr-FR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algn="r" rtl="1">
              <a:lnSpc>
                <a:spcPct val="200000"/>
              </a:lnSpc>
              <a:defRPr/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أَنْتُما 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اِشْرَبا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عَصيرَكُما.</a:t>
            </a:r>
            <a:r>
              <a:rPr lang="fr-FR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ar-MA" sz="3600" b="1" dirty="0">
              <a:solidFill>
                <a:schemeClr val="tx2">
                  <a:lumMod val="90000"/>
                  <a:lumOff val="1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أَنْتُمْ 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اِشْرَبوا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عَصيرَكُمْ.</a:t>
            </a:r>
            <a:endParaRPr lang="fr-FR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49219034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20DAFCA-E3EC-D318-CFF8-E2310A8CA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29FEBBC-DEB2-364C-23B0-A564EF4F70C7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AC3F4E0-997C-FDA8-59A9-750A5E838545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97FD15F-EA22-4DAE-0301-8919A0FDA035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09D7D8F-735C-A589-030E-67355FE676AF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C16AC3E-085E-2001-799A-C4AD486A87AF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BBB366FA-F9DD-75AB-7E6A-E1929239C8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7E863257-0964-2FA8-B807-58B7C7AE67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60CA2135-F768-E6AD-8F38-5228AAB778D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58C04683-2CD7-A55D-5893-CFEA218F45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6AF47098-D3E2-C7A2-2FAD-37256B477C9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32A364A6-65B0-BCEF-F196-CE5E63CC54AB}"/>
              </a:ext>
            </a:extLst>
          </p:cNvPr>
          <p:cNvSpPr txBox="1">
            <a:spLocks/>
          </p:cNvSpPr>
          <p:nvPr/>
        </p:nvSpPr>
        <p:spPr>
          <a:xfrm>
            <a:off x="709469" y="792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سأعبر عن المشهد موظفا: نَمْ.................كَيْ.........................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1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DFB390BF-EEC6-345E-2D89-DD2D96070ED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4" name="Image 3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xmlns="" id="{27BCABB8-E086-BB32-235D-D6A265FA53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5771" y="2052162"/>
            <a:ext cx="3674085" cy="327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44684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3B22CE6-F836-38E6-CC02-E4698A66F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96FB8CE-2A91-E1C4-D737-0F07DF8E975F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7BA45D6-8A8D-9B12-9907-E18DB13EAEC8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BF8288D-AC98-95E3-328C-C1C7678969B4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E908697-7B08-7CA5-DD17-06E671A60B92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DD808F8-923D-B5A7-0A2D-78411659FC68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4F17E1F7-47E1-B993-CC04-CF431222EE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E47D58EB-A548-3A67-D3D5-16011A7F19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BE2BD214-4404-9B0A-B454-C842CB97223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79D3A7BD-14BB-CACE-B2E9-32E31E68A0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CC53FF0-B402-C245-9392-E4D722B9BE0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D468B537-AA1B-3EF4-2DF1-AF5FD63C1D20}"/>
              </a:ext>
            </a:extLst>
          </p:cNvPr>
          <p:cNvSpPr txBox="1">
            <a:spLocks/>
          </p:cNvSpPr>
          <p:nvPr/>
        </p:nvSpPr>
        <p:spPr>
          <a:xfrm>
            <a:off x="709469" y="792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1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2EE33F5-75CE-F225-5157-4D12F06388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EF336F5F-D230-F5B0-35BA-D98D407C81B1}"/>
              </a:ext>
            </a:extLst>
          </p:cNvPr>
          <p:cNvSpPr txBox="1"/>
          <p:nvPr/>
        </p:nvSpPr>
        <p:spPr>
          <a:xfrm>
            <a:off x="1807361" y="5151464"/>
            <a:ext cx="49791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نَمْ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باكِراً 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تَسْتَيْقِظَ نَشيطاً.</a:t>
            </a:r>
            <a:endParaRPr lang="fr-MA" sz="4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xmlns="" id="{C9152DED-9D38-0878-CFA6-26A72C7DE7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5771" y="1755287"/>
            <a:ext cx="3674085" cy="327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920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171A4AD-9C91-512F-F381-9F51D386D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E3FB6F1-F820-A60A-8093-0DC2955DB522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AA5EAA0-C031-A2CE-7303-25B321D6D5AF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D2AC855-D367-A97E-2376-B82166C85755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45378D4-2F59-2F85-2ADD-75EDA26EBA01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0AD3AC0-9E50-24D5-BEAE-5F84C12CA998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534DD4A7-53E1-09CB-81B4-5C0F3CF12F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99952841-85C2-043D-580E-D6238C2401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6576C1C9-5722-D7AD-E2AA-839551ACF41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38D320C8-8A09-864C-D135-97CE27A46B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8AF7EF40-81D0-5421-20B6-4A07E7EBDCF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3B9F46D5-5AFE-0B7B-5587-497F5DA7DE62}"/>
              </a:ext>
            </a:extLst>
          </p:cNvPr>
          <p:cNvSpPr txBox="1">
            <a:spLocks/>
          </p:cNvSpPr>
          <p:nvPr/>
        </p:nvSpPr>
        <p:spPr>
          <a:xfrm>
            <a:off x="709469" y="792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سأعبر عن المشهد موظفا:.................كَيْ....................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1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C4A1CD26-1348-D433-A93D-9A4ABB73E0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4" name="Image 3" descr="Une image contenant dessin, garçon, clipart, Visage humain&#10;&#10;Le contenu généré par l’IA peut être incorrect.">
            <a:extLst>
              <a:ext uri="{FF2B5EF4-FFF2-40B4-BE49-F238E27FC236}">
                <a16:creationId xmlns:a16="http://schemas.microsoft.com/office/drawing/2014/main" xmlns="" id="{2D2B7E67-B5FD-8CE8-62F7-51946DE3C4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232" y="1903333"/>
            <a:ext cx="4934558" cy="340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46929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55429F6-6965-CED6-4AC4-2FE0E4B89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D5338B4-7223-1ED8-7A9C-CF6292B8814A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D0DB6EA-759F-55C7-D2AE-EA25463B08B2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CF27498-A8B7-B741-A9B5-E6CFFB6720CE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1B6A7A9-B5B1-C314-17A2-643730354719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78DEF81-84BA-0B1A-FFBF-6B236DFACC32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EC6FD552-73EC-4AD1-9AD6-443DB6AAF4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EF08E3EC-C075-0CE9-FF1B-07B13A4347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F644BCB9-A13F-7A04-AE9D-6A04505208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011C26-9E13-2DAE-060A-CD55D510F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F3ED1322-9EA8-5C06-2EF1-632B5B76610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85782134-56F8-6970-72A1-3E0A3D5C2C60}"/>
              </a:ext>
            </a:extLst>
          </p:cNvPr>
          <p:cNvSpPr txBox="1">
            <a:spLocks/>
          </p:cNvSpPr>
          <p:nvPr/>
        </p:nvSpPr>
        <p:spPr>
          <a:xfrm>
            <a:off x="709469" y="792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1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217D3B66-20AB-9272-2EDA-10FDD9BAA30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6DCBA9DF-D9F8-DA1E-EB2F-1E04D33B1C28}"/>
              </a:ext>
            </a:extLst>
          </p:cNvPr>
          <p:cNvSpPr txBox="1"/>
          <p:nvPr/>
        </p:nvSpPr>
        <p:spPr>
          <a:xfrm>
            <a:off x="1807361" y="5151464"/>
            <a:ext cx="49791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اُرْكُضْ بِنَشاطٍ 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تُحافِظَ</a:t>
            </a:r>
            <a:r>
              <a:rPr kumimoji="0" lang="ar-MA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عَلى صِحَّتِكَ.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4" name="Image 3" descr="Une image contenant dessin, garçon, clipart, Visage humain&#10;&#10;Le contenu généré par l’IA peut être incorrect.">
            <a:extLst>
              <a:ext uri="{FF2B5EF4-FFF2-40B4-BE49-F238E27FC236}">
                <a16:creationId xmlns:a16="http://schemas.microsoft.com/office/drawing/2014/main" xmlns="" id="{49AD716A-99EB-9795-997A-1C288CC3D4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587" y="1728906"/>
            <a:ext cx="4934558" cy="340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651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55C431B-6428-ADBD-0530-343EA51B1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F179A1D-94CD-7E4E-96C6-4420AA8DA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 سأملي عليكم كلمات.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B7C7E32-12F3-BD08-E26A-7CD9874554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8" y="684213"/>
            <a:ext cx="828001" cy="82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A13223B-A994-57DC-A09A-101CD6553075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54A0657-1F9E-3432-DAB0-C25ACBBB171F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727D6E0-6EFC-BA4A-9F5C-3B95E4BB0C9C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8716543-E49B-E3FB-8A82-59AF861F8BCB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8647501-0D01-2E85-7D08-4CF45FF6B11D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4D4C1BDD-651E-EF5B-2905-2C49973A1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CA438B4-B377-C0F2-F771-8362ABE405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CBB08132-AE7B-953F-0405-2C3919EEA0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56A379D8-FF2C-85EA-F2C3-9F4D2F5B5EF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70F9AF8E-B72E-25B1-348C-3B77763D67B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Google Shape;1379;p12">
            <a:extLst>
              <a:ext uri="{FF2B5EF4-FFF2-40B4-BE49-F238E27FC236}">
                <a16:creationId xmlns:a16="http://schemas.microsoft.com/office/drawing/2014/main" xmlns="" id="{1C43D4A9-727D-0AE0-50D2-B9C216A0D5B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761" t="13526" r="-800" b="14953"/>
          <a:stretch/>
        </p:blipFill>
        <p:spPr>
          <a:xfrm>
            <a:off x="2791325" y="2732631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60613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8A0374A-DBF7-678B-7461-B024C2BB6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xmlns="" id="{043FFED3-D35C-5B9C-D12A-F722F5187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سنرتب الكلمات التالية للحصول على جملة مفيدة. ما الكلمة الأولى؟</a:t>
            </a:r>
            <a:endParaRPr lang="ar-MA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3FDABE6C-B7B6-45C7-75DD-A049739511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0104" y="693832"/>
            <a:ext cx="828000" cy="82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6D07D6E-1719-271A-653F-4B5CD2A5CAF0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443CD8C-4900-8600-1FE2-DC7E22FBEADD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B006E23-4640-4555-2FC7-8BD19D6E891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B5F79D4-119A-5488-9D73-0954490AD5B4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A020098-5818-80F7-6A00-CAB71FB72CB3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17062BF1-4D50-CB32-4150-9C5FC3DE36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6A90C2A7-7B71-952D-87C3-CEE6B795026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82FA1151-722E-B91F-C21A-592CC2F8F5F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28F5C982-9FDA-A7E6-1EA4-E35AB7D8F4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764A7C8A-A559-75EE-34FA-2A8FF85C69F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DCD62852-9C10-6D43-F6A0-E9113912D321}"/>
              </a:ext>
            </a:extLst>
          </p:cNvPr>
          <p:cNvGrpSpPr/>
          <p:nvPr/>
        </p:nvGrpSpPr>
        <p:grpSpPr>
          <a:xfrm>
            <a:off x="872401" y="2818515"/>
            <a:ext cx="6953560" cy="2230987"/>
            <a:chOff x="1614716" y="2818515"/>
            <a:chExt cx="6953560" cy="2230987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xmlns="" id="{100DA8A3-FECC-B640-3FDC-82EF9B0656BD}"/>
                </a:ext>
              </a:extLst>
            </p:cNvPr>
            <p:cNvSpPr txBox="1"/>
            <p:nvPr/>
          </p:nvSpPr>
          <p:spPr>
            <a:xfrm>
              <a:off x="3378304" y="2818516"/>
              <a:ext cx="1934254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لا تُهْمِلوا</a:t>
              </a:r>
              <a:endParaRPr lang="f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xmlns="" id="{7623EA51-126C-8FE5-5110-A5D1E21A60B4}"/>
                </a:ext>
              </a:extLst>
            </p:cNvPr>
            <p:cNvSpPr txBox="1"/>
            <p:nvPr/>
          </p:nvSpPr>
          <p:spPr>
            <a:xfrm>
              <a:off x="5615945" y="2818515"/>
              <a:ext cx="1460201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لا تُهْمِلْ</a:t>
              </a:r>
              <a:endParaRPr lang="f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1535D5F8-EDD6-0393-BD3E-D1244FFA9AD2}"/>
                </a:ext>
              </a:extLst>
            </p:cNvPr>
            <p:cNvSpPr txBox="1"/>
            <p:nvPr/>
          </p:nvSpPr>
          <p:spPr>
            <a:xfrm>
              <a:off x="7472373" y="2823403"/>
              <a:ext cx="1095903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كَيْ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xmlns="" id="{C7C0862D-3BCA-3C92-384D-984222F0A1A2}"/>
                </a:ext>
              </a:extLst>
            </p:cNvPr>
            <p:cNvSpPr txBox="1"/>
            <p:nvPr/>
          </p:nvSpPr>
          <p:spPr>
            <a:xfrm>
              <a:off x="1614716" y="2818515"/>
              <a:ext cx="1460201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تُحافِظوا</a:t>
              </a:r>
              <a:endParaRPr lang="f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xmlns="" id="{DB610C98-C7E2-0B36-0B4B-E71A028F5EA3}"/>
                </a:ext>
              </a:extLst>
            </p:cNvPr>
            <p:cNvSpPr txBox="1"/>
            <p:nvPr/>
          </p:nvSpPr>
          <p:spPr>
            <a:xfrm>
              <a:off x="2777978" y="4219925"/>
              <a:ext cx="2105977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عَلى صِحَّتِكُمْ</a:t>
              </a:r>
              <a:endParaRPr lang="f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xmlns="" id="{8567C947-32F4-377C-0A07-582A1D764054}"/>
                </a:ext>
              </a:extLst>
            </p:cNvPr>
            <p:cNvSpPr txBox="1"/>
            <p:nvPr/>
          </p:nvSpPr>
          <p:spPr>
            <a:xfrm>
              <a:off x="5591642" y="4266309"/>
              <a:ext cx="1620000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فَطورَكُمْ</a:t>
              </a:r>
              <a:endParaRPr lang="f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9776328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F4FAD3B-ED83-E8C9-BCEE-34AEA3F07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xmlns="" id="{8DC99AE4-767D-406A-A8B3-B8A6E15EA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تُهْمِلوا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. لا تهملوا ماذا؟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ar-MA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D13ED510-4D9E-738B-4ADD-9E607E6563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0104" y="693832"/>
            <a:ext cx="828000" cy="82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3616110-D43E-4FE9-D1A7-09C15D63A27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B9BD73C-0750-FD11-826B-8C6068CF022A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17A81ED-7ACD-3CBB-C3DE-C58FDC6AE200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9B60297-50BF-EDAD-1302-C0218B36073F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5FD91FE-C33C-96C0-6D86-6E0596E4EA82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A37FE11F-3BE8-5B9F-2B90-9CBC36B7C05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59CF3637-05A6-EECA-A905-FF9B59A8B0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01F1D5DE-9709-EB48-7AF2-49B42D0086C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F8AD1FC4-FEC9-2142-AC1A-9910928F60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ED5BFECD-D414-38BC-0B61-F26A1875E75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 descr="Une image contenant ligne, carré, Tracé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E0947F2-3947-BD3B-4072-6F2ED271D8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1" y="5328486"/>
            <a:ext cx="5962082" cy="1060505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68EC1B36-183D-E5C1-52C7-04AE46E69D82}"/>
              </a:ext>
            </a:extLst>
          </p:cNvPr>
          <p:cNvGrpSpPr/>
          <p:nvPr/>
        </p:nvGrpSpPr>
        <p:grpSpPr>
          <a:xfrm>
            <a:off x="872401" y="2818515"/>
            <a:ext cx="6953560" cy="2230987"/>
            <a:chOff x="1614716" y="2818515"/>
            <a:chExt cx="6953560" cy="2230987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xmlns="" id="{72F49934-259A-5418-CCBF-E7B30EDD2D8E}"/>
                </a:ext>
              </a:extLst>
            </p:cNvPr>
            <p:cNvSpPr txBox="1"/>
            <p:nvPr/>
          </p:nvSpPr>
          <p:spPr>
            <a:xfrm>
              <a:off x="3378304" y="2818516"/>
              <a:ext cx="1934254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لا تُهْمِلوا</a:t>
              </a:r>
              <a:endParaRPr lang="f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386DEB49-C48D-C4DC-FA4E-486FB99F48EE}"/>
                </a:ext>
              </a:extLst>
            </p:cNvPr>
            <p:cNvSpPr txBox="1"/>
            <p:nvPr/>
          </p:nvSpPr>
          <p:spPr>
            <a:xfrm>
              <a:off x="5615945" y="2818515"/>
              <a:ext cx="1460201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لا تُهْمِلْ</a:t>
              </a:r>
              <a:endParaRPr lang="f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31E150CF-CBDB-857C-E17B-7EA07E4A1AB6}"/>
                </a:ext>
              </a:extLst>
            </p:cNvPr>
            <p:cNvSpPr txBox="1"/>
            <p:nvPr/>
          </p:nvSpPr>
          <p:spPr>
            <a:xfrm>
              <a:off x="7472373" y="2823403"/>
              <a:ext cx="1095903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كَيْ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xmlns="" id="{00210992-C566-289A-40EA-B446B1F9C982}"/>
                </a:ext>
              </a:extLst>
            </p:cNvPr>
            <p:cNvSpPr txBox="1"/>
            <p:nvPr/>
          </p:nvSpPr>
          <p:spPr>
            <a:xfrm>
              <a:off x="1614716" y="2818515"/>
              <a:ext cx="1460201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تُحافِظوا</a:t>
              </a:r>
              <a:endParaRPr lang="f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xmlns="" id="{67EEC3F6-D6B3-CEB9-13A5-1DB392B3219C}"/>
                </a:ext>
              </a:extLst>
            </p:cNvPr>
            <p:cNvSpPr txBox="1"/>
            <p:nvPr/>
          </p:nvSpPr>
          <p:spPr>
            <a:xfrm>
              <a:off x="2777978" y="4219925"/>
              <a:ext cx="2105977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عَلى صِحَّتِكُمْ</a:t>
              </a:r>
              <a:endParaRPr lang="f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xmlns="" id="{5400B036-D648-0B10-3D3D-CB84647F7303}"/>
                </a:ext>
              </a:extLst>
            </p:cNvPr>
            <p:cNvSpPr txBox="1"/>
            <p:nvPr/>
          </p:nvSpPr>
          <p:spPr>
            <a:xfrm>
              <a:off x="5591642" y="4266309"/>
              <a:ext cx="1620000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فَطورَكُمْ</a:t>
              </a:r>
              <a:endParaRPr lang="f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7634267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0A0B038-A13C-EF6F-41CC-E9DA947C2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76E7A57-FFBA-7816-143F-1BDF47308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اشتغلوا في ثنائيات وأكملوا الجملة.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Espace réservé pour une image  29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52324599-52FC-5AF4-4E2D-60C58A8995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9432" y="684000"/>
            <a:ext cx="828000" cy="82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39B64C5-21B2-B2BD-B842-3A3C8E64E0D8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424840B-788B-8EC9-777B-257044961315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0F5CD2E-6A33-D309-F4BE-2C94E9C63C9F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3CE17DB-8B67-3F30-597D-111295BF5FE0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C2FC762-A9BC-AFE6-BCA4-EFCD6D9F86F6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EC23FF87-A617-9031-8EB1-0783F55269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AD355F61-DF7D-625B-72F1-603DF21C68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2D5EC30D-30C7-13A8-AC97-A3632F14E17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573826E8-5227-58BC-338D-65E600889A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A524A971-36A5-13DE-C251-00C15348E80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 descr="Une image contenant ligne, carré, Tracé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3707AAD-1D31-78CB-7CAB-A33AEE1F5F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1" y="5328486"/>
            <a:ext cx="5962082" cy="1060505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F935F25E-4640-BC8F-BE30-34837A8242AD}"/>
              </a:ext>
            </a:extLst>
          </p:cNvPr>
          <p:cNvGrpSpPr/>
          <p:nvPr/>
        </p:nvGrpSpPr>
        <p:grpSpPr>
          <a:xfrm>
            <a:off x="872401" y="2818515"/>
            <a:ext cx="6953560" cy="2230987"/>
            <a:chOff x="1614716" y="2818515"/>
            <a:chExt cx="6953560" cy="2230987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xmlns="" id="{EC2552DA-8E66-4026-CF8D-2BE54E0D04D4}"/>
                </a:ext>
              </a:extLst>
            </p:cNvPr>
            <p:cNvSpPr txBox="1"/>
            <p:nvPr/>
          </p:nvSpPr>
          <p:spPr>
            <a:xfrm>
              <a:off x="3378304" y="2818516"/>
              <a:ext cx="1934254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لا تُهْمِلوا</a:t>
              </a:r>
              <a:endParaRPr lang="f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58B977D0-88E3-908D-5364-3F04750EDA59}"/>
                </a:ext>
              </a:extLst>
            </p:cNvPr>
            <p:cNvSpPr txBox="1"/>
            <p:nvPr/>
          </p:nvSpPr>
          <p:spPr>
            <a:xfrm>
              <a:off x="5615945" y="2818515"/>
              <a:ext cx="1460201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لا تُهْمِلْ</a:t>
              </a:r>
              <a:endParaRPr lang="f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xmlns="" id="{3D84C674-BC39-6DD0-FA96-ABD46554D6E4}"/>
                </a:ext>
              </a:extLst>
            </p:cNvPr>
            <p:cNvSpPr txBox="1"/>
            <p:nvPr/>
          </p:nvSpPr>
          <p:spPr>
            <a:xfrm>
              <a:off x="7472373" y="2823403"/>
              <a:ext cx="1095903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كَيْ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xmlns="" id="{6804DA90-3F03-564B-B634-E57579B05192}"/>
                </a:ext>
              </a:extLst>
            </p:cNvPr>
            <p:cNvSpPr txBox="1"/>
            <p:nvPr/>
          </p:nvSpPr>
          <p:spPr>
            <a:xfrm>
              <a:off x="1614716" y="2818515"/>
              <a:ext cx="1460201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تُحافِظوا</a:t>
              </a:r>
              <a:endParaRPr lang="f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xmlns="" id="{2DB6EE88-1B7D-7F8D-BF66-8A1D8B252E4A}"/>
                </a:ext>
              </a:extLst>
            </p:cNvPr>
            <p:cNvSpPr txBox="1"/>
            <p:nvPr/>
          </p:nvSpPr>
          <p:spPr>
            <a:xfrm>
              <a:off x="2777978" y="4219925"/>
              <a:ext cx="2105977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عَلى صِحَّتِكُمْ</a:t>
              </a:r>
              <a:endParaRPr lang="f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xmlns="" id="{0BBC4960-F33B-A7B4-3637-C7625FA9C687}"/>
                </a:ext>
              </a:extLst>
            </p:cNvPr>
            <p:cNvSpPr txBox="1"/>
            <p:nvPr/>
          </p:nvSpPr>
          <p:spPr>
            <a:xfrm>
              <a:off x="5591642" y="4266309"/>
              <a:ext cx="1620000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فَطورَكُمْ</a:t>
              </a:r>
              <a:endParaRPr lang="f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0618933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0FA22E0-05A5-FD42-D135-92D87547A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7D27860-60A0-509E-A1CF-9340D47AF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241ADC6-D11D-6A58-F91C-E88E9153A077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558AE8B-8D69-AD5E-F1A3-6AD9A74CA372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0A548FC-13FD-6229-F838-ED40A31B2E1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0C8CE1F-7E9C-FD91-BEE1-65DDC8D351F1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7BF7D60-3425-FF7E-5B3B-B75D2DF78BE0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08E3656F-8D1C-2373-1815-FCA4E60FA8A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17BF205F-2081-2354-70F1-229FAA95E8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AF9F4201-7647-61B5-EFC6-F475E5E7D4C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32118D2A-36F3-1D7F-7CC0-48B75B1746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33479166-141C-15AF-E03E-951F126BFFC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 descr="Une image contenant ligne, carré, Tracé, Rectangle&#10;&#10;Le contenu généré par l’IA peut être incorrect.">
            <a:extLst>
              <a:ext uri="{FF2B5EF4-FFF2-40B4-BE49-F238E27FC236}">
                <a16:creationId xmlns:a16="http://schemas.microsoft.com/office/drawing/2014/main" xmlns="" id="{CCC1AB49-CBDA-9F31-D7C5-EFC190BEA7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53" y="5041495"/>
            <a:ext cx="6716172" cy="1060505"/>
          </a:xfrm>
          <a:prstGeom prst="rect">
            <a:avLst/>
          </a:prstGeom>
        </p:spPr>
      </p:pic>
      <p:pic>
        <p:nvPicPr>
          <p:cNvPr id="10" name="Espace réservé pour une image  7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EC2339A0-441B-3D1F-7DF9-18FE1DDABB0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7B7369C-8202-773A-73F4-5E9120691DBE}"/>
              </a:ext>
            </a:extLst>
          </p:cNvPr>
          <p:cNvSpPr txBox="1"/>
          <p:nvPr/>
        </p:nvSpPr>
        <p:spPr>
          <a:xfrm>
            <a:off x="995237" y="5217804"/>
            <a:ext cx="62108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لا تُهْمِلوا فَطورَكُمْ  كَيْ تُحافِظوا عَلى صِحَّتِكُمْ.</a:t>
            </a:r>
            <a:endParaRPr lang="fr-MA" sz="4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89BD1488-ED9F-2BB8-4335-0ECF8FFDFA5E}"/>
              </a:ext>
            </a:extLst>
          </p:cNvPr>
          <p:cNvGrpSpPr/>
          <p:nvPr/>
        </p:nvGrpSpPr>
        <p:grpSpPr>
          <a:xfrm>
            <a:off x="1129680" y="2305579"/>
            <a:ext cx="6953560" cy="2230987"/>
            <a:chOff x="1614716" y="2818515"/>
            <a:chExt cx="6953560" cy="2230987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xmlns="" id="{FDE741F5-EA32-9824-BCDA-2D7487823E62}"/>
                </a:ext>
              </a:extLst>
            </p:cNvPr>
            <p:cNvSpPr txBox="1"/>
            <p:nvPr/>
          </p:nvSpPr>
          <p:spPr>
            <a:xfrm>
              <a:off x="3378304" y="2818516"/>
              <a:ext cx="1934254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لا تُهْمِلوا</a:t>
              </a:r>
              <a:endParaRPr lang="f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xmlns="" id="{4828F9F5-1BFC-68CD-4685-DDB7721F1E18}"/>
                </a:ext>
              </a:extLst>
            </p:cNvPr>
            <p:cNvSpPr txBox="1"/>
            <p:nvPr/>
          </p:nvSpPr>
          <p:spPr>
            <a:xfrm>
              <a:off x="5615945" y="2818515"/>
              <a:ext cx="1460201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لا تُهْمِلْ</a:t>
              </a:r>
              <a:endParaRPr lang="f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xmlns="" id="{3AC5C933-9E05-236C-2BAE-5F4F6AFAB4D7}"/>
                </a:ext>
              </a:extLst>
            </p:cNvPr>
            <p:cNvSpPr txBox="1"/>
            <p:nvPr/>
          </p:nvSpPr>
          <p:spPr>
            <a:xfrm>
              <a:off x="7472373" y="2823403"/>
              <a:ext cx="1095903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كَيْ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xmlns="" id="{9682C4DB-FD8C-8F02-BE70-B17242179AE0}"/>
                </a:ext>
              </a:extLst>
            </p:cNvPr>
            <p:cNvSpPr txBox="1"/>
            <p:nvPr/>
          </p:nvSpPr>
          <p:spPr>
            <a:xfrm>
              <a:off x="1614716" y="2818515"/>
              <a:ext cx="1460201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تُحافِظوا</a:t>
              </a:r>
              <a:endParaRPr lang="f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xmlns="" id="{D5E85F26-A400-4973-5AC1-656B0B0D5B4B}"/>
                </a:ext>
              </a:extLst>
            </p:cNvPr>
            <p:cNvSpPr txBox="1"/>
            <p:nvPr/>
          </p:nvSpPr>
          <p:spPr>
            <a:xfrm>
              <a:off x="2777978" y="4219925"/>
              <a:ext cx="2105977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عَلى صِحَّتِكُمْ</a:t>
              </a:r>
              <a:endParaRPr lang="f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xmlns="" id="{A1AB31A5-64CB-6326-AF5B-F9AACE4A8373}"/>
                </a:ext>
              </a:extLst>
            </p:cNvPr>
            <p:cNvSpPr txBox="1"/>
            <p:nvPr/>
          </p:nvSpPr>
          <p:spPr>
            <a:xfrm>
              <a:off x="5591642" y="4266309"/>
              <a:ext cx="1620000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فَطورَكُمْ</a:t>
              </a:r>
              <a:endParaRPr lang="f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65647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709E0BD-D01D-73F1-7DE1-B9600EA9C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878F79D0-2BD2-FEF2-F0D5-20C904270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>
                <a:solidFill>
                  <a:srgbClr val="424D7B"/>
                </a:solidFill>
              </a:rPr>
              <a:t>اختتام الحصة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CD8695AF-C04B-D3F4-E43D-2C29A885AC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639322BC-5D60-A072-1F12-BE2B360B46B3}"/>
              </a:ext>
            </a:extLst>
          </p:cNvPr>
          <p:cNvSpPr txBox="1"/>
          <p:nvPr/>
        </p:nvSpPr>
        <p:spPr>
          <a:xfrm>
            <a:off x="5412401" y="1777877"/>
            <a:ext cx="1758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defTabSz="914400" rtl="1">
              <a:buClr>
                <a:srgbClr val="000000"/>
              </a:buClr>
              <a:defRPr/>
            </a:pP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اختتام الحصة</a:t>
            </a:r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xmlns="" id="{C7C3BF08-480F-5722-D1F1-040FD01C4AC4}"/>
              </a:ext>
            </a:extLst>
          </p:cNvPr>
          <p:cNvSpPr txBox="1">
            <a:spLocks/>
          </p:cNvSpPr>
          <p:nvPr/>
        </p:nvSpPr>
        <p:spPr>
          <a:xfrm>
            <a:off x="1998133" y="2690694"/>
            <a:ext cx="4823867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1">
              <a:spcBef>
                <a:spcPts val="0"/>
              </a:spcBef>
              <a:buClr>
                <a:srgbClr val="424D7B"/>
              </a:buClr>
              <a:buSzPts val="1200"/>
              <a:buNone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ماذا تعلمتم اليوم؟ </a:t>
            </a:r>
          </a:p>
          <a:p>
            <a:pPr marL="0" lvl="0" indent="0" algn="r" rtl="1">
              <a:spcBef>
                <a:spcPts val="0"/>
              </a:spcBef>
              <a:buClr>
                <a:srgbClr val="424D7B"/>
              </a:buClr>
              <a:buSzPts val="1200"/>
              <a:buNone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واجباتكم المنزلية.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58C9B60-3417-751D-07C4-10C4CE2A1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180527" y="2087568"/>
            <a:ext cx="928977" cy="72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AD8F3DE-3AD8-AEA6-B8A3-6E4F74DB2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2805" y="1014810"/>
            <a:ext cx="396000" cy="396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79779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564A5A6-A1B3-D497-0D86-F78C18F3D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01A0BA7-B21B-0528-712E-0F40D8D21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شاركنا في تحدي القراءة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21424F1-D0B9-96D4-7F11-5C16218240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9936" y="684000"/>
            <a:ext cx="828000" cy="82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3359CF0-6AA5-21FE-2876-24A2E7A2D596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5807F9F-6BD3-2F32-9B05-C7DD4A8123B2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F142B0F-F607-4C38-D214-F24E37E0475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FE1F9A6-4652-ECE5-D5B0-BA3AF95ED54C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DA05F22-492D-63AD-4C68-78F50667186D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Google Shape;1676;p27">
            <a:extLst>
              <a:ext uri="{FF2B5EF4-FFF2-40B4-BE49-F238E27FC236}">
                <a16:creationId xmlns:a16="http://schemas.microsoft.com/office/drawing/2014/main" xmlns="" id="{235A4859-37AA-472F-170D-C382CB057678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429;p137">
            <a:extLst>
              <a:ext uri="{FF2B5EF4-FFF2-40B4-BE49-F238E27FC236}">
                <a16:creationId xmlns:a16="http://schemas.microsoft.com/office/drawing/2014/main" xmlns="" id="{AA939117-354C-6946-FC0D-1EE338629BD8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0;p140">
            <a:extLst>
              <a:ext uri="{FF2B5EF4-FFF2-40B4-BE49-F238E27FC236}">
                <a16:creationId xmlns:a16="http://schemas.microsoft.com/office/drawing/2014/main" xmlns="" id="{02583745-C263-8222-3844-7AC1F5CF361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9905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679;p27">
            <a:extLst>
              <a:ext uri="{FF2B5EF4-FFF2-40B4-BE49-F238E27FC236}">
                <a16:creationId xmlns:a16="http://schemas.microsoft.com/office/drawing/2014/main" xmlns="" id="{9BAB3B3B-6DCF-B3B2-C561-BBC3FC131C4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878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680;p27">
            <a:extLst>
              <a:ext uri="{FF2B5EF4-FFF2-40B4-BE49-F238E27FC236}">
                <a16:creationId xmlns:a16="http://schemas.microsoft.com/office/drawing/2014/main" xmlns="" id="{190171B0-AE31-F4FC-3D7B-78DA8B2FA4F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C5526B03-1A28-D4BD-DA7C-C3D7C2A4809F}"/>
              </a:ext>
            </a:extLst>
          </p:cNvPr>
          <p:cNvSpPr txBox="1"/>
          <p:nvPr/>
        </p:nvSpPr>
        <p:spPr>
          <a:xfrm>
            <a:off x="730526" y="1867540"/>
            <a:ext cx="783873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عِنْدَ تَجَمُّعِنا عَلى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ﭐلْمائِدَ</a:t>
            </a:r>
            <a:r>
              <a:rPr lang="ar-MA" sz="4800" b="1" dirty="0" err="1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نَسْتَمْتِعُ بِلَحَظاتٍ جَميلَ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ٍ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قَبْلَ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ﭐلْأَكْ</a:t>
            </a:r>
            <a:r>
              <a:rPr lang="ar-MA" sz="4800" b="1" dirty="0" err="1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نَغْسِلُ أَيْدينا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بِـٱلْمَاءِ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وَٱلصّابو</a:t>
            </a:r>
            <a:r>
              <a:rPr lang="ar-MA" sz="4800" b="1" dirty="0" err="1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نَجْلِسُ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بِـٱعْتِدالٍ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وَنَأْكُلُ  بِهُدو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ء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ٍ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  <a:p>
            <a:pPr algn="just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تُعِدُّ لَنا أُمّي أَطْباقاً لَذيذَ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ةً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؛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خُبْزاً أَسْمَرَ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وَخُضْرَواتٍ مُتَنَوِّعَةً وَفَواكِهَ مُخْتَلِفَ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ةً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نَمْضَغُ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ﭐلطَّعامَ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بِمَهَ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ٍ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وَنَشْرَبُ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ﭐلْماءَ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بِقَدَ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رٍ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74593321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21351FD-3062-E928-2A9D-4588B87D1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85EF240-DB4E-EC85-5651-C599DCB7F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تدربنا على استعمال  أساليب التحذير من عادات سيئة.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F60D200-CE09-CDF5-6972-FADBAC3A12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9936" y="684000"/>
            <a:ext cx="828000" cy="82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B5A0AB0-A9DB-D620-00FB-9E0AFDE7AE80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73CBF23-3E71-3ADF-6E9B-38857A947136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F1BF0D9-FC88-8426-865B-648989310D04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1710B3-6B6B-DCE5-4C46-D056D689905D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DE28C27-2B5A-E808-DA9B-CE324E8EE916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5" name="Google Shape;1676;p27">
            <a:extLst>
              <a:ext uri="{FF2B5EF4-FFF2-40B4-BE49-F238E27FC236}">
                <a16:creationId xmlns:a16="http://schemas.microsoft.com/office/drawing/2014/main" xmlns="" id="{EE2409A1-5DBA-1CB6-DF5B-E5A550E12454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429;p137">
            <a:extLst>
              <a:ext uri="{FF2B5EF4-FFF2-40B4-BE49-F238E27FC236}">
                <a16:creationId xmlns:a16="http://schemas.microsoft.com/office/drawing/2014/main" xmlns="" id="{6FB67AFE-474A-4D45-06DF-E2E388AEFA4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570;p140">
            <a:extLst>
              <a:ext uri="{FF2B5EF4-FFF2-40B4-BE49-F238E27FC236}">
                <a16:creationId xmlns:a16="http://schemas.microsoft.com/office/drawing/2014/main" xmlns="" id="{CFDC7F55-975A-BB01-86E8-1ED85CCBD5F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9905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679;p27">
            <a:extLst>
              <a:ext uri="{FF2B5EF4-FFF2-40B4-BE49-F238E27FC236}">
                <a16:creationId xmlns:a16="http://schemas.microsoft.com/office/drawing/2014/main" xmlns="" id="{7D9D78CA-A4E1-304F-FA7C-96286B9B8A1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878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680;p27">
            <a:extLst>
              <a:ext uri="{FF2B5EF4-FFF2-40B4-BE49-F238E27FC236}">
                <a16:creationId xmlns:a16="http://schemas.microsoft.com/office/drawing/2014/main" xmlns="" id="{9DAF9964-4675-DA25-3870-D24883E07C1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AF54B14-4620-1766-9076-D9E0B4F4C0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475" y="2542124"/>
            <a:ext cx="1427099" cy="3492641"/>
          </a:xfrm>
          <a:prstGeom prst="rect">
            <a:avLst/>
          </a:prstGeom>
        </p:spPr>
      </p:pic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xmlns="" id="{F35F1B92-D679-738E-7A25-5EC79AB2BF05}"/>
              </a:ext>
            </a:extLst>
          </p:cNvPr>
          <p:cNvSpPr/>
          <p:nvPr/>
        </p:nvSpPr>
        <p:spPr>
          <a:xfrm>
            <a:off x="6277942" y="1859909"/>
            <a:ext cx="2370341" cy="1377330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flat">
            <a:solidFill>
              <a:srgbClr val="518BC6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D42B96C6-C60B-019D-5198-18C09440B116}"/>
              </a:ext>
            </a:extLst>
          </p:cNvPr>
          <p:cNvSpPr txBox="1"/>
          <p:nvPr/>
        </p:nvSpPr>
        <p:spPr>
          <a:xfrm>
            <a:off x="5959736" y="1992741"/>
            <a:ext cx="2268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لا.......... لِأَنَّ.....</a:t>
            </a:r>
          </a:p>
          <a:p>
            <a:pPr lvl="0" algn="r" rtl="1">
              <a:defRPr/>
            </a:pPr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اِحْذَرْ/اِحْذَري...لِأَنَّهُ....</a:t>
            </a:r>
            <a:endParaRPr lang="fr-MA" sz="24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0" name="Image 29" descr="Une image contenant Visage humain, garçon, personne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C0B45C3-254D-179B-E533-BEC5E4441F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481" y="2239227"/>
            <a:ext cx="1333616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84865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8BBB730-3300-F3C8-C999-267C40FC9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5D3F95A-6565-53CB-7BF5-79E785C61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تدربنا على التحويلات مع الضمائر.</a:t>
            </a:r>
          </a:p>
        </p:txBody>
      </p:sp>
      <p:pic>
        <p:nvPicPr>
          <p:cNvPr id="3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2D27C5AD-75F5-57D1-0BEA-7E4856F232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9936" y="684000"/>
            <a:ext cx="828000" cy="82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EF8E4B1-0968-F42C-FA3E-4BAC3C49F265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4D1CAFC-2E23-7FC9-60AF-1C8A15378504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C9C6043-F5B5-80F2-1965-83E872440573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4215C43-0AE1-FCAA-AB6E-DFCB4C7D293D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D5C803E-C162-F3EF-7119-753F95B99240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0" name="Google Shape;1676;p27">
            <a:extLst>
              <a:ext uri="{FF2B5EF4-FFF2-40B4-BE49-F238E27FC236}">
                <a16:creationId xmlns:a16="http://schemas.microsoft.com/office/drawing/2014/main" xmlns="" id="{0565A840-9483-9E80-D9BC-C8B9F79448E4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29;p137">
            <a:extLst>
              <a:ext uri="{FF2B5EF4-FFF2-40B4-BE49-F238E27FC236}">
                <a16:creationId xmlns:a16="http://schemas.microsoft.com/office/drawing/2014/main" xmlns="" id="{14FDB8B9-B283-EC67-321B-E0B8E5A465A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70;p140">
            <a:extLst>
              <a:ext uri="{FF2B5EF4-FFF2-40B4-BE49-F238E27FC236}">
                <a16:creationId xmlns:a16="http://schemas.microsoft.com/office/drawing/2014/main" xmlns="" id="{EF9BABC9-07B6-8177-C8FA-00F01D37C3F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9905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679;p27">
            <a:extLst>
              <a:ext uri="{FF2B5EF4-FFF2-40B4-BE49-F238E27FC236}">
                <a16:creationId xmlns:a16="http://schemas.microsoft.com/office/drawing/2014/main" xmlns="" id="{204156B5-92D4-ACB8-0145-692268DF762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878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680;p27">
            <a:extLst>
              <a:ext uri="{FF2B5EF4-FFF2-40B4-BE49-F238E27FC236}">
                <a16:creationId xmlns:a16="http://schemas.microsoft.com/office/drawing/2014/main" xmlns="" id="{85B75F61-1C3E-5ED1-AB17-2BD161FE44A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E9950915-56CE-B07A-C946-DB510C3CB385}"/>
              </a:ext>
            </a:extLst>
          </p:cNvPr>
          <p:cNvSpPr txBox="1"/>
          <p:nvPr/>
        </p:nvSpPr>
        <p:spPr>
          <a:xfrm>
            <a:off x="4990544" y="1716184"/>
            <a:ext cx="3298287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أَنْتَ 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تَناوَلْ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فَطورَكَ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fr-FR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أَنْتِ 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تَناوَلي 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فَطورَ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أَنْتُما 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تَناوَلا 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فَطورَ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كُما.</a:t>
            </a:r>
            <a:endParaRPr lang="ar-MA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أَنْتُمْ 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تَناوَلوا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فَطورَ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كُمْ.</a:t>
            </a:r>
            <a:endParaRPr lang="fr-FR" sz="3600" b="1" dirty="0">
              <a:solidFill>
                <a:schemeClr val="tx2">
                  <a:lumMod val="90000"/>
                  <a:lumOff val="1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9CDBDAF1-2752-5F57-1270-3B2E342C7B32}"/>
              </a:ext>
            </a:extLst>
          </p:cNvPr>
          <p:cNvSpPr txBox="1"/>
          <p:nvPr/>
        </p:nvSpPr>
        <p:spPr>
          <a:xfrm>
            <a:off x="564148" y="1856033"/>
            <a:ext cx="3298287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أَنْتَ 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اِشْرَبْ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عَصيرَكَ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fr-FR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أَنْتِ 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اِشْرَبي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عَصيرَكِ.</a:t>
            </a:r>
            <a:r>
              <a:rPr lang="fr-FR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algn="r" rtl="1">
              <a:lnSpc>
                <a:spcPct val="200000"/>
              </a:lnSpc>
              <a:defRPr/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أَنْتُما 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اِشْرَبا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عَصيرَكُما.</a:t>
            </a:r>
            <a:r>
              <a:rPr lang="fr-FR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ar-MA" sz="3600" b="1" dirty="0">
              <a:solidFill>
                <a:schemeClr val="tx2">
                  <a:lumMod val="90000"/>
                  <a:lumOff val="1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أَنْتُمْ 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اِشْرَبوا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عَصيرَكُمْ.</a:t>
            </a:r>
            <a:endParaRPr lang="fr-FR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05127460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79F1152-F159-7F90-2542-B8896D4E4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6DC798B-E784-1843-29EF-29031A118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تعلمنا كيف نركب جملا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9BC739B-7152-93C6-9DB0-B77D9919F4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9936" y="684000"/>
            <a:ext cx="828000" cy="82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134BC43-F615-CD65-F776-C9F9118609BF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3D8E7A-1272-534A-EC26-1C741D0CE0D9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86D18A3-AB30-AD2A-F2F5-240E9300DB09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1557977-752F-BFD3-3022-295FE7CA068E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915DFE5-7B35-4CCA-A74C-F6B27C2C419B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Google Shape;1676;p27">
            <a:extLst>
              <a:ext uri="{FF2B5EF4-FFF2-40B4-BE49-F238E27FC236}">
                <a16:creationId xmlns:a16="http://schemas.microsoft.com/office/drawing/2014/main" xmlns="" id="{04AFF535-5481-BDFE-2634-86F2B869A75B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429;p137">
            <a:extLst>
              <a:ext uri="{FF2B5EF4-FFF2-40B4-BE49-F238E27FC236}">
                <a16:creationId xmlns:a16="http://schemas.microsoft.com/office/drawing/2014/main" xmlns="" id="{ADE67C23-2AE5-E203-3D52-F3C3204C98C0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70;p140">
            <a:extLst>
              <a:ext uri="{FF2B5EF4-FFF2-40B4-BE49-F238E27FC236}">
                <a16:creationId xmlns:a16="http://schemas.microsoft.com/office/drawing/2014/main" xmlns="" id="{9D23D77F-6BFB-FD39-4810-7164AEEEB88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9905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9;p27">
            <a:extLst>
              <a:ext uri="{FF2B5EF4-FFF2-40B4-BE49-F238E27FC236}">
                <a16:creationId xmlns:a16="http://schemas.microsoft.com/office/drawing/2014/main" xmlns="" id="{A50C6228-CF48-3E7C-C035-F953E7539910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878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80;p27">
            <a:extLst>
              <a:ext uri="{FF2B5EF4-FFF2-40B4-BE49-F238E27FC236}">
                <a16:creationId xmlns:a16="http://schemas.microsoft.com/office/drawing/2014/main" xmlns="" id="{6A0B5C14-2420-DA1D-6B42-7307E310058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Une image contenant ligne, carré, Tracé, Rectangle&#10;&#10;Le contenu généré par l’IA peut être incorrect.">
            <a:extLst>
              <a:ext uri="{FF2B5EF4-FFF2-40B4-BE49-F238E27FC236}">
                <a16:creationId xmlns:a16="http://schemas.microsoft.com/office/drawing/2014/main" xmlns="" id="{AB3E89C4-81D8-E649-7160-4D86AAE0E6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53" y="5041495"/>
            <a:ext cx="6716172" cy="106050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DCC7B94D-8F8A-4985-A7D0-94A5C77E45EA}"/>
              </a:ext>
            </a:extLst>
          </p:cNvPr>
          <p:cNvSpPr txBox="1"/>
          <p:nvPr/>
        </p:nvSpPr>
        <p:spPr>
          <a:xfrm>
            <a:off x="995237" y="5217804"/>
            <a:ext cx="62108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لا تُهْمِلوا فَطورَكُمْ  كَيْ تُحافِظوا عَلى صِحَّتِكُمْ.</a:t>
            </a:r>
            <a:endParaRPr lang="fr-MA" sz="4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B317C1E4-8B1B-7A80-ABAA-EFDAD94414DA}"/>
              </a:ext>
            </a:extLst>
          </p:cNvPr>
          <p:cNvGrpSpPr/>
          <p:nvPr/>
        </p:nvGrpSpPr>
        <p:grpSpPr>
          <a:xfrm>
            <a:off x="1129680" y="2305579"/>
            <a:ext cx="6953560" cy="2230987"/>
            <a:chOff x="1614716" y="2818515"/>
            <a:chExt cx="6953560" cy="2230987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xmlns="" id="{75071A48-4626-C763-1382-FA902A1B7799}"/>
                </a:ext>
              </a:extLst>
            </p:cNvPr>
            <p:cNvSpPr txBox="1"/>
            <p:nvPr/>
          </p:nvSpPr>
          <p:spPr>
            <a:xfrm>
              <a:off x="3378304" y="2818516"/>
              <a:ext cx="1934254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لا تُهْمِلوا</a:t>
              </a:r>
              <a:endParaRPr lang="f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xmlns="" id="{F42CE6B5-D10B-09B8-0AA6-64D0B5940887}"/>
                </a:ext>
              </a:extLst>
            </p:cNvPr>
            <p:cNvSpPr txBox="1"/>
            <p:nvPr/>
          </p:nvSpPr>
          <p:spPr>
            <a:xfrm>
              <a:off x="5615945" y="2818515"/>
              <a:ext cx="1460201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لا تُهْمِلْ</a:t>
              </a:r>
              <a:endParaRPr lang="f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xmlns="" id="{86B02484-AAE2-60E4-FBB1-3F9C451B5987}"/>
                </a:ext>
              </a:extLst>
            </p:cNvPr>
            <p:cNvSpPr txBox="1"/>
            <p:nvPr/>
          </p:nvSpPr>
          <p:spPr>
            <a:xfrm>
              <a:off x="7472373" y="2823403"/>
              <a:ext cx="1095903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كَيْ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xmlns="" id="{34846CD2-A1F6-F805-CB61-F20FF11D387C}"/>
                </a:ext>
              </a:extLst>
            </p:cNvPr>
            <p:cNvSpPr txBox="1"/>
            <p:nvPr/>
          </p:nvSpPr>
          <p:spPr>
            <a:xfrm>
              <a:off x="1614716" y="2818515"/>
              <a:ext cx="1460201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تُحافِظوا</a:t>
              </a:r>
              <a:endParaRPr lang="f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xmlns="" id="{4BD90179-7375-5734-B686-2A8A56519EC6}"/>
                </a:ext>
              </a:extLst>
            </p:cNvPr>
            <p:cNvSpPr txBox="1"/>
            <p:nvPr/>
          </p:nvSpPr>
          <p:spPr>
            <a:xfrm>
              <a:off x="2777978" y="4219925"/>
              <a:ext cx="2105977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عَلى صِحَّتِكُمْ</a:t>
              </a:r>
              <a:endParaRPr lang="f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xmlns="" id="{F55B4F6D-E5CE-5F1B-08F5-259D205B5D1D}"/>
                </a:ext>
              </a:extLst>
            </p:cNvPr>
            <p:cNvSpPr txBox="1"/>
            <p:nvPr/>
          </p:nvSpPr>
          <p:spPr>
            <a:xfrm>
              <a:off x="5591642" y="4266309"/>
              <a:ext cx="1620000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فَطورَكُمْ</a:t>
              </a:r>
              <a:endParaRPr lang="f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60698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B819CA-4A5B-8FB5-58EE-5AD70A7D4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FBEBFD8-C8AA-5F2F-B1A3-878B3F34B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المنزل، أجيبوا عن السؤال الأخير ص 94.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ارسموا علامة أمام المطلوب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endParaRPr lang="x-none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0" name="Espace réservé pour une image  19" descr="Une image contenant dessin humoristique, Dessin animé, poupée&#10;&#10;Le contenu généré par l’IA peut être incorrect.">
            <a:extLst>
              <a:ext uri="{FF2B5EF4-FFF2-40B4-BE49-F238E27FC236}">
                <a16:creationId xmlns:a16="http://schemas.microsoft.com/office/drawing/2014/main" xmlns="" id="{A955AF6B-476F-EC07-3D1D-CB7D2B2D80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1148" y="1658255"/>
            <a:ext cx="792000" cy="792000"/>
          </a:xfrm>
        </p:spPr>
      </p:pic>
      <p:grpSp>
        <p:nvGrpSpPr>
          <p:cNvPr id="4" name="Google Shape;2778;p84">
            <a:extLst>
              <a:ext uri="{FF2B5EF4-FFF2-40B4-BE49-F238E27FC236}">
                <a16:creationId xmlns:a16="http://schemas.microsoft.com/office/drawing/2014/main" xmlns="" id="{DD62517A-40E5-26A6-332C-7E16FDDA6CBC}"/>
              </a:ext>
            </a:extLst>
          </p:cNvPr>
          <p:cNvGrpSpPr/>
          <p:nvPr/>
        </p:nvGrpSpPr>
        <p:grpSpPr>
          <a:xfrm>
            <a:off x="5959797" y="5249587"/>
            <a:ext cx="386011" cy="490540"/>
            <a:chOff x="6599825" y="3545249"/>
            <a:chExt cx="1844485" cy="1888130"/>
          </a:xfrm>
          <a:solidFill>
            <a:srgbClr val="C00000"/>
          </a:solidFill>
        </p:grpSpPr>
        <p:sp>
          <p:nvSpPr>
            <p:cNvPr id="9" name="Google Shape;2779;p84">
              <a:extLst>
                <a:ext uri="{FF2B5EF4-FFF2-40B4-BE49-F238E27FC236}">
                  <a16:creationId xmlns:a16="http://schemas.microsoft.com/office/drawing/2014/main" xmlns="" id="{73D0FD7E-FAB4-7BB7-E990-4FC340B9F73F}"/>
                </a:ext>
              </a:extLst>
            </p:cNvPr>
            <p:cNvSpPr/>
            <p:nvPr/>
          </p:nvSpPr>
          <p:spPr>
            <a:xfrm>
              <a:off x="6599825" y="3545249"/>
              <a:ext cx="1844485" cy="1547877"/>
            </a:xfrm>
            <a:custGeom>
              <a:avLst/>
              <a:gdLst/>
              <a:ahLst/>
              <a:cxnLst/>
              <a:rect l="l" t="t" r="r" b="b"/>
              <a:pathLst>
                <a:path w="1473026" h="1236152" extrusionOk="0">
                  <a:moveTo>
                    <a:pt x="1432509" y="496942"/>
                  </a:moveTo>
                  <a:cubicBezTo>
                    <a:pt x="1568492" y="307755"/>
                    <a:pt x="1329231" y="-158874"/>
                    <a:pt x="1199821" y="54880"/>
                  </a:cubicBezTo>
                  <a:cubicBezTo>
                    <a:pt x="929889" y="500698"/>
                    <a:pt x="533833" y="955435"/>
                    <a:pt x="116338" y="1158079"/>
                  </a:cubicBezTo>
                  <a:cubicBezTo>
                    <a:pt x="22292" y="1203772"/>
                    <a:pt x="-129339" y="1262453"/>
                    <a:pt x="210384" y="1223332"/>
                  </a:cubicBezTo>
                  <a:cubicBezTo>
                    <a:pt x="659488" y="1171693"/>
                    <a:pt x="1335960" y="631517"/>
                    <a:pt x="1432509" y="496942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780;p84">
              <a:extLst>
                <a:ext uri="{FF2B5EF4-FFF2-40B4-BE49-F238E27FC236}">
                  <a16:creationId xmlns:a16="http://schemas.microsoft.com/office/drawing/2014/main" xmlns="" id="{7D1F0473-CFCC-DB8A-4606-6115B10A6117}"/>
                </a:ext>
              </a:extLst>
            </p:cNvPr>
            <p:cNvSpPr/>
            <p:nvPr/>
          </p:nvSpPr>
          <p:spPr>
            <a:xfrm>
              <a:off x="6609337" y="3664709"/>
              <a:ext cx="1647804" cy="1768670"/>
            </a:xfrm>
            <a:custGeom>
              <a:avLst/>
              <a:gdLst/>
              <a:ahLst/>
              <a:cxnLst/>
              <a:rect l="l" t="t" r="r" b="b"/>
              <a:pathLst>
                <a:path w="1315954" h="1412480" extrusionOk="0">
                  <a:moveTo>
                    <a:pt x="485707" y="31461"/>
                  </a:moveTo>
                  <a:cubicBezTo>
                    <a:pt x="287914" y="-91534"/>
                    <a:pt x="-161815" y="177928"/>
                    <a:pt x="60076" y="292943"/>
                  </a:cubicBezTo>
                  <a:cubicBezTo>
                    <a:pt x="522794" y="532673"/>
                    <a:pt x="1002725" y="897590"/>
                    <a:pt x="1232754" y="1300844"/>
                  </a:cubicBezTo>
                  <a:cubicBezTo>
                    <a:pt x="1284549" y="1391760"/>
                    <a:pt x="1353245" y="1539010"/>
                    <a:pt x="1291591" y="1202573"/>
                  </a:cubicBezTo>
                  <a:cubicBezTo>
                    <a:pt x="1210220" y="758008"/>
                    <a:pt x="626385" y="118778"/>
                    <a:pt x="485707" y="31461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88CD697-713B-15AB-9B1D-33C1DD2A8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9936" y="684213"/>
            <a:ext cx="828001" cy="82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AA4BFD2-5F2B-2E7D-1D67-DEBA604581A6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92A0B16-3EEA-5E9F-B0B3-9FE628819329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00DFF34-0F3A-853F-E84E-10851489BCA5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25480ED-4047-DB24-7A13-562009FFC305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EE92013-F13C-CFE8-95B8-BC83D59076EA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1" name="Google Shape;1676;p27">
            <a:extLst>
              <a:ext uri="{FF2B5EF4-FFF2-40B4-BE49-F238E27FC236}">
                <a16:creationId xmlns:a16="http://schemas.microsoft.com/office/drawing/2014/main" xmlns="" id="{1920C536-B646-D01B-ADBA-573B59D69528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29;p137">
            <a:extLst>
              <a:ext uri="{FF2B5EF4-FFF2-40B4-BE49-F238E27FC236}">
                <a16:creationId xmlns:a16="http://schemas.microsoft.com/office/drawing/2014/main" xmlns="" id="{DEF7D50F-1FE6-9F08-6A2E-6D5F1AFF672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0;p140">
            <a:extLst>
              <a:ext uri="{FF2B5EF4-FFF2-40B4-BE49-F238E27FC236}">
                <a16:creationId xmlns:a16="http://schemas.microsoft.com/office/drawing/2014/main" xmlns="" id="{A22C422C-6D48-2FE9-0C7C-FC8B2BED0E50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9905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79;p27">
            <a:extLst>
              <a:ext uri="{FF2B5EF4-FFF2-40B4-BE49-F238E27FC236}">
                <a16:creationId xmlns:a16="http://schemas.microsoft.com/office/drawing/2014/main" xmlns="" id="{18527AA2-2008-615F-A862-CD4FD9F02047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878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680;p27">
            <a:extLst>
              <a:ext uri="{FF2B5EF4-FFF2-40B4-BE49-F238E27FC236}">
                <a16:creationId xmlns:a16="http://schemas.microsoft.com/office/drawing/2014/main" xmlns="" id="{01B5CABE-F955-3D1B-79EC-852985FE009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704D6191-A710-25BA-E8DE-078DDCC78E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2157" y="1709193"/>
            <a:ext cx="3093609" cy="4490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31596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59C6C5B-AA2B-866E-7545-20CBD7DCC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671;p201">
            <a:extLst>
              <a:ext uri="{FF2B5EF4-FFF2-40B4-BE49-F238E27FC236}">
                <a16:creationId xmlns:a16="http://schemas.microsoft.com/office/drawing/2014/main" xmlns="" id="{314D798B-E405-DE9E-F33B-9A7E93DC4995}"/>
              </a:ext>
            </a:extLst>
          </p:cNvPr>
          <p:cNvSpPr/>
          <p:nvPr/>
        </p:nvSpPr>
        <p:spPr>
          <a:xfrm>
            <a:off x="738323" y="3492507"/>
            <a:ext cx="2392152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altLang="fr-FR" sz="6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</a:t>
            </a:r>
            <a:r>
              <a:rPr lang="ar-MA" altLang="fr-FR" sz="6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فَواكِهُ</a:t>
            </a:r>
            <a:endParaRPr lang="ar-MA" sz="66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" name="Google Shape;1671;p201">
            <a:extLst>
              <a:ext uri="{FF2B5EF4-FFF2-40B4-BE49-F238E27FC236}">
                <a16:creationId xmlns:a16="http://schemas.microsoft.com/office/drawing/2014/main" xmlns="" id="{06E7E1BF-C022-32BC-8794-51436F5B3594}"/>
              </a:ext>
            </a:extLst>
          </p:cNvPr>
          <p:cNvSpPr/>
          <p:nvPr/>
        </p:nvSpPr>
        <p:spPr>
          <a:xfrm>
            <a:off x="6335327" y="3492507"/>
            <a:ext cx="2120974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sz="6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اَل</a:t>
            </a:r>
            <a:r>
              <a:rPr lang="ar-MA" sz="6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صّابونُ</a:t>
            </a:r>
            <a:endParaRPr lang="ar-MA" sz="6600" b="1" kern="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9" name="Google Shape;1671;p201">
            <a:extLst>
              <a:ext uri="{FF2B5EF4-FFF2-40B4-BE49-F238E27FC236}">
                <a16:creationId xmlns:a16="http://schemas.microsoft.com/office/drawing/2014/main" xmlns="" id="{B16C23C8-E560-5AC0-E447-8E07EF3F3EC2}"/>
              </a:ext>
            </a:extLst>
          </p:cNvPr>
          <p:cNvSpPr/>
          <p:nvPr/>
        </p:nvSpPr>
        <p:spPr>
          <a:xfrm>
            <a:off x="3672414" y="3492507"/>
            <a:ext cx="2120974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altLang="fr-FR" sz="6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</a:t>
            </a:r>
            <a:r>
              <a:rPr lang="ar-MA" altLang="fr-FR" sz="6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ماءُ</a:t>
            </a:r>
            <a:endParaRPr lang="ar-MA" sz="66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xmlns="" id="{41FC0875-382F-EE46-B341-74765C83B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الكلمات أولا.  من يقرأ ؟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152E2924-4211-978A-DA63-0B2678A1300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8" y="684213"/>
            <a:ext cx="828001" cy="82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1B3EE6D-1753-5992-53C9-91250D78D15B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D793EAF-6604-332C-1612-1CD1497CA6FD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29295ED-7F50-383B-3861-884D1F26DC10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5255BF5-A9AA-0A44-095B-55CD560B6794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81F24D5-BE02-BD5C-2369-FD923A6FFC5E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0700F4B4-35D9-3A2C-B4ED-9CE58DC38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3FA586F6-4B6C-B7E9-69C2-B2BC765636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2AA657D1-814F-3CD5-526F-80B930BD7FD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0239E650-37D7-5642-300E-57397DF6E75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9002A153-CBED-6EA5-84C0-B6E3658DA34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000693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اختتام الحصة 2">
            <a:hlinkClick r:id="" action="ppaction://media"/>
            <a:extLst>
              <a:ext uri="{FF2B5EF4-FFF2-40B4-BE49-F238E27FC236}">
                <a16:creationId xmlns:a16="http://schemas.microsoft.com/office/drawing/2014/main" xmlns="" id="{405CA9B2-41D7-4CBE-A016-4AFB981C6B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2000" y="1629000"/>
            <a:ext cx="6399999" cy="360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67828F0B-E51D-8BE3-4B91-475EF8EFCF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826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450F678-FB89-B61B-431D-D2EE915D0630}"/>
                </a:ext>
              </a:extLst>
            </p:cNvPr>
            <p:cNvSpPr/>
            <p:nvPr/>
          </p:nvSpPr>
          <p:spPr>
            <a:xfrm>
              <a:off x="1556535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FDA406D-9436-2F36-D31C-F383ED6F4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71;p201">
            <a:extLst>
              <a:ext uri="{FF2B5EF4-FFF2-40B4-BE49-F238E27FC236}">
                <a16:creationId xmlns:a16="http://schemas.microsoft.com/office/drawing/2014/main" xmlns="" id="{FF028C74-BBBD-B50C-08E6-1000763C4A34}"/>
              </a:ext>
            </a:extLst>
          </p:cNvPr>
          <p:cNvSpPr/>
          <p:nvPr/>
        </p:nvSpPr>
        <p:spPr>
          <a:xfrm>
            <a:off x="3309911" y="3085521"/>
            <a:ext cx="3026661" cy="877229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sz="7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اَل</a:t>
            </a:r>
            <a:r>
              <a:rPr lang="ar-MA" sz="7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صّابونُ</a:t>
            </a:r>
            <a:endParaRPr lang="ar-MA" sz="7200" b="1" kern="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718DF527-3F54-9140-A2AE-57DA8AB28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9247A27-AB50-0E40-0F80-2D631266C6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8" y="684000"/>
            <a:ext cx="828000" cy="82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1F2BA22-D63B-D427-6E68-05522C7E03C2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5DBBE3B-9190-AAF2-DC44-ACFA54E528B4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78E2999-EE3F-AF63-9A68-E38EE3A23AC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5698214-A73C-7451-5CED-01031101922A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2A4F7DB-79C6-D0E9-823C-53B86508D695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3A242973-40B8-9DA1-16B8-7B3CA5F95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76EFFF45-78C4-EDC8-9FBF-CB54DEB315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53ECC0C-F2C8-974D-7D1B-595FBD7D641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9E339A7D-2752-5E3C-53EF-6DC16ED4188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534DD7D-2619-9891-474D-402ABE90CA3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846893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A81C38D-AEDC-7F31-D9A8-448794D40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20B1C4E7-86B4-9249-8F5D-1E11F5609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اكتبوا: ينطق الأستاذ الكلمة.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929F41E-3448-A8E9-2B1C-B51B57C8BB2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8" y="684214"/>
            <a:ext cx="828000" cy="8279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E12953A-C610-55BD-BE70-FBA6B9680783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CF3629F-0FA6-C88F-80C1-8365B51F076B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AB4FBAB-D239-58DF-8978-7D1C8AA68F7C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3B13BCB-21C0-F0FC-761D-322C8BAC14A0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E75447F-B91A-5B7D-1D12-925C3B72BDC4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CFD365B-BD1F-975D-BF5C-8A0542E24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483A8935-3F38-814F-B486-2F2A672BF2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534A3757-887A-5285-18ED-E111DE01E09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08F2030F-820D-66C5-112D-1928DE346C2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6072D763-E59E-471D-57A1-FACF6429904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Google Shape;1379;p12">
            <a:extLst>
              <a:ext uri="{FF2B5EF4-FFF2-40B4-BE49-F238E27FC236}">
                <a16:creationId xmlns:a16="http://schemas.microsoft.com/office/drawing/2014/main" xmlns="" id="{01A71897-94D8-023B-4F1F-3F2DCB25AB4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761" t="13526" r="-800" b="14953"/>
          <a:stretch/>
        </p:blipFill>
        <p:spPr>
          <a:xfrm>
            <a:off x="2791325" y="2732631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639790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9DDEE63-4A28-6A44-583A-B996310CA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379;p12">
            <a:extLst>
              <a:ext uri="{FF2B5EF4-FFF2-40B4-BE49-F238E27FC236}">
                <a16:creationId xmlns:a16="http://schemas.microsoft.com/office/drawing/2014/main" xmlns="" id="{9ECC63AF-E837-4CC2-C8B6-C9200DB232A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761" t="13526" r="-800" b="14953"/>
          <a:stretch/>
        </p:blipFill>
        <p:spPr>
          <a:xfrm>
            <a:off x="2873100" y="2100728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E5A0C872-2BA1-9698-4DDC-57D0A567E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6097" y="2739647"/>
            <a:ext cx="317430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sz="7200" b="1" kern="0" dirty="0">
                <a:solidFill>
                  <a:srgbClr val="FFFFF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اَلصّابونُ</a:t>
            </a:r>
          </a:p>
        </p:txBody>
      </p:sp>
      <p:sp>
        <p:nvSpPr>
          <p:cNvPr id="28" name="Titre 27">
            <a:extLst>
              <a:ext uri="{FF2B5EF4-FFF2-40B4-BE49-F238E27FC236}">
                <a16:creationId xmlns:a16="http://schemas.microsoft.com/office/drawing/2014/main" xmlns="" id="{4BA5371D-3035-6545-B741-5734F8427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C50A7BC6-89BF-F1E0-7AE2-60946A9593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7" y="684213"/>
            <a:ext cx="828000" cy="8279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9197351-B504-77BE-ED72-A341FA2C30EA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316E026-1239-6285-9A5C-B3CE8242B661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67830CB-5FBC-B20B-4A9B-CF652043E50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584F3F3-6ACE-12CE-590B-22CE644428A7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8CE48AC-744E-6432-830A-E7043175051C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396773C3-D842-61B9-C283-DB7EA2C17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BE066538-14E8-80A6-93FF-17D7A655B7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BBF2088F-43D6-BEA5-A453-BC9D92778D4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4E36A440-A91C-CA45-8F29-3477094E7DA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96000E76-9E2A-34CF-A8CF-233AE69C175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5030755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استماع وتحدث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تمارين كتابي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اختتام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اختتام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5- قراءة/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افتتاح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قراء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14728</TotalTime>
  <Words>1410</Words>
  <Application>Microsoft Office PowerPoint</Application>
  <PresentationFormat>Affichage à l'écran (4:3)</PresentationFormat>
  <Paragraphs>450</Paragraphs>
  <Slides>61</Slides>
  <Notes>4</Notes>
  <HiddenSlides>0</HiddenSlides>
  <MMClips>1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16</vt:i4>
      </vt:variant>
      <vt:variant>
        <vt:lpstr>Titres des diapositives</vt:lpstr>
      </vt:variant>
      <vt:variant>
        <vt:i4>61</vt:i4>
      </vt:variant>
    </vt:vector>
  </HeadingPairs>
  <TitlesOfParts>
    <vt:vector size="88" baseType="lpstr">
      <vt:lpstr>Arial</vt:lpstr>
      <vt:lpstr>Dosis ExtraBold</vt:lpstr>
      <vt:lpstr>Calibri Light</vt:lpstr>
      <vt:lpstr>Noto Sans Symbols</vt:lpstr>
      <vt:lpstr>Dosis</vt:lpstr>
      <vt:lpstr>Modern Love</vt:lpstr>
      <vt:lpstr>Calibri</vt:lpstr>
      <vt:lpstr>Dosis SemiBold</vt:lpstr>
      <vt:lpstr>Wingdings</vt:lpstr>
      <vt:lpstr>Microsoft Uighur</vt:lpstr>
      <vt:lpstr>Dosis Medium</vt:lpstr>
      <vt:lpstr>Thème Office</vt:lpstr>
      <vt:lpstr>Conception personnalisée</vt:lpstr>
      <vt:lpstr>03- استماع وتحدث</vt:lpstr>
      <vt:lpstr>05- قراءة/كتابة</vt:lpstr>
      <vt:lpstr>01- نشاط اعتيادي</vt:lpstr>
      <vt:lpstr>04- قراءة/ كتابة</vt:lpstr>
      <vt:lpstr>1_05- اختتام الحصة</vt:lpstr>
      <vt:lpstr>افتتاح الحصة nv</vt:lpstr>
      <vt:lpstr>قراءة nv</vt:lpstr>
      <vt:lpstr>استماع وتحدث nv</vt:lpstr>
      <vt:lpstr>تمارين كتابية nv</vt:lpstr>
      <vt:lpstr>اختتام الحصة nv</vt:lpstr>
      <vt:lpstr>3_Env-Enseignant</vt:lpstr>
      <vt:lpstr>1_Thème Office</vt:lpstr>
      <vt:lpstr>1_اختتام الحصة nv</vt:lpstr>
      <vt:lpstr>1_04- قراءة/ كتابة</vt:lpstr>
      <vt:lpstr>Présentation PowerPoint</vt:lpstr>
      <vt:lpstr>سنبدأ تحدي الطلاقة. سيقوم منكم 5 تلاميذ لقراءة فقرة بدقة واسترسال.</vt:lpstr>
      <vt:lpstr>أمامكم  دقيقة واحدة لقراءة صامتة للفقرة.</vt:lpstr>
      <vt:lpstr>من يقرأ؟ يسجل الأستاذ على سجل الطلاقة.</vt:lpstr>
      <vt:lpstr>خذوا ألواحكم سأملي عليكم كلمات.</vt:lpstr>
      <vt:lpstr>سأقرأ الكلمات أولا.  من يقرأ ؟</vt:lpstr>
      <vt:lpstr>انظروا إلى الكلمة جيدا. </vt:lpstr>
      <vt:lpstr>اكتبوا: ينطق الأستاذ الكلمة.</vt:lpstr>
      <vt:lpstr>صححوا.</vt:lpstr>
      <vt:lpstr>انظروا إلى الكلمة جيدا. </vt:lpstr>
      <vt:lpstr>اكتبوا: ينطق الأستاذ الكلمة.</vt:lpstr>
      <vt:lpstr>صححوا</vt:lpstr>
      <vt:lpstr>انظروا إلى الكلمة جيدا. </vt:lpstr>
      <vt:lpstr>اكتبوا: ينطق الأستاذ الكلمة.</vt:lpstr>
      <vt:lpstr>صححوا.</vt:lpstr>
      <vt:lpstr>قراءة</vt:lpstr>
      <vt:lpstr>من يذكرنا بعنوان النص الذي قرأناه؟  عم يتحدث هذا النص؟</vt:lpstr>
      <vt:lpstr>من يقرأ؟</vt:lpstr>
      <vt:lpstr>من يتابع؟</vt:lpstr>
      <vt:lpstr>من يتابع؟</vt:lpstr>
      <vt:lpstr>  رتبوا المشاهد بوضع الأرقام من 1 إلى 4.</vt:lpstr>
      <vt:lpstr>صححوا.</vt:lpstr>
      <vt:lpstr>خذوا الدفاتر. من يقرأ السؤال؟ عودوا إلى النص للبحث عن الجواب.</vt:lpstr>
      <vt:lpstr>صححوا.</vt:lpstr>
      <vt:lpstr>من يقرأ السؤال؟ عودوا إلى النص للبحث عن الجواب.</vt:lpstr>
      <vt:lpstr>صححوا.</vt:lpstr>
      <vt:lpstr>من يقرأ السؤال؟ عودوا إلى النص للبحث عن الجواب.</vt:lpstr>
      <vt:lpstr>صححوا.</vt:lpstr>
      <vt:lpstr> استماع وتحدث</vt:lpstr>
      <vt:lpstr> والآن ستتدربون على استعمال  أساليب التحذير. لنتذكر العبارات. </vt:lpstr>
      <vt:lpstr>نتذكر العبارات.</vt:lpstr>
      <vt:lpstr>نتذكر ما قالته ندى  للتحذير من الإفراط في استعمال الهاتف المحمول.</vt:lpstr>
      <vt:lpstr>من يقوم ليحذر من التفرج قريبا من شاشة التلفاز؟ </vt:lpstr>
      <vt:lpstr>ماذا أقول لأحذر زميلي من عادة سيئة؟ - كل واحد يحذر زميله ؟ </vt:lpstr>
      <vt:lpstr>إذا أردتم تحذير زملائكم من عادات سيئة، ماذا تقولون؟ </vt:lpstr>
      <vt:lpstr>كل واحد يحذر زميله.</vt:lpstr>
      <vt:lpstr>أنشدوا.</vt:lpstr>
      <vt:lpstr>تمارين كتابية</vt:lpstr>
      <vt:lpstr>والآن ستنجزون تمارين كتابية على كراساتكم. خذوا  ص97.</vt:lpstr>
      <vt:lpstr>أقرأ: أنْتَ تَناوَلْ فَطورَكَ. أَنْتِ، ماذا سنقول؟</vt:lpstr>
      <vt:lpstr>أَنْتِ تَناوَلي فَطورَكِ. نقرأ جماعة؟</vt:lpstr>
      <vt:lpstr>من يتمم؟</vt:lpstr>
      <vt:lpstr>من يقرأ؟</vt:lpstr>
      <vt:lpstr>أكملوا الجملة التالية بالكلمة المناسبة حسب الضمائر. اشتغلوا في ثنائيات.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انتبهوا سنرتب الكلمات التالية للحصول على جملة مفيدة. ما الكلمة الأولى؟</vt:lpstr>
      <vt:lpstr>لا تُهْمِلوا . لا تهملوا ماذا؟ </vt:lpstr>
      <vt:lpstr>اشتغلوا في ثنائيات وأكملوا الجملة. </vt:lpstr>
      <vt:lpstr>صححوا</vt:lpstr>
      <vt:lpstr>اختتام الحصة</vt:lpstr>
      <vt:lpstr>شاركنا في تحدي القراءة.</vt:lpstr>
      <vt:lpstr>تدربنا على استعمال  أساليب التحذير من عادات سيئة.</vt:lpstr>
      <vt:lpstr>تدربنا على التحويلات مع الضمائر.</vt:lpstr>
      <vt:lpstr>تعلمنا كيف نركب جملا.</vt:lpstr>
      <vt:lpstr>في المنزل، أجيبوا عن السؤال الأخير ص 94. ارسموا علامة أمام المطلوب. 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/>
  <cp:lastModifiedBy>HP</cp:lastModifiedBy>
  <cp:revision>196</cp:revision>
  <dcterms:created xsi:type="dcterms:W3CDTF">2023-09-20T21:35:22Z</dcterms:created>
  <dcterms:modified xsi:type="dcterms:W3CDTF">2025-12-31T10:10:07Z</dcterms:modified>
</cp:coreProperties>
</file>