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6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9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1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1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97" r:id="rId2"/>
    <p:sldMasterId id="2147483718" r:id="rId3"/>
    <p:sldMasterId id="2147483695" r:id="rId4"/>
    <p:sldMasterId id="2147483672" r:id="rId5"/>
    <p:sldMasterId id="2147483736" r:id="rId6"/>
    <p:sldMasterId id="2147483759" r:id="rId7"/>
    <p:sldMasterId id="2147483782" r:id="rId8"/>
    <p:sldMasterId id="2147483805" r:id="rId9"/>
    <p:sldMasterId id="2147483828" r:id="rId10"/>
    <p:sldMasterId id="2147483851" r:id="rId11"/>
    <p:sldMasterId id="2147483874" r:id="rId12"/>
    <p:sldMasterId id="2147483911" r:id="rId13"/>
    <p:sldMasterId id="2147483926" r:id="rId14"/>
    <p:sldMasterId id="2147483944" r:id="rId15"/>
    <p:sldMasterId id="2147483968" r:id="rId16"/>
  </p:sldMasterIdLst>
  <p:notesMasterIdLst>
    <p:notesMasterId r:id="rId77"/>
  </p:notesMasterIdLst>
  <p:sldIdLst>
    <p:sldId id="2147482757" r:id="rId17"/>
    <p:sldId id="2134806539" r:id="rId18"/>
    <p:sldId id="2134806904" r:id="rId19"/>
    <p:sldId id="2147482714" r:id="rId20"/>
    <p:sldId id="2134806541" r:id="rId21"/>
    <p:sldId id="2134806522" r:id="rId22"/>
    <p:sldId id="2134806543" r:id="rId23"/>
    <p:sldId id="2134806544" r:id="rId24"/>
    <p:sldId id="2134806542" r:id="rId25"/>
    <p:sldId id="2134806547" r:id="rId26"/>
    <p:sldId id="2134806548" r:id="rId27"/>
    <p:sldId id="2134806550" r:id="rId28"/>
    <p:sldId id="2134806551" r:id="rId29"/>
    <p:sldId id="2134806552" r:id="rId30"/>
    <p:sldId id="2134806554" r:id="rId31"/>
    <p:sldId id="2147482727" r:id="rId32"/>
    <p:sldId id="2134806934" r:id="rId33"/>
    <p:sldId id="2134806936" r:id="rId34"/>
    <p:sldId id="2134806937" r:id="rId35"/>
    <p:sldId id="2147482737" r:id="rId36"/>
    <p:sldId id="2147482738" r:id="rId37"/>
    <p:sldId id="2134806938" r:id="rId38"/>
    <p:sldId id="2147482758" r:id="rId39"/>
    <p:sldId id="2147482759" r:id="rId40"/>
    <p:sldId id="2147482718" r:id="rId41"/>
    <p:sldId id="2134808448" r:id="rId42"/>
    <p:sldId id="2147482736" r:id="rId43"/>
    <p:sldId id="2147482729" r:id="rId44"/>
    <p:sldId id="2147482726" r:id="rId45"/>
    <p:sldId id="2134808433" r:id="rId46"/>
    <p:sldId id="2147482740" r:id="rId47"/>
    <p:sldId id="2147482741" r:id="rId48"/>
    <p:sldId id="2134808473" r:id="rId49"/>
    <p:sldId id="2147482721" r:id="rId50"/>
    <p:sldId id="2147482722" r:id="rId51"/>
    <p:sldId id="2147482542" r:id="rId52"/>
    <p:sldId id="2134806537" r:id="rId53"/>
    <p:sldId id="2147482731" r:id="rId54"/>
    <p:sldId id="2134806944" r:id="rId55"/>
    <p:sldId id="2147482754" r:id="rId56"/>
    <p:sldId id="2147482517" r:id="rId57"/>
    <p:sldId id="2147482518" r:id="rId58"/>
    <p:sldId id="2147482756" r:id="rId59"/>
    <p:sldId id="2134808484" r:id="rId60"/>
    <p:sldId id="2147482739" r:id="rId61"/>
    <p:sldId id="2147482750" r:id="rId62"/>
    <p:sldId id="2147482751" r:id="rId63"/>
    <p:sldId id="2147482752" r:id="rId64"/>
    <p:sldId id="2147482519" r:id="rId65"/>
    <p:sldId id="2147482733" r:id="rId66"/>
    <p:sldId id="2134808494" r:id="rId67"/>
    <p:sldId id="2147482742" r:id="rId68"/>
    <p:sldId id="2147482732" r:id="rId69"/>
    <p:sldId id="2134806583" r:id="rId70"/>
    <p:sldId id="2134806383" r:id="rId71"/>
    <p:sldId id="2147482522" r:id="rId72"/>
    <p:sldId id="2134808459" r:id="rId73"/>
    <p:sldId id="2147482499" r:id="rId74"/>
    <p:sldId id="2147482531" r:id="rId75"/>
    <p:sldId id="2147482534" r:id="rId76"/>
  </p:sldIdLst>
  <p:sldSz cx="9144000" cy="6858000" type="screen4x3"/>
  <p:notesSz cx="6858000" cy="9144000"/>
  <p:embeddedFontLst>
    <p:embeddedFont>
      <p:font typeface="Microsoft Uighur" panose="02000000000000000000" pitchFamily="2" charset="-78"/>
      <p:regular r:id="rId78"/>
      <p:bold r:id="rId79"/>
    </p:embeddedFont>
    <p:embeddedFont>
      <p:font typeface="Noto Sans Symbols" panose="020B0604020202020204" charset="0"/>
      <p:regular r:id="rId80"/>
      <p:bold r:id="rId81"/>
    </p:embeddedFont>
    <p:embeddedFont>
      <p:font typeface="Dosis SemiBold" panose="020B0604020202020204" charset="0"/>
      <p:regular r:id="rId82"/>
      <p:bold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  <p:embeddedFont>
      <p:font typeface="Calibri Light" panose="020F0302020204030204" pitchFamily="34" charset="0"/>
      <p:regular r:id="rId88"/>
      <p:italic r:id="rId89"/>
    </p:embeddedFont>
    <p:embeddedFont>
      <p:font typeface="Dosis" panose="020B0604020202020204" charset="0"/>
      <p:regular r:id="rId90"/>
      <p:bold r:id="rId91"/>
    </p:embeddedFont>
    <p:embeddedFont>
      <p:font typeface="Modern Love" panose="020B0604020202020204" charset="0"/>
      <p:regular r:id="rId92"/>
    </p:embeddedFont>
    <p:embeddedFont>
      <p:font typeface="Dosis Medium" panose="020B0604020202020204" charset="0"/>
      <p:regular r:id="rId9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pos="3674" userDrawn="1">
          <p15:clr>
            <a:srgbClr val="A4A3A4"/>
          </p15:clr>
        </p15:guide>
        <p15:guide id="4" orient="horz" pos="2205" userDrawn="1">
          <p15:clr>
            <a:srgbClr val="A4A3A4"/>
          </p15:clr>
        </p15:guide>
        <p15:guide id="5" pos="3288" userDrawn="1">
          <p15:clr>
            <a:srgbClr val="A4A3A4"/>
          </p15:clr>
        </p15:guide>
        <p15:guide id="6" pos="2699" userDrawn="1">
          <p15:clr>
            <a:srgbClr val="A4A3A4"/>
          </p15:clr>
        </p15:guide>
        <p15:guide id="7" orient="horz" pos="1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C8DC"/>
    <a:srgbClr val="A56CA0"/>
    <a:srgbClr val="518BC6"/>
    <a:srgbClr val="424D7B"/>
    <a:srgbClr val="000000"/>
    <a:srgbClr val="1F4E79"/>
    <a:srgbClr val="565F88"/>
    <a:srgbClr val="CC6600"/>
    <a:srgbClr val="75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10" autoAdjust="0"/>
    <p:restoredTop sz="86013" autoAdjust="0"/>
  </p:normalViewPr>
  <p:slideViewPr>
    <p:cSldViewPr snapToGrid="0">
      <p:cViewPr varScale="1">
        <p:scale>
          <a:sx n="63" d="100"/>
          <a:sy n="63" d="100"/>
        </p:scale>
        <p:origin x="474" y="78"/>
      </p:cViewPr>
      <p:guideLst>
        <p:guide pos="4626"/>
        <p:guide orient="horz" pos="709"/>
        <p:guide pos="3674"/>
        <p:guide orient="horz" pos="2205"/>
        <p:guide pos="3288"/>
        <p:guide pos="2699"/>
        <p:guide orient="horz" pos="19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font" Target="fonts/font7.fntdata"/><Relationship Id="rId89" Type="http://schemas.openxmlformats.org/officeDocument/2006/relationships/font" Target="fonts/font12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3.fntdata"/><Relationship Id="rId95" Type="http://schemas.openxmlformats.org/officeDocument/2006/relationships/viewProps" Target="view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font" Target="fonts/font6.fntdata"/><Relationship Id="rId88" Type="http://schemas.openxmlformats.org/officeDocument/2006/relationships/font" Target="fonts/font11.fntdata"/><Relationship Id="rId91" Type="http://schemas.openxmlformats.org/officeDocument/2006/relationships/font" Target="fonts/font14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font" Target="fonts/font10.fntdata"/><Relationship Id="rId61" Type="http://schemas.openxmlformats.org/officeDocument/2006/relationships/slide" Target="slides/slide45.xml"/><Relationship Id="rId82" Type="http://schemas.openxmlformats.org/officeDocument/2006/relationships/font" Target="fonts/font5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117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C0AA9B-94F5-7756-1BE1-7E5DB988F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24346A2-2744-6EE1-1E29-5EB99CBFB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B2CCF86E-0C9C-38F6-A7DB-B56C828A8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6D71949-838E-43CA-6D3E-59B56364E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827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28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78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0.pn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4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0.png"/></Relationships>
</file>

<file path=ppt/slideLayouts/_rels/slideLayout2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89377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487495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192240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247258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9533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0302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5808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753374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917170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835741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267513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210904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70046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8949143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01609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08722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834190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641667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29274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38270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369437-3C3B-AFE0-F19D-DD76367B1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76918E9A-E6DE-08FB-98F6-A230FB29E2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05AA49F-91E9-8539-3BEE-560427C9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D1DF5ED-9644-1413-BED2-2A453A674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F5D3D35-969A-09AE-523B-37D5C542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118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80214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965699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407927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97759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6922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598000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08444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126109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1835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543191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517B72-38E0-C570-AAFF-48337993F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137C550-9D30-EA16-4111-92F40FA56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90AC165-311C-1560-5BFE-3281547CD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2F86516-8AC5-8E25-DBB1-921A6173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CB69435-0D5E-2C50-107E-0E292C72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9379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608604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681613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221700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153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98326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320887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59280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22247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83305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68329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7741AF-F255-E656-4E09-FB9D07A8F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AA08FC05-8386-0988-E11A-2D1259C8A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E40091A-0BDD-7CF6-CD67-FF2085C0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69CE6FF-331D-AF54-9A16-3EE0C655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DCEFC01-952B-36FB-D9AB-309AC3B9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6011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911646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47671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982181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7180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20801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8373549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57903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800691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522620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694824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8E479-9394-9E5F-8AF6-76AD68AE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55B4164-A08D-6B64-4341-AB1CF16B7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44E64AFD-EB0B-B91C-F32F-A71FE5A6F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1DA5480-45DD-3600-3FA5-CE94AE8F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DB0EEC6E-6FA7-45AA-BD6C-84E5686C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A15844E-7F9A-8E2F-E91B-E7E22E1D3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4116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91438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21249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779080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6040485-EE78-0CBA-59C0-3D57A5790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052DC0E7-23C0-AEF4-99DC-2845B7EFDA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4E7A910-6746-4C33-FFE5-3F66F04C062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16480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329019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932946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137636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1669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703472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654400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2AA4352-AD04-7161-E386-97DC3DD4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B0B4B72-8A81-2BE9-9C67-E337A8C17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B3E2F8F-65CC-ED56-7340-9EEDE4ADA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6ADC7E4-7743-DC9D-DD78-F00365FB0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1D8794-1940-3F85-3BD7-862DBFC96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2EA86C08-6DEB-1763-0643-1653C28F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7B0D90F6-4AA4-2972-45C9-0128D9EBB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819C49BF-D50A-D274-2C4D-E234DFA6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346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91536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080708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24507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248976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100252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11132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875034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04956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615838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82093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B41F9CF-B4CC-D445-A0F9-8EE20086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DEA9000A-535C-2CBB-ED39-C699EA06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87D865C-B810-34A2-F841-56255956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1333848-E380-929D-B393-C57365DB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3620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61358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55963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950883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899428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485284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99496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5506463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166818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189517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733485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7A565CC3-C269-38F7-AADD-AC1698FA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0C0F5AE1-C916-223D-A8E0-E818F935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8F945AA-7EA3-286C-B696-551144EB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9695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84028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3814645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974129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077675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8124210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4718550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187074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55068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341732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60184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445B3AF-9803-0D24-48D9-A653D9D5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6DCFFD4-0852-E3C7-25EF-2B8BF6F92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C6D5CBD8-F9CC-B8E9-DA73-9885AC933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55BC9F6-07D2-79EA-E9A8-EB0DF8D410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1217ACF-8D6B-1330-5735-89E9AC33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2517041-213C-0554-B8D4-3489C9E7C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3107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2681105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567920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5481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8705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03806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106384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813744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255962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2807842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314003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020618-D482-CAC8-9793-4E6ABF1A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3714C218-58E7-322A-529E-0CAA9DB52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700575A3-1A9B-54E2-9EEF-E19949F9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FD81087-630B-DA10-13FC-BB02DC8E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0D9486F5-834C-6410-1EBE-49444B86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631E29FB-CA25-855A-9417-79B5536C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850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345684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21261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71963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93920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159597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191086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569339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4457143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255305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6624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E9C5A0-D8C2-DF3E-054B-D15CB8FC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532C5E4B-5F8E-A447-69EC-DABB88B08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49F381D-CBE5-040A-170A-0CA5BB3B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8DD1C22-3269-7A98-D454-79190D57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3FB6B60-860C-7565-66FB-262B8C1A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52291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832724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086771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436323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67090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768497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70978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2039730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4550610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543806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194941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D824CAF2-5A6C-2F7E-3593-21C78C97B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462C8A75-217A-503B-4AF6-94A023CA6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A7F9054-A84C-A83D-AA40-72FE16A8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BD0CB8-9B91-4C75-A157-EAF059ABB71C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4EB248E-E33A-B82B-2F84-FB7E19F30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8633FE4-0F52-AF43-4805-6A83E09D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E8EF108-1F18-4AC4-9D92-92ED8BF116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2013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482134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382587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36514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37311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594643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89448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5232926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03579428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2755864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47563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233419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264800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162135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0749079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6519523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170062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720342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29674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43723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7308854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9461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526383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88650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22271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9870671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7120157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5388974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46604612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7295754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5695731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233338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8143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0410909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0698378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9346399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6115069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333835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746965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5317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55375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81996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3727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177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7769246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4467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49047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4328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3350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676691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6855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896673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9963831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5667669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777579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7743608"/>
      </p:ext>
    </p:extLst>
  </p:cSld>
  <p:clrMapOvr>
    <a:masterClrMapping/>
  </p:clrMapOvr>
  <p:transition spd="slow"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6755172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151866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4720767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938698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36783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919638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83906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077234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822934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575731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812037"/>
      </p:ext>
    </p:extLst>
  </p:cSld>
  <p:clrMapOvr>
    <a:masterClrMapping/>
  </p:clrMapOvr>
  <p:transition spd="slow"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907286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3458819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7368804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894715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4487512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56249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9423238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087187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336254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32580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881322"/>
      </p:ext>
    </p:extLst>
  </p:cSld>
  <p:clrMapOvr>
    <a:masterClrMapping/>
  </p:clrMapOvr>
  <p:transition spd="slow"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4973280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9053878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2180102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30567258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71003102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5911144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1683066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5649086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7586159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162507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104566"/>
      </p:ext>
    </p:extLst>
  </p:cSld>
  <p:clrMapOvr>
    <a:masterClrMapping/>
  </p:clrMapOvr>
  <p:transition spd="slow"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126272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4507927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2460299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5863125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5109223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4220577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6014057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136686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35675358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634057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9693127"/>
      </p:ext>
    </p:extLst>
  </p:cSld>
  <p:clrMapOvr>
    <a:masterClrMapping/>
  </p:clrMapOvr>
  <p:transition spd="slow"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619865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47562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922081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282848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847323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617281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7806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46624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88054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0044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881147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58238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778073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3180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444546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309926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52704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921082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82790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408703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429333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584878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4995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776242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902915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018553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877961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538034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831019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32810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493434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345447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4395946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748184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38463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08335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65897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016888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015996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28556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623257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46457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822523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69161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1277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5948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500724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153517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91777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174470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159264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880921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333849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9284948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2222619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210082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815462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366237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81504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468369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264657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75809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00022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7367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622286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87396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387693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71928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14131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326314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Relationship Id="rId22" Type="http://schemas.openxmlformats.org/officeDocument/2006/relationships/slideLayout" Target="../slideLayouts/slideLayout2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279.xml"/><Relationship Id="rId1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69.xml"/><Relationship Id="rId21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17" Type="http://schemas.openxmlformats.org/officeDocument/2006/relationships/slideLayout" Target="../slideLayouts/slideLayout28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268.xml"/><Relationship Id="rId16" Type="http://schemas.openxmlformats.org/officeDocument/2006/relationships/slideLayout" Target="../slideLayouts/slideLayout282.xml"/><Relationship Id="rId20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281.xml"/><Relationship Id="rId23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76.xml"/><Relationship Id="rId19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Relationship Id="rId14" Type="http://schemas.openxmlformats.org/officeDocument/2006/relationships/slideLayout" Target="../slideLayouts/slideLayout280.xml"/><Relationship Id="rId22" Type="http://schemas.openxmlformats.org/officeDocument/2006/relationships/slideLayout" Target="../slideLayouts/slideLayout28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13" Type="http://schemas.openxmlformats.org/officeDocument/2006/relationships/slideLayout" Target="../slideLayouts/slideLayout302.xml"/><Relationship Id="rId1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2.xml"/><Relationship Id="rId21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296.xml"/><Relationship Id="rId12" Type="http://schemas.openxmlformats.org/officeDocument/2006/relationships/slideLayout" Target="../slideLayouts/slideLayout301.xml"/><Relationship Id="rId1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291.xml"/><Relationship Id="rId16" Type="http://schemas.openxmlformats.org/officeDocument/2006/relationships/slideLayout" Target="../slideLayouts/slideLayout305.xml"/><Relationship Id="rId20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24" Type="http://schemas.openxmlformats.org/officeDocument/2006/relationships/image" Target="../media/image19.jpg"/><Relationship Id="rId5" Type="http://schemas.openxmlformats.org/officeDocument/2006/relationships/slideLayout" Target="../slideLayouts/slideLayout294.xml"/><Relationship Id="rId15" Type="http://schemas.openxmlformats.org/officeDocument/2006/relationships/slideLayout" Target="../slideLayouts/slideLayout304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299.xml"/><Relationship Id="rId19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Relationship Id="rId14" Type="http://schemas.openxmlformats.org/officeDocument/2006/relationships/slideLayout" Target="../slideLayouts/slideLayout303.xml"/><Relationship Id="rId22" Type="http://schemas.openxmlformats.org/officeDocument/2006/relationships/slideLayout" Target="../slideLayouts/slideLayout3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bin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4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theme" Target="../theme/theme5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theme" Target="../theme/theme6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theme" Target="../theme/theme7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3.xml"/><Relationship Id="rId21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7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52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400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06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22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44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881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8661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Microsoft Uighur" panose="02000000000000000000" pitchFamily="2" charset="-78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1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20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59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7336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73E8B77-5DDB-0FA7-5389-56E6AEF08A5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7D569B-33B2-3605-ACF4-1397DF75064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17BE8A8-C44E-0BF9-0570-8A5B9B5DDA25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4BC359-4ECF-8101-9460-50CD56E6DD8B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A4B9D66-C155-41A3-9D86-C5CA610ECADD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FD513DF-5A1C-A7C8-19E7-11B7D157E7F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A9DE639-1A62-5BC9-354A-312172DAE91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1750D4B-C681-9B97-7EB9-6D5DDF0A4D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099BC93-26AD-66F3-0A08-8DFB73D0E432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288066B-3982-B310-AE2B-DDD0CC88DE0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718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E132453-2975-C4B5-7BB1-F569538BC075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7A3C9-6E46-82CA-0508-F5F2B0179962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6813D0-A73F-3EFF-20A4-09D0F89084CC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D00BDA-12D0-6795-97A3-E57EE9C10A13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BF136-84C0-315E-78AE-E31E3BA5EFFB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C5B125-1C1D-1A8B-F1D8-31803527D4F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0FC135-4208-C654-5EB0-B8A732FC7E36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60918DD-B34F-61B5-9935-08BD00EC0FA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FC508D6-AAE8-AB27-3DB1-FCBF6912143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3BAD090-65FE-27E2-F010-3926F59B9C7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275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43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400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20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4005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2400" b="1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66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18.xml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6.png"/><Relationship Id="rId7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0.gif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8.png"/><Relationship Id="rId7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517B5A1-D67D-BC9A-B64C-EE8A9E3C2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35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01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671;p201">
            <a:extLst>
              <a:ext uri="{FF2B5EF4-FFF2-40B4-BE49-F238E27FC236}">
                <a16:creationId xmlns:a16="http://schemas.microsoft.com/office/drawing/2014/main" xmlns="" id="{E237B7DE-3C3F-C9B9-FFBE-3B8FFEC38349}"/>
              </a:ext>
            </a:extLst>
          </p:cNvPr>
          <p:cNvSpPr/>
          <p:nvPr/>
        </p:nvSpPr>
        <p:spPr>
          <a:xfrm>
            <a:off x="3290610" y="2808206"/>
            <a:ext cx="2919618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9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altLang="fr-FR" sz="9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حَليبُ</a:t>
            </a:r>
            <a:endParaRPr lang="ar-MA" sz="9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35234B1A-58EB-014D-AE68-AAD76955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95DB46A-A0F0-F7E0-2C9F-6F817D3347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5" y="684213"/>
            <a:ext cx="828000" cy="82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8A72A3-35D2-7546-B4D8-0CEECCF56FF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322E6F7-6920-EFA7-DFA1-D925BD409C7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9890E53-A9DC-3F8B-C73C-599B0683F3A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191503-E0F3-DCE4-021B-E97FC610E6B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BDE952-23AA-AABD-465F-1707433EE16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3D58D2B-ED10-37FB-DD58-B052D9929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551DDAF-FB20-93A4-2692-4D60CDAAFF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289E4DA-DF21-1CE1-0A68-A2ACF94D79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55EE4F9-D2C3-ECF6-87B2-A5982142C9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9B3972F-A275-017D-90BC-E58F0E18B8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236148D-9E05-5844-8223-9D479B24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1B04603-0255-1B3A-55BD-69BCB6268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4CBBF7C-7746-AD0A-2263-0F6592E5FDA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2BE309F-53F5-B1EB-7886-5107D1E075F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51E25C-8985-00E6-4D96-4EA802D9EBF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460B73F-1936-F3AC-86DA-76D62DAAD0B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A8FA175-910F-8973-BBA9-4EEC0DF6AF9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2FE361A-6AA1-CCEC-2D20-F455F28F3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85E3DC1-D985-5290-660B-CC98FADAF4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56A5EB9-50B1-F5D2-D328-BD05861FFF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ABAABC8-B2DD-4610-ED9C-A2A5F006DD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8B7AB4E-5F2E-0F3E-30BE-ED51EFC091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xmlns="" id="{4794C88A-D8C2-F8C7-1EA7-0D2C60A01F0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F67ACA1E-BB12-BBDB-B28F-6A2637DE6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153" y="4596355"/>
            <a:ext cx="24290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lt1"/>
              </a:buClr>
              <a:buSzPts val="13800"/>
              <a:buFont typeface="Arial"/>
            </a:pPr>
            <a:r>
              <a:rPr lang="ar-MA" altLang="fr-FR" sz="54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تَرْحيبٌ</a:t>
            </a:r>
            <a:endParaRPr lang="ar-MA" altLang="fr-FR" sz="60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014B4AA-5F31-EB43-AC43-17FC52ABD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A40DE89-4D5E-5443-0BCF-7C657535E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CCC027-CDA5-0D0B-688C-258A00F3CA7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77E6B96-7595-EFE4-4B3F-F6E0D63F937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35A3DD5-7626-4270-311B-4B041363C8C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89DA92E-A5E1-2AD7-6C0E-B1A6B870C2C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96BE02-0232-EC50-92FF-948BC955F8B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5559300-81D7-1CBA-D3B1-404026556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85759FF-896F-8166-50AE-BEBD817810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4996EB6-D673-D47D-3437-21E1157C31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EAAC128-FF98-34F9-8CE5-1F123DEEAE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3EC6050-10E9-F395-BCBC-1E16508C74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D8C247B4-6299-BF3E-4092-0C57693190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4A315-D261-79E6-D95D-0CF11010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097" y="2878145"/>
            <a:ext cx="317430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5400" b="1" kern="0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اَلْحَليبُ</a:t>
            </a:r>
            <a:endParaRPr lang="ar-MA" sz="5400" b="1" kern="0" dirty="0">
              <a:solidFill>
                <a:srgbClr val="FFFFFF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E78D6F8E-7B0F-8E36-10B1-BE7AF46FD0AA}"/>
              </a:ext>
            </a:extLst>
          </p:cNvPr>
          <p:cNvSpPr/>
          <p:nvPr/>
        </p:nvSpPr>
        <p:spPr>
          <a:xfrm>
            <a:off x="2947596" y="2830509"/>
            <a:ext cx="3104910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9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</a:t>
            </a:r>
            <a:r>
              <a:rPr lang="ar-MA" altLang="fr-FR" sz="9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َشاط</a:t>
            </a:r>
            <a:r>
              <a:rPr lang="ar-MA" altLang="fr-FR" sz="9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9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7258D666-ECC7-3040-900F-5195F276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30FF351-65F3-B582-9294-7B1C7BF48F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4744AD-FE55-2492-381A-A2906054E5E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57BEBD-9AE1-1784-ABA1-16D1901743C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C46600C-329D-9F3C-F9AF-36E8044737C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AC42A51-F6A6-411C-461F-D4B1E09521F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3833FA1-5A86-96F6-B868-E08FDF54846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9E3B310-E95F-38AE-E1F0-47759CF3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C98C503-698E-3475-B594-0B92608F6D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4D27D45-9C6E-511D-95F2-062CFF7EC5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D240F1E-6DC5-29AF-B1E2-1C5F8B4B4A8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DBB0997-3388-BEEF-96D7-7D02648371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7DDDFE8-F4A1-544C-B4AF-CFFC4268B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E52740B-0C3B-4CD8-3ED7-90BA909120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277810-1993-5771-2A59-5D23AFAA917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6DBCA2C-7156-71BF-5311-7A909558B9A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0F8446D-4687-B20D-0C2E-2C9798F93B0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D90871D-079B-08BB-B65E-09C429A4F00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2684F9A-4201-1B22-94DE-000BB4BE15C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D286113-A63C-B6A8-174C-106942553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41510B4-ADEA-6173-7E24-656A6092DA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DC95E8D-940B-7649-0A1E-106435E6A6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1D08C79-EA94-7A29-2A81-9270160D44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51A4E495-2B3A-568A-B734-35FB80D98A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Google Shape;1379;p12">
            <a:extLst>
              <a:ext uri="{FF2B5EF4-FFF2-40B4-BE49-F238E27FC236}">
                <a16:creationId xmlns:a16="http://schemas.microsoft.com/office/drawing/2014/main" xmlns="" id="{56A7D7B0-6096-69E5-D653-75E5746D222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596;p23">
            <a:extLst>
              <a:ext uri="{FF2B5EF4-FFF2-40B4-BE49-F238E27FC236}">
                <a16:creationId xmlns:a16="http://schemas.microsoft.com/office/drawing/2014/main" xmlns="" id="{99CE0866-4C9C-A7B5-2E6D-7C70EE153F5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25000" r="-24999"/>
          <a:stretch/>
        </p:blipFill>
        <p:spPr>
          <a:xfrm>
            <a:off x="1872000" y="1629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5901" y="2967355"/>
            <a:ext cx="19121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5400" b="1" kern="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اَلنَّشاطُ</a:t>
            </a:r>
            <a:endParaRPr lang="ar-MA" sz="5400" b="1" kern="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33E8AFE-031B-A64C-81FE-344489C27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A436BD1-AAB5-A79C-6251-0229AC3E7D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5664"/>
            <a:ext cx="828000" cy="82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131477D-8F33-DA5B-2D56-FF14284DDE1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43E6075-CCBF-FFF6-E5E1-A544D8323E5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07ABBEC-7341-B9A1-F502-758141A6FA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3938A8-5A75-2179-7263-F39A43348E7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AFD5ACE-14B4-871D-83AA-2CAA961BF28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0FB3F4A-04AB-C158-A4C0-8BBD3F9EE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ABD88FB-7E51-56C4-B10B-B54F448201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BCC444D-3A2F-41BD-0E07-AC176BD4AC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7655497-5AF5-AAAB-F61B-5745F6BFAD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371C5EC-4684-D0D2-BD16-567A116BC4F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B920EE-7FAD-72B2-9981-0ADC9791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06C9356-C9E3-5858-6D9B-B2F63965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قراءة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6767D02-2EBA-D1CC-55F8-A772C39D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9145AAF-939D-FE9D-79A1-0506BC7E844C}"/>
              </a:ext>
            </a:extLst>
          </p:cNvPr>
          <p:cNvSpPr txBox="1"/>
          <p:nvPr/>
        </p:nvSpPr>
        <p:spPr>
          <a:xfrm>
            <a:off x="6419087" y="1777877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قراءة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5BD977B3-28EC-64F8-3C7B-1DED1F236EA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تنمية الطلاقة ــــ استثمار النص.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026C0207-B2A5-E68F-885F-0167A69EFF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64670" y="1777877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85FC394-0CF6-2938-CB3D-F181C9810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319" y="1011253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17D5BE-640F-99DA-FE8E-7401FA359C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71216" y="2042050"/>
            <a:ext cx="822386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0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63CDDB-8044-0F47-B9AF-CADBAE23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بعنوان النص الذي قرأناه؟  عم يتحدث هذا النص؟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665F47-146C-0D59-EE42-3884B52E0D0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33E9D29-73E5-6486-BFE9-CB2239266DE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DC89D8B-7B2E-25B0-1EF9-A26C364EE99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600A40-4A57-E97F-6803-C559FA04FBD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5BA19E3-0C15-BC3D-5721-D983DDBF243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612E5B2-E759-8EE5-0E42-4AC4956D91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097A9D4-4DC7-AC00-E60F-EF32C331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939AA37-C98D-422D-3ECD-15B2A22185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DF3A0BB-3C22-0E9B-2C4F-D339AF29B7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7EC45BD-938E-14C7-A698-C9451B62B5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FB93BA4-8C56-A228-66A4-A120E94C8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1" name="Espace réservé pour une image  7">
            <a:extLst>
              <a:ext uri="{FF2B5EF4-FFF2-40B4-BE49-F238E27FC236}">
                <a16:creationId xmlns:a16="http://schemas.microsoft.com/office/drawing/2014/main" xmlns="" id="{A6854E2A-051E-434E-BF64-4EC0D40066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0" b="10720"/>
          <a:stretch/>
        </p:blipFill>
        <p:spPr>
          <a:xfrm>
            <a:off x="792163" y="2160588"/>
            <a:ext cx="75596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B6F6AC-2C61-88BA-1EFA-B7FFACC4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A6F46628-ACAC-5847-A0FA-95100C827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3470A61-49FB-71BF-1842-E546F7547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DA32FBF-A75D-AEA0-733D-88BE83A95C6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4A6C0C5-6199-9197-0591-9675D720163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5458776-933D-F553-BB12-2BA75AA876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57C57D8-C037-4D53-CC89-58CD0A33A94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7CB662-B7DF-7CEF-CFDC-0E9FF0F6CBE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2E27505-B4DC-0D84-D63D-22A60D70E5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939CE4C-DA68-0E9E-7D27-F1983FA4B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0002C75-461C-7C87-E49C-4EFC2CDBA1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9F4A81D-448A-2846-C2A8-5929F4BE9B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D05C6D6-E0A2-5DD9-3527-70523A8EF5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xmlns="" id="{DC242171-D02E-B211-B624-66C720028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010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59E4D7-0885-197E-0D16-9D88DB3F8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D427BAE-7A0F-C14B-AF4B-024B83EC8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80E6A54-2E96-9C79-2600-4467FE41BB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7" y="694045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98FCA99-9D64-C48B-F86E-3E001817D30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89161A-AE30-479E-34C1-311ACC0B604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47ED4A0-E0AC-6312-33FD-11B15BF5E2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1C5820C-67D1-0B5A-AF73-9A4FBA84206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6434CFF-79D8-9657-8551-23BCDC1AE28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DAC5975-818F-4629-0837-08D423083F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6BEF8FA-EF05-7443-1369-E0496CC25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9F9C83D-20C2-DC83-A4BA-903CE0D6BF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3696968-F0A7-B7DE-818B-5CA5DA0A24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FA9C7EE-3D89-0C90-E3D8-AE379E0F93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xmlns="" id="{0F4CB04E-C9B9-7F32-14D4-CA5B46D03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548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9E163822-D313-F548-B932-6A7D65E4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تحدي الطلاقة.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سيقوم منكم 5 تلاميذ لقراءة فقرة بدقة واسترسال.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9389635-CE8E-81CF-DE6F-92C725F5D4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F4314B8-3448-DFAE-7B82-C8D6962E2F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C3BFB27-C0B5-02AF-6738-29FE8024C94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54C1A71-C6C0-9B0F-DB00-CD8239B161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A4F7F39-BB38-8C57-E447-CAE7395EDE9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DDA7551-9EA4-B60F-7227-F355FB18B23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A72B3D8-6F71-732A-B42E-9C9D35BEC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F8BE344-AC3F-D73D-070C-89CF3EFB72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FDC8E28-9577-4323-2FFC-A1BD122372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21D1D71-B825-F8B7-B379-5FCEBFD560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C660709-351A-2516-3A79-BBAB5E03884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FF1F598-D9CF-83D7-BCE0-68E94B8F6785}"/>
              </a:ext>
            </a:extLst>
          </p:cNvPr>
          <p:cNvSpPr txBox="1"/>
          <p:nvPr/>
        </p:nvSpPr>
        <p:spPr>
          <a:xfrm>
            <a:off x="537882" y="2710202"/>
            <a:ext cx="82202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تُعِدُّ أُمّي طَعاماً صِحِّيّاً لَذيذاً فيهِ خُضْرَواتٌ طازِجَةٌ وَفَواكِهُ مُلَوَّنَةٌ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تَنْصَحُني بِأَكْلِ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بَدَلاً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ٱلحَلْو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وَبِشُرْبِ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ٱلْحَليبِ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لِتَقْوِيَةِ جِسْمي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أَمّا أَبِي فَيُنَبِّهُني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ٱلنَّوْمِ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قائِلاً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 مُبَكِّراً يا بُنَيَّ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فَٱلنَّوْمُ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ٱلْكافي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سِرُّ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ٱلذَّكاءِ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وَٱلنَّشاطِ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4800" b="1" dirty="0">
              <a:solidFill>
                <a:srgbClr val="00ACA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DCB320-9892-3819-24C2-89E884C80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702A4915-77BA-7CCA-2A53-682A650C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عودوا إلى النص للبحث عن الجواب.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6C8796E-2FFC-6193-9D8D-1BEF77D249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D340257-8628-3353-4B99-AE51977E1015}"/>
              </a:ext>
            </a:extLst>
          </p:cNvPr>
          <p:cNvSpPr txBox="1"/>
          <p:nvPr/>
        </p:nvSpPr>
        <p:spPr>
          <a:xfrm>
            <a:off x="1661511" y="2729050"/>
            <a:ext cx="5820977" cy="102155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بِماذا وَعَدَ حَمْزَةُ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ٱلْمِرْآةَ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ٱلسِّحْرِيَّةَ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AD1F316-B545-B2F3-0FC2-6A5114E4EA6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EAA00CE-4B43-4F19-B8E3-B7013A60EF2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4D4E270-5E30-43B8-F2D5-97F3796A0DF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A1E39C4-8897-6DEF-3F1E-A7A357A6283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8EDBBE0-B880-7C76-5191-F782CE57EA6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01815E5-868E-CC36-B1BE-C74D875522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86DC606-C9B2-3D6C-4E3C-8A40256C3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D4272B5-077C-8938-9910-F2535C0A36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67565F1-97EF-A3A4-A401-B0A83D062EC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8E373D8-F705-CEBA-6336-F4B474A3A9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2BDBBA3-628A-373A-6BA3-E18D9ABE95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88" y="4048326"/>
            <a:ext cx="4445228" cy="10605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5F23169-9A2D-B4CB-452E-713CC79714DC}"/>
              </a:ext>
            </a:extLst>
          </p:cNvPr>
          <p:cNvSpPr txBox="1"/>
          <p:nvPr/>
        </p:nvSpPr>
        <p:spPr>
          <a:xfrm>
            <a:off x="2416098" y="4218029"/>
            <a:ext cx="4296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...........................................</a:t>
            </a:r>
            <a:endParaRPr lang="fr-MA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0407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86CD10-0958-7290-1B88-BF760793D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61A2AE34-3BAA-51A8-0190-AF00121A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DAD749A-32D5-ABD2-F6A4-A6DB3E34F4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6" y="694045"/>
            <a:ext cx="828000" cy="82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70B95C-542F-58E0-E9D2-0C1805CF4B9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0072E8-3D7F-B37E-2B8E-816D687FCE6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CA928F7-D7A3-B24C-47A7-7F68BB3C223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2E41D1-E5C8-0A41-0E47-EFC95AC8AC7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EFAA523-E269-F580-2C25-F4AA5BEF4ED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6C77F16-472D-CEBC-5735-B85BC8BF7B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D069349-518E-F303-9023-2A22E6CBB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AF257FB-36F3-8F38-FC61-F7F45C3488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EA70D03-DABC-87A6-9375-E1C0AE6339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1AF73EE-E25A-9CE1-4B69-A3E8DDD37DF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60DE11B-7B50-E2F1-7F5E-5817643526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57" y="4010439"/>
            <a:ext cx="7516513" cy="13694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7434B1B-967F-EED8-BE8F-F7D2FDA1FBEB}"/>
              </a:ext>
            </a:extLst>
          </p:cNvPr>
          <p:cNvSpPr txBox="1"/>
          <p:nvPr/>
        </p:nvSpPr>
        <p:spPr>
          <a:xfrm>
            <a:off x="1494391" y="4305207"/>
            <a:ext cx="570016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وَعَدَها بِأَنْ يُغَيِّرَ عاداتِهِ غَيْرَ </a:t>
            </a:r>
            <a:r>
              <a:rPr lang="ar-MA" sz="4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ﭐلصِّحِّيَّةِ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endParaRPr lang="fr-MA" sz="1200" b="1" dirty="0">
              <a:solidFill>
                <a:srgbClr val="0070C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C101BE8-318B-60C1-31B1-76AD79714D35}"/>
              </a:ext>
            </a:extLst>
          </p:cNvPr>
          <p:cNvSpPr txBox="1"/>
          <p:nvPr/>
        </p:nvSpPr>
        <p:spPr>
          <a:xfrm>
            <a:off x="1661511" y="2729050"/>
            <a:ext cx="5820977" cy="1021556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بِماذا وَعَدَ حَمْزَةُ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ٱلْمِرْآةَ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ٱلسِّحْرِيَّةَ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MA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392729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87329E-AE86-CA20-2FAF-91F4A6D5A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F35F008-91FF-1D41-86D3-F2E34837D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يتابع؟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A515D5B-5197-B856-F18D-36482BEAFF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136" y="694046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82140B-FC15-FDF9-2C76-8C6C9E5B71C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241184-4080-891F-6B75-98E051408EA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231D70E-3FFD-0423-22D3-350FD0DA6E3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59B62FE-B53C-61A8-C78C-0F550728B47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C248D7-1738-4958-4B64-7C88C3BD7C8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5A2AF93-CF1B-A677-7EEE-4473DE7E86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EC2D980-BF23-F61E-1A63-2C5307184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517D54D-8E95-17C5-D7FA-800D789AA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817C6FF-34D0-BAD7-708C-1C61F846B9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4E74F15-09D0-DA5C-89FE-910F1C4F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Une image contenant texte, Visage humain, lettre&#10;&#10;Le contenu généré par l’IA peut être incorrect.">
            <a:extLst>
              <a:ext uri="{FF2B5EF4-FFF2-40B4-BE49-F238E27FC236}">
                <a16:creationId xmlns:a16="http://schemas.microsoft.com/office/drawing/2014/main" xmlns="" id="{68137850-F3D7-4B49-B1EE-B3169BF234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5" y="1476000"/>
            <a:ext cx="3367249" cy="51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8559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1071DC-5401-9651-B508-267C4A435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36F38D3C-B300-8E2C-58B0-0DAE126F5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14" y="748083"/>
            <a:ext cx="7214036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رتبوا الكلمات حسب تغير مشاعر حمزة عبر أحداث الحكاية. كيف كان شعور حمزة في البداية؟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466C9F6-2519-FE26-439A-06D5A3F731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BBD24D-9189-EA6F-63D3-2A308372202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D9E615-3CCE-D999-97A9-63BE5D2AD9C6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F110E66-7211-5817-BB30-AE14E17CBEB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A894B14-89A5-8BEF-DE66-3CC88BD7CE4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3432368-0E24-09A5-D2E3-FE8E66E4C6C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3F5F854-CA9A-5F82-016D-EC19901C64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C7D9409-655E-B16C-1CF0-422B5D0AE5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6C26BAD-590C-D39F-FB4E-0B0160DFAB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A11EC29-EFD0-1D05-A495-ABF72D7FBA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779E30B-7630-3B96-B88B-425231EAA5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3C2438DF-5F4C-3A9A-3AE2-758AED015C9A}"/>
              </a:ext>
            </a:extLst>
          </p:cNvPr>
          <p:cNvGrpSpPr/>
          <p:nvPr/>
        </p:nvGrpSpPr>
        <p:grpSpPr>
          <a:xfrm>
            <a:off x="1084019" y="3120823"/>
            <a:ext cx="7628389" cy="1333000"/>
            <a:chOff x="1084019" y="3120823"/>
            <a:chExt cx="7628389" cy="133300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7E078360-E61B-8F8F-A16E-A12CF137F163}"/>
                </a:ext>
              </a:extLst>
            </p:cNvPr>
            <p:cNvGrpSpPr/>
            <p:nvPr/>
          </p:nvGrpSpPr>
          <p:grpSpPr>
            <a:xfrm>
              <a:off x="6987654" y="3125337"/>
              <a:ext cx="1724754" cy="1328486"/>
              <a:chOff x="6987654" y="3125337"/>
              <a:chExt cx="1724754" cy="1328486"/>
            </a:xfrm>
          </p:grpSpPr>
          <p:sp>
            <p:nvSpPr>
              <p:cNvPr id="26" name="Organigramme : Connecteur 25">
                <a:extLst>
                  <a:ext uri="{FF2B5EF4-FFF2-40B4-BE49-F238E27FC236}">
                    <a16:creationId xmlns:a16="http://schemas.microsoft.com/office/drawing/2014/main" xmlns="" id="{6D36C94C-512B-D33B-12C6-B8A27D864A3D}"/>
                  </a:ext>
                </a:extLst>
              </p:cNvPr>
              <p:cNvSpPr/>
              <p:nvPr/>
            </p:nvSpPr>
            <p:spPr>
              <a:xfrm>
                <a:off x="7577590" y="3953337"/>
                <a:ext cx="484313" cy="500486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>
                  <a:ln>
                    <a:solidFill>
                      <a:srgbClr val="424D7C"/>
                    </a:solidFill>
                  </a:ln>
                  <a:noFill/>
                </a:endParaRPr>
              </a:p>
            </p:txBody>
          </p:sp>
          <p:sp>
            <p:nvSpPr>
              <p:cNvPr id="2" name="Rectangle : coins arrondis 1">
                <a:extLst>
                  <a:ext uri="{FF2B5EF4-FFF2-40B4-BE49-F238E27FC236}">
                    <a16:creationId xmlns:a16="http://schemas.microsoft.com/office/drawing/2014/main" xmlns="" id="{52B9741A-8AD9-3966-135D-62688135F0AE}"/>
                  </a:ext>
                </a:extLst>
              </p:cNvPr>
              <p:cNvSpPr/>
              <p:nvPr/>
            </p:nvSpPr>
            <p:spPr>
              <a:xfrm>
                <a:off x="6987654" y="3125337"/>
                <a:ext cx="1724754" cy="828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مُبْتَسِمٌ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xmlns="" id="{02DD0D8F-DC64-DAAB-4E1A-FD81F417DEBF}"/>
                </a:ext>
              </a:extLst>
            </p:cNvPr>
            <p:cNvGrpSpPr/>
            <p:nvPr/>
          </p:nvGrpSpPr>
          <p:grpSpPr>
            <a:xfrm>
              <a:off x="5026701" y="3125337"/>
              <a:ext cx="1724754" cy="1328486"/>
              <a:chOff x="6987654" y="3125337"/>
              <a:chExt cx="1724754" cy="1328486"/>
            </a:xfrm>
          </p:grpSpPr>
          <p:sp>
            <p:nvSpPr>
              <p:cNvPr id="6" name="Organigramme : Connecteur 5">
                <a:extLst>
                  <a:ext uri="{FF2B5EF4-FFF2-40B4-BE49-F238E27FC236}">
                    <a16:creationId xmlns:a16="http://schemas.microsoft.com/office/drawing/2014/main" xmlns="" id="{0A9BAB95-C916-D787-0E14-59A487199CCC}"/>
                  </a:ext>
                </a:extLst>
              </p:cNvPr>
              <p:cNvSpPr/>
              <p:nvPr/>
            </p:nvSpPr>
            <p:spPr>
              <a:xfrm>
                <a:off x="7577590" y="3953337"/>
                <a:ext cx="484313" cy="500486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>
                  <a:ln>
                    <a:solidFill>
                      <a:srgbClr val="424D7C"/>
                    </a:solidFill>
                  </a:ln>
                  <a:noFill/>
                </a:endParaRPr>
              </a:p>
            </p:txBody>
          </p:sp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xmlns="" id="{8F0DDDB9-8780-ECF7-04A9-7E8A6687649B}"/>
                  </a:ext>
                </a:extLst>
              </p:cNvPr>
              <p:cNvSpPr/>
              <p:nvPr/>
            </p:nvSpPr>
            <p:spPr>
              <a:xfrm>
                <a:off x="6987654" y="3125337"/>
                <a:ext cx="1724754" cy="828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حَزينٌ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901FE3A5-55A4-469E-C581-3D50D1373A95}"/>
                </a:ext>
              </a:extLst>
            </p:cNvPr>
            <p:cNvGrpSpPr/>
            <p:nvPr/>
          </p:nvGrpSpPr>
          <p:grpSpPr>
            <a:xfrm>
              <a:off x="3058209" y="3120823"/>
              <a:ext cx="1724754" cy="1328486"/>
              <a:chOff x="6987654" y="3125337"/>
              <a:chExt cx="1724754" cy="1328486"/>
            </a:xfrm>
          </p:grpSpPr>
          <p:sp>
            <p:nvSpPr>
              <p:cNvPr id="9" name="Organigramme : Connecteur 8">
                <a:extLst>
                  <a:ext uri="{FF2B5EF4-FFF2-40B4-BE49-F238E27FC236}">
                    <a16:creationId xmlns:a16="http://schemas.microsoft.com/office/drawing/2014/main" xmlns="" id="{F1654DF2-1846-5D00-1AD9-878F021B85E2}"/>
                  </a:ext>
                </a:extLst>
              </p:cNvPr>
              <p:cNvSpPr/>
              <p:nvPr/>
            </p:nvSpPr>
            <p:spPr>
              <a:xfrm>
                <a:off x="7577590" y="3953337"/>
                <a:ext cx="484313" cy="500486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b="1" dirty="0">
                  <a:ln>
                    <a:solidFill>
                      <a:srgbClr val="424D7C"/>
                    </a:solidFill>
                  </a:ln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xmlns="" id="{D05A2728-2733-BD4E-09A9-96A920232838}"/>
                  </a:ext>
                </a:extLst>
              </p:cNvPr>
              <p:cNvSpPr/>
              <p:nvPr/>
            </p:nvSpPr>
            <p:spPr>
              <a:xfrm>
                <a:off x="6987654" y="3125337"/>
                <a:ext cx="1724754" cy="828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قَلِقٌ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xmlns="" id="{2F6344A9-DD38-898A-1033-6FD90EC257D5}"/>
                </a:ext>
              </a:extLst>
            </p:cNvPr>
            <p:cNvGrpSpPr/>
            <p:nvPr/>
          </p:nvGrpSpPr>
          <p:grpSpPr>
            <a:xfrm>
              <a:off x="1084019" y="3120823"/>
              <a:ext cx="1724754" cy="1328486"/>
              <a:chOff x="6987654" y="3125337"/>
              <a:chExt cx="1724754" cy="1328486"/>
            </a:xfrm>
          </p:grpSpPr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xmlns="" id="{21242E49-BFAB-C1A4-B2BD-E017213A7E55}"/>
                  </a:ext>
                </a:extLst>
              </p:cNvPr>
              <p:cNvSpPr/>
              <p:nvPr/>
            </p:nvSpPr>
            <p:spPr>
              <a:xfrm>
                <a:off x="7577590" y="3953337"/>
                <a:ext cx="484313" cy="500486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>
                  <a:ln>
                    <a:solidFill>
                      <a:srgbClr val="424D7C"/>
                    </a:solidFill>
                  </a:ln>
                  <a:noFill/>
                </a:endParaRPr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xmlns="" id="{A6F97045-22B5-766D-124A-49C43085C559}"/>
                  </a:ext>
                </a:extLst>
              </p:cNvPr>
              <p:cNvSpPr/>
              <p:nvPr/>
            </p:nvSpPr>
            <p:spPr>
              <a:xfrm>
                <a:off x="6987654" y="3125337"/>
                <a:ext cx="1724754" cy="828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424D7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حائِرٌ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</p:grpSp>
      <p:sp>
        <p:nvSpPr>
          <p:cNvPr id="34" name="Organigramme : Connecteur 33">
            <a:extLst>
              <a:ext uri="{FF2B5EF4-FFF2-40B4-BE49-F238E27FC236}">
                <a16:creationId xmlns:a16="http://schemas.microsoft.com/office/drawing/2014/main" xmlns="" id="{5AAF2F2E-B729-9099-6BC0-D9B9F7A1B4A6}"/>
              </a:ext>
            </a:extLst>
          </p:cNvPr>
          <p:cNvSpPr/>
          <p:nvPr/>
        </p:nvSpPr>
        <p:spPr>
          <a:xfrm>
            <a:off x="3655684" y="3948823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ln>
                  <a:solidFill>
                    <a:srgbClr val="424D7C"/>
                  </a:solidFill>
                </a:ln>
                <a:solidFill>
                  <a:schemeClr val="accent1">
                    <a:lumMod val="50000"/>
                  </a:schemeClr>
                </a:solidFill>
              </a:rPr>
              <a:t>1</a:t>
            </a:r>
            <a:endParaRPr lang="fr-MA" b="1" dirty="0">
              <a:ln>
                <a:solidFill>
                  <a:srgbClr val="424D7C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844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D96390-64A1-6E57-DE92-BA4EFFB28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ED342E7F-A502-8C21-AD21-35F14E2E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0" y="748083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صححوا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47EAA2-3DA6-3967-376F-8252C5FD42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C1FAC7C-6F0D-2E01-2DDC-C96664FEF12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7F97D5E-7702-44E0-1473-1F9F0CFA1A5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A4F7B3C-A149-5D85-CED1-31DC05924D6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26D3AEC-5C52-0354-581A-A92D27E77D2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4C6FABA-A2C2-F354-FD2E-5855D02D78D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88458C2-9592-D766-BFB9-17B4A4C5F5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13560653-56C3-1A35-2A86-6D198C7AD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E7BA655-B80B-4F4E-317D-52FA8433ED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012510F-C3CC-4031-1D3B-4209FD7BB9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3C70321-1380-10B4-E2EC-3D0E0FA29C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78941A9-515C-64FC-31AA-4CE5A222393C}"/>
              </a:ext>
            </a:extLst>
          </p:cNvPr>
          <p:cNvGrpSpPr/>
          <p:nvPr/>
        </p:nvGrpSpPr>
        <p:grpSpPr>
          <a:xfrm>
            <a:off x="6987654" y="3125337"/>
            <a:ext cx="1724754" cy="1328486"/>
            <a:chOff x="6987654" y="3125337"/>
            <a:chExt cx="1724754" cy="1328486"/>
          </a:xfrm>
        </p:grpSpPr>
        <p:sp>
          <p:nvSpPr>
            <p:cNvPr id="26" name="Organigramme : Connecteur 25">
              <a:extLst>
                <a:ext uri="{FF2B5EF4-FFF2-40B4-BE49-F238E27FC236}">
                  <a16:creationId xmlns:a16="http://schemas.microsoft.com/office/drawing/2014/main" xmlns="" id="{A20597AD-7BE9-CB83-20DC-9A17A6480528}"/>
                </a:ext>
              </a:extLst>
            </p:cNvPr>
            <p:cNvSpPr/>
            <p:nvPr/>
          </p:nvSpPr>
          <p:spPr>
            <a:xfrm>
              <a:off x="7577590" y="3953337"/>
              <a:ext cx="484313" cy="500486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ln>
                    <a:solidFill>
                      <a:srgbClr val="424D7C"/>
                    </a:solidFill>
                  </a:ln>
                  <a:solidFill>
                    <a:srgbClr val="C00000"/>
                  </a:solidFill>
                </a:rPr>
                <a:t>4</a:t>
              </a:r>
              <a:endParaRPr lang="fr-MA" sz="2800" b="1" dirty="0">
                <a:ln>
                  <a:solidFill>
                    <a:srgbClr val="424D7C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xmlns="" id="{FA7033AA-33E3-2E7D-0F8E-49404AB39037}"/>
                </a:ext>
              </a:extLst>
            </p:cNvPr>
            <p:cNvSpPr/>
            <p:nvPr/>
          </p:nvSpPr>
          <p:spPr>
            <a:xfrm>
              <a:off x="6987654" y="3125337"/>
              <a:ext cx="1724754" cy="82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مُبْتَسِمٌ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5A9CB713-F056-B54E-2015-69DD8298B5B3}"/>
              </a:ext>
            </a:extLst>
          </p:cNvPr>
          <p:cNvGrpSpPr/>
          <p:nvPr/>
        </p:nvGrpSpPr>
        <p:grpSpPr>
          <a:xfrm>
            <a:off x="5026701" y="3125337"/>
            <a:ext cx="1724754" cy="1328486"/>
            <a:chOff x="6987654" y="3125337"/>
            <a:chExt cx="1724754" cy="1328486"/>
          </a:xfrm>
        </p:grpSpPr>
        <p:sp>
          <p:nvSpPr>
            <p:cNvPr id="6" name="Organigramme : Connecteur 5">
              <a:extLst>
                <a:ext uri="{FF2B5EF4-FFF2-40B4-BE49-F238E27FC236}">
                  <a16:creationId xmlns:a16="http://schemas.microsoft.com/office/drawing/2014/main" xmlns="" id="{B5400D4A-9AD1-4AA3-F9AD-995CD1903C07}"/>
                </a:ext>
              </a:extLst>
            </p:cNvPr>
            <p:cNvSpPr/>
            <p:nvPr/>
          </p:nvSpPr>
          <p:spPr>
            <a:xfrm>
              <a:off x="7577590" y="3953337"/>
              <a:ext cx="484313" cy="500486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ln>
                    <a:solidFill>
                      <a:srgbClr val="424D7C"/>
                    </a:solidFill>
                  </a:ln>
                  <a:solidFill>
                    <a:srgbClr val="C00000"/>
                  </a:solidFill>
                </a:rPr>
                <a:t>2</a:t>
              </a:r>
              <a:endParaRPr lang="fr-MA" sz="2800" b="1" dirty="0">
                <a:ln>
                  <a:solidFill>
                    <a:srgbClr val="424D7C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9017A62B-8B92-01B6-15C0-4BAE6FB9EC59}"/>
                </a:ext>
              </a:extLst>
            </p:cNvPr>
            <p:cNvSpPr/>
            <p:nvPr/>
          </p:nvSpPr>
          <p:spPr>
            <a:xfrm>
              <a:off x="6987654" y="3125337"/>
              <a:ext cx="1724754" cy="82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حَزينٌ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28329F5-CD24-9FC0-6090-0355B0DC38E2}"/>
              </a:ext>
            </a:extLst>
          </p:cNvPr>
          <p:cNvGrpSpPr/>
          <p:nvPr/>
        </p:nvGrpSpPr>
        <p:grpSpPr>
          <a:xfrm>
            <a:off x="3058209" y="3120823"/>
            <a:ext cx="1724754" cy="1328486"/>
            <a:chOff x="6987654" y="3125337"/>
            <a:chExt cx="1724754" cy="1328486"/>
          </a:xfrm>
        </p:grpSpPr>
        <p:sp>
          <p:nvSpPr>
            <p:cNvPr id="9" name="Organigramme : Connecteur 8">
              <a:extLst>
                <a:ext uri="{FF2B5EF4-FFF2-40B4-BE49-F238E27FC236}">
                  <a16:creationId xmlns:a16="http://schemas.microsoft.com/office/drawing/2014/main" xmlns="" id="{615BDF1F-2C86-EA66-8DD7-1BA00BBBBAA0}"/>
                </a:ext>
              </a:extLst>
            </p:cNvPr>
            <p:cNvSpPr/>
            <p:nvPr/>
          </p:nvSpPr>
          <p:spPr>
            <a:xfrm>
              <a:off x="7577590" y="3953337"/>
              <a:ext cx="484313" cy="500486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ln>
                    <a:solidFill>
                      <a:srgbClr val="424D7C"/>
                    </a:solidFill>
                  </a:ln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  <a:endParaRPr lang="fr-MA" b="1" dirty="0">
                <a:ln>
                  <a:solidFill>
                    <a:srgbClr val="424D7C"/>
                  </a:solidFill>
                </a:ln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53106E4F-3F9E-62AB-AF33-6A97E7A950F8}"/>
                </a:ext>
              </a:extLst>
            </p:cNvPr>
            <p:cNvSpPr/>
            <p:nvPr/>
          </p:nvSpPr>
          <p:spPr>
            <a:xfrm>
              <a:off x="6987654" y="3125337"/>
              <a:ext cx="1724754" cy="82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قَلِقٌ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1B314C15-9A33-B5D1-AEB9-AA9E805CFD96}"/>
              </a:ext>
            </a:extLst>
          </p:cNvPr>
          <p:cNvGrpSpPr/>
          <p:nvPr/>
        </p:nvGrpSpPr>
        <p:grpSpPr>
          <a:xfrm>
            <a:off x="1084019" y="3120823"/>
            <a:ext cx="1724754" cy="1328486"/>
            <a:chOff x="6987654" y="3125337"/>
            <a:chExt cx="1724754" cy="1328486"/>
          </a:xfrm>
        </p:grpSpPr>
        <p:sp>
          <p:nvSpPr>
            <p:cNvPr id="31" name="Organigramme : Connecteur 30">
              <a:extLst>
                <a:ext uri="{FF2B5EF4-FFF2-40B4-BE49-F238E27FC236}">
                  <a16:creationId xmlns:a16="http://schemas.microsoft.com/office/drawing/2014/main" xmlns="" id="{6D1186F8-1975-5E5E-D46D-00081A351E25}"/>
                </a:ext>
              </a:extLst>
            </p:cNvPr>
            <p:cNvSpPr/>
            <p:nvPr/>
          </p:nvSpPr>
          <p:spPr>
            <a:xfrm>
              <a:off x="7577590" y="3953337"/>
              <a:ext cx="484313" cy="500486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800" b="1" dirty="0">
                  <a:ln>
                    <a:solidFill>
                      <a:srgbClr val="424D7C"/>
                    </a:solidFill>
                  </a:ln>
                  <a:solidFill>
                    <a:srgbClr val="C00000"/>
                  </a:solidFill>
                </a:rPr>
                <a:t>3</a:t>
              </a:r>
              <a:endParaRPr lang="fr-MA" sz="2800" b="1" dirty="0">
                <a:ln>
                  <a:solidFill>
                    <a:srgbClr val="424D7C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A5889D0E-6415-51CE-A81D-614CBD63CBB8}"/>
                </a:ext>
              </a:extLst>
            </p:cNvPr>
            <p:cNvSpPr/>
            <p:nvPr/>
          </p:nvSpPr>
          <p:spPr>
            <a:xfrm>
              <a:off x="6987654" y="3125337"/>
              <a:ext cx="1724754" cy="8280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24D7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حائِرٌ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1532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BEE011-F4C4-6DD6-F989-02CC0372A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73678FC1-1781-8E63-5143-984336306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50" y="748083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رتبوا المشاهد بوضع الأرقام من 1 إلى 4.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0AE3202-7FA3-A60A-E8B6-BE5D394E19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C77ED5-F6F9-CA28-8BA4-896CC27A45B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E2E16D6-072C-2EC2-37EB-2189CC0A37D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463E810-6D3C-FDE1-7A93-7FB684C0732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18E4271-E2B1-DE94-B198-6A6C1EB1E9F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155A3B-4B45-82E4-6502-35EC662B45B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86FD9FE-12ED-8A88-849A-5320597EFF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3530D03-7B2E-D807-FF0C-07B18047A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FC422FE-8E92-4A94-BF00-AE9D97BACB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789074F-9A51-1C9B-D425-1757A91450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5D21C28-1CE3-299D-F052-DCF68C4EE14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33" descr="Une image contenant dessin, dessin humoristique, Visage humain, croquis&#10;&#10;Le contenu généré par l’IA peut être incorrect.">
            <a:extLst>
              <a:ext uri="{FF2B5EF4-FFF2-40B4-BE49-F238E27FC236}">
                <a16:creationId xmlns:a16="http://schemas.microsoft.com/office/drawing/2014/main" xmlns="" id="{7594025F-DAC7-9404-4406-81C053EFA6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234" r="4234"/>
          <a:stretch>
            <a:fillRect/>
          </a:stretch>
        </p:blipFill>
        <p:spPr>
          <a:xfrm>
            <a:off x="675250" y="2949914"/>
            <a:ext cx="1938259" cy="1909763"/>
          </a:xfrm>
          <a:prstGeom prst="rect">
            <a:avLst/>
          </a:prstGeom>
        </p:spPr>
      </p:pic>
      <p:pic>
        <p:nvPicPr>
          <p:cNvPr id="12" name="Espace réservé pour une image  34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0BFF7F7-41C0-89EC-E794-4FEA1538A93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125" r="15125"/>
          <a:stretch>
            <a:fillRect/>
          </a:stretch>
        </p:blipFill>
        <p:spPr>
          <a:xfrm>
            <a:off x="6803395" y="2961196"/>
            <a:ext cx="1909762" cy="1909763"/>
          </a:xfrm>
          <a:prstGeom prst="rect">
            <a:avLst/>
          </a:prstGeom>
        </p:spPr>
      </p:pic>
      <p:pic>
        <p:nvPicPr>
          <p:cNvPr id="14" name="Espace réservé pour une image  35" descr="Une image contenant dessin humoristique, Dessin animé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F43A4DB-3B28-F628-9291-86BDDDA21C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5636" r="15636"/>
          <a:stretch>
            <a:fillRect/>
          </a:stretch>
        </p:blipFill>
        <p:spPr>
          <a:xfrm>
            <a:off x="4768115" y="2961196"/>
            <a:ext cx="1909762" cy="1909763"/>
          </a:xfrm>
          <a:prstGeom prst="rect">
            <a:avLst/>
          </a:prstGeom>
        </p:spPr>
      </p:pic>
      <p:pic>
        <p:nvPicPr>
          <p:cNvPr id="25" name="Espace réservé pour une image  36" descr="Une image contenant Visage humain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xmlns="" id="{8335841A-91A2-84DD-2ADF-474CB5791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326" r="12326"/>
          <a:stretch>
            <a:fillRect/>
          </a:stretch>
        </p:blipFill>
        <p:spPr>
          <a:xfrm>
            <a:off x="2708032" y="2949915"/>
            <a:ext cx="1909762" cy="1909763"/>
          </a:xfrm>
          <a:prstGeom prst="rect">
            <a:avLst/>
          </a:prstGeom>
        </p:spPr>
      </p:pic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xmlns="" id="{715FE8CD-62CA-9F3A-519C-3B9B0B0B4439}"/>
              </a:ext>
            </a:extLst>
          </p:cNvPr>
          <p:cNvSpPr/>
          <p:nvPr/>
        </p:nvSpPr>
        <p:spPr>
          <a:xfrm>
            <a:off x="8228095" y="4360022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xmlns="" id="{E977A41F-4ECE-5CD3-50B3-2271B2E5A004}"/>
              </a:ext>
            </a:extLst>
          </p:cNvPr>
          <p:cNvSpPr/>
          <p:nvPr/>
        </p:nvSpPr>
        <p:spPr>
          <a:xfrm>
            <a:off x="410357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xmlns="" id="{6FEF73A5-1AD4-FD69-1461-92BCCB5D7EA4}"/>
              </a:ext>
            </a:extLst>
          </p:cNvPr>
          <p:cNvSpPr/>
          <p:nvPr/>
        </p:nvSpPr>
        <p:spPr>
          <a:xfrm>
            <a:off x="200329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xmlns="" id="{3C761D02-DCD6-2D9F-7995-BBED03CF4980}"/>
              </a:ext>
            </a:extLst>
          </p:cNvPr>
          <p:cNvSpPr/>
          <p:nvPr/>
        </p:nvSpPr>
        <p:spPr>
          <a:xfrm>
            <a:off x="609904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MA" dirty="0">
              <a:ln>
                <a:solidFill>
                  <a:srgbClr val="424D7C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2091525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33DD69-E682-35DC-19DD-7EC0A2D3B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Espace réservé pour une image  33" descr="Une image contenant dessin, dessin humoristique, Visage humain, croquis&#10;&#10;Le contenu généré par l’IA peut être incorrect.">
            <a:extLst>
              <a:ext uri="{FF2B5EF4-FFF2-40B4-BE49-F238E27FC236}">
                <a16:creationId xmlns:a16="http://schemas.microsoft.com/office/drawing/2014/main" xmlns="" id="{F721E50C-4D32-47F2-767C-EDE869533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4" r="4234"/>
          <a:stretch>
            <a:fillRect/>
          </a:stretch>
        </p:blipFill>
        <p:spPr>
          <a:xfrm>
            <a:off x="675250" y="2949914"/>
            <a:ext cx="1938259" cy="1909763"/>
          </a:xfrm>
          <a:prstGeom prst="rect">
            <a:avLst/>
          </a:prstGeom>
        </p:spPr>
      </p:pic>
      <p:pic>
        <p:nvPicPr>
          <p:cNvPr id="31" name="Espace réservé pour une image  34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44828C2-3488-B3D0-7C1B-E437F027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25" r="15125"/>
          <a:stretch>
            <a:fillRect/>
          </a:stretch>
        </p:blipFill>
        <p:spPr>
          <a:xfrm>
            <a:off x="6803395" y="2961196"/>
            <a:ext cx="1909762" cy="1909763"/>
          </a:xfrm>
          <a:prstGeom prst="rect">
            <a:avLst/>
          </a:prstGeom>
        </p:spPr>
      </p:pic>
      <p:pic>
        <p:nvPicPr>
          <p:cNvPr id="32" name="Espace réservé pour une image  35" descr="Une image contenant dessin humoristique, Dessin animé, Animation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A4BF9A1-CAB3-1578-57BE-A9F6CFDC4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36" r="15636"/>
          <a:stretch>
            <a:fillRect/>
          </a:stretch>
        </p:blipFill>
        <p:spPr>
          <a:xfrm>
            <a:off x="4768115" y="2961196"/>
            <a:ext cx="1909762" cy="1909763"/>
          </a:xfrm>
          <a:prstGeom prst="rect">
            <a:avLst/>
          </a:prstGeom>
        </p:spPr>
      </p:pic>
      <p:pic>
        <p:nvPicPr>
          <p:cNvPr id="33" name="Espace réservé pour une image  36" descr="Une image contenant Visage humain, dessin humoristique, Dessin animé, habits&#10;&#10;Le contenu généré par l’IA peut être incorrect.">
            <a:extLst>
              <a:ext uri="{FF2B5EF4-FFF2-40B4-BE49-F238E27FC236}">
                <a16:creationId xmlns:a16="http://schemas.microsoft.com/office/drawing/2014/main" xmlns="" id="{19E47E58-B077-9DE3-B1EA-715C40FB67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26" r="12326"/>
          <a:stretch>
            <a:fillRect/>
          </a:stretch>
        </p:blipFill>
        <p:spPr>
          <a:xfrm>
            <a:off x="2708032" y="2949915"/>
            <a:ext cx="1909762" cy="1909763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F0BDA906-0491-6848-956F-776FFBCC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2FBA47F-29C8-701C-6B61-C6B908248A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3832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5C60DB-CE06-2063-C942-C983ECE95CD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94AD01-1F61-07E6-CFCC-8156C06FBC9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C0E4909-E771-B7CB-AA80-6E80CD145B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0A28E1B-258E-46FF-2CA6-174FF8D6F9E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FE0E5D9-67DB-3128-8310-04D53FB22E5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3EF4352-0A53-865C-24DC-1F4D724E86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AD70BF5-9155-3CE5-5337-F32C90C208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D5B6205-22FA-3E05-36F3-17CAC8725CE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9A6E389-98C6-A951-29B2-2D4F659709E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59BBA0C-1417-6DCD-5741-0B6C74C4E08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Organigramme : Connecteur 6">
            <a:extLst>
              <a:ext uri="{FF2B5EF4-FFF2-40B4-BE49-F238E27FC236}">
                <a16:creationId xmlns:a16="http://schemas.microsoft.com/office/drawing/2014/main" xmlns="" id="{692E5C84-14D6-22AA-ED45-6BA9B37DD61F}"/>
              </a:ext>
            </a:extLst>
          </p:cNvPr>
          <p:cNvSpPr/>
          <p:nvPr/>
        </p:nvSpPr>
        <p:spPr>
          <a:xfrm>
            <a:off x="8178684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xmlns="" id="{B5092DAC-2D85-CAB7-6EE7-A12E9E2DE1F2}"/>
              </a:ext>
            </a:extLst>
          </p:cNvPr>
          <p:cNvSpPr/>
          <p:nvPr/>
        </p:nvSpPr>
        <p:spPr>
          <a:xfrm>
            <a:off x="609904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r>
              <a:rPr lang="ar-MA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xmlns="" id="{212E1E20-6B30-CDD4-11E9-D49BCE4FC1A7}"/>
              </a:ext>
            </a:extLst>
          </p:cNvPr>
          <p:cNvSpPr/>
          <p:nvPr/>
        </p:nvSpPr>
        <p:spPr>
          <a:xfrm>
            <a:off x="410357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xmlns="" id="{CBB4B0E6-37A6-E283-1E56-1884569E1DF6}"/>
              </a:ext>
            </a:extLst>
          </p:cNvPr>
          <p:cNvSpPr/>
          <p:nvPr/>
        </p:nvSpPr>
        <p:spPr>
          <a:xfrm>
            <a:off x="2003291" y="4243067"/>
            <a:ext cx="484313" cy="500486"/>
          </a:xfrm>
          <a:prstGeom prst="flowChartConnector">
            <a:avLst/>
          </a:prstGeom>
          <a:solidFill>
            <a:schemeClr val="bg1"/>
          </a:solidFill>
          <a:ln w="3810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400" dirty="0">
                <a:ln>
                  <a:solidFill>
                    <a:srgbClr val="424D7C"/>
                  </a:solidFill>
                </a:ln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fr-MA" sz="2400" dirty="0">
              <a:ln>
                <a:solidFill>
                  <a:srgbClr val="424D7C"/>
                </a:solidFill>
              </a:ln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090262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82DA87-48EE-BFC2-6A15-0209C8168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506521FA-E602-4EE4-E9AF-9B7DB084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ضعوا علامة أمام التتمة المناسبة للحكاية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36A1715-3DB3-1089-444E-2C871825A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94045"/>
            <a:ext cx="828001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FDEF900-17D1-40B0-E2C7-84639163349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DBE98DC-ED75-E4D1-3CDB-28D1CEEA273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CB9823F-A390-D9C7-71DF-A182FF43FFC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AC90CC9-C17A-6F04-C593-2C51EEAF080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AB1DE3D-93C9-5BF4-3F50-5B98DF86B7B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19BFA69-5B63-1CC9-BBDA-845F670543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961C86E-1BB4-AD8C-4241-5F18D13B8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C2516A9-1F5B-004A-399B-59107E9861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DCFB29F-47AF-6C36-3A4B-93AF8094F16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885F1DC-AA5D-AD46-DF79-139A8AD339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956080CA-A84F-B910-934D-A5504CE25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842" y="2360205"/>
            <a:ext cx="8148315" cy="4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4124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1A778C-1816-D79E-031A-48C7C9BB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5AA77382-9402-9C0D-C6D2-516E3FE4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BA467D5-6050-6532-BB7E-C097C8FD52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6" y="694045"/>
            <a:ext cx="828000" cy="827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62B8500-80EF-F98E-A698-271550E367E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6CF56B7-E590-0AC3-8739-EC409AF5474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8490D99-8BCE-432C-DC53-E5E4B65AE97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1C0A4A-2985-A8E6-1551-5B99D0A6E22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AC36713-8194-DE48-E606-6F2BF119D97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D19E9F9-C5BC-F8B7-2FEB-B0C6A1796F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9C22493-FD20-6224-30A3-A367D3FE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B612120-B5AE-E29F-F83A-E906ED3D5F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FD86204-AEE9-8ACC-AF8D-6767BC0E34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D9E5B90-7F7D-058F-B910-37BBAC6D44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CC7B66C5-D663-C024-BD7D-C6C0D2C7F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42" y="2360205"/>
            <a:ext cx="8148315" cy="4008467"/>
          </a:xfrm>
          <a:prstGeom prst="rect">
            <a:avLst/>
          </a:prstGeom>
        </p:spPr>
      </p:pic>
      <p:sp>
        <p:nvSpPr>
          <p:cNvPr id="6" name="Signe de multiplication 5">
            <a:extLst>
              <a:ext uri="{FF2B5EF4-FFF2-40B4-BE49-F238E27FC236}">
                <a16:creationId xmlns:a16="http://schemas.microsoft.com/office/drawing/2014/main" xmlns="" id="{523AA662-09BA-7240-904C-15BC54D60421}"/>
              </a:ext>
            </a:extLst>
          </p:cNvPr>
          <p:cNvSpPr/>
          <p:nvPr/>
        </p:nvSpPr>
        <p:spPr>
          <a:xfrm>
            <a:off x="4052373" y="3876154"/>
            <a:ext cx="457200" cy="637233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31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3DF3E1-44FB-40B3-0530-246DC3BF6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38CEF78F-E6AE-6A25-44CB-C95C5452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 استماع وتحدث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B7D3414-980A-09C9-46B7-C21FB6196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C2EEAEAA-F819-C65D-E4CC-2A99A8518FAB}"/>
              </a:ext>
            </a:extLst>
          </p:cNvPr>
          <p:cNvSpPr txBox="1"/>
          <p:nvPr/>
        </p:nvSpPr>
        <p:spPr>
          <a:xfrm>
            <a:off x="5229659" y="1777877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استماع وتحدث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FE3E8430-787E-ED6B-9E2D-63AFE795AB66}"/>
              </a:ext>
            </a:extLst>
          </p:cNvPr>
          <p:cNvSpPr txBox="1">
            <a:spLocks/>
          </p:cNvSpPr>
          <p:nvPr/>
        </p:nvSpPr>
        <p:spPr>
          <a:xfrm>
            <a:off x="1427369" y="2727145"/>
            <a:ext cx="5883622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ورشة التحدث:  استعمال أساليب النصح في وضعيات جديدة</a:t>
            </a: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A5B6711C-629C-2BFF-5A05-328DB209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63" r="-7463"/>
          <a:stretch>
            <a:fillRect/>
          </a:stretch>
        </p:blipFill>
        <p:spPr>
          <a:xfrm>
            <a:off x="887369" y="1774154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0780892-5EC4-3144-05BA-BF1C4BF672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33532" y="2101042"/>
            <a:ext cx="622967" cy="792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3CA1AFE-3232-0CFB-808C-866C4B8DC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659" y="1052955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505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AF4241-3D19-952E-CFF7-3ECBBA596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78B91560-B66F-B34D-A5E5-768F4C57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أمامكم  دقيقة واحدة لقراءة صامتة للفقرة.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3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E2E83E4-6234-E7C9-29F9-D724500942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214"/>
            <a:ext cx="828000" cy="82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8F7EF88-3F33-D18B-F618-B6067A70734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EE18F76-8347-EB6E-E172-A79BE7F8F51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20DEEE7-0DC1-4C14-20A8-B188E5CF2A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9AC9F6-56F3-1ABA-E7DA-6936B50758C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FE0C181-B7B5-05EA-8BD5-9818FC45FA9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B47ABAA-5086-C865-372A-F227E17D2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CE36D4C-EC5F-F8FC-4263-1EE4B72ACC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BE17539-503D-EAA8-18B6-D7D497D420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E4E8BDC-FF04-8CF9-1F61-B3F3D6E22E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CACBE57-0095-7227-7EFE-9966B129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86B253CE-2BA5-D3D0-844D-067C3CA979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43" y="1512213"/>
            <a:ext cx="782030" cy="90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BD7D06E-CB2F-2143-55DD-9A2FE7F02139}"/>
              </a:ext>
            </a:extLst>
          </p:cNvPr>
          <p:cNvSpPr txBox="1"/>
          <p:nvPr/>
        </p:nvSpPr>
        <p:spPr>
          <a:xfrm>
            <a:off x="537882" y="2710202"/>
            <a:ext cx="82202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تُعِدُّ أُمّي طَعاماً صِحِّيّاً لَذيذاً فيهِ خُضْرَواتٌ طازِجَةٌ وَفَواكِهُ مُلَوَّنَةٌ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تَنْصَحُني بِأَكْلِ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بَدَلاً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ٱلحَلْو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وَبِشُرْبِ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ٱلْحَليبِ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لِتَقْوِيَةِ جِسْمي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أَمّا أَبِي فَيُنَبِّهُني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ٱلنَّوْمِ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قائِلاً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 مُبَكِّراً يا بُنَيَّ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فَٱلنَّوْمُ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ٱلْكافي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سِرُّ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ٱلذَّكاءِ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وَٱلنَّشاطِ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4800" b="1" dirty="0">
              <a:solidFill>
                <a:srgbClr val="00ACA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385647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A0037A-FA4E-B642-BAB1-39B3C86A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12" y="760065"/>
            <a:ext cx="7315210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والآن ستتدربون على استعمال  أساليب النصح. لنتذكر العبارات.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27AF46-EC89-4BA7-65C4-D65A441E84A6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CD2386-66D4-A551-0532-64C1A3637EA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FA653AF-188C-269F-49DC-1E627576044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CA17FD-5945-291B-B5C9-5F745F17FE5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7AEBDE7-40BD-BDB6-DEB5-7FB7A28D9E7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3C155A5-C167-D016-94D2-0658724C72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6EBA2A6-BF2A-44B1-8C06-BA9BBF56D5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73BE1C7-2730-E246-7476-0B478D76B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3244CA2-B103-C1E1-3360-1E271542ED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1D7393-116E-90E8-11BA-12D9BF38F3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3AF57E5-5156-7D49-1F94-9D6E175E3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34F04CD-581A-0FE4-D1FC-483CE0D0A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04" y="2524479"/>
            <a:ext cx="1530815" cy="33115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A4DA94E-49D5-72D3-9DCA-2509BDD2B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89" y="2343394"/>
            <a:ext cx="1427099" cy="34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9768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B366EB-08AB-3F2B-7729-544C28210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3B55EB6-BD98-1CCD-A976-C85EB1134CBF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EDDB03-01A3-6938-A226-F13288BEEE4A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FA809DC3-121E-EDAC-7E25-40473C00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إذا أردتم تقديم نصائح حول عادات صحية، ماذا تقولون؟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073AFD-A3B1-0951-F403-9BCE1E01A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06877D-2C92-D319-360A-284AA872652F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ABA2E3-9508-849D-0B70-668570EF874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8DBA611-8F70-0374-B2D4-93115DCC236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C195BDE-78F4-AF44-FC5B-4D3C4DEE730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904B083-CB2F-E37E-7EE7-C68CBCE976D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9E919FF9-825C-1219-6D15-D3BA0E602C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78BB0E6-912C-BA52-D816-4787DB27E0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5E0CC8D-31F2-639D-903F-313AEA46F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891A7949-9D57-8AC3-B2FD-E8D9B4E651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F7076528-5D1B-0625-382D-1AE6BB14D7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xmlns="" id="{2972FC5D-054E-A9AB-D04C-2F400860DDC9}"/>
              </a:ext>
            </a:extLst>
          </p:cNvPr>
          <p:cNvSpPr/>
          <p:nvPr/>
        </p:nvSpPr>
        <p:spPr>
          <a:xfrm>
            <a:off x="6078998" y="1784838"/>
            <a:ext cx="2482382" cy="1422743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BDF8E3D-4029-4D75-5172-116E2A7BE6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455216" y="2435440"/>
            <a:ext cx="1601971" cy="33115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530EAAE-8BC1-BA67-9A77-5A2C045B033D}"/>
              </a:ext>
            </a:extLst>
          </p:cNvPr>
          <p:cNvSpPr txBox="1"/>
          <p:nvPr/>
        </p:nvSpPr>
        <p:spPr>
          <a:xfrm>
            <a:off x="5477698" y="1784839"/>
            <a:ext cx="248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تَجَنَّبْ...............</a:t>
            </a:r>
          </a:p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عَلى .............</a:t>
            </a:r>
          </a:p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تَناوَلْ .....لِكَيْ....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fruit, nourriture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BA427A6-6D8C-1168-EA07-42AC1B0B0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231" y="3439736"/>
            <a:ext cx="1810426" cy="19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27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C7993-41E8-3F94-1C67-0D3078C59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DFE5DD8-E230-267D-5ACD-43D51B979598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223642-0BFE-8E77-5D13-A64A0F9C0ABB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06D4DFEA-6B25-394F-90FB-6991C261E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قالته ندى  لتقديم نصيحة حول تناول الأكل الصحي.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1813EDD-6EF3-A163-8805-CDF22DE4B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88DBEE-2F15-34FB-3187-FD528CA713B9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81E8E51-4AE9-E579-20AC-A196805D70C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E30519A-B5C6-015F-8435-1F16BF63549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B820BDC-CB4D-189B-F105-297B51E7769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5F6D7A5-9E61-904F-D199-9BCB8B9FEB7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04EEAEB-2893-2D42-AA35-A11F7FDAE8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E1F4CFE3-6A77-6EE2-4645-CB10F9CC72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66C8F072-8394-D06A-E016-AEE87F6DF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AD190F3-5B81-1967-1DC9-3F333D89AA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C5D532A0-9B3C-07EE-A07D-2B94AA61F8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Forme libre : forme 2">
            <a:extLst>
              <a:ext uri="{FF2B5EF4-FFF2-40B4-BE49-F238E27FC236}">
                <a16:creationId xmlns:a16="http://schemas.microsoft.com/office/drawing/2014/main" xmlns="" id="{0F3DAE87-436F-45ED-F5D8-EB887742EF10}"/>
              </a:ext>
            </a:extLst>
          </p:cNvPr>
          <p:cNvSpPr/>
          <p:nvPr/>
        </p:nvSpPr>
        <p:spPr>
          <a:xfrm>
            <a:off x="6078998" y="1784839"/>
            <a:ext cx="2204390" cy="1239536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97D3FB-9E03-0215-D235-D94F8AB348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4455216" y="2435440"/>
            <a:ext cx="1601971" cy="33115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755A804-BA4D-8AAA-CDFB-E126B986A945}"/>
              </a:ext>
            </a:extLst>
          </p:cNvPr>
          <p:cNvSpPr txBox="1"/>
          <p:nvPr/>
        </p:nvSpPr>
        <p:spPr>
          <a:xfrm>
            <a:off x="5760399" y="1989108"/>
            <a:ext cx="2905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تَناوَلي طَعاماً صِحِّيّاً</a:t>
            </a:r>
          </a:p>
          <a:p>
            <a:pPr algn="ct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لِكَيْ يَنْمُوَ جِسْمَكِ.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 descr="Une image contenant fruit, nourriture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83DB886-E624-4487-799B-051055233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231" y="3439736"/>
            <a:ext cx="1810426" cy="193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91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نصيحة لزميله حول غسل اليدين؟</a:t>
            </a: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5CAAB89-36FA-65E2-1BEA-D69F0FDB1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xmlns="" id="{F7C45927-18DA-D30A-BDD9-4D84906FD3D8}"/>
              </a:ext>
            </a:extLst>
          </p:cNvPr>
          <p:cNvSpPr/>
          <p:nvPr/>
        </p:nvSpPr>
        <p:spPr>
          <a:xfrm>
            <a:off x="6594438" y="1859909"/>
            <a:ext cx="2053845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07A623B-CA5A-CD8A-5D8E-B1C94C178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95" y="2498480"/>
            <a:ext cx="1427099" cy="34926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EB13E82-F656-1B0B-80A6-9B940A724308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1B43037-CFFA-26C8-AD8B-16D53A91596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F4F878A-AD37-6DEB-438C-E71D241E3E2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86AB2D7-30D4-D971-C030-663E7F66E4D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9CDC857-F15D-662A-8259-7471BD13F3E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61B7F40-DB7B-2C46-1DC6-34010A4DF5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0F5EFA06-D519-76B1-8B51-763CE6B5E2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EA07306-8591-2241-5689-E996B11F9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36A951A-AF9D-05E9-EE57-6BB0A07740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24F1B53-C599-34F3-54B4-0196F87A76D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D78CD75-9940-AE82-BCF6-B151F5E5101B}"/>
              </a:ext>
            </a:extLst>
          </p:cNvPr>
          <p:cNvSpPr txBox="1"/>
          <p:nvPr/>
        </p:nvSpPr>
        <p:spPr>
          <a:xfrm>
            <a:off x="6380169" y="2161318"/>
            <a:ext cx="2482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عَلى.......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5E401B5-B478-BCDD-777D-334CF77B5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501" y="3237239"/>
            <a:ext cx="1876431" cy="189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90A463-5BF4-89A3-B726-A89BDC68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440E47B-71B0-65AE-B7D7-FED49CAF12C9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0A5E34-2E70-DCB4-B0F3-BA3495272524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1A00B9D-F5FF-F37A-7265-B945A83C8FE9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3846D99-F2E4-BAA4-DE0E-7A6D9E7BC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787" y="756000"/>
            <a:ext cx="7025586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ماذا أقول لأنصح زميلي حول عادات صحية؟ - كل واحد ينصح زميله ؟ </a:t>
            </a:r>
          </a:p>
        </p:txBody>
      </p:sp>
      <p:pic>
        <p:nvPicPr>
          <p:cNvPr id="12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535F44D-BB4B-1BEC-7A4F-5DE86EDF2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B8BFD43-C941-84F6-9E23-1F7510FE34D7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C15436-FA64-89BC-A364-94226C528FE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96BE49D-0A2E-4628-950A-03DDB29AC67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0EEBBE-7F57-AFFD-EBD0-5A9AEB1323E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618A6BB-F9EC-6D4D-A99F-E46257618D2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A553A3D-3B64-BA06-6CDA-C39D022E22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DF45F10-C33D-BD7B-A475-50AB9A1ADF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1E929C4E-DECE-0164-620C-2D2169865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8E9CB7F-4D7D-A28C-906D-4A3A7A479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30EBF083-E7F7-DF5A-F011-E21AE924EB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Forme libre : forme 22">
            <a:extLst>
              <a:ext uri="{FF2B5EF4-FFF2-40B4-BE49-F238E27FC236}">
                <a16:creationId xmlns:a16="http://schemas.microsoft.com/office/drawing/2014/main" xmlns="" id="{0F2EFDA6-7476-47E2-77A9-CF93C6C88F7A}"/>
              </a:ext>
            </a:extLst>
          </p:cNvPr>
          <p:cNvSpPr/>
          <p:nvPr/>
        </p:nvSpPr>
        <p:spPr>
          <a:xfrm flipH="1">
            <a:off x="536038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DEC8DC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algn="r" rt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79514C-C1AC-3737-F098-ED868E650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95" y="2790443"/>
            <a:ext cx="1530815" cy="33115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42FC738-499B-B8C4-ECDE-A9263F939E00}"/>
              </a:ext>
            </a:extLst>
          </p:cNvPr>
          <p:cNvSpPr txBox="1"/>
          <p:nvPr/>
        </p:nvSpPr>
        <p:spPr>
          <a:xfrm>
            <a:off x="892008" y="2049758"/>
            <a:ext cx="1146125" cy="461665"/>
          </a:xfrm>
          <a:prstGeom prst="rect">
            <a:avLst/>
          </a:prstGeom>
          <a:solidFill>
            <a:srgbClr val="DEC8D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932211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أردتم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تقديم نصائح حول آداب الأكل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ماذا تقولون؟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600853-86B1-8522-869E-B4E9BF847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AFC1B50-B377-F251-E0F4-D30489C3DAAF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450366-E936-F0A4-F7ED-576EF107B59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D3DBDD-CC19-5A6A-569F-8641E17F5F7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D9659CE-8BB5-654A-74D1-55748CAE3DA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3A34D5F-3B62-7480-8DB8-F17427A0BBD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F329DD6-4055-F7B7-4DC2-2CBDD9B099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E04FAB0-B4B0-19A9-70E6-DE71156D8E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90AE9FE-E848-3837-3851-A9E4D3E8D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3258300-939E-3CEE-B674-202A02BDF8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C64F2E2-6B4C-7BE0-0C39-7606190773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DCC4887-120C-5387-CC3E-4E3330899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78" y="2564404"/>
            <a:ext cx="1427099" cy="3492641"/>
          </a:xfrm>
          <a:prstGeom prst="rect">
            <a:avLst/>
          </a:prstGeom>
        </p:spPr>
      </p:pic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xmlns="" id="{27C1E5F0-8549-BA83-4B48-6A8947C92AF7}"/>
              </a:ext>
            </a:extLst>
          </p:cNvPr>
          <p:cNvSpPr/>
          <p:nvPr/>
        </p:nvSpPr>
        <p:spPr>
          <a:xfrm>
            <a:off x="6277942" y="1859909"/>
            <a:ext cx="2370341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F1B32E2-9B99-570A-3F9C-445641C71A44}"/>
              </a:ext>
            </a:extLst>
          </p:cNvPr>
          <p:cNvSpPr txBox="1"/>
          <p:nvPr/>
        </p:nvSpPr>
        <p:spPr>
          <a:xfrm>
            <a:off x="5760399" y="1822084"/>
            <a:ext cx="248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عَلَيْكَ أَنْ...............</a:t>
            </a:r>
          </a:p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لا.............</a:t>
            </a:r>
          </a:p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.....لِكَيْ....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 descr="Une image contenant Visage humain, dessin humoristique, garçon, dessin&#10;&#10;Le contenu généré par l’IA peut être incorrect.">
            <a:extLst>
              <a:ext uri="{FF2B5EF4-FFF2-40B4-BE49-F238E27FC236}">
                <a16:creationId xmlns:a16="http://schemas.microsoft.com/office/drawing/2014/main" xmlns="" id="{77274191-9A98-69D5-C055-F11D1B9452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29" y="1592186"/>
            <a:ext cx="2019475" cy="46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2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11" y="756000"/>
            <a:ext cx="7246462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نصائح لزميله حول آداب الأكل.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F7557CD-6178-6BDD-CBB8-DD6D5EF55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397" y="2553405"/>
            <a:ext cx="1559224" cy="38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9264" y="693832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78C0B3-639C-6132-6C1B-D3F9D1706A22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F90B50-988B-4041-90DE-508E1812E37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BEF08B-AB43-ACC2-EB25-1198CBD4D8C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4831BC-CF72-8931-BD60-64791F8A7C9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EDEE2B-E11F-980E-4035-02BD87FDE67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9DE313D-124D-4229-BAF8-03EDABF818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B62E676-93B0-831E-9A00-FE11AC51E8F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7FECE19-DC2F-9FEE-0FAD-CF4154464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B3EFE9D-EA97-86C5-4A70-0E780EAED8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151FD78-9F18-7FA3-973F-DE15B7187EE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CDDE1E22-EF31-9FB5-7A1F-4B0E93CE479E}"/>
              </a:ext>
            </a:extLst>
          </p:cNvPr>
          <p:cNvSpPr/>
          <p:nvPr/>
        </p:nvSpPr>
        <p:spPr>
          <a:xfrm>
            <a:off x="6354156" y="1683287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947BEEE4-F00C-F491-180F-8550B72C0B02}"/>
              </a:ext>
            </a:extLst>
          </p:cNvPr>
          <p:cNvSpPr txBox="1"/>
          <p:nvPr/>
        </p:nvSpPr>
        <p:spPr>
          <a:xfrm>
            <a:off x="6659897" y="2008720"/>
            <a:ext cx="1370377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Visage humain, dessin humoristique, garçon, dessin&#10;&#10;Le contenu généré par l’IA peut être incorrect.">
            <a:extLst>
              <a:ext uri="{FF2B5EF4-FFF2-40B4-BE49-F238E27FC236}">
                <a16:creationId xmlns:a16="http://schemas.microsoft.com/office/drawing/2014/main" xmlns="" id="{819B222D-F3D8-6760-F74A-8DEE65CFE3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829" y="1592186"/>
            <a:ext cx="2019475" cy="46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697A88-DA72-F15A-1E82-0DAE30963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ADD712D-9527-CDBA-6752-13D0225B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0089702-D310-FF0C-4B5D-C4D7C09EB7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93832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703BD15-39A8-7B26-219F-582E678353CA}"/>
              </a:ext>
            </a:extLst>
          </p:cNvPr>
          <p:cNvSpPr>
            <a:spLocks/>
          </p:cNvSpPr>
          <p:nvPr/>
        </p:nvSpPr>
        <p:spPr>
          <a:xfrm>
            <a:off x="6475607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B8DF9DA-0CCA-5E9C-EC1E-AF87AFE828E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53B0E8-ADC9-3F00-0A5F-896FE694AA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19BF550-CA59-89BB-9A0F-53B0411FA67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BFFE7E1-8FE1-C30E-9E0F-9046AB75FB5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050D4E9-A6DF-C8D0-E1A9-BA86BC71CA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7319E5A-C240-18B4-3DAD-08C4A0DDA9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D7B3B0B-3F48-4A3E-DAD7-88C524E20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32A4775-5644-5B26-48E3-137E0398FC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BA3A78F-365A-18CB-F190-798FB623B0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C2F1B96-B410-5084-5DBA-FCAD55CAD5A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7820" y="6127547"/>
            <a:ext cx="540000" cy="540000"/>
          </a:xfrm>
          <a:prstGeom prst="rect">
            <a:avLst/>
          </a:prstGeom>
        </p:spPr>
      </p:pic>
      <p:pic>
        <p:nvPicPr>
          <p:cNvPr id="6" name="Image 5" descr="Une image contenant texte, écriture manuscrite, Police, encre&#10;&#10;Le contenu généré par l’IA peut être incorrect.">
            <a:extLst>
              <a:ext uri="{FF2B5EF4-FFF2-40B4-BE49-F238E27FC236}">
                <a16:creationId xmlns:a16="http://schemas.microsoft.com/office/drawing/2014/main" xmlns="" id="{87E6325F-421C-0775-E7F5-6C050FC7CE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720" y="1495562"/>
            <a:ext cx="5902502" cy="50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79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B920EE-7FAD-72B2-9981-0ADC9791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06C9356-C9E3-5858-6D9B-B2F63965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تمارين كتابية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6767D02-2EBA-D1CC-55F8-A772C39D7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9145AAF-939D-FE9D-79A1-0506BC7E844C}"/>
              </a:ext>
            </a:extLst>
          </p:cNvPr>
          <p:cNvSpPr txBox="1"/>
          <p:nvPr/>
        </p:nvSpPr>
        <p:spPr>
          <a:xfrm>
            <a:off x="5241103" y="1777877"/>
            <a:ext cx="1686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  <a:endParaRPr kumimoji="0" lang="ar-MA" sz="36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5BD977B3-28EC-64F8-3C7B-1DED1F236EA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ct val="50000"/>
              <a:buFont typeface="Noto Sans Symbols"/>
              <a:buChar char="●"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تمارين تطبيقية حول الجملة الفعلية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7B792A90-F8F9-FA94-6991-04797B0E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349" y="175821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67693D0-4BC7-F689-6745-1DFAD5751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81187" y="2101042"/>
            <a:ext cx="1021875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73D749C-DB2A-4A61-968A-F24EC07A58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1103" y="102345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1978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8CD70C-86F2-8ADD-641D-918057584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xmlns="" id="{B1D2FFA3-DB9C-A0C6-528A-B16BBE5E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ستنجزون تمارين كتابية على كراساتكم. خذوا  ص109.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B96735-FDBB-5E48-8460-E6D71F397F8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0B0444-D1D2-32AB-2C06-6BF9E0EC092E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2B76D55-96E0-AADF-97F8-F68380E348A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B56223-FD89-A841-A56A-1BFAB8F9E53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AF798F5-F4CB-883D-5069-2FD26EA57A0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DF63E93-51E2-BD04-17B6-A41CD4A9B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7B5431D-C050-6FA5-B8E1-4C04D29D76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82F0166-A1B9-8E8B-280B-C22C9BEA3B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73E159A-F9A7-2D71-0FB3-58AB1D703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27C1E98-4632-42C7-0FF5-EFD9DA664B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426C573-9E2B-F7E4-6F2D-13ED5FDAE7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0440" y="693832"/>
            <a:ext cx="828000" cy="828000"/>
          </a:xfrm>
          <a:prstGeom prst="rect">
            <a:avLst/>
          </a:prstGeom>
        </p:spPr>
      </p:pic>
      <p:pic>
        <p:nvPicPr>
          <p:cNvPr id="26" name="Image 25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966AA519-C7FF-54C8-D26A-14D9389BF6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54" y="1683287"/>
            <a:ext cx="3236802" cy="476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952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EF8B4F4-3AA8-C1E9-BD04-7EC9EBAB6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2872B977-8530-2660-051E-5120E373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يسجل الأستاذ على سجل الطلاقة.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7351739-5FEB-11C8-8C04-1913B20A5D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77A82B-4D52-FD1E-034D-29A96693480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8CEDB0C-D4F8-9EF3-18BC-35FB02D285A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5026C7B-7546-99B5-07EC-3D922E32DD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343B7C-351A-2E0A-434E-E1F3A31FCB8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2807856-67BB-268A-5F22-B3275FD6FE4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84434A2-985F-7B37-2B4E-51034C2EF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5E9FF71-EA59-A0E6-C270-51DF9D32E1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E286E36-A7FC-09FF-2C1F-22843382E4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158C4C0-8BD9-7812-C170-BEDDBEC114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FE6E7F0-723C-D339-EEBE-5C88F70510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295166A-2794-94CE-9491-92CF2054C744}"/>
              </a:ext>
            </a:extLst>
          </p:cNvPr>
          <p:cNvSpPr txBox="1"/>
          <p:nvPr/>
        </p:nvSpPr>
        <p:spPr>
          <a:xfrm>
            <a:off x="537882" y="2710202"/>
            <a:ext cx="82202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تُعِدُّ أُمّي طَعاماً صِحِّيّاً لَذيذاً فيهِ خُضْرَواتٌ طازِجَةٌ وَفَواكِهُ مُلَوَّنَةٌ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تَنْصَحُني بِأَكْلِ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بَدَلاً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ٱلحَلْو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وَبِشُرْبِ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ٱلْحَليبِ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لِتَقْوِيَةِ جِسْمي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أَمّا أَبِي فَيُنَبِّهُني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ٱلنَّوْمِ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قائِلاً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 مُبَكِّراً يا بُنَيَّ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فَٱلنَّوْمُ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ٱلْكافي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سِرُّ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ٱلذَّكاءِ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وَٱلنَّشاطِ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4800" b="1" dirty="0">
              <a:solidFill>
                <a:srgbClr val="00ACA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8070785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389DE92-4083-61E7-FDE9-AC197BCEB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DC51CB2-2F94-EFC7-4823-D38E8BE2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أقرأ: أنْتَ اِحْرِصْ عَلى نَظافَتِكَ. أَنْتُما، ماذا سنقول؟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116ADFE-E3CD-2C62-92C6-AB5993013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74168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16C5FC-BBEC-7095-1CAC-948DCC9D54C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785489-0436-204F-6509-0088EB59541C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821F8B-FB37-F37C-70CF-DBDC713D81A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26F2EB6-4AFB-BFC4-EFA1-DED7960059B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6309AFB-6146-D586-F6A5-F28962DD32C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117E2DD-FBEC-6D3C-BC72-365B5F4B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A9257C1-0C9A-BAD7-28A9-200B8BC0D2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9515D0A-E606-7202-B65C-C533449415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77653E5-78FB-D280-9E96-BE61A865A3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00C3A1F-2D6A-0261-CC7D-8F314C0B17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3AEF998-10DF-9841-D80A-543EB424638C}"/>
              </a:ext>
            </a:extLst>
          </p:cNvPr>
          <p:cNvSpPr txBox="1"/>
          <p:nvPr/>
        </p:nvSpPr>
        <p:spPr>
          <a:xfrm>
            <a:off x="2320402" y="1850270"/>
            <a:ext cx="42811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اِحْرِصْ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.....................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</a:t>
            </a:r>
            <a:r>
              <a:rPr lang="ar-MA" sz="3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نَظافَتِ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</a:t>
            </a:r>
            <a:endParaRPr lang="fr-FR" sz="3600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9778071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E5CE7C-D61D-4624-D87B-08D46B99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B09C23-88A9-B01C-654D-3C94F83F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أنتما احرصا على نظافتكما. نقرأ جماعة؟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2D4172-C4EF-4B19-B07E-18AF63C5CE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74168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F52DD4C-76D2-65A8-A647-B2E0940E6EF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126D2C-A0D9-3725-61C9-7E051901E8A1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F813F3-1D8C-0D27-5B96-1CAF743B3EB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A74BB9-FEDA-F1BA-88E1-A72F4172A9B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F086925-932F-289A-4F56-DBD3360ECED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E16F299-3876-B514-3175-1818319B58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34CBC3B-FDFA-B204-41F9-C53FF272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90AFDE8-28D2-64EB-BA70-92B3D96E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939B0D5-9EB8-5DBF-AB21-F0BBFF8C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8EBFB28-E77C-0AD3-5E0E-ED55A60A60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C292F37-C843-575F-7C58-1EBA92744698}"/>
              </a:ext>
            </a:extLst>
          </p:cNvPr>
          <p:cNvSpPr txBox="1"/>
          <p:nvPr/>
        </p:nvSpPr>
        <p:spPr>
          <a:xfrm>
            <a:off x="1962338" y="1809326"/>
            <a:ext cx="42811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اِحْرِصْ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أَنتُ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</a:t>
            </a: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اِحْرِصا</a:t>
            </a: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كُما.</a:t>
            </a:r>
            <a:endParaRPr lang="fr-FR" sz="3600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435610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77ADD3-8CE3-731E-6148-286C742F5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AD8D8F7-286E-3C10-3FC1-925C22AF4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يتمم؟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EF71D4A-887D-ECF1-583A-222C48B1EB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3C9E760-2481-5AAE-5A83-8FBCF69CC83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47072F-19BC-9920-6305-0950A4358450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0B06EC-5497-579E-1D30-FCD952695B4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AAA15B-FA59-AEF2-02AC-B8D5A861315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E6C875-AF54-99B5-6871-B8D433B3714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AC02FA7-A853-8B7E-BD71-A14D8F3BC9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77703C0-170F-BA1D-66A3-C6CF0F900D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7C3E1B7-B2B7-21F8-B20E-F0DB88AC64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003A9BB-2FBC-1D3F-134A-A9EB003F7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27D6A1C-8611-1EC0-1327-9FDDCECE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596A063-A4E7-A6F5-682A-6D185F6388CE}"/>
              </a:ext>
            </a:extLst>
          </p:cNvPr>
          <p:cNvSpPr txBox="1"/>
          <p:nvPr/>
        </p:nvSpPr>
        <p:spPr>
          <a:xfrm>
            <a:off x="1668327" y="1850270"/>
            <a:ext cx="42811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اِحْرِصْ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أَنتُ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</a:t>
            </a: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اِحْرِصا</a:t>
            </a: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كُما.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</a:t>
            </a:r>
            <a:r>
              <a:rPr lang="ar-MA" sz="3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نَظافَتِ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ar-MA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</a:t>
            </a:r>
            <a:r>
              <a:rPr lang="ar-MA" sz="3600" b="1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نَظافَتِ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490404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B0875C-93EE-3FFB-DD4B-B8030BEC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F658B6F-4398-79EE-E2D6-351FB7AA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D17A513-E70A-A4E1-467F-1D7CC73A1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0272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F5E0A36-B66E-48EE-C21F-40733539530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B4595CF-ECC6-E68B-1C51-137F147A277F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176B92-EF05-18B0-4130-7E09D98E47E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AB429D-7051-DA5F-AB8A-9B21200D9B0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39DF374-35E5-E0FC-93F3-B7B4309A4A0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2C2BB42-77E4-F725-4AFE-CA8A947409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4BC8EC0-5519-C770-3EEC-16676D760F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191A782-70CD-6F63-8F1B-02803E951D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D80D296-E1CB-4533-6CFB-3174F2F01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8FC54E3-EEFA-015D-983C-69BC15DB3EE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02A731C-62F8-B811-A857-84DE1AE7A058}"/>
              </a:ext>
            </a:extLst>
          </p:cNvPr>
          <p:cNvSpPr txBox="1"/>
          <p:nvPr/>
        </p:nvSpPr>
        <p:spPr>
          <a:xfrm>
            <a:off x="2474459" y="1166992"/>
            <a:ext cx="4281130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اِحْرِصْ </a:t>
            </a: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</a:t>
            </a: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أَنتُ</a:t>
            </a: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</a:t>
            </a:r>
            <a:r>
              <a:rPr lang="ar-MA" sz="4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اِحْرِصا</a:t>
            </a:r>
            <a:r>
              <a:rPr lang="ar-MA" sz="4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كُما.</a:t>
            </a:r>
            <a:endParaRPr lang="fr-FR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اِحْرِصي </a:t>
            </a: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كِ.</a:t>
            </a:r>
            <a:endParaRPr lang="a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اِحْرِصوا  </a:t>
            </a: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كُمْ.</a:t>
            </a:r>
            <a:endParaRPr lang="fr-FR" sz="44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2174952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9B2A88-69DA-8A41-56FB-1D192778A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E950D0-8BCD-0DD6-5701-68F850B4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31" y="819538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الجملة التالية بالكلمة المناسبة حسب الضمائر.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CE483B45-01A1-5F14-54EB-BB00C8832A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A2A359F-DA3C-EA4D-7F4D-4200855AC42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C76BDA-5BBA-C7F6-31CA-864F6621656D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746E24A-F95B-CBE3-B634-43490FE2B6F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566B2E3-39E2-D9B7-387C-83EFCF91B08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5EC76E2-3A9C-21A9-0BA5-B3348A6F788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C229B1F-A3FA-B063-ED15-24E80DFF2FD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686BB76-D55A-69AA-B7F4-B787E64775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65C2B2C-7E19-8B99-B31B-AC247E02AC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D688754-F97F-010A-87DB-7A8F11DD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C0F8D05-8FE6-AFAC-E4D6-F4921FC47C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E895025-CAA7-2935-CF3A-08CF2291C745}"/>
              </a:ext>
            </a:extLst>
          </p:cNvPr>
          <p:cNvSpPr txBox="1"/>
          <p:nvPr/>
        </p:nvSpPr>
        <p:spPr>
          <a:xfrm>
            <a:off x="1668327" y="1850270"/>
            <a:ext cx="42811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 رِياضَتِكَ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...............................</a:t>
            </a:r>
            <a:r>
              <a:rPr lang="fr-FR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...............................</a:t>
            </a:r>
            <a:endParaRPr lang="fr-FR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...............................</a:t>
            </a:r>
            <a:endParaRPr lang="fr-FR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272645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B589B51-62E6-A683-AEA0-0B2AA09D0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0D5F90-B8E2-01CA-D445-8AB746DB6C5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71EFBC-783F-A089-C53D-8504D0C5D4F0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DEA233-1C6A-B04B-48B0-97C417A0B0D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2C182FB-71D4-467C-8375-74B40DD614C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6A6688-9814-AA95-0ABE-E499AB9C488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E037880-5882-B043-8CAD-78F1C69CAF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D19ADDB-45AE-05B5-99E1-A3DFBC7826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90EB9BF-9CC2-16C3-EEE3-1804408C9C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27879DB-59B1-7A04-5FC3-8E1CBEF91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98A2AB3-9B1D-D096-2ADF-3B02259AB9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D841DE0C-C9D4-609E-7A95-FBE5CD4246DB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8B2AAC5-E25C-D8B9-AB10-AF5559178B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141E799-B1DF-BCA2-0CAC-F35F4C178204}"/>
              </a:ext>
            </a:extLst>
          </p:cNvPr>
          <p:cNvSpPr txBox="1"/>
          <p:nvPr/>
        </p:nvSpPr>
        <p:spPr>
          <a:xfrm>
            <a:off x="1988904" y="1189318"/>
            <a:ext cx="4281130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</a:t>
            </a: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 رِياضَتِكَ</a:t>
            </a: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واظِبا عَلى  رِياضَتِكُما</a:t>
            </a:r>
            <a:r>
              <a:rPr lang="ar-MA" sz="4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واظِبي عَلى  رِياضَتِكِ</a:t>
            </a:r>
            <a:r>
              <a:rPr lang="ar-MA" sz="4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4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واظِبوا عَلى  رِياضَتِكُمْ</a:t>
            </a:r>
            <a:r>
              <a:rPr lang="ar-MA" sz="44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921903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0DAFCA-E3EC-D318-CFF8-E2310A8CA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9FEBBC-DEB2-364C-23B0-A564EF4F70C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C3F4E0-997C-FDA8-59A9-750A5E838545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7FD15F-EA22-4DAE-0301-8919A0FDA03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09D7D8F-735C-A589-030E-67355FE676A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C16AC3E-085E-2001-799A-C4AD486A87A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BB366FA-F9DD-75AB-7E6A-E1929239C8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E863257-0964-2FA8-B807-58B7C7AE67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0CA2135-F768-E6AD-8F38-5228AAB778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8C04683-2CD7-A55D-5893-CFEA218F45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AF47098-D3E2-C7A2-2FAD-37256B477C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32A364A6-65B0-BCEF-F196-CE5E63CC54AB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الجملة؟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FB390BF-EEC6-345E-2D89-DD2D96070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F759F41-70F5-C864-8243-D6FB0A5443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8509"/>
          <a:stretch/>
        </p:blipFill>
        <p:spPr>
          <a:xfrm>
            <a:off x="635000" y="2656842"/>
            <a:ext cx="7874000" cy="218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4468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B22CE6-F836-38E6-CC02-E4698A66F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96FB8CE-2A91-E1C4-D737-0F07DF8E975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BA45D6-8A8D-9B12-9907-E18DB13EAEC8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F8288D-AC98-95E3-328C-C1C7678969B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E908697-7B08-7CA5-DD17-06E671A60B9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DD808F8-923D-B5A7-0A2D-78411659FC6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F17E1F7-47E1-B993-CC04-CF431222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47D58EB-A548-3A67-D3D5-16011A7F19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E2BD214-4404-9B0A-B454-C842CB9722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9D3A7BD-14BB-CACE-B2E9-32E31E68A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CC53FF0-B402-C245-9392-E4D722B9BE0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D468B537-AA1B-3EF4-2DF1-AF5FD63C1D20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50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انسجوا على غرار الجملة باعتماد البطاقات التالية: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2EE33F5-75CE-F225-5157-4D12F06388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870414F-3CEC-C7D1-3836-B9DD6EB4C8A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516" y="2983908"/>
            <a:ext cx="8675226" cy="20461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91E8611-89B6-9D02-6B0F-C88A373C9F2B}"/>
              </a:ext>
            </a:extLst>
          </p:cNvPr>
          <p:cNvSpPr txBox="1"/>
          <p:nvPr/>
        </p:nvSpPr>
        <p:spPr>
          <a:xfrm>
            <a:off x="394950" y="4214367"/>
            <a:ext cx="840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</a:t>
            </a: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</a:t>
            </a: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وَﭐهْتَمَّ</a:t>
            </a: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بِـ </a:t>
            </a: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وَﭐحْرِصْ</a:t>
            </a: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</a:t>
            </a:r>
            <a:r>
              <a:rPr lang="ar-MA" sz="3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269208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171A4AD-9C91-512F-F381-9F51D386D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3FB6F1-F820-A60A-8093-0DC2955DB52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A5EAA0-C031-A2CE-7303-25B321D6D5AF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D2AC855-D367-A97E-2376-B82166C8575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45378D4-2F59-2F85-2ADD-75EDA26EBA0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AD3AC0-9E50-24D5-BEAE-5F84C12CA99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34DD4A7-53E1-09CB-81B4-5C0F3CF12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9952841-85C2-043D-580E-D6238C2401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576C1C9-5722-D7AD-E2AA-839551ACF4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8D320C8-8A09-864C-D135-97CE27A46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AF7EF40-81D0-5421-20B6-4A07E7EBDC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3B9F46D5-5AFE-0B7B-5587-497F5DA7DE62}"/>
              </a:ext>
            </a:extLst>
          </p:cNvPr>
          <p:cNvSpPr txBox="1">
            <a:spLocks/>
          </p:cNvSpPr>
          <p:nvPr/>
        </p:nvSpPr>
        <p:spPr>
          <a:xfrm>
            <a:off x="709469" y="792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4A1CD26-1348-D433-A93D-9A4ABB73E0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C9016DF-D8CB-9771-AD4D-2DE6F3153B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516" y="2983908"/>
            <a:ext cx="8675226" cy="20461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5E0AA24-7D43-4E63-82D8-DB82BD8327B7}"/>
              </a:ext>
            </a:extLst>
          </p:cNvPr>
          <p:cNvSpPr txBox="1"/>
          <p:nvPr/>
        </p:nvSpPr>
        <p:spPr>
          <a:xfrm>
            <a:off x="394950" y="4214367"/>
            <a:ext cx="8408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عَلى </a:t>
            </a:r>
            <a:r>
              <a:rPr lang="ar-MA" sz="3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ﭐلدِّراسَةِ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بِجِدٍّ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وَﭐهْتَمَّ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ِحِفْظِ دُروسِكَ </a:t>
            </a:r>
            <a:r>
              <a:rPr lang="ar-MA" sz="36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وَﭐحْرِصْ</a:t>
            </a: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تَنْظيمِ وَقْتِكَ.</a:t>
            </a:r>
            <a:endParaRPr lang="fr-MA" sz="3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614692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8A0374A-DBF7-678B-7461-B024C2BB6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043FFED3-D35C-5B9C-D12A-F722F5187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سنرتب الكلمات التالية للحصول على جملة مفيدة. ما الكلمة الأولى؟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FDABE6C-B7B6-45C7-75DD-A04973951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93832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6D07D6E-1719-271A-653F-4B5CD2A5CAF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443CD8C-4900-8600-1FE2-DC7E22FBEADD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006E23-4640-4555-2FC7-8BD19D6E891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B5F79D4-119A-5488-9D73-0954490AD5B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A020098-5818-80F7-6A00-CAB71FB72CB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7062BF1-4D50-CB32-4150-9C5FC3DE36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A90C2A7-7B71-952D-87C3-CEE6B79502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2FA1151-722E-B91F-C21A-592CC2F8F5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8F5C982-9FDA-A7E6-1EA4-E35AB7D8F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64A7C8A-A559-75EE-34FA-2A8FF85C69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xmlns="" id="{32736D0D-64A4-6F65-1BA1-0205C04B5258}"/>
              </a:ext>
            </a:extLst>
          </p:cNvPr>
          <p:cNvGrpSpPr/>
          <p:nvPr/>
        </p:nvGrpSpPr>
        <p:grpSpPr>
          <a:xfrm>
            <a:off x="1026623" y="2758896"/>
            <a:ext cx="7418638" cy="2303102"/>
            <a:chOff x="1026623" y="2758896"/>
            <a:chExt cx="7418638" cy="2303102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xmlns="" id="{A39B99FF-0D35-7F7B-A599-A12C010F824E}"/>
                </a:ext>
              </a:extLst>
            </p:cNvPr>
            <p:cNvGrpSpPr/>
            <p:nvPr/>
          </p:nvGrpSpPr>
          <p:grpSpPr>
            <a:xfrm>
              <a:off x="1026623" y="2758896"/>
              <a:ext cx="7418638" cy="2303102"/>
              <a:chOff x="1768938" y="2758896"/>
              <a:chExt cx="7418638" cy="2303102"/>
            </a:xfrm>
          </p:grpSpPr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DD0CBB86-C6B0-48DB-F79E-885670998996}"/>
                  </a:ext>
                </a:extLst>
              </p:cNvPr>
              <p:cNvSpPr txBox="1"/>
              <p:nvPr/>
            </p:nvSpPr>
            <p:spPr>
              <a:xfrm>
                <a:off x="4944505" y="2818515"/>
                <a:ext cx="1277579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اِهْتَمّي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EA6E6E17-96D5-E7E0-B00A-55FDC1C2BC82}"/>
                  </a:ext>
                </a:extLst>
              </p:cNvPr>
              <p:cNvSpPr txBox="1"/>
              <p:nvPr/>
            </p:nvSpPr>
            <p:spPr>
              <a:xfrm>
                <a:off x="6482070" y="2811943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تَهْتَمينَ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FC266272-3997-FD9D-C847-C2B160A11E80}"/>
                  </a:ext>
                </a:extLst>
              </p:cNvPr>
              <p:cNvSpPr txBox="1"/>
              <p:nvPr/>
            </p:nvSpPr>
            <p:spPr>
              <a:xfrm>
                <a:off x="8091673" y="2818515"/>
                <a:ext cx="1095903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طِفْلَةٌ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ED5BE834-C8D0-81DA-825D-DC63F62A6F43}"/>
                  </a:ext>
                </a:extLst>
              </p:cNvPr>
              <p:cNvSpPr txBox="1"/>
              <p:nvPr/>
            </p:nvSpPr>
            <p:spPr>
              <a:xfrm>
                <a:off x="3320902" y="2805371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رائِعَةٌ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BAD10B93-AC5C-D5C6-7EE9-EFA093278072}"/>
                  </a:ext>
                </a:extLst>
              </p:cNvPr>
              <p:cNvSpPr txBox="1"/>
              <p:nvPr/>
            </p:nvSpPr>
            <p:spPr>
              <a:xfrm>
                <a:off x="6906605" y="4278805"/>
                <a:ext cx="763336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E9B9D534-7D33-8F7C-8015-68EB4DA96138}"/>
                  </a:ext>
                </a:extLst>
              </p:cNvPr>
              <p:cNvSpPr txBox="1"/>
              <p:nvPr/>
            </p:nvSpPr>
            <p:spPr>
              <a:xfrm>
                <a:off x="1768938" y="2758896"/>
                <a:ext cx="1234340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لَكِنَّكِ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772773A1-E23D-1A6A-FA09-5821F03A3E44}"/>
                </a:ext>
              </a:extLst>
            </p:cNvPr>
            <p:cNvSpPr txBox="1"/>
            <p:nvPr/>
          </p:nvSpPr>
          <p:spPr>
            <a:xfrm>
              <a:off x="4358825" y="4278805"/>
              <a:ext cx="112094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أَنْتِ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A52ACB3A-BE12-0615-3650-8F3C71D7E1CC}"/>
                </a:ext>
              </a:extLst>
            </p:cNvPr>
            <p:cNvSpPr txBox="1"/>
            <p:nvPr/>
          </p:nvSpPr>
          <p:spPr>
            <a:xfrm>
              <a:off x="2169711" y="4278805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بِصِحَّتِكِ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977632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F179A1D-94CD-7E4E-96C6-4420AA8DA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B7C7E32-12F3-BD08-E26A-7CD9874554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13223B-A994-57DC-A09A-101CD655307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54A0657-1F9E-3432-DAB0-C25ACBBB171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727D6E0-6EFC-BA4A-9F5C-3B95E4BB0C9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8716543-E49B-E3FB-8A82-59AF861F8BC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647501-0D01-2E85-7D08-4CF45FF6B11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D4C1BDD-651E-EF5B-2905-2C49973A1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CA438B4-B377-C0F2-F771-8362ABE405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BB08132-AE7B-953F-0405-2C3919EEA0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6A379D8-FF2C-85EA-F2C3-9F4D2F5B5E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0F9AF8E-B72E-25B1-348C-3B77763D67B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1C43D4A9-727D-0AE0-50D2-B9C216A0D5B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4FAD3B-ED83-E8C9-BCEE-34AEA3F07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8DC99AE4-767D-406A-A8B3-B8A6E15E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أَنْتِ. من يكمل؟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13ED510-4D9E-738B-4ADD-9E607E656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04" y="693832"/>
            <a:ext cx="828000" cy="8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3616110-D43E-4FE9-D1A7-09C15D63A27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B9BD73C-0750-FD11-826B-8C6068CF022A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17A81ED-7ACD-3CBB-C3DE-C58FDC6AE20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9B60297-50BF-EDAD-1302-C0218B36073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5FD91FE-C33C-96C0-6D86-6E0596E4EA8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37FE11F-3BE8-5B9F-2B90-9CBC36B7C0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9CF3637-05A6-EECA-A905-FF9B59A8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01F1D5DE-9709-EB48-7AF2-49B42D0086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F8AD1FC4-FEC9-2142-AC1A-9910928F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ED5BFECD-D414-38BC-0B61-F26A1875E75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EE8B9AD-5466-21FA-14F0-58634CB785A9}"/>
              </a:ext>
            </a:extLst>
          </p:cNvPr>
          <p:cNvGrpSpPr/>
          <p:nvPr/>
        </p:nvGrpSpPr>
        <p:grpSpPr>
          <a:xfrm>
            <a:off x="1026623" y="2758896"/>
            <a:ext cx="7418638" cy="2303102"/>
            <a:chOff x="1026623" y="2758896"/>
            <a:chExt cx="7418638" cy="2303102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xmlns="" id="{A83D3EAA-D515-DBA6-3523-B2091A737540}"/>
                </a:ext>
              </a:extLst>
            </p:cNvPr>
            <p:cNvGrpSpPr/>
            <p:nvPr/>
          </p:nvGrpSpPr>
          <p:grpSpPr>
            <a:xfrm>
              <a:off x="1026623" y="2758896"/>
              <a:ext cx="7418638" cy="2303102"/>
              <a:chOff x="1768938" y="2758896"/>
              <a:chExt cx="7418638" cy="2303102"/>
            </a:xfrm>
          </p:grpSpPr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ABA664E8-B442-8F70-89AF-81BD5EF266AE}"/>
                  </a:ext>
                </a:extLst>
              </p:cNvPr>
              <p:cNvSpPr txBox="1"/>
              <p:nvPr/>
            </p:nvSpPr>
            <p:spPr>
              <a:xfrm>
                <a:off x="4944505" y="2818515"/>
                <a:ext cx="1277579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اِهْتَمّي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xmlns="" id="{638E69F6-1EB5-6CDE-EF19-2FEA1F81D11E}"/>
                  </a:ext>
                </a:extLst>
              </p:cNvPr>
              <p:cNvSpPr txBox="1"/>
              <p:nvPr/>
            </p:nvSpPr>
            <p:spPr>
              <a:xfrm>
                <a:off x="6482070" y="2811943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تَهْتَمينَ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xmlns="" id="{4F9F93C3-B880-3315-DC8F-A72AE883CDF0}"/>
                  </a:ext>
                </a:extLst>
              </p:cNvPr>
              <p:cNvSpPr txBox="1"/>
              <p:nvPr/>
            </p:nvSpPr>
            <p:spPr>
              <a:xfrm>
                <a:off x="8091673" y="2818515"/>
                <a:ext cx="1095903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طِفْلَةٌ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xmlns="" id="{8788C829-7061-047F-9F29-9FD3DCA7EC26}"/>
                  </a:ext>
                </a:extLst>
              </p:cNvPr>
              <p:cNvSpPr txBox="1"/>
              <p:nvPr/>
            </p:nvSpPr>
            <p:spPr>
              <a:xfrm>
                <a:off x="3320902" y="2805371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رائِعَةٌ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xmlns="" id="{B06E5894-04A5-B3FB-A7F6-C1BFD2762151}"/>
                  </a:ext>
                </a:extLst>
              </p:cNvPr>
              <p:cNvSpPr txBox="1"/>
              <p:nvPr/>
            </p:nvSpPr>
            <p:spPr>
              <a:xfrm>
                <a:off x="6906605" y="4278805"/>
                <a:ext cx="763336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xmlns="" id="{8E5C31EB-5C7D-3980-85B0-2EBB9F82A5FB}"/>
                  </a:ext>
                </a:extLst>
              </p:cNvPr>
              <p:cNvSpPr txBox="1"/>
              <p:nvPr/>
            </p:nvSpPr>
            <p:spPr>
              <a:xfrm>
                <a:off x="1768938" y="2758896"/>
                <a:ext cx="1234340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لَكِنَّكِ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FE444FB4-0D6C-8EC3-EE50-789057A0C647}"/>
                </a:ext>
              </a:extLst>
            </p:cNvPr>
            <p:cNvSpPr txBox="1"/>
            <p:nvPr/>
          </p:nvSpPr>
          <p:spPr>
            <a:xfrm>
              <a:off x="4358825" y="4278805"/>
              <a:ext cx="112094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أَنْتِ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7F77CC74-4E5F-11BB-6AC3-C9DE245F110B}"/>
                </a:ext>
              </a:extLst>
            </p:cNvPr>
            <p:cNvSpPr txBox="1"/>
            <p:nvPr/>
          </p:nvSpPr>
          <p:spPr>
            <a:xfrm>
              <a:off x="2169711" y="4278805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بِصِحَّتِكِ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63426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A0B038-A13C-EF6F-41CC-E9DA947C2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76E7A57-FFBA-7816-143F-1BDF4730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اشتغلوا في ثنائيات وأكملوا الجملة.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52324599-52FC-5AF4-4E2D-60C58A8995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432" y="684000"/>
            <a:ext cx="828000" cy="82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9B64C5-21B2-B2BD-B842-3A3C8E64E0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24840B-788B-8EC9-777B-257044961315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0F5CD2E-6A33-D309-F4BE-2C94E9C63C9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3CE17DB-8B67-3F30-597D-111295BF5FE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C2FC762-A9BC-AFE6-BCA4-EFCD6D9F86F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C23FF87-A617-9031-8EB1-0783F55269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D355F61-DF7D-625B-72F1-603DF21C68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2D5EC30D-30C7-13A8-AC97-A3632F14E1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573826E8-5227-58BC-338D-65E600889A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A524A971-36A5-13DE-C251-00C15348E80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3707AAD-1D31-78CB-7CAB-A33AEE1F5F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1" y="5328486"/>
            <a:ext cx="5962082" cy="1060505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A560A2E5-80E9-D7FE-A32A-BE6BFE1C915B}"/>
              </a:ext>
            </a:extLst>
          </p:cNvPr>
          <p:cNvGrpSpPr/>
          <p:nvPr/>
        </p:nvGrpSpPr>
        <p:grpSpPr>
          <a:xfrm>
            <a:off x="1026623" y="2758896"/>
            <a:ext cx="7418638" cy="2303102"/>
            <a:chOff x="1026623" y="2758896"/>
            <a:chExt cx="7418638" cy="230310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FD06EABD-35F6-4EBD-6610-1608495A1478}"/>
                </a:ext>
              </a:extLst>
            </p:cNvPr>
            <p:cNvGrpSpPr/>
            <p:nvPr/>
          </p:nvGrpSpPr>
          <p:grpSpPr>
            <a:xfrm>
              <a:off x="1026623" y="2758896"/>
              <a:ext cx="7418638" cy="2303102"/>
              <a:chOff x="1768938" y="2758896"/>
              <a:chExt cx="7418638" cy="2303102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9EEA8E72-470E-C15A-6705-E7B366FA0000}"/>
                  </a:ext>
                </a:extLst>
              </p:cNvPr>
              <p:cNvSpPr txBox="1"/>
              <p:nvPr/>
            </p:nvSpPr>
            <p:spPr>
              <a:xfrm>
                <a:off x="4944505" y="2818515"/>
                <a:ext cx="1277579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اِهْتَمّي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0B455E3B-9982-2215-09B3-EEB393EA1E19}"/>
                  </a:ext>
                </a:extLst>
              </p:cNvPr>
              <p:cNvSpPr txBox="1"/>
              <p:nvPr/>
            </p:nvSpPr>
            <p:spPr>
              <a:xfrm>
                <a:off x="6482070" y="2811943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تَهْتَمينَ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43CA6BA5-8910-29B2-868D-94424E695BBD}"/>
                  </a:ext>
                </a:extLst>
              </p:cNvPr>
              <p:cNvSpPr txBox="1"/>
              <p:nvPr/>
            </p:nvSpPr>
            <p:spPr>
              <a:xfrm>
                <a:off x="8091673" y="2818515"/>
                <a:ext cx="1095903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طِفْلَةٌ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3FD03F9F-3532-E883-A253-69C8E941CEB0}"/>
                  </a:ext>
                </a:extLst>
              </p:cNvPr>
              <p:cNvSpPr txBox="1"/>
              <p:nvPr/>
            </p:nvSpPr>
            <p:spPr>
              <a:xfrm>
                <a:off x="3320902" y="2805371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رائِعَةٌ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xmlns="" id="{CEFBFC4B-28C1-1E03-3A6B-01A15649965C}"/>
                  </a:ext>
                </a:extLst>
              </p:cNvPr>
              <p:cNvSpPr txBox="1"/>
              <p:nvPr/>
            </p:nvSpPr>
            <p:spPr>
              <a:xfrm>
                <a:off x="6906605" y="4278805"/>
                <a:ext cx="763336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0346E6BF-B3D9-E5A9-BF8F-AD33996F79C9}"/>
                  </a:ext>
                </a:extLst>
              </p:cNvPr>
              <p:cNvSpPr txBox="1"/>
              <p:nvPr/>
            </p:nvSpPr>
            <p:spPr>
              <a:xfrm>
                <a:off x="1768938" y="2758896"/>
                <a:ext cx="1234340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لَكِنَّكِ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7FCB4777-DA57-9FD5-4F51-75F5F0A85A7C}"/>
                </a:ext>
              </a:extLst>
            </p:cNvPr>
            <p:cNvSpPr txBox="1"/>
            <p:nvPr/>
          </p:nvSpPr>
          <p:spPr>
            <a:xfrm>
              <a:off x="4358825" y="4278805"/>
              <a:ext cx="112094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أَنْتِ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2384610B-1F8B-B0BA-1FA8-D876F7445198}"/>
                </a:ext>
              </a:extLst>
            </p:cNvPr>
            <p:cNvSpPr txBox="1"/>
            <p:nvPr/>
          </p:nvSpPr>
          <p:spPr>
            <a:xfrm>
              <a:off x="2169711" y="4278805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بِصِحَّتِكِ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618933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FA22E0-05A5-FD42-D135-92D87547A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7D27860-60A0-509E-A1CF-9340D47A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41ADC6-D11D-6A58-F91C-E88E9153A07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558AE8B-8D69-AD5E-F1A3-6AD9A74CA372}"/>
              </a:ext>
            </a:extLst>
          </p:cNvPr>
          <p:cNvSpPr>
            <a:spLocks/>
          </p:cNvSpPr>
          <p:nvPr/>
        </p:nvSpPr>
        <p:spPr>
          <a:xfrm>
            <a:off x="383096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A548FC-13FD-6229-F838-ED40A31B2E1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0C8CE1F-7E9C-FD91-BEE1-65DDC8D351F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BF7D60-3425-FF7E-5B3B-B75D2DF78BE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8E3656F-8D1C-2373-1815-FCA4E60FA8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7BF205F-2081-2354-70F1-229FAA95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F9F4201-7647-61B5-EFC6-F475E5E7D4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2118D2A-36F3-1D7F-7CC0-48B75B174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33479166-141C-15AF-E03E-951F126B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CCC1AB49-CBDA-9F31-D7C5-EFC190BEA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1" y="4958318"/>
            <a:ext cx="7769678" cy="1226857"/>
          </a:xfrm>
          <a:prstGeom prst="rect">
            <a:avLst/>
          </a:prstGeom>
        </p:spPr>
      </p:pic>
      <p:pic>
        <p:nvPicPr>
          <p:cNvPr id="10" name="Espace réservé pour une image  7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C2339A0-441B-3D1F-7DF9-18FE1DDABB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7B7369C-8202-773A-73F4-5E9120691DBE}"/>
              </a:ext>
            </a:extLst>
          </p:cNvPr>
          <p:cNvSpPr txBox="1"/>
          <p:nvPr/>
        </p:nvSpPr>
        <p:spPr>
          <a:xfrm>
            <a:off x="995237" y="5217804"/>
            <a:ext cx="6210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طِفْلَةٌ رائِعَةٌ لَكِنَّكِ لا تَهْتَمينَ بِصِحَّتِكِ. 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E3EB8B06-4FF7-960E-2BD0-9E73FB14523D}"/>
              </a:ext>
            </a:extLst>
          </p:cNvPr>
          <p:cNvGrpSpPr/>
          <p:nvPr/>
        </p:nvGrpSpPr>
        <p:grpSpPr>
          <a:xfrm>
            <a:off x="956218" y="2357676"/>
            <a:ext cx="7418638" cy="2303102"/>
            <a:chOff x="1026623" y="2758896"/>
            <a:chExt cx="7418638" cy="2303102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xmlns="" id="{108BE5D4-C63E-5A37-015F-A1E5D3E48FC1}"/>
                </a:ext>
              </a:extLst>
            </p:cNvPr>
            <p:cNvGrpSpPr/>
            <p:nvPr/>
          </p:nvGrpSpPr>
          <p:grpSpPr>
            <a:xfrm>
              <a:off x="1026623" y="2758896"/>
              <a:ext cx="7418638" cy="2303102"/>
              <a:chOff x="1768938" y="2758896"/>
              <a:chExt cx="7418638" cy="2303102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B54EB3B8-9E45-A7FE-59E1-33805BFF37E2}"/>
                  </a:ext>
                </a:extLst>
              </p:cNvPr>
              <p:cNvSpPr txBox="1"/>
              <p:nvPr/>
            </p:nvSpPr>
            <p:spPr>
              <a:xfrm>
                <a:off x="4944505" y="2818515"/>
                <a:ext cx="1277579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اِهْتَمّي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387F5C47-D62D-6AEF-5B16-0847A7D5995A}"/>
                  </a:ext>
                </a:extLst>
              </p:cNvPr>
              <p:cNvSpPr txBox="1"/>
              <p:nvPr/>
            </p:nvSpPr>
            <p:spPr>
              <a:xfrm>
                <a:off x="6482070" y="2811943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تَهْتَمينَ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33153D6B-62E1-2E30-459D-1D82964F2CF8}"/>
                  </a:ext>
                </a:extLst>
              </p:cNvPr>
              <p:cNvSpPr txBox="1"/>
              <p:nvPr/>
            </p:nvSpPr>
            <p:spPr>
              <a:xfrm>
                <a:off x="8091673" y="2818515"/>
                <a:ext cx="1095903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طِفْلَةٌ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xmlns="" id="{8932754C-11D2-D1E1-55D0-F10159173C6E}"/>
                  </a:ext>
                </a:extLst>
              </p:cNvPr>
              <p:cNvSpPr txBox="1"/>
              <p:nvPr/>
            </p:nvSpPr>
            <p:spPr>
              <a:xfrm>
                <a:off x="3320902" y="2805371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رائِعَةٌ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EDE337A6-9C3E-C591-DDE1-7AB1D8531149}"/>
                  </a:ext>
                </a:extLst>
              </p:cNvPr>
              <p:cNvSpPr txBox="1"/>
              <p:nvPr/>
            </p:nvSpPr>
            <p:spPr>
              <a:xfrm>
                <a:off x="6906605" y="4278805"/>
                <a:ext cx="763336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EBA507D6-1899-4A39-EADB-79954191C135}"/>
                  </a:ext>
                </a:extLst>
              </p:cNvPr>
              <p:cNvSpPr txBox="1"/>
              <p:nvPr/>
            </p:nvSpPr>
            <p:spPr>
              <a:xfrm>
                <a:off x="1768938" y="2758896"/>
                <a:ext cx="1234340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لَكِنَّكِ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5E36CA03-B772-EDA0-02B1-72A6F0999212}"/>
                </a:ext>
              </a:extLst>
            </p:cNvPr>
            <p:cNvSpPr txBox="1"/>
            <p:nvPr/>
          </p:nvSpPr>
          <p:spPr>
            <a:xfrm>
              <a:off x="4358825" y="4278805"/>
              <a:ext cx="112094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أَنْتِ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ECC0CFD4-E58B-36EE-432A-80AC231C56C0}"/>
                </a:ext>
              </a:extLst>
            </p:cNvPr>
            <p:cNvSpPr txBox="1"/>
            <p:nvPr/>
          </p:nvSpPr>
          <p:spPr>
            <a:xfrm>
              <a:off x="2169711" y="4278805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بِصِحَّتِكِ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564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09E0BD-D01D-73F1-7DE1-B9600EA9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878F79D0-2BD2-FEF2-F0D5-20C90427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اختتام الحصة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D8695AF-C04B-D3F4-E43D-2C29A885A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639322BC-5D60-A072-1F12-BE2B360B46B3}"/>
              </a:ext>
            </a:extLst>
          </p:cNvPr>
          <p:cNvSpPr txBox="1"/>
          <p:nvPr/>
        </p:nvSpPr>
        <p:spPr>
          <a:xfrm>
            <a:off x="5412401" y="1777877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rtl="1">
              <a:buClr>
                <a:srgbClr val="000000"/>
              </a:buClr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اختتام الحصة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xmlns="" id="{C7C3BF08-480F-5722-D1F1-040FD01C4AC4}"/>
              </a:ext>
            </a:extLst>
          </p:cNvPr>
          <p:cNvSpPr txBox="1">
            <a:spLocks/>
          </p:cNvSpPr>
          <p:nvPr/>
        </p:nvSpPr>
        <p:spPr>
          <a:xfrm>
            <a:off x="1998133" y="2690694"/>
            <a:ext cx="482386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ماذا تعلمتم اليوم؟ </a:t>
            </a:r>
          </a:p>
          <a:p>
            <a:pPr marL="0" lvl="0" indent="0" algn="r" rtl="1">
              <a:spcBef>
                <a:spcPts val="0"/>
              </a:spcBef>
              <a:buClr>
                <a:srgbClr val="424D7B"/>
              </a:buClr>
              <a:buSzPts val="1200"/>
              <a:buNone/>
              <a:defRPr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58C9B60-3417-751D-07C4-10C4CE2A1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AD8F3DE-3AD8-AEA6-B8A3-6E4F74DB2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805" y="1014810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77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64A5A6-A1B3-D497-0D86-F78C18F3D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01A0BA7-B21B-0528-712E-0F40D8D2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شاركنا في تحدي القراءة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21424F1-D0B9-96D4-7F11-5C1621824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3359CF0-6AA5-21FE-2876-24A2E7A2D59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807F9F-6BD3-2F32-9B05-C7DD4A8123B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F142B0F-F607-4C38-D214-F24E37E047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E1F9A6-4652-ECE5-D5B0-BA3AF95ED54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DA05F22-492D-63AD-4C68-78F50667186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xmlns="" id="{235A4859-37AA-472F-170D-C382CB05767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9;p137">
            <a:extLst>
              <a:ext uri="{FF2B5EF4-FFF2-40B4-BE49-F238E27FC236}">
                <a16:creationId xmlns:a16="http://schemas.microsoft.com/office/drawing/2014/main" xmlns="" id="{AA939117-354C-6946-FC0D-1EE338629BD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570;p140">
            <a:extLst>
              <a:ext uri="{FF2B5EF4-FFF2-40B4-BE49-F238E27FC236}">
                <a16:creationId xmlns:a16="http://schemas.microsoft.com/office/drawing/2014/main" xmlns="" id="{02583745-C263-8222-3844-7AC1F5CF36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xmlns="" id="{9BAB3B3B-6DCF-B3B2-C561-BBC3FC131C4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xmlns="" id="{190171B0-AE31-F4FC-3D7B-78DA8B2FA4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6B0A158-4CA4-5256-70F1-97063F34775A}"/>
              </a:ext>
            </a:extLst>
          </p:cNvPr>
          <p:cNvSpPr txBox="1"/>
          <p:nvPr/>
        </p:nvSpPr>
        <p:spPr>
          <a:xfrm>
            <a:off x="537882" y="2710202"/>
            <a:ext cx="82202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تُعِدُّ أُمّي طَعاماً صِحِّيّاً لَذيذاً فيهِ خُضْرَواتٌ طازِجَةٌ وَفَواكِهُ مُلَوَّنَةٌ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تَنْصَحُني بِأَكْلِ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ٱلتُّفّاحِ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بَدَلاً مِنَ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ٱلحَلْو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وَبِشُرْبِ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ٱلْحَليبِ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لِتَقْوِيَةِ جِسْمي</a:t>
            </a:r>
            <a:r>
              <a:rPr lang="ar-M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أَمّا أَبِي فَيُنَبِّهُني قَبْلَ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ٱلنَّوْمِ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قائِلاً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نَمْ مُبَكِّراً يا بُنَيَّ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فَٱلنَّوْمُ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ٱلْكافي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سِرُّ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ٱلذَّكاءِ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وَٱلنَّشاطِ</a:t>
            </a:r>
            <a:r>
              <a:rPr lang="ar-SA" sz="4800" b="1" dirty="0">
                <a:solidFill>
                  <a:srgbClr val="00ACA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</a:t>
            </a:r>
            <a:endParaRPr lang="fr-MA" sz="4800" b="1" dirty="0">
              <a:solidFill>
                <a:srgbClr val="00ACA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459332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5EF240-DB4E-EC85-5651-C599DCB7F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استعمال  أساليب النصح حول العادات الصحية.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F60D200-CE09-CDF5-6972-FADBAC3A1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5A0AB0-A9DB-D620-00FB-9E0AFDE7AE8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3CBF23-3E71-3ADF-6E9B-38857A947136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F1BF0D9-FC88-8426-865B-648989310D0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1710B3-6B6B-DCE5-4C46-D056D689905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E28C27-2B5A-E808-DA9B-CE324E8EE91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5" name="Google Shape;1676;p27">
            <a:extLst>
              <a:ext uri="{FF2B5EF4-FFF2-40B4-BE49-F238E27FC236}">
                <a16:creationId xmlns:a16="http://schemas.microsoft.com/office/drawing/2014/main" xmlns="" id="{EE2409A1-5DBA-1CB6-DF5B-E5A550E1245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29;p137">
            <a:extLst>
              <a:ext uri="{FF2B5EF4-FFF2-40B4-BE49-F238E27FC236}">
                <a16:creationId xmlns:a16="http://schemas.microsoft.com/office/drawing/2014/main" xmlns="" id="{6FB67AFE-474A-4D45-06DF-E2E388AEFA4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70;p140">
            <a:extLst>
              <a:ext uri="{FF2B5EF4-FFF2-40B4-BE49-F238E27FC236}">
                <a16:creationId xmlns:a16="http://schemas.microsoft.com/office/drawing/2014/main" xmlns="" id="{CFDC7F55-975A-BB01-86E8-1ED85CCBD5F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679;p27">
            <a:extLst>
              <a:ext uri="{FF2B5EF4-FFF2-40B4-BE49-F238E27FC236}">
                <a16:creationId xmlns:a16="http://schemas.microsoft.com/office/drawing/2014/main" xmlns="" id="{7D9D78CA-A4E1-304F-FA7C-96286B9B8A1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680;p27">
            <a:extLst>
              <a:ext uri="{FF2B5EF4-FFF2-40B4-BE49-F238E27FC236}">
                <a16:creationId xmlns:a16="http://schemas.microsoft.com/office/drawing/2014/main" xmlns="" id="{9DAF9964-4675-DA25-3870-D24883E07C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043F888-FD71-2328-01D3-39C67901C3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078" y="2564404"/>
            <a:ext cx="1427099" cy="3492641"/>
          </a:xfrm>
          <a:prstGeom prst="rect">
            <a:avLst/>
          </a:prstGeom>
        </p:spPr>
      </p:pic>
      <p:sp>
        <p:nvSpPr>
          <p:cNvPr id="9" name="Forme libre : forme 8">
            <a:extLst>
              <a:ext uri="{FF2B5EF4-FFF2-40B4-BE49-F238E27FC236}">
                <a16:creationId xmlns:a16="http://schemas.microsoft.com/office/drawing/2014/main" xmlns="" id="{6403D1D6-6CAC-491A-CD3C-B4CBD3AE8213}"/>
              </a:ext>
            </a:extLst>
          </p:cNvPr>
          <p:cNvSpPr/>
          <p:nvPr/>
        </p:nvSpPr>
        <p:spPr>
          <a:xfrm>
            <a:off x="6277942" y="1859909"/>
            <a:ext cx="2370341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4929146-9F6E-BCF1-ACE6-FAF0E444F604}"/>
              </a:ext>
            </a:extLst>
          </p:cNvPr>
          <p:cNvSpPr txBox="1"/>
          <p:nvPr/>
        </p:nvSpPr>
        <p:spPr>
          <a:xfrm>
            <a:off x="5760399" y="1822084"/>
            <a:ext cx="2482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عَلَيْكَ أَنْ...............</a:t>
            </a:r>
          </a:p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لا.............</a:t>
            </a:r>
          </a:p>
          <a:p>
            <a:pPr algn="r" rtl="1"/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كُلْ .....لِكَيْ....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Visage humain, dessin humoristique, garçon, dessin&#10;&#10;Le contenu généré par l’IA peut être incorrect.">
            <a:extLst>
              <a:ext uri="{FF2B5EF4-FFF2-40B4-BE49-F238E27FC236}">
                <a16:creationId xmlns:a16="http://schemas.microsoft.com/office/drawing/2014/main" xmlns="" id="{B4AAAC82-D32D-102E-CB49-A240EB9C33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29" y="1592186"/>
            <a:ext cx="2019475" cy="468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8BBB730-3300-F3C8-C999-267C40FC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5D3F95A-6565-53CB-7BF5-79E785C61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تدربنا على التحويلات مع الضمائر.</a:t>
            </a:r>
          </a:p>
        </p:txBody>
      </p:sp>
      <p:pic>
        <p:nvPicPr>
          <p:cNvPr id="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D27C5AD-75F5-57D1-0BEA-7E4856F23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EF8E4B1-0968-F42C-FA3E-4BAC3C49F26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4D1CAFC-2E23-7FC9-60AF-1C8A1537850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9C6043-F5B5-80F2-1965-83E87244057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4215C43-0AE1-FCAA-AB6E-DFCB4C7D293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5C803E-C162-F3EF-7119-753F95B9924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0" name="Google Shape;1676;p27">
            <a:extLst>
              <a:ext uri="{FF2B5EF4-FFF2-40B4-BE49-F238E27FC236}">
                <a16:creationId xmlns:a16="http://schemas.microsoft.com/office/drawing/2014/main" xmlns="" id="{0565A840-9483-9E80-D9BC-C8B9F79448E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29;p137">
            <a:extLst>
              <a:ext uri="{FF2B5EF4-FFF2-40B4-BE49-F238E27FC236}">
                <a16:creationId xmlns:a16="http://schemas.microsoft.com/office/drawing/2014/main" xmlns="" id="{14FDB8B9-B283-EC67-321B-E0B8E5A465A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70;p140">
            <a:extLst>
              <a:ext uri="{FF2B5EF4-FFF2-40B4-BE49-F238E27FC236}">
                <a16:creationId xmlns:a16="http://schemas.microsoft.com/office/drawing/2014/main" xmlns="" id="{EF9BABC9-07B6-8177-C8FA-00F01D37C3F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679;p27">
            <a:extLst>
              <a:ext uri="{FF2B5EF4-FFF2-40B4-BE49-F238E27FC236}">
                <a16:creationId xmlns:a16="http://schemas.microsoft.com/office/drawing/2014/main" xmlns="" id="{204156B5-92D4-ACB8-0145-692268DF76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680;p27">
            <a:extLst>
              <a:ext uri="{FF2B5EF4-FFF2-40B4-BE49-F238E27FC236}">
                <a16:creationId xmlns:a16="http://schemas.microsoft.com/office/drawing/2014/main" xmlns="" id="{85B75F61-1C3E-5ED1-AB17-2BD161FE44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6A0CC8D2-FEFF-F077-D9DB-63DFEA862265}"/>
              </a:ext>
            </a:extLst>
          </p:cNvPr>
          <p:cNvSpPr txBox="1"/>
          <p:nvPr/>
        </p:nvSpPr>
        <p:spPr>
          <a:xfrm>
            <a:off x="4990544" y="1869618"/>
            <a:ext cx="3589308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اِحْرِصْ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أَنتُ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</a:t>
            </a: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اِحْرِصا</a:t>
            </a: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كُما.</a:t>
            </a:r>
            <a:endParaRPr lang="fr-FR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اِحْرِصي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ك.</a:t>
            </a:r>
            <a:endParaRPr lang="ar-MA" sz="3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اِحْرِصوا 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نَظافَتِـ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كُمْ.</a:t>
            </a:r>
            <a:endParaRPr lang="fr-FR" sz="3600" b="1" dirty="0">
              <a:solidFill>
                <a:schemeClr val="tx2">
                  <a:lumMod val="90000"/>
                  <a:lumOff val="1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D7E5942-FD10-1FEF-2CFB-A1C45257E032}"/>
              </a:ext>
            </a:extLst>
          </p:cNvPr>
          <p:cNvSpPr txBox="1"/>
          <p:nvPr/>
        </p:nvSpPr>
        <p:spPr>
          <a:xfrm>
            <a:off x="564148" y="1869618"/>
            <a:ext cx="3458675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أَنْتَ </a:t>
            </a:r>
            <a:r>
              <a:rPr lang="ar-MA" sz="36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واظِبْ </a:t>
            </a: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عَلى  رِياضَتِكَ</a:t>
            </a:r>
            <a:r>
              <a:rPr lang="ar-MA" sz="3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أَنْتُما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واظِبا عَلى  رِياضَتِكُما</a:t>
            </a:r>
            <a:r>
              <a:rPr lang="ar-MA" sz="3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واظِبي عَلى  رِياضَتِكِ</a:t>
            </a:r>
            <a:r>
              <a:rPr lang="ar-MA" sz="3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ar-MA" sz="3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أَنْتُمْ 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واظِبوا عَلى  رِياضَتِكُمْ</a:t>
            </a:r>
            <a:r>
              <a:rPr lang="ar-MA" sz="3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127460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9F1152-F159-7F90-2542-B8896D4E4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6DC798B-E784-1843-29EF-29031A118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تعلمنا كيف نركب جملا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9BC739B-7152-93C6-9DB0-B77D9919F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000"/>
            <a:ext cx="828000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34BC43-F615-CD65-F776-C9F9118609B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3D8E7A-1272-534A-EC26-1C741D0CE0D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86D18A3-AB30-AD2A-F2F5-240E9300DB0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557977-752F-BFD3-3022-295FE7CA068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15DFE5-7B35-4CCA-A74C-F6B27C2C419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xmlns="" id="{04AFF535-5481-BDFE-2634-86F2B869A75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429;p137">
            <a:extLst>
              <a:ext uri="{FF2B5EF4-FFF2-40B4-BE49-F238E27FC236}">
                <a16:creationId xmlns:a16="http://schemas.microsoft.com/office/drawing/2014/main" xmlns="" id="{ADE67C23-2AE5-E203-3D52-F3C3204C98C0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70;p140">
            <a:extLst>
              <a:ext uri="{FF2B5EF4-FFF2-40B4-BE49-F238E27FC236}">
                <a16:creationId xmlns:a16="http://schemas.microsoft.com/office/drawing/2014/main" xmlns="" id="{9D23D77F-6BFB-FD39-4810-7164AEEEB88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xmlns="" id="{A50C6228-CF48-3E7C-C035-F953E753991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xmlns="" id="{6A0B5C14-2420-DA1D-6B42-7307E31005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ligne, carré, Tracé, Rectangle&#10;&#10;Le contenu généré par l’IA peut être incorrect.">
            <a:extLst>
              <a:ext uri="{FF2B5EF4-FFF2-40B4-BE49-F238E27FC236}">
                <a16:creationId xmlns:a16="http://schemas.microsoft.com/office/drawing/2014/main" xmlns="" id="{CD067A57-7E1F-230C-C46C-FE6572A16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3" y="5041495"/>
            <a:ext cx="6716172" cy="10605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93E297A-CB2D-0028-4966-6A132380C333}"/>
              </a:ext>
            </a:extLst>
          </p:cNvPr>
          <p:cNvSpPr txBox="1"/>
          <p:nvPr/>
        </p:nvSpPr>
        <p:spPr>
          <a:xfrm>
            <a:off x="995237" y="5217804"/>
            <a:ext cx="6210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أَنْتِ طِفْلَةٌ رائِعَةٌ لَكِنَّكِ لا تَهْتَمينَ بِصِحَّتِكِ. </a:t>
            </a:r>
            <a:endParaRPr lang="fr-MA" sz="4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107E62EF-A18E-C5CA-5FC9-92D77400D087}"/>
              </a:ext>
            </a:extLst>
          </p:cNvPr>
          <p:cNvGrpSpPr/>
          <p:nvPr/>
        </p:nvGrpSpPr>
        <p:grpSpPr>
          <a:xfrm>
            <a:off x="956218" y="2357676"/>
            <a:ext cx="7418638" cy="2303102"/>
            <a:chOff x="1026623" y="2758896"/>
            <a:chExt cx="7418638" cy="2303102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xmlns="" id="{0730879F-CECA-C08C-ED5E-BE56053DF6BF}"/>
                </a:ext>
              </a:extLst>
            </p:cNvPr>
            <p:cNvGrpSpPr/>
            <p:nvPr/>
          </p:nvGrpSpPr>
          <p:grpSpPr>
            <a:xfrm>
              <a:off x="1026623" y="2758896"/>
              <a:ext cx="7418638" cy="2303102"/>
              <a:chOff x="1768938" y="2758896"/>
              <a:chExt cx="7418638" cy="2303102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54153CED-7415-7888-2AD7-E18DB5206439}"/>
                  </a:ext>
                </a:extLst>
              </p:cNvPr>
              <p:cNvSpPr txBox="1"/>
              <p:nvPr/>
            </p:nvSpPr>
            <p:spPr>
              <a:xfrm>
                <a:off x="4944505" y="2818515"/>
                <a:ext cx="1277579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اِهْتَمّي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4FFF902C-FED2-1CF7-6793-D73BFC51379E}"/>
                  </a:ext>
                </a:extLst>
              </p:cNvPr>
              <p:cNvSpPr txBox="1"/>
              <p:nvPr/>
            </p:nvSpPr>
            <p:spPr>
              <a:xfrm>
                <a:off x="6482070" y="2811943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تَهْتَمينَ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xmlns="" id="{A2A69633-2AAA-84AD-CF85-6887AC49FF5A}"/>
                  </a:ext>
                </a:extLst>
              </p:cNvPr>
              <p:cNvSpPr txBox="1"/>
              <p:nvPr/>
            </p:nvSpPr>
            <p:spPr>
              <a:xfrm>
                <a:off x="8091673" y="2818515"/>
                <a:ext cx="1095903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طِفْلَةٌ</a:t>
                </a:r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xmlns="" id="{11E52EE1-3335-B2E7-2120-A0508D995834}"/>
                  </a:ext>
                </a:extLst>
              </p:cNvPr>
              <p:cNvSpPr txBox="1"/>
              <p:nvPr/>
            </p:nvSpPr>
            <p:spPr>
              <a:xfrm>
                <a:off x="3320902" y="2805371"/>
                <a:ext cx="1460201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رائِعَةٌ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xmlns="" id="{9C9B75F1-A494-EB4F-8E8C-EDEF6172AA9E}"/>
                  </a:ext>
                </a:extLst>
              </p:cNvPr>
              <p:cNvSpPr txBox="1"/>
              <p:nvPr/>
            </p:nvSpPr>
            <p:spPr>
              <a:xfrm>
                <a:off x="6906605" y="4278805"/>
                <a:ext cx="763336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لا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xmlns="" id="{966BB9D4-1258-A067-6A1A-2B3019AF949C}"/>
                  </a:ext>
                </a:extLst>
              </p:cNvPr>
              <p:cNvSpPr txBox="1"/>
              <p:nvPr/>
            </p:nvSpPr>
            <p:spPr>
              <a:xfrm>
                <a:off x="1768938" y="2758896"/>
                <a:ext cx="1234340" cy="783193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MA" sz="4000" b="1" dirty="0">
                    <a:solidFill>
                      <a:srgbClr val="424D7B"/>
                    </a:solidFill>
                    <a:latin typeface="Microsoft Uighur" panose="02000000000000000000" pitchFamily="2" charset="-78"/>
                    <a:cs typeface="Microsoft Uighur" panose="02000000000000000000" pitchFamily="2" charset="-78"/>
                  </a:rPr>
                  <a:t>لَكِنَّكِ</a:t>
                </a:r>
                <a:endParaRPr lang="f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endParaRPr>
              </a:p>
            </p:txBody>
          </p: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2CD0E199-0011-48C8-18E0-8851FF143810}"/>
                </a:ext>
              </a:extLst>
            </p:cNvPr>
            <p:cNvSpPr txBox="1"/>
            <p:nvPr/>
          </p:nvSpPr>
          <p:spPr>
            <a:xfrm>
              <a:off x="4358825" y="4278805"/>
              <a:ext cx="1120944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أَنْتِ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9C74B2C6-324D-C409-D7C1-69DB4090BCCD}"/>
                </a:ext>
              </a:extLst>
            </p:cNvPr>
            <p:cNvSpPr txBox="1"/>
            <p:nvPr/>
          </p:nvSpPr>
          <p:spPr>
            <a:xfrm>
              <a:off x="2169711" y="4278805"/>
              <a:ext cx="1620000" cy="78319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rtl="1"/>
              <a:r>
                <a:rPr lang="ar-MA" sz="4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بِصِحَّتِكِ</a:t>
              </a:r>
              <a:endParaRPr lang="f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069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السؤالين 3 ص103.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lang="x-none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148" y="1658255"/>
            <a:ext cx="792000" cy="792000"/>
          </a:xfr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6083845" y="4561097"/>
            <a:ext cx="386011" cy="490540"/>
            <a:chOff x="6599825" y="3545249"/>
            <a:chExt cx="1844485" cy="1888130"/>
          </a:xfrm>
          <a:solidFill>
            <a:srgbClr val="C0000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88CD697-713B-15AB-9B1D-33C1DD2A8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9936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AA4BFD2-5F2B-2E7D-1D67-DEBA604581A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92A0B16-3EEA-5E9F-B0B3-9FE62881932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00DFF34-0F3A-853F-E84E-10851489BCA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5480ED-4047-DB24-7A13-562009FFC30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EE92013-F13C-CFE8-95B8-BC83D59076EA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11" name="Google Shape;1676;p27">
            <a:extLst>
              <a:ext uri="{FF2B5EF4-FFF2-40B4-BE49-F238E27FC236}">
                <a16:creationId xmlns:a16="http://schemas.microsoft.com/office/drawing/2014/main" xmlns="" id="{1920C536-B646-D01B-ADBA-573B59D6952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9;p137">
            <a:extLst>
              <a:ext uri="{FF2B5EF4-FFF2-40B4-BE49-F238E27FC236}">
                <a16:creationId xmlns:a16="http://schemas.microsoft.com/office/drawing/2014/main" xmlns="" id="{DEF7D50F-1FE6-9F08-6A2E-6D5F1AFF672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2067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570;p140">
            <a:extLst>
              <a:ext uri="{FF2B5EF4-FFF2-40B4-BE49-F238E27FC236}">
                <a16:creationId xmlns:a16="http://schemas.microsoft.com/office/drawing/2014/main" xmlns="" id="{A22C422C-6D48-2FE9-0C7C-FC8B2BED0E5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99054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79;p27">
            <a:extLst>
              <a:ext uri="{FF2B5EF4-FFF2-40B4-BE49-F238E27FC236}">
                <a16:creationId xmlns:a16="http://schemas.microsoft.com/office/drawing/2014/main" xmlns="" id="{18527AA2-2008-615F-A862-CD4FD9F0204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87874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680;p27">
            <a:extLst>
              <a:ext uri="{FF2B5EF4-FFF2-40B4-BE49-F238E27FC236}">
                <a16:creationId xmlns:a16="http://schemas.microsoft.com/office/drawing/2014/main" xmlns="" id="{01B5CABE-F955-3D1B-79EC-852985FE009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14FA98E6-049B-517E-12E7-66FC76EADE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52" y="1658255"/>
            <a:ext cx="3424525" cy="48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ختتام الحصة 2">
            <a:hlinkClick r:id="" action="ppaction://media"/>
            <a:extLst>
              <a:ext uri="{FF2B5EF4-FFF2-40B4-BE49-F238E27FC236}">
                <a16:creationId xmlns:a16="http://schemas.microsoft.com/office/drawing/2014/main" xmlns="" id="{405CA9B2-41D7-4CBE-A016-4AFB981C6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399999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67828F0B-E51D-8BE3-4B91-475EF8EFC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8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xmlns="" id="{314D798B-E405-DE9E-F33B-9A7E93DC4995}"/>
              </a:ext>
            </a:extLst>
          </p:cNvPr>
          <p:cNvSpPr/>
          <p:nvPr/>
        </p:nvSpPr>
        <p:spPr>
          <a:xfrm>
            <a:off x="738323" y="3492507"/>
            <a:ext cx="2392152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اَلنّ</a:t>
            </a:r>
            <a:r>
              <a:rPr lang="ar-MA" altLang="fr-FR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َشاط</a:t>
            </a:r>
            <a:r>
              <a:rPr lang="ar-MA" altLang="fr-FR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Google Shape;1671;p201">
            <a:extLst>
              <a:ext uri="{FF2B5EF4-FFF2-40B4-BE49-F238E27FC236}">
                <a16:creationId xmlns:a16="http://schemas.microsoft.com/office/drawing/2014/main" xmlns="" id="{06E7E1BF-C022-32BC-8794-51436F5B3594}"/>
              </a:ext>
            </a:extLst>
          </p:cNvPr>
          <p:cNvSpPr/>
          <p:nvPr/>
        </p:nvSpPr>
        <p:spPr>
          <a:xfrm>
            <a:off x="6335327" y="349250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اَلطّ</a:t>
            </a:r>
            <a:r>
              <a:rPr lang="ar-MA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ازِجَةُ</a:t>
            </a:r>
            <a:endParaRPr lang="ar-MA" sz="66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B16C23C8-E560-5AC0-E447-8E07EF3F3EC2}"/>
              </a:ext>
            </a:extLst>
          </p:cNvPr>
          <p:cNvSpPr/>
          <p:nvPr/>
        </p:nvSpPr>
        <p:spPr>
          <a:xfrm>
            <a:off x="3672414" y="3492507"/>
            <a:ext cx="2120974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66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altLang="fr-FR" sz="66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حَليبُ</a:t>
            </a:r>
            <a:endParaRPr lang="ar-MA" sz="66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41FC0875-382F-EE46-B341-74765C83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أولا.  من يقرأ 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52E2924-4211-978A-DA63-0B2678A130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3"/>
            <a:ext cx="828001" cy="82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B3EE6D-1753-5992-53C9-91250D78D15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D793EAF-6604-332C-1612-1CD1497CA6F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9295ED-7F50-383B-3861-884D1F26DC1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5255BF5-A9AA-0A44-095B-55CD560B679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81F24D5-BE02-BD5C-2369-FD923A6FFC5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700F4B4-35D9-3A2C-B4ED-9CE58DC38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FA586F6-4B6C-B7E9-69C2-B2BC765636F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AA657D1-814F-3CD5-526F-80B930BD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239E650-37D7-5642-300E-57397DF6E7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002A153-CBED-6EA5-84C0-B6E3658DA3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556535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FF028C74-BBBD-B50C-08E6-1000763C4A34}"/>
              </a:ext>
            </a:extLst>
          </p:cNvPr>
          <p:cNvSpPr/>
          <p:nvPr/>
        </p:nvSpPr>
        <p:spPr>
          <a:xfrm>
            <a:off x="3309911" y="3085521"/>
            <a:ext cx="3026661" cy="877229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7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اَلطّ</a:t>
            </a:r>
            <a:r>
              <a:rPr lang="ar-MA" sz="7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ازِجَةُ</a:t>
            </a:r>
            <a:endParaRPr lang="ar-MA" sz="72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8DF527-3F54-9140-A2AE-57DA8AB2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9247A27-AB50-0E40-0F80-2D631266C6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000"/>
            <a:ext cx="828000" cy="82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F2BA22-D63B-D427-6E68-05522C7E03C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DBBE3B-9190-AAF2-DC44-ACFA54E528B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8E2999-EE3F-AF63-9A68-E38EE3A23AC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698214-A73C-7451-5CED-01031101922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2A4F7DB-79C6-D0E9-823C-53B86508D69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3A242973-40B8-9DA1-16B8-7B3CA5F95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6EFFF45-78C4-EDC8-9FBF-CB54DEB3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53ECC0C-F2C8-974D-7D1B-595FBD7D641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E339A7D-2752-5E3C-53EF-6DC16ED418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534DD7D-2619-9891-474D-402ABE90CA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20B1C4E7-86B4-9249-8F5D-1E11F560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اكتبوا: ينطق الأستاذ الكلمة.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929F41E-3448-A8E9-2B1C-B51B57C8BB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8" y="684214"/>
            <a:ext cx="828000" cy="82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12953A-C610-55BD-BE70-FBA6B968078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CF3629F-0FA6-C88F-80C1-8365B51F076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AB4FBAB-D239-58DF-8978-7D1C8AA68F7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B13BCB-21C0-F0FC-761D-322C8BAC14A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75447F-B91A-5B7D-1D12-925C3B72BDC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CFD365B-BD1F-975D-BF5C-8A0542E24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83A8935-3F38-814F-B486-2F2A672BF2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34A3757-887A-5285-18ED-E111DE01E0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8F2030F-820D-66C5-112D-1928DE346C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072D763-E59E-471D-57A1-FACF6429904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xmlns="" id="{01A71897-94D8-023B-4F1F-3F2DCB25AB4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32631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79;p12">
            <a:extLst>
              <a:ext uri="{FF2B5EF4-FFF2-40B4-BE49-F238E27FC236}">
                <a16:creationId xmlns:a16="http://schemas.microsoft.com/office/drawing/2014/main" xmlns="" id="{9ECC63AF-E837-4CC2-C8B6-C9200DB232A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873100" y="2100728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097" y="2739647"/>
            <a:ext cx="317430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7200" b="1" kern="0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اَلطّازِجَةُ</a:t>
            </a:r>
          </a:p>
        </p:txBody>
      </p:sp>
      <p:sp>
        <p:nvSpPr>
          <p:cNvPr id="28" name="Titre 27">
            <a:extLst>
              <a:ext uri="{FF2B5EF4-FFF2-40B4-BE49-F238E27FC236}">
                <a16:creationId xmlns:a16="http://schemas.microsoft.com/office/drawing/2014/main" xmlns="" id="{4BA5371D-3035-6545-B741-5734F8427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50A7BC6-89BF-F1E0-7AE2-60946A959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607" y="684213"/>
            <a:ext cx="828000" cy="82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197351-B504-77BE-ED72-A341FA2C30E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316E026-1239-6285-9A5C-B3CE8242B66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67830CB-5FBC-B20B-4A9B-CF652043E50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584F3F3-6ACE-12CE-590B-22CE644428A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8CE48AC-744E-6432-830A-E7043175051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تمارين كتابية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96773C3-D842-61B9-C283-DB7EA2C17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E066538-14E8-80A6-93FF-17D7A655B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BF2088F-43D6-BEA5-A453-BC9D92778D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E36A440-A91C-CA45-8F29-3477094E7D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6000E76-9E2A-34CF-A8CF-233AE69C175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تمارين كتابي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5- قراءة/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قراء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14837</TotalTime>
  <Words>1372</Words>
  <Application>Microsoft Office PowerPoint</Application>
  <PresentationFormat>Affichage à l'écran (4:3)</PresentationFormat>
  <Paragraphs>459</Paragraphs>
  <Slides>60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60</vt:i4>
      </vt:variant>
    </vt:vector>
  </HeadingPairs>
  <TitlesOfParts>
    <vt:vector size="87" baseType="lpstr">
      <vt:lpstr>Microsoft Uighur</vt:lpstr>
      <vt:lpstr>Arial</vt:lpstr>
      <vt:lpstr>Noto Sans Symbols</vt:lpstr>
      <vt:lpstr>Dosis SemiBold</vt:lpstr>
      <vt:lpstr>Calibri</vt:lpstr>
      <vt:lpstr>Dosis ExtraBold</vt:lpstr>
      <vt:lpstr>Calibri Light</vt:lpstr>
      <vt:lpstr>Wingdings</vt:lpstr>
      <vt:lpstr>Dosis</vt:lpstr>
      <vt:lpstr>Modern Love</vt:lpstr>
      <vt:lpstr>Dosis Medium</vt:lpstr>
      <vt:lpstr>Thème Office</vt:lpstr>
      <vt:lpstr>Conception personnalisée</vt:lpstr>
      <vt:lpstr>03- استماع وتحدث</vt:lpstr>
      <vt:lpstr>05- قراءة/كتابة</vt:lpstr>
      <vt:lpstr>01- نشاط اعتيادي</vt:lpstr>
      <vt:lpstr>04- قراءة/ كتابة</vt:lpstr>
      <vt:lpstr>1_05- اختتام الحصة</vt:lpstr>
      <vt:lpstr>افتتاح الحصة nv</vt:lpstr>
      <vt:lpstr>قراءة nv</vt:lpstr>
      <vt:lpstr>استماع وتحدث nv</vt:lpstr>
      <vt:lpstr>تمارين كتابية nv</vt:lpstr>
      <vt:lpstr>اختتام الحصة nv</vt:lpstr>
      <vt:lpstr>3_Env-Enseignant</vt:lpstr>
      <vt:lpstr>1_Thème Office</vt:lpstr>
      <vt:lpstr>1_اختتام الحصة nv</vt:lpstr>
      <vt:lpstr>1_04- قراءة/ كتابة</vt:lpstr>
      <vt:lpstr>Présentation PowerPoint</vt:lpstr>
      <vt:lpstr>سنبدأ تحدي الطلاقة. سيقوم منكم 5 تلاميذ لقراءة فقرة بدقة واسترسال.</vt:lpstr>
      <vt:lpstr>أمامكم  دقيقة واحدة لقراءة صامتة للفقرة.</vt:lpstr>
      <vt:lpstr>من يقرأ؟ يسجل الأستاذ على سجل الطلاقة.</vt:lpstr>
      <vt:lpstr>خذوا ألواحكم سأملي عليكم كلمات.</vt:lpstr>
      <vt:lpstr>سأقرأ الكلمات أولا.  من يقرأ ؟</vt:lpstr>
      <vt:lpstr>انظروا إلى الكلمة جيدا. </vt:lpstr>
      <vt:lpstr>اكتبوا: ينطق الأستاذ الكلمة.</vt:lpstr>
      <vt:lpstr>صححوا.</vt:lpstr>
      <vt:lpstr>انظروا إلى الكلمة جيدا. </vt:lpstr>
      <vt:lpstr>اكتبوا: ينطق الأستاذ الكلمة.</vt:lpstr>
      <vt:lpstr>صححوا</vt:lpstr>
      <vt:lpstr>انظروا إلى الكلمة جيدا. </vt:lpstr>
      <vt:lpstr>اكتبوا: ينطق الأستاذ الكلمة.</vt:lpstr>
      <vt:lpstr>صححوا.</vt:lpstr>
      <vt:lpstr>قراءة</vt:lpstr>
      <vt:lpstr>من يذكرنا بعنوان النص الذي قرأناه؟  عم يتحدث هذا النص؟</vt:lpstr>
      <vt:lpstr>من يقرأ؟</vt:lpstr>
      <vt:lpstr>من يتابع؟</vt:lpstr>
      <vt:lpstr>من يقرأ السؤال؟ عودوا إلى النص للبحث عن الجواب.</vt:lpstr>
      <vt:lpstr>صححوا.</vt:lpstr>
      <vt:lpstr>من يتابع؟</vt:lpstr>
      <vt:lpstr>  رتبوا الكلمات حسب تغير مشاعر حمزة عبر أحداث الحكاية. كيف كان شعور حمزة في البداية؟</vt:lpstr>
      <vt:lpstr>  صححوا</vt:lpstr>
      <vt:lpstr>  رتبوا المشاهد بوضع الأرقام من 1 إلى 4.</vt:lpstr>
      <vt:lpstr>صححوا.</vt:lpstr>
      <vt:lpstr>من يقرأ السؤال؟ ضعوا علامة أمام التتمة المناسبة للحكاية</vt:lpstr>
      <vt:lpstr>صححوا.</vt:lpstr>
      <vt:lpstr> استماع وتحدث</vt:lpstr>
      <vt:lpstr> والآن ستتدربون على استعمال  أساليب النصح. لنتذكر العبارات. </vt:lpstr>
      <vt:lpstr>إذا أردتم تقديم نصائح حول عادات صحية، ماذا تقولون؟ </vt:lpstr>
      <vt:lpstr>نتذكر ما قالته ندى  لتقديم نصيحة حول تناول الأكل الصحي.</vt:lpstr>
      <vt:lpstr>من يقدم نصيحة لزميله حول غسل اليدين؟</vt:lpstr>
      <vt:lpstr>ماذا أقول لأنصح زميلي حول عادات صحية؟ - كل واحد ينصح زميله ؟ </vt:lpstr>
      <vt:lpstr>إذا أردتم تقديم نصائح حول آداب الأكل، ماذا تقولون؟ </vt:lpstr>
      <vt:lpstr>كل واحد يقدم نصائح لزميله حول آداب الأكل.</vt:lpstr>
      <vt:lpstr>أنشدوا.</vt:lpstr>
      <vt:lpstr>تمارين كتابية</vt:lpstr>
      <vt:lpstr>والآن ستنجزون تمارين كتابية على كراساتكم. خذوا  ص109.</vt:lpstr>
      <vt:lpstr>أقرأ: أنْتَ اِحْرِصْ عَلى نَظافَتِكَ. أَنْتُما، ماذا سنقول؟</vt:lpstr>
      <vt:lpstr>أنتما احرصا على نظافتكما. نقرأ جماعة؟</vt:lpstr>
      <vt:lpstr>من يتمم؟</vt:lpstr>
      <vt:lpstr>من يقرأ؟</vt:lpstr>
      <vt:lpstr>أكملوا الجملة التالية بالكلمة المناسبة حسب الضمائر. اشتغلوا في ثنائيات.</vt:lpstr>
      <vt:lpstr>Présentation PowerPoint</vt:lpstr>
      <vt:lpstr>Présentation PowerPoint</vt:lpstr>
      <vt:lpstr>Présentation PowerPoint</vt:lpstr>
      <vt:lpstr>Présentation PowerPoint</vt:lpstr>
      <vt:lpstr>انتبهوا سنرتب الكلمات التالية للحصول على جملة مفيدة. ما الكلمة الأولى؟</vt:lpstr>
      <vt:lpstr>أَنْتِ. من يكمل؟ </vt:lpstr>
      <vt:lpstr>اشتغلوا في ثنائيات وأكملوا الجملة. </vt:lpstr>
      <vt:lpstr>صححوا</vt:lpstr>
      <vt:lpstr>اختتام الحصة</vt:lpstr>
      <vt:lpstr>شاركنا في تحدي القراءة.</vt:lpstr>
      <vt:lpstr>تدربنا على استعمال  أساليب النصح حول العادات الصحية.</vt:lpstr>
      <vt:lpstr>تدربنا على التحويلات مع الضمائر.</vt:lpstr>
      <vt:lpstr>تعلمنا كيف نركب جملا.</vt:lpstr>
      <vt:lpstr>في المنزل، أجيبوا عن السؤالين 3 ص103. ارسموا علامة أمام المطلوب.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198</cp:revision>
  <dcterms:created xsi:type="dcterms:W3CDTF">2023-09-20T21:35:22Z</dcterms:created>
  <dcterms:modified xsi:type="dcterms:W3CDTF">2026-01-07T15:59:34Z</dcterms:modified>
</cp:coreProperties>
</file>