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5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6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7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95" r:id="rId3"/>
    <p:sldMasterId id="2147483713" r:id="rId4"/>
    <p:sldMasterId id="2147483738" r:id="rId5"/>
    <p:sldMasterId id="2147483754" r:id="rId6"/>
    <p:sldMasterId id="2147483768" r:id="rId7"/>
    <p:sldMasterId id="2147483793" r:id="rId8"/>
  </p:sldMasterIdLst>
  <p:notesMasterIdLst>
    <p:notesMasterId r:id="rId82"/>
  </p:notesMasterIdLst>
  <p:sldIdLst>
    <p:sldId id="2147482753" r:id="rId9"/>
    <p:sldId id="2147482483" r:id="rId10"/>
    <p:sldId id="2147482511" r:id="rId11"/>
    <p:sldId id="2147482725" r:id="rId12"/>
    <p:sldId id="2147482523" r:id="rId13"/>
    <p:sldId id="2147482691" r:id="rId14"/>
    <p:sldId id="2147482530" r:id="rId15"/>
    <p:sldId id="2147482531" r:id="rId16"/>
    <p:sldId id="2134806179" r:id="rId17"/>
    <p:sldId id="2134806539" r:id="rId18"/>
    <p:sldId id="2147482643" r:id="rId19"/>
    <p:sldId id="2147482642" r:id="rId20"/>
    <p:sldId id="2134806904" r:id="rId21"/>
    <p:sldId id="2147482630" r:id="rId22"/>
    <p:sldId id="2134806541" r:id="rId23"/>
    <p:sldId id="2134806522" r:id="rId24"/>
    <p:sldId id="2134806543" r:id="rId25"/>
    <p:sldId id="2134806544" r:id="rId26"/>
    <p:sldId id="2134806542" r:id="rId27"/>
    <p:sldId id="2134806547" r:id="rId28"/>
    <p:sldId id="2134806548" r:id="rId29"/>
    <p:sldId id="2134806550" r:id="rId30"/>
    <p:sldId id="2134806551" r:id="rId31"/>
    <p:sldId id="2134806552" r:id="rId32"/>
    <p:sldId id="2134806554" r:id="rId33"/>
    <p:sldId id="2147482726" r:id="rId34"/>
    <p:sldId id="2134806402" r:id="rId35"/>
    <p:sldId id="2134806894" r:id="rId36"/>
    <p:sldId id="2134806906" r:id="rId37"/>
    <p:sldId id="2134808463" r:id="rId38"/>
    <p:sldId id="2134808464" r:id="rId39"/>
    <p:sldId id="2134808465" r:id="rId40"/>
    <p:sldId id="2134808466" r:id="rId41"/>
    <p:sldId id="2134808467" r:id="rId42"/>
    <p:sldId id="2134808468" r:id="rId43"/>
    <p:sldId id="2134806147" r:id="rId44"/>
    <p:sldId id="2147482760" r:id="rId45"/>
    <p:sldId id="2147482475" r:id="rId46"/>
    <p:sldId id="2134806934" r:id="rId47"/>
    <p:sldId id="2134806936" r:id="rId48"/>
    <p:sldId id="2134806937" r:id="rId49"/>
    <p:sldId id="2134806938" r:id="rId50"/>
    <p:sldId id="2134806940" r:id="rId51"/>
    <p:sldId id="2134808471" r:id="rId52"/>
    <p:sldId id="2147482741" r:id="rId53"/>
    <p:sldId id="2134808472" r:id="rId54"/>
    <p:sldId id="2147482750" r:id="rId55"/>
    <p:sldId id="2134808461" r:id="rId56"/>
    <p:sldId id="2134808480" r:id="rId57"/>
    <p:sldId id="2147482646" r:id="rId58"/>
    <p:sldId id="2147482632" r:id="rId59"/>
    <p:sldId id="2147482734" r:id="rId60"/>
    <p:sldId id="2147482633" r:id="rId61"/>
    <p:sldId id="2147482754" r:id="rId62"/>
    <p:sldId id="2147482758" r:id="rId63"/>
    <p:sldId id="2147482756" r:id="rId64"/>
    <p:sldId id="2147482757" r:id="rId65"/>
    <p:sldId id="2147482759" r:id="rId66"/>
    <p:sldId id="2134808481" r:id="rId67"/>
    <p:sldId id="2147482751" r:id="rId68"/>
    <p:sldId id="2134806944" r:id="rId69"/>
    <p:sldId id="2147482738" r:id="rId70"/>
    <p:sldId id="2147482752" r:id="rId71"/>
    <p:sldId id="2134806946" r:id="rId72"/>
    <p:sldId id="2147482640" r:id="rId73"/>
    <p:sldId id="2147482732" r:id="rId74"/>
    <p:sldId id="2134806383" r:id="rId75"/>
    <p:sldId id="2134808439" r:id="rId76"/>
    <p:sldId id="2134806583" r:id="rId77"/>
    <p:sldId id="2134808459" r:id="rId78"/>
    <p:sldId id="2134806532" r:id="rId79"/>
    <p:sldId id="2147482635" r:id="rId80"/>
    <p:sldId id="2147482534" r:id="rId81"/>
  </p:sldIdLst>
  <p:sldSz cx="9144000" cy="6858000" type="screen4x3"/>
  <p:notesSz cx="6858000" cy="9144000"/>
  <p:embeddedFontLst>
    <p:embeddedFont>
      <p:font typeface="Dosis" pitchFamily="2" charset="0"/>
      <p:regular r:id="rId83"/>
      <p:bold r:id="rId84"/>
    </p:embeddedFont>
    <p:embeddedFont>
      <p:font typeface="Dosis ExtraBold" pitchFamily="2" charset="0"/>
      <p:bold r:id="rId85"/>
    </p:embeddedFont>
    <p:embeddedFont>
      <p:font typeface="Dosis Medium" pitchFamily="2" charset="0"/>
      <p:regular r:id="rId86"/>
    </p:embeddedFont>
    <p:embeddedFont>
      <p:font typeface="Dosis SemiBold" pitchFamily="2" charset="0"/>
      <p:bold r:id="rId87"/>
    </p:embeddedFont>
    <p:embeddedFont>
      <p:font typeface="Microsoft Himalaya" panose="01010100010101010101" pitchFamily="2" charset="0"/>
      <p:regular r:id="rId88"/>
    </p:embeddedFont>
    <p:embeddedFont>
      <p:font typeface="Microsoft Uighur" panose="02000000000000000000" pitchFamily="2" charset="-78"/>
      <p:regular r:id="rId89"/>
      <p:bold r:id="rId90"/>
    </p:embeddedFont>
    <p:embeddedFont>
      <p:font typeface="Modern Love" panose="04090805081005020601" pitchFamily="82" charset="0"/>
      <p:regular r:id="rId91"/>
    </p:embeddedFont>
    <p:embeddedFont>
      <p:font typeface="Noto Sans Symbols" panose="020B0604020202020204" charset="0"/>
      <p:regular r:id="rId92"/>
      <p:bold r:id="rId9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626" userDrawn="1">
          <p15:clr>
            <a:srgbClr val="A4A3A4"/>
          </p15:clr>
        </p15:guide>
        <p15:guide id="2" pos="317" userDrawn="1">
          <p15:clr>
            <a:srgbClr val="A4A3A4"/>
          </p15:clr>
        </p15:guide>
        <p15:guide id="3" pos="113" userDrawn="1">
          <p15:clr>
            <a:srgbClr val="A4A3A4"/>
          </p15:clr>
        </p15:guide>
        <p15:guide id="5" pos="249" userDrawn="1">
          <p15:clr>
            <a:srgbClr val="A4A3A4"/>
          </p15:clr>
        </p15:guide>
        <p15:guide id="6" orient="horz" pos="709" userDrawn="1">
          <p15:clr>
            <a:srgbClr val="A4A3A4"/>
          </p15:clr>
        </p15:guide>
        <p15:guide id="7" pos="3651" userDrawn="1">
          <p15:clr>
            <a:srgbClr val="A4A3A4"/>
          </p15:clr>
        </p15:guide>
        <p15:guide id="8" pos="2154" userDrawn="1">
          <p15:clr>
            <a:srgbClr val="A4A3A4"/>
          </p15:clr>
        </p15:guide>
        <p15:guide id="9" orient="horz" pos="1842" userDrawn="1">
          <p15:clr>
            <a:srgbClr val="A4A3A4"/>
          </p15:clr>
        </p15:guide>
        <p15:guide id="10" orient="horz" pos="2682" userDrawn="1">
          <p15:clr>
            <a:srgbClr val="A4A3A4"/>
          </p15:clr>
        </p15:guide>
        <p15:guide id="11" orient="horz" pos="2409" userDrawn="1">
          <p15:clr>
            <a:srgbClr val="A4A3A4"/>
          </p15:clr>
        </p15:guide>
        <p15:guide id="12" orient="horz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C"/>
    <a:srgbClr val="FCC871"/>
    <a:srgbClr val="FEE5BE"/>
    <a:srgbClr val="1D79BE"/>
    <a:srgbClr val="00ACA4"/>
    <a:srgbClr val="E5E5E5"/>
    <a:srgbClr val="1F4E79"/>
    <a:srgbClr val="75161C"/>
    <a:srgbClr val="E3001B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085" autoAdjust="0"/>
    <p:restoredTop sz="94750"/>
  </p:normalViewPr>
  <p:slideViewPr>
    <p:cSldViewPr snapToGrid="0">
      <p:cViewPr varScale="1">
        <p:scale>
          <a:sx n="71" d="100"/>
          <a:sy n="71" d="100"/>
        </p:scale>
        <p:origin x="706" y="28"/>
      </p:cViewPr>
      <p:guideLst>
        <p:guide pos="4626"/>
        <p:guide pos="317"/>
        <p:guide pos="113"/>
        <p:guide pos="249"/>
        <p:guide orient="horz" pos="709"/>
        <p:guide pos="3651"/>
        <p:guide pos="2154"/>
        <p:guide orient="horz" pos="1842"/>
        <p:guide orient="horz" pos="2682"/>
        <p:guide orient="horz" pos="2409"/>
        <p:guide orient="horz"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font" Target="fonts/font2.fntdata"/><Relationship Id="rId89" Type="http://schemas.openxmlformats.org/officeDocument/2006/relationships/font" Target="fonts/font7.fntdata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8.fntdata"/><Relationship Id="rId95" Type="http://schemas.openxmlformats.org/officeDocument/2006/relationships/viewProps" Target="viewProps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80" Type="http://schemas.openxmlformats.org/officeDocument/2006/relationships/slide" Target="slides/slide72.xml"/><Relationship Id="rId85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font" Target="fonts/font1.fntdata"/><Relationship Id="rId88" Type="http://schemas.openxmlformats.org/officeDocument/2006/relationships/font" Target="fonts/font6.fntdata"/><Relationship Id="rId91" Type="http://schemas.openxmlformats.org/officeDocument/2006/relationships/font" Target="fonts/font9.fntdata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font" Target="fonts/font4.fntdata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font" Target="fonts/font5.fntdata"/><Relationship Id="rId61" Type="http://schemas.openxmlformats.org/officeDocument/2006/relationships/slide" Target="slides/slide53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0830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6.png"/></Relationships>
</file>

<file path=ppt/slideLayouts/_rels/slideLayout8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6.png"/></Relationships>
</file>

<file path=ppt/slideLayouts/_rels/slideLayout8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6.png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5.png"/><Relationship Id="rId5" Type="http://schemas.microsoft.com/office/2007/relationships/hdphoto" Target="../media/hdphoto5.wdp"/><Relationship Id="rId4" Type="http://schemas.openxmlformats.org/officeDocument/2006/relationships/image" Target="../media/image14.png"/><Relationship Id="rId9" Type="http://schemas.microsoft.com/office/2007/relationships/hdphoto" Target="../media/hdphoto7.wdp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5.png"/><Relationship Id="rId5" Type="http://schemas.microsoft.com/office/2007/relationships/hdphoto" Target="../media/hdphoto5.wdp"/><Relationship Id="rId4" Type="http://schemas.openxmlformats.org/officeDocument/2006/relationships/image" Target="../media/image14.png"/><Relationship Id="rId9" Type="http://schemas.microsoft.com/office/2007/relationships/hdphoto" Target="../media/hdphoto7.wdp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5.png"/><Relationship Id="rId5" Type="http://schemas.microsoft.com/office/2007/relationships/hdphoto" Target="../media/hdphoto5.wdp"/><Relationship Id="rId4" Type="http://schemas.openxmlformats.org/officeDocument/2006/relationships/image" Target="../media/image14.png"/><Relationship Id="rId9" Type="http://schemas.microsoft.com/office/2007/relationships/hdphoto" Target="../media/hdphoto7.wdp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png"/><Relationship Id="rId5" Type="http://schemas.microsoft.com/office/2007/relationships/hdphoto" Target="../media/hdphoto6.wdp"/><Relationship Id="rId4" Type="http://schemas.openxmlformats.org/officeDocument/2006/relationships/image" Target="../media/image15.png"/><Relationship Id="rId9" Type="http://schemas.microsoft.com/office/2007/relationships/hdphoto" Target="../media/hdphoto5.wdp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7006762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62153028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3593656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04109759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5093914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2033849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12685163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0741693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2468738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3900667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6475590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1499177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3249130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036620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6647350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6641595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2869646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3703621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567809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4363616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4633674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1884415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940289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2347974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232344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339129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289867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628217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55308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93574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8255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6024652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717176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564665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54243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247924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602895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6598217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 userDrawn="1">
  <p:cSld name="2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559776-E585-4BFA-8D85-A42788EBC340}"/>
              </a:ext>
            </a:extLst>
          </p:cNvPr>
          <p:cNvSpPr/>
          <p:nvPr userDrawn="1"/>
        </p:nvSpPr>
        <p:spPr>
          <a:xfrm>
            <a:off x="1087120" y="1219200"/>
            <a:ext cx="6461760" cy="782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82121291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userDrawn="1">
  <p:cSld name="02_Voc_Act_01__Libr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BAAD011-4256-886D-0B03-99D0DB8584F2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14754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2792414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19957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661535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608746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2489931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573160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0289624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090208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4271706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436939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1577461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3989558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3293351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0197753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8481016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24539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7259770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5158558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8657867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7455811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216697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6209239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6919253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997271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2980038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841126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4729070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5554710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4473423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1966829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4055869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39379697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9263600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1504279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2572312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510784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9267044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84561563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7802914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6377758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7318272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653770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0038794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597120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2618727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690676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545144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9364918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8966118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0072026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61667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6789955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6642607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289416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6357782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7314392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0029558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1325072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0323945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7678938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6903214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6412394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88878847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07322074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123070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1597756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13835318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8839766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4487002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1355795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9683650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3235944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5401825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65688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 userDrawn="1">
  <p:cSld name="4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559776-E585-4BFA-8D85-A42788EBC340}"/>
              </a:ext>
            </a:extLst>
          </p:cNvPr>
          <p:cNvSpPr/>
          <p:nvPr userDrawn="1"/>
        </p:nvSpPr>
        <p:spPr>
          <a:xfrm>
            <a:off x="1087120" y="1219200"/>
            <a:ext cx="6461760" cy="782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68902051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8417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92738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24323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97492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900257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99024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002939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37399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57377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60263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6431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.bin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1.bin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image" Target="../media/image1.bin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image" Target="../media/image11.jpg"/><Relationship Id="rId2" Type="http://schemas.openxmlformats.org/officeDocument/2006/relationships/slideLayout" Target="../slideLayouts/slideLayout75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3.xml"/><Relationship Id="rId21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5" Type="http://schemas.openxmlformats.org/officeDocument/2006/relationships/image" Target="../media/image1.bin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24" Type="http://schemas.openxmlformats.org/officeDocument/2006/relationships/theme" Target="../theme/theme7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23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slideLayout" Target="../slideLayouts/slideLayout12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19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316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477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92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181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5843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8538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  <p:sldLayoutId id="2147483790" r:id="rId22"/>
    <p:sldLayoutId id="2147483791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B7D3BCD8-9868-4174-A461-8C04FAF3A9DD}" type="datetimeFigureOut">
              <a:rPr lang="fr-FR" smtClean="0"/>
              <a:pPr/>
              <a:t>04/01/2026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85053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0.png"/><Relationship Id="rId7" Type="http://schemas.openxmlformats.org/officeDocument/2006/relationships/image" Target="../media/image4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40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4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4.png"/><Relationship Id="rId11" Type="http://schemas.openxmlformats.org/officeDocument/2006/relationships/image" Target="../media/image55.png"/><Relationship Id="rId5" Type="http://schemas.openxmlformats.org/officeDocument/2006/relationships/image" Target="../media/image23.gif"/><Relationship Id="rId10" Type="http://schemas.openxmlformats.org/officeDocument/2006/relationships/image" Target="../media/image43.png"/><Relationship Id="rId4" Type="http://schemas.openxmlformats.org/officeDocument/2006/relationships/image" Target="../media/image54.png"/><Relationship Id="rId9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8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2.png"/><Relationship Id="rId11" Type="http://schemas.openxmlformats.org/officeDocument/2006/relationships/image" Target="../media/image62.png"/><Relationship Id="rId5" Type="http://schemas.openxmlformats.org/officeDocument/2006/relationships/image" Target="../media/image41.png"/><Relationship Id="rId10" Type="http://schemas.openxmlformats.org/officeDocument/2006/relationships/image" Target="../media/image61.png"/><Relationship Id="rId4" Type="http://schemas.openxmlformats.org/officeDocument/2006/relationships/image" Target="../media/image40.png"/><Relationship Id="rId9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0.xml"/><Relationship Id="rId6" Type="http://schemas.microsoft.com/office/2007/relationships/hdphoto" Target="../media/hdphoto8.wdp"/><Relationship Id="rId5" Type="http://schemas.openxmlformats.org/officeDocument/2006/relationships/image" Target="../media/image64.png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35.xml"/><Relationship Id="rId6" Type="http://schemas.microsoft.com/office/2007/relationships/hdphoto" Target="../media/hdphoto3.wdp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8.png"/><Relationship Id="rId9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0.png"/><Relationship Id="rId7" Type="http://schemas.openxmlformats.org/officeDocument/2006/relationships/image" Target="../media/image4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0.png"/><Relationship Id="rId7" Type="http://schemas.openxmlformats.org/officeDocument/2006/relationships/image" Target="../media/image4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0.png"/><Relationship Id="rId7" Type="http://schemas.openxmlformats.org/officeDocument/2006/relationships/image" Target="../media/image4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0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0.png"/><Relationship Id="rId7" Type="http://schemas.openxmlformats.org/officeDocument/2006/relationships/image" Target="../media/image4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2.png"/><Relationship Id="rId5" Type="http://schemas.openxmlformats.org/officeDocument/2006/relationships/image" Target="../media/image71.png"/><Relationship Id="rId4" Type="http://schemas.microsoft.com/office/2007/relationships/hdphoto" Target="../media/hdphoto7.wdp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7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0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0.png"/><Relationship Id="rId7" Type="http://schemas.openxmlformats.org/officeDocument/2006/relationships/image" Target="../media/image5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0.png"/><Relationship Id="rId7" Type="http://schemas.openxmlformats.org/officeDocument/2006/relationships/image" Target="../media/image5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7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7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7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5.png"/><Relationship Id="rId7" Type="http://schemas.openxmlformats.org/officeDocument/2006/relationships/image" Target="../media/image4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36.png"/><Relationship Id="rId4" Type="http://schemas.openxmlformats.org/officeDocument/2006/relationships/image" Target="../media/image2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3.png"/><Relationship Id="rId4" Type="http://schemas.microsoft.com/office/2007/relationships/hdphoto" Target="../media/hdphoto3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11" Type="http://schemas.openxmlformats.org/officeDocument/2006/relationships/image" Target="../media/image62.png"/><Relationship Id="rId5" Type="http://schemas.openxmlformats.org/officeDocument/2006/relationships/image" Target="../media/image41.png"/><Relationship Id="rId10" Type="http://schemas.openxmlformats.org/officeDocument/2006/relationships/image" Target="../media/image61.png"/><Relationship Id="rId4" Type="http://schemas.openxmlformats.org/officeDocument/2006/relationships/image" Target="../media/image40.png"/><Relationship Id="rId9" Type="http://schemas.openxmlformats.org/officeDocument/2006/relationships/image" Target="../media/image57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microsoft.com/office/2007/relationships/media" Target="../media/media2.mp4"/><Relationship Id="rId7" Type="http://schemas.openxmlformats.org/officeDocument/2006/relationships/image" Target="../media/image23.gif"/><Relationship Id="rId12" Type="http://schemas.openxmlformats.org/officeDocument/2006/relationships/image" Target="../media/image4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34.png"/><Relationship Id="rId4" Type="http://schemas.openxmlformats.org/officeDocument/2006/relationships/video" Target="../media/media2.mp4"/><Relationship Id="rId9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0.png"/><Relationship Id="rId5" Type="http://schemas.openxmlformats.org/officeDocument/2006/relationships/image" Target="../media/image77.png"/><Relationship Id="rId4" Type="http://schemas.openxmlformats.org/officeDocument/2006/relationships/image" Target="../media/image41.png"/><Relationship Id="rId9" Type="http://schemas.openxmlformats.org/officeDocument/2006/relationships/image" Target="../media/image6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3.gif"/><Relationship Id="rId4" Type="http://schemas.openxmlformats.org/officeDocument/2006/relationships/image" Target="../media/image78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5.png"/><Relationship Id="rId7" Type="http://schemas.openxmlformats.org/officeDocument/2006/relationships/image" Target="../media/image4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0.png"/><Relationship Id="rId5" Type="http://schemas.openxmlformats.org/officeDocument/2006/relationships/image" Target="../media/image34.png"/><Relationship Id="rId4" Type="http://schemas.openxmlformats.org/officeDocument/2006/relationships/image" Target="../media/image37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3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gif"/><Relationship Id="rId11" Type="http://schemas.openxmlformats.org/officeDocument/2006/relationships/image" Target="../media/image43.png"/><Relationship Id="rId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46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98948AD-2187-2B80-02B6-356EAC60A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8" b="3659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83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07469-8AE3-6385-0F55-C710E8610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re 77">
            <a:extLst>
              <a:ext uri="{FF2B5EF4-FFF2-40B4-BE49-F238E27FC236}">
                <a16:creationId xmlns:a16="http://schemas.microsoft.com/office/drawing/2014/main" id="{B8B7A740-8240-4C7D-CEE8-AA6FA2C7E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393" y="756000"/>
            <a:ext cx="6840000" cy="612000"/>
          </a:xfrm>
        </p:spPr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الواجب المنزلي. </a:t>
            </a:r>
            <a:endParaRPr lang="ar-MA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FEB4A67-0C8E-4140-53B9-7B54ABA800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63351" y="648000"/>
            <a:ext cx="828000" cy="828000"/>
          </a:xfrm>
          <a:prstGeom prst="rect">
            <a:avLst/>
          </a:prstGeom>
        </p:spPr>
      </p:pic>
      <p:grpSp>
        <p:nvGrpSpPr>
          <p:cNvPr id="9" name="Google Shape;2778;p84">
            <a:extLst>
              <a:ext uri="{FF2B5EF4-FFF2-40B4-BE49-F238E27FC236}">
                <a16:creationId xmlns:a16="http://schemas.microsoft.com/office/drawing/2014/main" id="{A79B06AE-22B1-DA6B-1C58-260287AE2067}"/>
              </a:ext>
            </a:extLst>
          </p:cNvPr>
          <p:cNvGrpSpPr/>
          <p:nvPr/>
        </p:nvGrpSpPr>
        <p:grpSpPr>
          <a:xfrm>
            <a:off x="6060615" y="4422579"/>
            <a:ext cx="386011" cy="490540"/>
            <a:chOff x="6599825" y="3545249"/>
            <a:chExt cx="1844485" cy="1888130"/>
          </a:xfrm>
          <a:solidFill>
            <a:srgbClr val="00B050"/>
          </a:solidFill>
        </p:grpSpPr>
        <p:sp>
          <p:nvSpPr>
            <p:cNvPr id="18" name="Google Shape;2779;p84">
              <a:extLst>
                <a:ext uri="{FF2B5EF4-FFF2-40B4-BE49-F238E27FC236}">
                  <a16:creationId xmlns:a16="http://schemas.microsoft.com/office/drawing/2014/main" id="{1A08F0FE-6638-C250-9B1B-B9AEAB6F7E62}"/>
                </a:ext>
              </a:extLst>
            </p:cNvPr>
            <p:cNvSpPr/>
            <p:nvPr/>
          </p:nvSpPr>
          <p:spPr>
            <a:xfrm>
              <a:off x="6599825" y="3545249"/>
              <a:ext cx="1844485" cy="1547877"/>
            </a:xfrm>
            <a:custGeom>
              <a:avLst/>
              <a:gdLst/>
              <a:ahLst/>
              <a:cxnLst/>
              <a:rect l="l" t="t" r="r" b="b"/>
              <a:pathLst>
                <a:path w="1473026" h="1236152" extrusionOk="0">
                  <a:moveTo>
                    <a:pt x="1432509" y="496942"/>
                  </a:moveTo>
                  <a:cubicBezTo>
                    <a:pt x="1568492" y="307755"/>
                    <a:pt x="1329231" y="-158874"/>
                    <a:pt x="1199821" y="54880"/>
                  </a:cubicBezTo>
                  <a:cubicBezTo>
                    <a:pt x="929889" y="500698"/>
                    <a:pt x="533833" y="955435"/>
                    <a:pt x="116338" y="1158079"/>
                  </a:cubicBezTo>
                  <a:cubicBezTo>
                    <a:pt x="22292" y="1203772"/>
                    <a:pt x="-129339" y="1262453"/>
                    <a:pt x="210384" y="1223332"/>
                  </a:cubicBezTo>
                  <a:cubicBezTo>
                    <a:pt x="659488" y="1171693"/>
                    <a:pt x="1335960" y="631517"/>
                    <a:pt x="1432509" y="4969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780;p84">
              <a:extLst>
                <a:ext uri="{FF2B5EF4-FFF2-40B4-BE49-F238E27FC236}">
                  <a16:creationId xmlns:a16="http://schemas.microsoft.com/office/drawing/2014/main" id="{D7A5EED2-DC95-9780-5541-065095383DD0}"/>
                </a:ext>
              </a:extLst>
            </p:cNvPr>
            <p:cNvSpPr/>
            <p:nvPr/>
          </p:nvSpPr>
          <p:spPr>
            <a:xfrm>
              <a:off x="6609337" y="3664709"/>
              <a:ext cx="1647804" cy="1768670"/>
            </a:xfrm>
            <a:custGeom>
              <a:avLst/>
              <a:gdLst/>
              <a:ahLst/>
              <a:cxnLst/>
              <a:rect l="l" t="t" r="r" b="b"/>
              <a:pathLst>
                <a:path w="1315954" h="1412480" extrusionOk="0">
                  <a:moveTo>
                    <a:pt x="485707" y="31461"/>
                  </a:moveTo>
                  <a:cubicBezTo>
                    <a:pt x="287914" y="-91534"/>
                    <a:pt x="-161815" y="177928"/>
                    <a:pt x="60076" y="292943"/>
                  </a:cubicBezTo>
                  <a:cubicBezTo>
                    <a:pt x="522794" y="532673"/>
                    <a:pt x="1002725" y="897590"/>
                    <a:pt x="1232754" y="1300844"/>
                  </a:cubicBezTo>
                  <a:cubicBezTo>
                    <a:pt x="1284549" y="1391760"/>
                    <a:pt x="1353245" y="1539010"/>
                    <a:pt x="1291591" y="1202573"/>
                  </a:cubicBezTo>
                  <a:cubicBezTo>
                    <a:pt x="1210220" y="758008"/>
                    <a:pt x="626385" y="118778"/>
                    <a:pt x="485707" y="314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" name="Image 30">
            <a:extLst>
              <a:ext uri="{FF2B5EF4-FFF2-40B4-BE49-F238E27FC236}">
                <a16:creationId xmlns:a16="http://schemas.microsoft.com/office/drawing/2014/main" id="{2CB847A9-F37F-132D-DCB4-155E666FA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EF7E62D-AB39-D82C-00AF-822F66CE940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E9FED0D6-EF24-1622-D567-1DFC50776D0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9265A2E7-165F-1FCE-2226-EA893ACAC32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9881" y="11770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8EF9F557-C570-0DCA-B081-9E24CB602B2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2462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EC44195B-4403-0A79-EFE7-44BA05F9745A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05A482F-4874-2EB6-36E3-8A276FFF24A5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F7301CC-5A8D-2B3C-4911-D24F68E0A884}"/>
              </a:ext>
            </a:extLst>
          </p:cNvPr>
          <p:cNvSpPr>
            <a:spLocks/>
          </p:cNvSpPr>
          <p:nvPr/>
        </p:nvSpPr>
        <p:spPr>
          <a:xfrm>
            <a:off x="451765" y="130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6816C81-C23F-5322-9FE4-84D5AB956182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04ABC6-AA5C-F72C-6F71-21CDAF11FF82}"/>
              </a:ext>
            </a:extLst>
          </p:cNvPr>
          <p:cNvSpPr>
            <a:spLocks/>
          </p:cNvSpPr>
          <p:nvPr/>
        </p:nvSpPr>
        <p:spPr>
          <a:xfrm>
            <a:off x="1856189" y="112734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pic>
        <p:nvPicPr>
          <p:cNvPr id="5" name="Image 4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7F625313-CFAF-F6ED-6807-F7441FECBF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152" y="1658255"/>
            <a:ext cx="3424525" cy="487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4606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291D0-1E74-ABA5-EF97-3F5B00B0D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re 77">
            <a:extLst>
              <a:ext uri="{FF2B5EF4-FFF2-40B4-BE49-F238E27FC236}">
                <a16:creationId xmlns:a16="http://schemas.microsoft.com/office/drawing/2014/main" id="{654C94FB-ED77-913B-25B4-9CFE46786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775" y="756000"/>
            <a:ext cx="6840000" cy="612000"/>
          </a:xfrm>
        </p:spPr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السؤال.</a:t>
            </a:r>
            <a:endParaRPr lang="ar-MA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1D8124A-C4F1-CD82-E8D8-2503E3035B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63351" y="648000"/>
            <a:ext cx="828000" cy="8280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FC4C565E-49CB-853B-A218-B26EF1509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F51BD43F-F720-5FC0-2965-BF86C6B3956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3A717A46-38DB-3ED7-B857-0046404939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CB39D8AE-A332-D444-D86D-8D720126C1E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83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613FD455-8291-2BBF-2310-3387455E0DD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5017" y="1142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99DD7D1C-66D8-6F79-89A1-F53E9C820BAC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988515D-DE1F-A7C3-EE11-2E0AD53417F3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E1FF057-D008-0FE4-8218-3C4CAEEAEEFC}"/>
              </a:ext>
            </a:extLst>
          </p:cNvPr>
          <p:cNvSpPr>
            <a:spLocks/>
          </p:cNvSpPr>
          <p:nvPr/>
        </p:nvSpPr>
        <p:spPr>
          <a:xfrm>
            <a:off x="356586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4908042-E18F-E171-DD54-7D522364CB71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8794E1-AD6C-36B4-9D80-F117F404006D}"/>
              </a:ext>
            </a:extLst>
          </p:cNvPr>
          <p:cNvSpPr>
            <a:spLocks/>
          </p:cNvSpPr>
          <p:nvPr/>
        </p:nvSpPr>
        <p:spPr>
          <a:xfrm>
            <a:off x="1879094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pic>
        <p:nvPicPr>
          <p:cNvPr id="8" name="Image 7" descr="Une image contenant texte, Police, écriture manuscri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226FAE41-534D-93B4-DC4C-7C169AE5D5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983" y="2036489"/>
            <a:ext cx="8089619" cy="4550535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410D3C66-E195-2596-DFB7-5485ED62D5BB}"/>
              </a:ext>
            </a:extLst>
          </p:cNvPr>
          <p:cNvCxnSpPr>
            <a:cxnSpLocks/>
          </p:cNvCxnSpPr>
          <p:nvPr/>
        </p:nvCxnSpPr>
        <p:spPr>
          <a:xfrm>
            <a:off x="7353608" y="4847303"/>
            <a:ext cx="0" cy="63909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FB03FF47-E3D8-753B-5077-45C73878FE25}"/>
              </a:ext>
            </a:extLst>
          </p:cNvPr>
          <p:cNvCxnSpPr>
            <a:cxnSpLocks/>
          </p:cNvCxnSpPr>
          <p:nvPr/>
        </p:nvCxnSpPr>
        <p:spPr>
          <a:xfrm>
            <a:off x="1980279" y="4763728"/>
            <a:ext cx="3653605" cy="72267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7AD1EC62-729E-42D0-8312-BAF80463D105}"/>
              </a:ext>
            </a:extLst>
          </p:cNvPr>
          <p:cNvCxnSpPr>
            <a:cxnSpLocks/>
          </p:cNvCxnSpPr>
          <p:nvPr/>
        </p:nvCxnSpPr>
        <p:spPr>
          <a:xfrm flipH="1">
            <a:off x="3796305" y="4847303"/>
            <a:ext cx="1758921" cy="64401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1BBB274C-0AEB-83D9-A0CE-3EB25565BB66}"/>
              </a:ext>
            </a:extLst>
          </p:cNvPr>
          <p:cNvCxnSpPr>
            <a:cxnSpLocks/>
          </p:cNvCxnSpPr>
          <p:nvPr/>
        </p:nvCxnSpPr>
        <p:spPr>
          <a:xfrm flipH="1">
            <a:off x="2074606" y="4805515"/>
            <a:ext cx="1636151" cy="68088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0436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A9884-D911-5F65-C384-0F43E9966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re 77">
            <a:extLst>
              <a:ext uri="{FF2B5EF4-FFF2-40B4-BE49-F238E27FC236}">
                <a16:creationId xmlns:a16="http://schemas.microsoft.com/office/drawing/2014/main" id="{12C3B977-11FB-12D9-A2FE-0ADE563DC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سنبدأ تحدي الطلاقة. سأسحب 5 أسماء للمشاركة في تحدي القراءة بدقة واسترسال</a:t>
            </a: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2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697E4CD-7019-A1DC-45C9-54B763A874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59600" y="648000"/>
            <a:ext cx="792000" cy="792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80D0D73-6593-4577-C877-D1E6581AE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A7DA7BB-F097-21E0-F85A-75D2A845097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7250418-E643-BAAF-E7A8-A0222A5C17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8717A359-506D-EA07-7048-BB0700FEECF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898" y="13752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7FE7BC4E-9076-6BC6-4787-9378D22B790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0543" y="13752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C3613DC-3B70-7996-347A-155DD764C2FF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2C8A065-50E7-A350-3B51-937A7BF603E0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F2F219C-4CEC-CD92-C002-14E3173FA709}"/>
              </a:ext>
            </a:extLst>
          </p:cNvPr>
          <p:cNvSpPr>
            <a:spLocks/>
          </p:cNvSpPr>
          <p:nvPr/>
        </p:nvSpPr>
        <p:spPr>
          <a:xfrm>
            <a:off x="343636" y="14745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0DD07B7-1B69-6CF1-89BE-D1E034CD4480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4AE477-6D10-D64F-A9FC-9DBFFC2954A8}"/>
              </a:ext>
            </a:extLst>
          </p:cNvPr>
          <p:cNvSpPr>
            <a:spLocks/>
          </p:cNvSpPr>
          <p:nvPr/>
        </p:nvSpPr>
        <p:spPr>
          <a:xfrm>
            <a:off x="1885450" y="127558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85BA800-A5F0-180B-EA12-AA530E1CD006}"/>
              </a:ext>
            </a:extLst>
          </p:cNvPr>
          <p:cNvSpPr/>
          <p:nvPr/>
        </p:nvSpPr>
        <p:spPr>
          <a:xfrm>
            <a:off x="632374" y="2303601"/>
            <a:ext cx="7860888" cy="3906399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 defTabSz="914400" rtl="1">
              <a:lnSpc>
                <a:spcPct val="150000"/>
              </a:lnSpc>
              <a:buClr>
                <a:srgbClr val="000000"/>
              </a:buClr>
            </a:pPr>
            <a:endParaRPr lang="fr-MA" sz="36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just" defTabSz="914400" rtl="1">
              <a:lnSpc>
                <a:spcPct val="150000"/>
              </a:lnSpc>
              <a:buClr>
                <a:srgbClr val="000000"/>
              </a:buClr>
            </a:pP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أَتَّبِعُ عاداتي </a:t>
            </a:r>
            <a:r>
              <a:rPr lang="ar-S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ٱلصِّحِّيَّةَ</a:t>
            </a: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! أَنامُ مُبَكِّراً كُلَّ لَيْلَةٍ، </a:t>
            </a:r>
            <a:r>
              <a:rPr lang="ar-S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فَٱلنَّوْمُ</a:t>
            </a: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ٱلْكافي</a:t>
            </a: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يَجْعَلُني أَسْتَيْقِظُ نَشيطاً و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ليئًا</a:t>
            </a: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بِٱلْحَماسَةِ</a:t>
            </a: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وَٱلطّاقَةِ</a:t>
            </a: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آكُلُ طَعاماً صِحِّيّاً فيهِ خُضْرَواتٌ وَفَواكِهُ، وَأَشْرَبُ </a:t>
            </a:r>
            <a:r>
              <a:rPr lang="ar-S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ٱلْحَليبَ</a:t>
            </a: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لِتَقْوِيَةِ عِظامي وَأُنَظِّفُ أَسْناني </a:t>
            </a:r>
            <a:r>
              <a:rPr lang="ar-S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بِٱلْفُرْشاةِ</a:t>
            </a: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وَٱلسَّنونِ</a:t>
            </a: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ثُمَّ أَلْعَبُ وَأَرْكُضُ في </a:t>
            </a:r>
            <a:r>
              <a:rPr lang="ar-S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ٱلْحَديقَةِ</a:t>
            </a: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مَعَ أَصْدِقائي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just" defTabSz="914400" rtl="1">
              <a:lnSpc>
                <a:spcPct val="150000"/>
              </a:lnSpc>
              <a:buClr>
                <a:srgbClr val="000000"/>
              </a:buClr>
            </a:pPr>
            <a:endParaRPr lang="fr-MA" sz="36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just" defTabSz="914400" rtl="1">
              <a:lnSpc>
                <a:spcPct val="150000"/>
              </a:lnSpc>
              <a:buClr>
                <a:srgbClr val="000000"/>
              </a:buClr>
            </a:pPr>
            <a:endParaRPr lang="fr-MA" sz="36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51147789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F4241-3D19-952E-CFF7-3ECBBA596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529F96-3DA8-061C-6D6D-8C0542F12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أمامكم دقيقة واحدة من  أجل قراءة صامتة للفقرة.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C138627-CB1F-3DC0-BB66-9AA106BEE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1351" y="717831"/>
            <a:ext cx="792000" cy="792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156FD1C-DFE2-BC09-295F-FA33116AB33C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32E30B7D-5B08-80CB-3BAC-2AADAE9A6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B0CE1BA0-9E65-37D3-0943-87E55A0C43E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65F4AC8C-35E2-6761-5B45-E3CA2B99220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9F4E0930-8D10-C931-8DB0-A2BFCE55E0D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8428" y="13752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E36C1DC1-1DA2-7016-BE7E-F4C15AD93A5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3274" y="10430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1719D65E-F83A-B444-BAE0-CD055E1805AF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1C19D58-2453-B645-4C5D-59597627FAC7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919DCDE-BF2C-B466-0CA7-451C47F57C4E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pic>
        <p:nvPicPr>
          <p:cNvPr id="6" name="Image 5" descr="Une image contenant horloge, cercle, Horloge murale&#10;&#10;Le contenu généré par l’IA peut être incorrect.">
            <a:extLst>
              <a:ext uri="{FF2B5EF4-FFF2-40B4-BE49-F238E27FC236}">
                <a16:creationId xmlns:a16="http://schemas.microsoft.com/office/drawing/2014/main" id="{30783B91-40B3-2437-8A77-CED83EEC9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91" y="1497259"/>
            <a:ext cx="782030" cy="900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4DDF802-6DA2-5E0F-90C4-DF116C69A020}"/>
              </a:ext>
            </a:extLst>
          </p:cNvPr>
          <p:cNvSpPr>
            <a:spLocks/>
          </p:cNvSpPr>
          <p:nvPr/>
        </p:nvSpPr>
        <p:spPr>
          <a:xfrm>
            <a:off x="1789553" y="130090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44F5D779-5AFF-2D8E-FDCF-1A708135D557}"/>
              </a:ext>
            </a:extLst>
          </p:cNvPr>
          <p:cNvSpPr/>
          <p:nvPr/>
        </p:nvSpPr>
        <p:spPr>
          <a:xfrm>
            <a:off x="632374" y="2303601"/>
            <a:ext cx="7860888" cy="3906399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 defTabSz="914400" rtl="1">
              <a:lnSpc>
                <a:spcPct val="150000"/>
              </a:lnSpc>
              <a:buClr>
                <a:srgbClr val="000000"/>
              </a:buClr>
            </a:pPr>
            <a:endParaRPr lang="fr-MA" sz="36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just" defTabSz="914400" rtl="1">
              <a:lnSpc>
                <a:spcPct val="150000"/>
              </a:lnSpc>
              <a:buClr>
                <a:srgbClr val="000000"/>
              </a:buClr>
            </a:pP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أَتَّبِعُ عاداتي </a:t>
            </a:r>
            <a:r>
              <a:rPr lang="ar-S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ٱلصِّحِّيَّةَ</a:t>
            </a: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! أَنامُ مُبَكِّراً كُلَّ لَيْلَةٍ، </a:t>
            </a:r>
            <a:r>
              <a:rPr lang="ar-S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فَٱلنَّوْمُ</a:t>
            </a: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ٱلْكافي</a:t>
            </a: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يَجْعَلُني أَسْتَيْقِظُ نَشيطاً و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ليئًا</a:t>
            </a: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بِٱلْحَماسَةِ</a:t>
            </a: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وَٱلطّاقَةِ</a:t>
            </a: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آكُلُ طَعاماً صِحِّيّاً فيهِ خُضْرَواتٌ وَفَواكِهُ، وَأَشْرَبُ </a:t>
            </a:r>
            <a:r>
              <a:rPr lang="ar-S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ٱلْحَليبَ</a:t>
            </a: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لِتَقْوِيَةِ عِظامي وَأُنَظِّفُ أَسْناني </a:t>
            </a:r>
            <a:r>
              <a:rPr lang="ar-S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بِٱلْفُرْشاةِ</a:t>
            </a: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وَٱلسَّنونِ</a:t>
            </a: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ثُمَّ أَلْعَبُ وَأَرْكُضُ في </a:t>
            </a:r>
            <a:r>
              <a:rPr lang="ar-S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ٱلْحَديقَةِ</a:t>
            </a: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مَعَ أَصْدِقائي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just" defTabSz="914400" rtl="1">
              <a:lnSpc>
                <a:spcPct val="150000"/>
              </a:lnSpc>
              <a:buClr>
                <a:srgbClr val="000000"/>
              </a:buClr>
            </a:pPr>
            <a:endParaRPr lang="fr-MA" sz="36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just" defTabSz="914400" rtl="1">
              <a:lnSpc>
                <a:spcPct val="150000"/>
              </a:lnSpc>
              <a:buClr>
                <a:srgbClr val="000000"/>
              </a:buClr>
            </a:pPr>
            <a:endParaRPr lang="fr-MA" sz="36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3856476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349FD-3E1C-E8C0-F772-9FC68C8F8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F3E397-627F-732B-910C-98B41724A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اقرأ الفقرة..  يسجل الأستاذ على سجل الطلاقة</a:t>
            </a: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08C9440-2588-94FE-A54D-C49520086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1351" y="666000"/>
            <a:ext cx="792000" cy="792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0305F068-16F5-1CCB-99F7-FC79047A8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D4527519-64D5-EE44-EA54-68923B29C53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A8FF7126-1A6C-AEE9-406C-33F2615AB1F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A9AFAA74-FD5A-1660-8AA3-B85EF37130A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0456" y="13752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4236DE93-1651-11C2-2C34-B791D1D45ED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6464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61FA7E8-389B-420B-53CE-5EFC8991BE93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BC3F81D-7ED5-993C-99F6-6494D3D9363B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E82BA24-8407-7F7E-2231-EEBDF7E2069C}"/>
              </a:ext>
            </a:extLst>
          </p:cNvPr>
          <p:cNvSpPr>
            <a:spLocks/>
          </p:cNvSpPr>
          <p:nvPr/>
        </p:nvSpPr>
        <p:spPr>
          <a:xfrm>
            <a:off x="370214" y="1587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EBA7EC3-EE06-2BF9-FC3F-FD375FE5923A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24172F-B67E-B82D-2AA9-CBDADA6A6AA0}"/>
              </a:ext>
            </a:extLst>
          </p:cNvPr>
          <p:cNvSpPr>
            <a:spLocks/>
          </p:cNvSpPr>
          <p:nvPr/>
        </p:nvSpPr>
        <p:spPr>
          <a:xfrm>
            <a:off x="1889454" y="127590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968FB04-ADD0-E4F8-6622-565D52761D29}"/>
              </a:ext>
            </a:extLst>
          </p:cNvPr>
          <p:cNvSpPr/>
          <p:nvPr/>
        </p:nvSpPr>
        <p:spPr>
          <a:xfrm>
            <a:off x="632374" y="2303601"/>
            <a:ext cx="7860888" cy="3906399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 defTabSz="914400" rtl="1">
              <a:lnSpc>
                <a:spcPct val="150000"/>
              </a:lnSpc>
              <a:buClr>
                <a:srgbClr val="000000"/>
              </a:buClr>
            </a:pPr>
            <a:endParaRPr lang="fr-MA" sz="36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just" defTabSz="914400" rtl="1">
              <a:lnSpc>
                <a:spcPct val="150000"/>
              </a:lnSpc>
              <a:buClr>
                <a:srgbClr val="000000"/>
              </a:buClr>
            </a:pP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أَتَّبِعُ عاداتي </a:t>
            </a:r>
            <a:r>
              <a:rPr lang="ar-S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ٱلصِّحِّيَّةَ</a:t>
            </a: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! أَنامُ مُبَكِّراً كُلَّ لَيْلَةٍ، </a:t>
            </a:r>
            <a:r>
              <a:rPr lang="ar-S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فَٱلنَّوْمُ</a:t>
            </a: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ٱلْكافي</a:t>
            </a: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يَجْعَلُني أَسْتَيْقِظُ نَشيطاً و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ليئًا</a:t>
            </a: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بِٱلْحَماسَةِ</a:t>
            </a: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وَٱلطّاقَةِ</a:t>
            </a: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آكُلُ طَعاماً صِحِّيّاً فيهِ خُضْرَواتٌ وَفَواكِهُ، وَأَشْرَبُ </a:t>
            </a:r>
            <a:r>
              <a:rPr lang="ar-S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ٱلْحَليبَ</a:t>
            </a: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لِتَقْوِيَةِ عِظامي وَأُنَظِّفُ أَسْناني </a:t>
            </a:r>
            <a:r>
              <a:rPr lang="ar-S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بِٱلْفُرْشاةِ</a:t>
            </a: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وَٱلسَّنونِ</a:t>
            </a: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ثُمَّ أَلْعَبُ وَأَرْكُضُ في </a:t>
            </a:r>
            <a:r>
              <a:rPr lang="ar-S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ٱلْحَديقَةِ</a:t>
            </a: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مَعَ أَصْدِقائي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just" defTabSz="914400" rtl="1">
              <a:lnSpc>
                <a:spcPct val="150000"/>
              </a:lnSpc>
              <a:buClr>
                <a:srgbClr val="000000"/>
              </a:buClr>
            </a:pPr>
            <a:endParaRPr lang="fr-MA" sz="36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just" defTabSz="914400" rtl="1">
              <a:lnSpc>
                <a:spcPct val="150000"/>
              </a:lnSpc>
              <a:buClr>
                <a:srgbClr val="000000"/>
              </a:buClr>
            </a:pPr>
            <a:endParaRPr lang="fr-MA" sz="36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6530294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C431B-6428-ADBD-0530-343EA51B1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re 18">
            <a:extLst>
              <a:ext uri="{FF2B5EF4-FFF2-40B4-BE49-F238E27FC236}">
                <a16:creationId xmlns:a16="http://schemas.microsoft.com/office/drawing/2014/main" id="{190E0625-CC18-C07F-6641-C05D6D867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08" y="763495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 سأملي عليكم كلمات.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1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0076FAA-CA69-344D-8F3F-0B145B979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1351" y="666000"/>
            <a:ext cx="792000" cy="792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D338FCA6-543E-8BC4-5BB4-5D6D954F8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D2CB025F-B97D-F6F8-1E2E-746BDD740CA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0BC709D7-968E-70AD-4A2D-DE53CD01DCB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5670BE6D-A8E5-EDFD-B278-498ABC10A04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0456" y="13566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A5A5AABF-4D6F-2142-2146-E5FD36132E4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9503" y="13566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0A26B4D-183F-CDA1-A9ED-C1FCB9668476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6E35E0A-1694-47D4-34BB-D752FDE1B708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F46B43A-9E85-E165-39C3-D4F2C3920A49}"/>
              </a:ext>
            </a:extLst>
          </p:cNvPr>
          <p:cNvSpPr>
            <a:spLocks/>
          </p:cNvSpPr>
          <p:nvPr/>
        </p:nvSpPr>
        <p:spPr>
          <a:xfrm>
            <a:off x="401146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360E7EC-D847-436D-EF37-39294308C9C5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pic>
        <p:nvPicPr>
          <p:cNvPr id="3" name="Google Shape;1379;p12">
            <a:extLst>
              <a:ext uri="{FF2B5EF4-FFF2-40B4-BE49-F238E27FC236}">
                <a16:creationId xmlns:a16="http://schemas.microsoft.com/office/drawing/2014/main" id="{1CAB8367-F81B-BE70-A269-A339D7E7CF2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2745" t="10466" r="1216" b="10329"/>
          <a:stretch/>
        </p:blipFill>
        <p:spPr>
          <a:xfrm>
            <a:off x="2870775" y="2003322"/>
            <a:ext cx="3457463" cy="285135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7F5E73-6B8D-C30B-FB31-18F45027FAD2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</p:spTree>
    <p:extLst>
      <p:ext uri="{BB962C8B-B14F-4D97-AF65-F5344CB8AC3E}">
        <p14:creationId xmlns:p14="http://schemas.microsoft.com/office/powerpoint/2010/main" val="248606133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C6C5B-AA2B-866E-7545-20CBD7DCC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71;p201">
            <a:extLst>
              <a:ext uri="{FF2B5EF4-FFF2-40B4-BE49-F238E27FC236}">
                <a16:creationId xmlns:a16="http://schemas.microsoft.com/office/drawing/2014/main" id="{7CA8A408-A857-F567-A104-C896B4AFB571}"/>
              </a:ext>
            </a:extLst>
          </p:cNvPr>
          <p:cNvSpPr/>
          <p:nvPr/>
        </p:nvSpPr>
        <p:spPr>
          <a:xfrm>
            <a:off x="5938369" y="3460367"/>
            <a:ext cx="2120974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 defTabSz="914400" rtl="1">
              <a:buClr>
                <a:srgbClr val="000000"/>
              </a:buClr>
            </a:pPr>
            <a:r>
              <a:rPr lang="ar-MA" sz="80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</a:t>
            </a:r>
            <a:r>
              <a:rPr lang="ar-MA" sz="80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ْفُرْشاةُ</a:t>
            </a:r>
            <a:endParaRPr lang="ar-MA" sz="80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" name="Google Shape;1671;p201">
            <a:extLst>
              <a:ext uri="{FF2B5EF4-FFF2-40B4-BE49-F238E27FC236}">
                <a16:creationId xmlns:a16="http://schemas.microsoft.com/office/drawing/2014/main" id="{D0C28E5A-8288-CD1F-FD7F-CE3D53075A52}"/>
              </a:ext>
            </a:extLst>
          </p:cNvPr>
          <p:cNvSpPr/>
          <p:nvPr/>
        </p:nvSpPr>
        <p:spPr>
          <a:xfrm>
            <a:off x="3480619" y="3460367"/>
            <a:ext cx="2194185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 defTabSz="914400" rtl="1">
              <a:buClr>
                <a:srgbClr val="000000"/>
              </a:buClr>
            </a:pPr>
            <a:r>
              <a:rPr lang="ar-MA" altLang="fr-FR" sz="80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اَلس</a:t>
            </a:r>
            <a:r>
              <a:rPr lang="ar-MA" altLang="fr-FR" sz="8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َّ</a:t>
            </a:r>
            <a:r>
              <a:rPr lang="ar-MA" altLang="fr-FR" sz="80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نون</a:t>
            </a:r>
            <a:r>
              <a:rPr lang="ar-MA" altLang="fr-FR" sz="80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endParaRPr lang="ar-MA" sz="80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3" name="Google Shape;1671;p201">
            <a:extLst>
              <a:ext uri="{FF2B5EF4-FFF2-40B4-BE49-F238E27FC236}">
                <a16:creationId xmlns:a16="http://schemas.microsoft.com/office/drawing/2014/main" id="{314D798B-E405-DE9E-F33B-9A7E93DC4995}"/>
              </a:ext>
            </a:extLst>
          </p:cNvPr>
          <p:cNvSpPr/>
          <p:nvPr/>
        </p:nvSpPr>
        <p:spPr>
          <a:xfrm>
            <a:off x="1169865" y="3460367"/>
            <a:ext cx="2120974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sz="80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اَلْ</a:t>
            </a:r>
            <a:r>
              <a:rPr lang="ar-MA" sz="80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عِظامُ</a:t>
            </a:r>
          </a:p>
        </p:txBody>
      </p:sp>
      <p:sp>
        <p:nvSpPr>
          <p:cNvPr id="19" name="Titre 19">
            <a:extLst>
              <a:ext uri="{FF2B5EF4-FFF2-40B4-BE49-F238E27FC236}">
                <a16:creationId xmlns:a16="http://schemas.microsoft.com/office/drawing/2014/main" id="{AAAA738C-EFE8-113A-8132-8721C1943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الكلمات أولا.  من يقرأ 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31F5404-AC31-BABB-F5EB-13D65E6CB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7635" y="666000"/>
            <a:ext cx="792000" cy="792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FEA02155-EFD7-7451-D041-F7B85709F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2AA65327-A366-9E8A-6FCB-4B69CC16A3B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A196ABB3-4B37-06BA-4FED-548F7216F22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D24630C7-8217-264A-377F-8C1EDEF877F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770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65FB1704-EEF1-78B0-BAAA-57BBCBF07EB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0344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EB7F348F-3A90-D495-76AB-7934A75BCE0C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B43210-4596-6DF0-64DA-2315B43AAB0D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7C0D371-4076-749A-59CD-0A4A4E3C2E4E}"/>
              </a:ext>
            </a:extLst>
          </p:cNvPr>
          <p:cNvSpPr>
            <a:spLocks/>
          </p:cNvSpPr>
          <p:nvPr/>
        </p:nvSpPr>
        <p:spPr>
          <a:xfrm>
            <a:off x="460086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BDA6492-C5A8-D9A8-4715-387301B2901D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39350B-A4D2-DD96-9B74-B2ED96C324A9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</p:spTree>
    <p:extLst>
      <p:ext uri="{BB962C8B-B14F-4D97-AF65-F5344CB8AC3E}">
        <p14:creationId xmlns:p14="http://schemas.microsoft.com/office/powerpoint/2010/main" val="3661000693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A406D-9436-2F36-D31C-F383ED6F4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71;p201">
            <a:extLst>
              <a:ext uri="{FF2B5EF4-FFF2-40B4-BE49-F238E27FC236}">
                <a16:creationId xmlns:a16="http://schemas.microsoft.com/office/drawing/2014/main" id="{1D7B545E-EAB1-83DD-E731-B9A320D20F27}"/>
              </a:ext>
            </a:extLst>
          </p:cNvPr>
          <p:cNvSpPr/>
          <p:nvPr/>
        </p:nvSpPr>
        <p:spPr>
          <a:xfrm>
            <a:off x="3028336" y="2918848"/>
            <a:ext cx="2767628" cy="1335097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 defTabSz="914400" rtl="1">
              <a:buClr>
                <a:srgbClr val="000000"/>
              </a:buClr>
            </a:pPr>
            <a:r>
              <a:rPr lang="ar-MA" sz="88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</a:t>
            </a:r>
            <a:r>
              <a:rPr lang="ar-MA" sz="88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ْفُرْشاةُ</a:t>
            </a:r>
            <a:endParaRPr lang="ar-MA" sz="88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2" name="Titre 3">
            <a:extLst>
              <a:ext uri="{FF2B5EF4-FFF2-40B4-BE49-F238E27FC236}">
                <a16:creationId xmlns:a16="http://schemas.microsoft.com/office/drawing/2014/main" id="{E592472E-87B2-9437-0427-D23021883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3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7597351-E318-B612-AF3A-FFBF407D06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2F58EBF-F166-3F7F-E257-149CB8780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735FF62D-13C8-218A-CC5B-9F4834C3390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5111DF5C-A61F-AA4E-7361-A00B17B65E4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2B1662E7-8E0E-3674-278B-E3B5CA69134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125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19D43190-EB70-ED0B-1051-E0FB05FEEB9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8065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EF374BF-4CD4-3978-A426-4AFB1E540BE0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813FB30-219E-B753-05F2-09F059CAF9E6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45A8E67-7201-2F21-E316-291C0D2B09E5}"/>
              </a:ext>
            </a:extLst>
          </p:cNvPr>
          <p:cNvSpPr>
            <a:spLocks/>
          </p:cNvSpPr>
          <p:nvPr/>
        </p:nvSpPr>
        <p:spPr>
          <a:xfrm>
            <a:off x="447807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15716CF-7FD2-61E7-197C-52F85DEE8D04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CBFBD8-4FFE-989C-1F0F-229B4D05AFB6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</p:spTree>
    <p:extLst>
      <p:ext uri="{BB962C8B-B14F-4D97-AF65-F5344CB8AC3E}">
        <p14:creationId xmlns:p14="http://schemas.microsoft.com/office/powerpoint/2010/main" val="3648468935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1C38D-AEDC-7F31-D9A8-448794D40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6ADA4D-9491-FDAA-28B4-BFDC76FF7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اكتبوا: ينطق الأستاذ الكلمة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05809FC-7B75-2965-F229-234798636C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1" cy="792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945D5130-185E-1298-A6D5-F2A4D73C0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8BB80182-4A8E-1400-40DE-852020E47C7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0860E8D5-FF0F-5131-58C3-A94EACBFF8C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228B2259-D17D-D64E-0CD7-15954CE36CD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7688" y="13752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0F918E0F-8F15-6EF4-894D-73C57086173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4574" y="168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CC78559-653D-7F90-66F1-4BE18DEDA688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79D7A99-3E27-3948-1600-D49037C8DFE9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3C63219-8253-8728-E946-D7BFE91D3DE3}"/>
              </a:ext>
            </a:extLst>
          </p:cNvPr>
          <p:cNvSpPr>
            <a:spLocks/>
          </p:cNvSpPr>
          <p:nvPr/>
        </p:nvSpPr>
        <p:spPr>
          <a:xfrm>
            <a:off x="324316" y="1587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EDB339B-21CF-70E3-FBDF-876704B06E35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pic>
        <p:nvPicPr>
          <p:cNvPr id="4" name="Google Shape;1379;p12">
            <a:extLst>
              <a:ext uri="{FF2B5EF4-FFF2-40B4-BE49-F238E27FC236}">
                <a16:creationId xmlns:a16="http://schemas.microsoft.com/office/drawing/2014/main" id="{C4E64A23-E717-A8BC-9FF5-9E70A12F45A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2745" t="10466" r="1216" b="10329"/>
          <a:stretch/>
        </p:blipFill>
        <p:spPr>
          <a:xfrm>
            <a:off x="2870775" y="2003322"/>
            <a:ext cx="3457463" cy="285135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897376-2200-2344-E604-30AE33FEDB44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</p:spTree>
    <p:extLst>
      <p:ext uri="{BB962C8B-B14F-4D97-AF65-F5344CB8AC3E}">
        <p14:creationId xmlns:p14="http://schemas.microsoft.com/office/powerpoint/2010/main" val="902639790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DEE63-4A28-6A44-583A-B996310CA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379;p12">
            <a:extLst>
              <a:ext uri="{FF2B5EF4-FFF2-40B4-BE49-F238E27FC236}">
                <a16:creationId xmlns:a16="http://schemas.microsoft.com/office/drawing/2014/main" id="{2781C8C8-9A38-82C9-8542-4E574F8B799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2745" t="10466" r="1216" b="10329"/>
          <a:stretch/>
        </p:blipFill>
        <p:spPr>
          <a:xfrm>
            <a:off x="2870775" y="2003322"/>
            <a:ext cx="3457463" cy="285135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E5A0C872-2BA1-9698-4DDC-57D0A567E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0362" y="2924175"/>
            <a:ext cx="2623278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rtl="1">
              <a:buClr>
                <a:schemeClr val="lt1"/>
              </a:buClr>
              <a:buSzPts val="13800"/>
              <a:buFont typeface="Arial"/>
            </a:pPr>
            <a:r>
              <a:rPr lang="ar-MA" altLang="fr-FR" sz="6000" b="1" dirty="0">
                <a:solidFill>
                  <a:schemeClr val="l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اَلْفُرْشاةُ</a:t>
            </a:r>
            <a:endParaRPr lang="fr-FR" altLang="fr-FR" sz="6000" b="1" dirty="0">
              <a:solidFill>
                <a:schemeClr val="lt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65165952-04E4-CE27-1D67-A762BEEA3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502FEAF-4100-C5CF-979E-99E7F35176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11944"/>
            <a:ext cx="792001" cy="792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2BD8A01-2F1A-F286-8B78-811519C3C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089A5D1C-22D1-F868-C183-0C9B2786CD6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BE269B71-E3E5-10DB-51DF-6D268D75D18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D3E32FC2-F12C-0633-08B4-7692F8E9E52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9342" y="1565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3E314C35-A70B-D823-4EEE-2CA62993CA8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6380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B6D33C6-5581-5034-53CB-2E58A6E0C2E3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2D6A9A7-D319-2D98-A3C2-65F64C30E45A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765E14D-0947-3F1C-2848-6E4EB8B7704A}"/>
              </a:ext>
            </a:extLst>
          </p:cNvPr>
          <p:cNvSpPr>
            <a:spLocks/>
          </p:cNvSpPr>
          <p:nvPr/>
        </p:nvSpPr>
        <p:spPr>
          <a:xfrm>
            <a:off x="346122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1D2C13D-0AF9-FEC5-A7D1-2E916C173905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CE29AD-DB20-35F8-90ED-661CC576012A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</p:spTree>
    <p:extLst>
      <p:ext uri="{BB962C8B-B14F-4D97-AF65-F5344CB8AC3E}">
        <p14:creationId xmlns:p14="http://schemas.microsoft.com/office/powerpoint/2010/main" val="400503075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للإجابة.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التعليمات.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فيديو.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الإنجازات.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ثنائيات.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7" name="Image 1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4675DDC-6865-4EC7-BD03-7BE98624CE1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984C2-E5DA-2D1D-AC7C-0607412A9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71;p201">
            <a:extLst>
              <a:ext uri="{FF2B5EF4-FFF2-40B4-BE49-F238E27FC236}">
                <a16:creationId xmlns:a16="http://schemas.microsoft.com/office/drawing/2014/main" id="{D098A95B-BF0A-BF8E-A464-109693995B45}"/>
              </a:ext>
            </a:extLst>
          </p:cNvPr>
          <p:cNvSpPr/>
          <p:nvPr/>
        </p:nvSpPr>
        <p:spPr>
          <a:xfrm>
            <a:off x="2617710" y="2924175"/>
            <a:ext cx="3916274" cy="135458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buSzPts val="3600"/>
              <a:defRPr/>
            </a:pPr>
            <a:r>
              <a:rPr lang="ar-MA" altLang="fr-FR" sz="7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altLang="fr-FR" sz="88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اَلس</a:t>
            </a:r>
            <a:r>
              <a:rPr lang="ar-MA" altLang="fr-FR" sz="8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َّ</a:t>
            </a:r>
            <a:r>
              <a:rPr lang="ar-MA" altLang="fr-FR" sz="88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نون</a:t>
            </a:r>
            <a:r>
              <a:rPr lang="ar-MA" altLang="fr-FR" sz="88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endParaRPr lang="ar-MA" sz="88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84BA523C-707F-5F8A-D2D6-36B5040B6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F0A6D29-646A-9CA0-10F0-42DAE199B11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11943"/>
            <a:ext cx="792000" cy="792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EBFEE6D7-5983-1C81-5C89-9DD27C21D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90D8CC6D-282D-3D0B-A0E3-524EBEFEBD7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8269074-16D8-28D8-4CB8-C329BFC0EC6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1599E3A6-F42A-7644-1EF2-1196971717F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223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12B740AA-B279-10E0-01B5-03A812A7893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282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BF69304-D974-8729-A1E4-E7D4760D00A9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5054EA4-2FD9-86D9-41F7-D9413E23AAB1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4FA6494-42FE-87C8-4A49-A308346770AB}"/>
              </a:ext>
            </a:extLst>
          </p:cNvPr>
          <p:cNvSpPr>
            <a:spLocks/>
          </p:cNvSpPr>
          <p:nvPr/>
        </p:nvSpPr>
        <p:spPr>
          <a:xfrm>
            <a:off x="371024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4304C32-D18C-8281-6869-718AF8B626FC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BA50BA-1FDB-4C28-7B2B-2A7D718B0445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</p:spTree>
    <p:extLst>
      <p:ext uri="{BB962C8B-B14F-4D97-AF65-F5344CB8AC3E}">
        <p14:creationId xmlns:p14="http://schemas.microsoft.com/office/powerpoint/2010/main" val="2951821524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B18CE-F087-7D8A-E1EC-053BE7E99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4DF007-0720-04EB-2F59-50D7CBC3B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اكتبوا: ينطق الأستاذ الكلمة.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7CED44D-C097-A7E2-68F8-3EBD2C8BC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F7A89B04-E58D-29A0-53A6-252D90AB2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D4312D52-0818-04C8-9DF8-6F17BFDAEC2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5461CE62-CCFC-01E8-D016-B2726623E87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84E060F0-3A03-6DF9-F2E8-19D52956EF6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0300" y="16027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6F10AE75-CFAF-C08D-DC6D-D1C8800171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1750" y="143175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96CD1F8-1C04-8833-62B9-7F6D54138A8E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DB6399-E6EE-73C4-55CC-791279FA9540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F8A5B45-5859-93BE-CE19-DF85D9106262}"/>
              </a:ext>
            </a:extLst>
          </p:cNvPr>
          <p:cNvSpPr>
            <a:spLocks/>
          </p:cNvSpPr>
          <p:nvPr/>
        </p:nvSpPr>
        <p:spPr>
          <a:xfrm>
            <a:off x="341492" y="13324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15F586B-14EA-AD00-49E3-9F8577CCF645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pic>
        <p:nvPicPr>
          <p:cNvPr id="3" name="Google Shape;1379;p12">
            <a:extLst>
              <a:ext uri="{FF2B5EF4-FFF2-40B4-BE49-F238E27FC236}">
                <a16:creationId xmlns:a16="http://schemas.microsoft.com/office/drawing/2014/main" id="{DC3FF412-8C2F-5615-C241-422EC153CD5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2745" t="10466" r="1216" b="10329"/>
          <a:stretch/>
        </p:blipFill>
        <p:spPr>
          <a:xfrm>
            <a:off x="2870775" y="2003322"/>
            <a:ext cx="3457463" cy="285135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3078A7E-9F41-D286-4367-F64DCA1D8D8D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</p:spTree>
    <p:extLst>
      <p:ext uri="{BB962C8B-B14F-4D97-AF65-F5344CB8AC3E}">
        <p14:creationId xmlns:p14="http://schemas.microsoft.com/office/powerpoint/2010/main" val="33381578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B2707-C537-4D3A-A188-6AB8BFCAE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A64F92C1-EFCC-58EA-938E-291B878AB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8A77DB0-658D-3930-E19A-CEC3E8076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DF4EE1FD-3020-9CB3-B077-AAB6CB10C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24F6FE9D-4E67-1AD0-C2EF-578F09FD802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75BA56D2-CD3E-B3DB-AE48-11E2FCEA601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AF2F7147-9466-1F76-DD2E-3B631AF5A1D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1183" y="1565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00D8A454-EBCB-F5D9-7A89-B3EBB810EDA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282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B862D11B-89A3-F24B-67C8-0EBD67FA8EE4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BC9287A-2A5A-EAB8-C75C-2797CFDFC5B7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8B3595E-17BE-E0E1-D800-BB095C436BC1}"/>
              </a:ext>
            </a:extLst>
          </p:cNvPr>
          <p:cNvSpPr>
            <a:spLocks/>
          </p:cNvSpPr>
          <p:nvPr/>
        </p:nvSpPr>
        <p:spPr>
          <a:xfrm>
            <a:off x="371024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8D6DD96-F392-1BF0-E7D7-F48B82B4E39F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pic>
        <p:nvPicPr>
          <p:cNvPr id="3" name="Google Shape;1379;p12">
            <a:extLst>
              <a:ext uri="{FF2B5EF4-FFF2-40B4-BE49-F238E27FC236}">
                <a16:creationId xmlns:a16="http://schemas.microsoft.com/office/drawing/2014/main" id="{3342BD75-F4E3-21BF-9B49-F46E7D05557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2745" t="10466" r="1216" b="10329"/>
          <a:stretch/>
        </p:blipFill>
        <p:spPr>
          <a:xfrm>
            <a:off x="2870775" y="2003322"/>
            <a:ext cx="3457463" cy="285135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7156D3-FEE3-7235-23D8-D191042EE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0362" y="2924175"/>
            <a:ext cx="2623278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rtl="1">
              <a:buClr>
                <a:schemeClr val="lt1"/>
              </a:buClr>
              <a:buSzPts val="13800"/>
              <a:buFont typeface="Arial"/>
            </a:pPr>
            <a:r>
              <a:rPr lang="ar-MA" altLang="fr-FR" sz="6000" b="1" dirty="0">
                <a:solidFill>
                  <a:schemeClr val="l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اَلسَّنونُ</a:t>
            </a:r>
            <a:endParaRPr lang="fr-FR" altLang="fr-FR" sz="6000" b="1" dirty="0">
              <a:solidFill>
                <a:schemeClr val="lt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5E7037-22C1-B31E-B4D5-95EB00F96677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</p:spTree>
    <p:extLst>
      <p:ext uri="{BB962C8B-B14F-4D97-AF65-F5344CB8AC3E}">
        <p14:creationId xmlns:p14="http://schemas.microsoft.com/office/powerpoint/2010/main" val="3658294340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964C9-554F-4EF5-9687-CE1354942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71;p201">
            <a:extLst>
              <a:ext uri="{FF2B5EF4-FFF2-40B4-BE49-F238E27FC236}">
                <a16:creationId xmlns:a16="http://schemas.microsoft.com/office/drawing/2014/main" id="{F89BDA41-DF7E-6F8E-B18F-6CF61C2AB6FD}"/>
              </a:ext>
            </a:extLst>
          </p:cNvPr>
          <p:cNvSpPr/>
          <p:nvPr/>
        </p:nvSpPr>
        <p:spPr>
          <a:xfrm>
            <a:off x="3194606" y="2924175"/>
            <a:ext cx="2754788" cy="138973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sz="88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اَلْ</a:t>
            </a:r>
            <a:r>
              <a:rPr lang="ar-MA" sz="88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عِظامُ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5E94A1C-E581-43B6-69A3-65E24FB25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2393269-3D1F-E40F-CCAB-E8A757370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B3A59B99-078D-7A18-6870-F2C940855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093C0524-5F61-8761-0891-7421653A880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C806430-0DD4-A2EB-9476-D95FFF9E634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87B7EEFA-F682-3074-6597-06E135F4C21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0456" y="13752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5A98358C-C22A-56A3-18F5-A2A6496A5B5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9451" y="168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C2FF451-A898-70EB-213C-47AD0AB2E3E0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21C77D1-4872-0054-C695-00887A9B2FA8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33A10C5-2A75-6F08-5345-068D8B2F5E39}"/>
              </a:ext>
            </a:extLst>
          </p:cNvPr>
          <p:cNvSpPr>
            <a:spLocks/>
          </p:cNvSpPr>
          <p:nvPr/>
        </p:nvSpPr>
        <p:spPr>
          <a:xfrm>
            <a:off x="319193" y="1587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B081CC5-5887-C02B-F748-3B78AB41FF18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1E3CF1-6873-8CDC-AFFB-89A56DAA5B07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</p:spTree>
    <p:extLst>
      <p:ext uri="{BB962C8B-B14F-4D97-AF65-F5344CB8AC3E}">
        <p14:creationId xmlns:p14="http://schemas.microsoft.com/office/powerpoint/2010/main" val="4227747230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71FE3-0156-7D98-C0A0-DDC5719F2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1A2387-7F7E-A2ED-8034-BE35E7A4A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اكتبوا: ينطق الأستاذ الكلمة.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B67167F-44C1-3312-D28B-6018C86CB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0533D302-0095-6787-B43D-F1FF229149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09C8303F-9411-4594-7D58-F9E69C75918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F8A38AC1-7F06-C422-A94C-3C10E5770E5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97AB4675-7A9E-1934-77CC-D669C53896C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1183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FEC6197-A24A-E41B-D53B-433BAC923A6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0637" y="1320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BEDA05E7-7C9A-30DA-1944-286110CBA128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A5022BC-5201-ED4E-D041-40142B549107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1A0D488-1248-EB73-4EE9-044260306279}"/>
              </a:ext>
            </a:extLst>
          </p:cNvPr>
          <p:cNvSpPr>
            <a:spLocks/>
          </p:cNvSpPr>
          <p:nvPr/>
        </p:nvSpPr>
        <p:spPr>
          <a:xfrm>
            <a:off x="370379" y="1221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B010F14-EE43-F6F1-83CB-F4608A8ED141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C2DA324-4A5A-1D2C-6345-708B96E0C4C0}"/>
              </a:ext>
            </a:extLst>
          </p:cNvPr>
          <p:cNvSpPr txBox="1"/>
          <p:nvPr/>
        </p:nvSpPr>
        <p:spPr>
          <a:xfrm>
            <a:off x="2286000" y="32443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r" defTabSz="457200" rtl="1" eaLnBrk="1" latinLnBrk="0" hangingPunct="1"/>
            <a:r>
              <a:rPr lang="ar-MA" altLang="fr-FR" sz="1800" b="1" dirty="0">
                <a:solidFill>
                  <a:schemeClr val="l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جَديدَةٌ</a:t>
            </a:r>
            <a:endParaRPr lang="fr-FR" dirty="0"/>
          </a:p>
        </p:txBody>
      </p:sp>
      <p:pic>
        <p:nvPicPr>
          <p:cNvPr id="6" name="Google Shape;1379;p12">
            <a:extLst>
              <a:ext uri="{FF2B5EF4-FFF2-40B4-BE49-F238E27FC236}">
                <a16:creationId xmlns:a16="http://schemas.microsoft.com/office/drawing/2014/main" id="{2C629910-ECF9-69F5-749E-45E5AE90FBF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2745" t="10466" r="1216" b="10329"/>
          <a:stretch/>
        </p:blipFill>
        <p:spPr>
          <a:xfrm>
            <a:off x="2870775" y="2003322"/>
            <a:ext cx="3457463" cy="285135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F73850-EC82-411B-D542-F3955C8CFAA2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</p:spTree>
    <p:extLst>
      <p:ext uri="{BB962C8B-B14F-4D97-AF65-F5344CB8AC3E}">
        <p14:creationId xmlns:p14="http://schemas.microsoft.com/office/powerpoint/2010/main" val="315287424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1819F-178C-F96D-BCE0-028D3417D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E193A4EB-6D1D-50AB-D28E-881339A95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E883D55-9E73-51EC-D00F-5B9E2DB19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4E42479B-A40E-3E6D-62DF-3576CE930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D9820F7D-FC78-B516-F71B-20904709E4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B54AD50B-23C5-8352-5895-B2A142BD200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50AA6082-7ABF-CDE9-AE54-F79077E5436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2686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B5890208-4A65-5016-15B7-2D161284F78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282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23694D74-7759-0CB5-CAF6-7695FA99AF73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E21A641-0BBB-2737-F297-504137C5DA60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E07D285-0F39-23E7-7DCD-7E73E2F657BF}"/>
              </a:ext>
            </a:extLst>
          </p:cNvPr>
          <p:cNvSpPr>
            <a:spLocks/>
          </p:cNvSpPr>
          <p:nvPr/>
        </p:nvSpPr>
        <p:spPr>
          <a:xfrm>
            <a:off x="371024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F181A0D-6A45-0A20-DC90-39CB1B8B732D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pic>
        <p:nvPicPr>
          <p:cNvPr id="3" name="Google Shape;1379;p12">
            <a:extLst>
              <a:ext uri="{FF2B5EF4-FFF2-40B4-BE49-F238E27FC236}">
                <a16:creationId xmlns:a16="http://schemas.microsoft.com/office/drawing/2014/main" id="{197A7652-3AB8-5C9F-A026-AE3C96FA531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2745" t="10466" r="1216" b="10329"/>
          <a:stretch/>
        </p:blipFill>
        <p:spPr>
          <a:xfrm>
            <a:off x="2870775" y="2003322"/>
            <a:ext cx="3457463" cy="285135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42B194-3250-A197-E86E-435C8CB81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0362" y="2924175"/>
            <a:ext cx="2623278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rtl="1">
              <a:buClr>
                <a:schemeClr val="lt1"/>
              </a:buClr>
              <a:buSzPts val="13800"/>
              <a:buFont typeface="Arial"/>
            </a:pPr>
            <a:r>
              <a:rPr lang="ar-MA" altLang="fr-FR" sz="6000" b="1" dirty="0">
                <a:solidFill>
                  <a:schemeClr val="l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اَلْعِظامُ</a:t>
            </a:r>
            <a:endParaRPr lang="fr-FR" altLang="fr-FR" sz="6000" b="1" dirty="0">
              <a:solidFill>
                <a:schemeClr val="lt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889EC9-044C-E8C0-FCCB-4C37F5D5401E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</p:spTree>
    <p:extLst>
      <p:ext uri="{BB962C8B-B14F-4D97-AF65-F5344CB8AC3E}">
        <p14:creationId xmlns:p14="http://schemas.microsoft.com/office/powerpoint/2010/main" val="1128554174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DF3E1-44FB-40B3-0530-246DC3BF6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38CEF78F-E6AE-6A25-44CB-C95C54529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 استماع وتحدث</a:t>
            </a:r>
            <a:endParaRPr lang="fr-MA" sz="44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5B7D3414-980A-09C9-46B7-C21FB61965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C2EEAEAA-F819-C65D-E4CC-2A99A8518FAB}"/>
              </a:ext>
            </a:extLst>
          </p:cNvPr>
          <p:cNvSpPr txBox="1"/>
          <p:nvPr/>
        </p:nvSpPr>
        <p:spPr>
          <a:xfrm>
            <a:off x="5229659" y="1777877"/>
            <a:ext cx="19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defTabSz="914400" rtl="1">
              <a:buClr>
                <a:srgbClr val="000000"/>
              </a:buClr>
              <a:defRPr/>
            </a:pP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استماع وتحدث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FE3E8430-787E-ED6B-9E2D-63AFE795AB66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ورشة الاستماع : إعادة الإنتاج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E37489B-0662-D850-73B3-2839E11E3E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1216" y="2040284"/>
            <a:ext cx="762644" cy="767848"/>
          </a:xfrm>
          <a:prstGeom prst="rect">
            <a:avLst/>
          </a:prstGeom>
        </p:spPr>
      </p:pic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id="{A5B6711C-629C-2BFF-5A05-328DB2099F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867705" y="1744658"/>
            <a:ext cx="582000" cy="582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A3479D6-07BA-38C4-F0E2-B922EB5684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0816" y="1021597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35057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B6188-FE37-5F69-2FF7-2C118C5FB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AD8AF5C4-D280-AD52-5057-49AFE2789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1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هذه الحصة ستعيدون سرد الحكاية انطلاقا من مشاهدها. استمعوا مجددا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E0D20A3-EBD1-993A-145A-99D04AAE1D3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19" name="Image 1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A4F8E98-FAA5-5759-EE75-A358CA0DD5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FC09ABC1-5CDA-821F-18BE-4A882981089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4987D335-AAAC-BFE6-1D43-381DB50304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A5800FF-445B-F85B-D4F4-6E5C56A9E2E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10D0BD00-5E83-E0EC-E0C4-1E9D8E30A42F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0456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A3C709CD-3524-EABA-3DC9-38E6EE107A4E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0637" y="134293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DD1F809-F38F-6C5C-B70B-51A5CBFF91FA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F266EC0-60AD-18DB-89AF-FBD582F61C88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3DEEA17-CB74-05CD-6F46-A8B9E00A6CF0}"/>
              </a:ext>
            </a:extLst>
          </p:cNvPr>
          <p:cNvSpPr>
            <a:spLocks/>
          </p:cNvSpPr>
          <p:nvPr/>
        </p:nvSpPr>
        <p:spPr>
          <a:xfrm>
            <a:off x="370379" y="1243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67EF4AB-501D-F0B6-4DF7-9F1087810EEC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5B16BF-174F-C6B1-BD26-E11A2AE39325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pic>
        <p:nvPicPr>
          <p:cNvPr id="5" name="FINALE -  مِرْآةُ حَمْزَة V1 DONE-720p-251219">
            <a:hlinkClick r:id="" action="ppaction://media"/>
            <a:extLst>
              <a:ext uri="{FF2B5EF4-FFF2-40B4-BE49-F238E27FC236}">
                <a16:creationId xmlns:a16="http://schemas.microsoft.com/office/drawing/2014/main" id="{84E14532-4157-E6E1-28AD-919A2E4FD6C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8380597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20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2DCD0-41DD-2405-7282-94D0A692B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FAABC17F-C588-F3AE-C3A0-CCD1B0738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سأسرد لكم المقطع الأول بأسلوبي الخاص. استمعوا.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588839D-6C4C-E521-5905-00454EB94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4"/>
            <a:ext cx="792000" cy="79199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E83DCD7-25E3-C17D-FEF3-16A48C34B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F210F3A-DE25-E4FA-7E8E-26ADEFDE90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AA3D284-6333-DEAE-6270-FC89596884A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178AEC8-311D-7BA2-674C-C26B66BC86B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0300" y="13752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1DA068F-722A-4A8C-4D6E-F64C9066A54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4574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41096D1-6BB0-B41E-33B3-416C329483AD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8CA463-9E17-1303-4870-987AE2509134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1FADF2A-2006-B4F3-33EF-72345B2FC338}"/>
              </a:ext>
            </a:extLst>
          </p:cNvPr>
          <p:cNvSpPr>
            <a:spLocks/>
          </p:cNvSpPr>
          <p:nvPr/>
        </p:nvSpPr>
        <p:spPr>
          <a:xfrm>
            <a:off x="324316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469A635-813C-8654-09C4-F66B9E82AD9E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3E585C-8BB1-F9E9-BBEF-BA3F9FF3F276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pic>
        <p:nvPicPr>
          <p:cNvPr id="4" name="Image 3" descr="Une image contenant évier, Appareil sanitaire, intérieur, salle de bain&#10;&#10;Le contenu généré par l’IA peut être incorrect.">
            <a:extLst>
              <a:ext uri="{FF2B5EF4-FFF2-40B4-BE49-F238E27FC236}">
                <a16:creationId xmlns:a16="http://schemas.microsoft.com/office/drawing/2014/main" id="{A591F32E-A6DD-7A06-BFB8-1746231B77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9204" y="2347632"/>
            <a:ext cx="4185592" cy="2979141"/>
          </a:xfrm>
          <a:prstGeom prst="roundRect">
            <a:avLst>
              <a:gd name="adj" fmla="val 9053"/>
            </a:avLst>
          </a:prstGeom>
        </p:spPr>
      </p:pic>
    </p:spTree>
    <p:extLst>
      <p:ext uri="{BB962C8B-B14F-4D97-AF65-F5344CB8AC3E}">
        <p14:creationId xmlns:p14="http://schemas.microsoft.com/office/powerpoint/2010/main" val="3980974859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EB0D7-31FD-762E-DDF7-BF03DEF90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2510F24F-0019-D1C9-8EAA-C776CC1F8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منكم يسرد المقطع الأول انطلاقا من المشهد؟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41C789B-799A-FAA4-F76F-A6B53028D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1466CA1-A21C-D6E9-6E08-BAEC6ADB85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70C7C20-F0BD-5741-B0A1-302388F3D6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BF5C674-32D0-CD75-BBDC-935BE9BD2C4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9A53C68-C40F-A0C9-561D-141F259DDC0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1166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3FB13B5-58D2-E688-031D-4AA82482B72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4574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50A1199-CF02-F6C5-DAA6-1E6595185DC3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9BFB46-B435-F693-5482-A2E132EACB24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5B5370F-B9DF-0E70-F95D-BD894133F935}"/>
              </a:ext>
            </a:extLst>
          </p:cNvPr>
          <p:cNvSpPr>
            <a:spLocks/>
          </p:cNvSpPr>
          <p:nvPr/>
        </p:nvSpPr>
        <p:spPr>
          <a:xfrm>
            <a:off x="324316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39BB98-E97D-CADA-0F89-0238683C13F8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917F73-A9C7-4711-0D30-28804869744C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pic>
        <p:nvPicPr>
          <p:cNvPr id="4" name="Image 3" descr="Une image contenant évier, Appareil sanitaire, intérieur, salle de bain&#10;&#10;Le contenu généré par l’IA peut être incorrect.">
            <a:extLst>
              <a:ext uri="{FF2B5EF4-FFF2-40B4-BE49-F238E27FC236}">
                <a16:creationId xmlns:a16="http://schemas.microsoft.com/office/drawing/2014/main" id="{D023C55D-5D2D-2613-72FF-1AB8814DDF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9204" y="2347632"/>
            <a:ext cx="4185592" cy="2979141"/>
          </a:xfrm>
          <a:prstGeom prst="roundRect">
            <a:avLst>
              <a:gd name="adj" fmla="val 9053"/>
            </a:avLst>
          </a:prstGeom>
        </p:spPr>
      </p:pic>
    </p:spTree>
    <p:extLst>
      <p:ext uri="{BB962C8B-B14F-4D97-AF65-F5344CB8AC3E}">
        <p14:creationId xmlns:p14="http://schemas.microsoft.com/office/powerpoint/2010/main" val="1768394109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20148-2B99-4C3A-ECD5-449BA0E04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87EB7C4-BE94-8611-1088-065B14A54CD9}"/>
              </a:ext>
            </a:extLst>
          </p:cNvPr>
          <p:cNvSpPr/>
          <p:nvPr/>
        </p:nvSpPr>
        <p:spPr>
          <a:xfrm flipH="1">
            <a:off x="4864353" y="3856914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Organigramme : Terminateur 6">
            <a:extLst>
              <a:ext uri="{FF2B5EF4-FFF2-40B4-BE49-F238E27FC236}">
                <a16:creationId xmlns:a16="http://schemas.microsoft.com/office/drawing/2014/main" id="{5F3E4D97-29A8-4B79-BE43-3963EF86FF64}"/>
              </a:ext>
            </a:extLst>
          </p:cNvPr>
          <p:cNvSpPr/>
          <p:nvPr/>
        </p:nvSpPr>
        <p:spPr>
          <a:xfrm flipH="1">
            <a:off x="7069142" y="3534287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72D08C7F-8116-726E-1F2E-D7ACA16CA582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D76FDAC0-F733-876D-E04C-06F1FE50672A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5" name="Organigramme : Terminateur 34">
              <a:extLst>
                <a:ext uri="{FF2B5EF4-FFF2-40B4-BE49-F238E27FC236}">
                  <a16:creationId xmlns:a16="http://schemas.microsoft.com/office/drawing/2014/main" id="{CEF3B679-CE32-B946-2F1C-6A20ED883AED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21B9D7A0-9AD7-B6EA-733F-EFD900DCDC3D}"/>
              </a:ext>
            </a:extLst>
          </p:cNvPr>
          <p:cNvGrpSpPr/>
          <p:nvPr/>
        </p:nvGrpSpPr>
        <p:grpSpPr>
          <a:xfrm flipH="1">
            <a:off x="4909142" y="5005739"/>
            <a:ext cx="3785072" cy="1249102"/>
            <a:chOff x="628649" y="3521102"/>
            <a:chExt cx="3780000" cy="1293011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EB30F66A-3674-5C0C-C6EB-5E8ED7688111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1" name="Organigramme : Terminateur 40">
              <a:extLst>
                <a:ext uri="{FF2B5EF4-FFF2-40B4-BE49-F238E27FC236}">
                  <a16:creationId xmlns:a16="http://schemas.microsoft.com/office/drawing/2014/main" id="{781FCA4B-89F8-56D0-7DD8-5CDFFBF3896F}"/>
                </a:ext>
              </a:extLst>
            </p:cNvPr>
            <p:cNvSpPr/>
            <p:nvPr userDrawn="1"/>
          </p:nvSpPr>
          <p:spPr>
            <a:xfrm>
              <a:off x="1042308" y="3521102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24715921-1294-7DE1-B6CF-0E5DC005B0BC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0CAE514A-804B-C427-B7B0-9525541DAABA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4" name="Organigramme : Terminateur 43">
              <a:extLst>
                <a:ext uri="{FF2B5EF4-FFF2-40B4-BE49-F238E27FC236}">
                  <a16:creationId xmlns:a16="http://schemas.microsoft.com/office/drawing/2014/main" id="{DAAADEC1-ED47-3AA8-181A-D855B871BA04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08A3B4EA-BC81-0FB2-E70C-D4AFF83843F3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BD59AFF9-C5B7-45D5-5EC1-3444227F37A2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54877F6B-D745-1697-98F4-1D9035A0C0F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8" name="Organigramme : Terminateur 47">
              <a:extLst>
                <a:ext uri="{FF2B5EF4-FFF2-40B4-BE49-F238E27FC236}">
                  <a16:creationId xmlns:a16="http://schemas.microsoft.com/office/drawing/2014/main" id="{C5D4F533-CF58-D263-EE36-34C0477B6308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F7F2D667-4F23-89B5-9996-088AAFE63AB6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اعتيادية.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استثمار النص.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الاستماع والتحدث : الإنتاج.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تمارين كتابية: البنيات اللغوية.</a:t>
            </a: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C212CE26-3E6F-049C-DE0C-DE19DC78C51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اعتيادية.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الاستماع والتحدث.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الطلاقة.</a:t>
            </a: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3863A646-1594-9F87-7F5A-C1BDA340B562}"/>
              </a:ext>
            </a:extLst>
          </p:cNvPr>
          <p:cNvSpPr txBox="1">
            <a:spLocks/>
          </p:cNvSpPr>
          <p:nvPr/>
        </p:nvSpPr>
        <p:spPr>
          <a:xfrm>
            <a:off x="5074124" y="538282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اعتيادية.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الاستماع والتحدث : البنية السردية / تقديم الفعل الكلامي.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القراءة استراتيجية المفردات.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إملاء. </a:t>
            </a:r>
          </a:p>
        </p:txBody>
      </p:sp>
      <p:sp>
        <p:nvSpPr>
          <p:cNvPr id="53" name="Espace réservé du texte 25">
            <a:extLst>
              <a:ext uri="{FF2B5EF4-FFF2-40B4-BE49-F238E27FC236}">
                <a16:creationId xmlns:a16="http://schemas.microsoft.com/office/drawing/2014/main" id="{BD986132-8EDE-9B83-E156-4492FE03912B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اعتيادية الطلاقة: توليف ودعم.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توليف ودعم.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إثرائية.</a:t>
            </a:r>
          </a:p>
        </p:txBody>
      </p:sp>
      <p:pic>
        <p:nvPicPr>
          <p:cNvPr id="55" name="Image 54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6AA8B1E4-458E-1AE4-8FB9-7C39D5048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939" y="3437977"/>
            <a:ext cx="3831420" cy="1362012"/>
          </a:xfrm>
          <a:prstGeom prst="rect">
            <a:avLst/>
          </a:prstGeom>
        </p:spPr>
      </p:pic>
      <p:sp>
        <p:nvSpPr>
          <p:cNvPr id="57" name="Organigramme : Terminateur 56">
            <a:extLst>
              <a:ext uri="{FF2B5EF4-FFF2-40B4-BE49-F238E27FC236}">
                <a16:creationId xmlns:a16="http://schemas.microsoft.com/office/drawing/2014/main" id="{B8F7E605-DAED-BC42-B63E-0CDAEED3579E}"/>
              </a:ext>
            </a:extLst>
          </p:cNvPr>
          <p:cNvSpPr/>
          <p:nvPr/>
        </p:nvSpPr>
        <p:spPr>
          <a:xfrm>
            <a:off x="7020000" y="353428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اليوم</a:t>
            </a: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2 - 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du texte 25">
            <a:extLst>
              <a:ext uri="{FF2B5EF4-FFF2-40B4-BE49-F238E27FC236}">
                <a16:creationId xmlns:a16="http://schemas.microsoft.com/office/drawing/2014/main" id="{51B7B395-B668-8551-CD76-EF96E4C8553D}"/>
              </a:ext>
            </a:extLst>
          </p:cNvPr>
          <p:cNvSpPr txBox="1">
            <a:spLocks/>
          </p:cNvSpPr>
          <p:nvPr/>
        </p:nvSpPr>
        <p:spPr>
          <a:xfrm>
            <a:off x="5044353" y="3985083"/>
            <a:ext cx="3479543" cy="873195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اعتيادية.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الاستماع والتحدث : عناصر الحكاية. 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القراءة استراتيجية المفردات.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خط ونقل.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2F30237-4686-1B9C-BADD-50F112463065}"/>
              </a:ext>
            </a:extLst>
          </p:cNvPr>
          <p:cNvSpPr txBox="1"/>
          <p:nvPr/>
        </p:nvSpPr>
        <p:spPr>
          <a:xfrm>
            <a:off x="1402469" y="3890457"/>
            <a:ext cx="27901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tzm-Arab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أنشطة اعتيادية.</a:t>
            </a:r>
          </a:p>
          <a:p>
            <a:pPr marL="269875" marR="0" lvl="0" indent="-269875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tzm-Arab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الاستماع والتحدث : إعادة الإنتاج.</a:t>
            </a:r>
          </a:p>
          <a:p>
            <a:pPr marL="269875" marR="0" lvl="0" indent="-269875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tzm-Arab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قراءة: استخلاص العبرة.</a:t>
            </a:r>
          </a:p>
          <a:p>
            <a:pPr marL="269875" marR="0" lvl="0" indent="-269875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tzm-Arab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تعبير كتابي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- </a:t>
            </a:r>
            <a:r>
              <a:rPr kumimoji="0" lang="tzm-Arab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إملاء .2/2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A73596E-74C1-BFE6-6B2D-AE831E2C40C9}"/>
              </a:ext>
            </a:extLst>
          </p:cNvPr>
          <p:cNvSpPr txBox="1"/>
          <p:nvPr/>
        </p:nvSpPr>
        <p:spPr>
          <a:xfrm>
            <a:off x="3108111" y="3429000"/>
            <a:ext cx="902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اليوم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5 -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A0EB81A3-1BFE-1229-17E9-648F14E8CBA9}"/>
              </a:ext>
            </a:extLst>
          </p:cNvPr>
          <p:cNvSpPr txBox="1">
            <a:spLocks/>
          </p:cNvSpPr>
          <p:nvPr/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0" i="0" u="none" strike="noStrike" kern="1200" cap="none" spc="0" normalizeH="0" baseline="0" noProof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Himalaya" panose="01010100010101010101" pitchFamily="2" charset="0"/>
                <a:ea typeface="Microsoft Himalaya" panose="01010100010101010101" pitchFamily="2" charset="0"/>
                <a:cs typeface="Times New Roman" panose="02020603050405020304" pitchFamily="18" charset="0"/>
              </a:rPr>
              <a:t>تنظيم حصص الأسبوع</a:t>
            </a:r>
            <a:endParaRPr kumimoji="0" lang="fr-MA" sz="44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1276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B7D73-0484-1B16-E287-B1E0F14A7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AE8AF9F2-A7F2-CA3F-78A8-3456F4640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سأسرد لكم المقطع الثاني بأسلوبي الخاص. استمعوا.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64AF61F-E0F0-DB00-C3E2-89C9738D5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4"/>
            <a:ext cx="792000" cy="79199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50532F4-31CD-1776-5541-B42ABD7B863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89B6A4B-3B93-510F-D555-E699A1E7F4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9CBD138-41E7-AFE6-82A4-8E7D0467A31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85BAAE4-A1E0-AA8B-74D6-3B6B4F11171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0315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B540C1B-857D-A160-6B02-B2FDCA224B5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282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23EB1D4-486B-7D1F-0B0B-F630D08A1124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6E42699-6495-3391-AE62-A928680F2EE5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0D5622-9B35-D9DD-6661-86E74790F929}"/>
              </a:ext>
            </a:extLst>
          </p:cNvPr>
          <p:cNvSpPr>
            <a:spLocks/>
          </p:cNvSpPr>
          <p:nvPr/>
        </p:nvSpPr>
        <p:spPr>
          <a:xfrm>
            <a:off x="371024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7873694-601F-9C53-3A6F-75DF49817BBA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168465-83DF-852E-B730-1CDAC2DA5AFF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pic>
        <p:nvPicPr>
          <p:cNvPr id="3" name="Image 2" descr="Une image contenant dessin humoristique, croquis, intérieur, Appareil sanitaire&#10;&#10;Le contenu généré par l’IA peut être incorrect.">
            <a:extLst>
              <a:ext uri="{FF2B5EF4-FFF2-40B4-BE49-F238E27FC236}">
                <a16:creationId xmlns:a16="http://schemas.microsoft.com/office/drawing/2014/main" id="{73BDC3E4-37F4-549B-9290-0D3B605E0D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3159" y="2485509"/>
            <a:ext cx="3731798" cy="2867336"/>
          </a:xfrm>
          <a:prstGeom prst="roundRect">
            <a:avLst>
              <a:gd name="adj" fmla="val 9053"/>
            </a:avLst>
          </a:prstGeom>
        </p:spPr>
      </p:pic>
    </p:spTree>
    <p:extLst>
      <p:ext uri="{BB962C8B-B14F-4D97-AF65-F5344CB8AC3E}">
        <p14:creationId xmlns:p14="http://schemas.microsoft.com/office/powerpoint/2010/main" val="3821649244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7529B-02C6-FFA1-82A5-5188FD606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5340F6-C73F-B894-D552-7CFA28944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منكم يسرد المقطع الثاني انطلاقا من المشهد؟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1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C644431-8CE0-FCEE-FFC2-A87652836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20824A6-B07D-AD56-30C0-2D4A4AF5A8E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E59895C-CD5C-429D-BCB2-9CA7CEA6CB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C691B46-1DA4-39DE-0763-316F7191480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FBB3345-F839-3071-E54B-1FCED76BFF6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0456" y="13752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4DADCCE-5647-1A8B-989E-BEB80A3E044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282" y="13752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06FEA4D-C03A-02DB-B402-051FE616416F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28E61B-7B3F-5303-1291-E4B7C4266C7F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F54B9F9-8A47-A1CE-7295-76FA5380E664}"/>
              </a:ext>
            </a:extLst>
          </p:cNvPr>
          <p:cNvSpPr>
            <a:spLocks/>
          </p:cNvSpPr>
          <p:nvPr/>
        </p:nvSpPr>
        <p:spPr>
          <a:xfrm>
            <a:off x="371024" y="12759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F39C7C0-8088-D3AC-D89A-7FF5437957D3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717A1A-13CB-B912-1D5B-E0531BB7DCA0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pic>
        <p:nvPicPr>
          <p:cNvPr id="4" name="Image 3" descr="Une image contenant dessin humoristique, croquis, intérieur, Appareil sanitaire&#10;&#10;Le contenu généré par l’IA peut être incorrect.">
            <a:extLst>
              <a:ext uri="{FF2B5EF4-FFF2-40B4-BE49-F238E27FC236}">
                <a16:creationId xmlns:a16="http://schemas.microsoft.com/office/drawing/2014/main" id="{A557A546-D225-C98E-2340-E691816FFC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3159" y="2485509"/>
            <a:ext cx="3731798" cy="2867336"/>
          </a:xfrm>
          <a:prstGeom prst="roundRect">
            <a:avLst>
              <a:gd name="adj" fmla="val 9053"/>
            </a:avLst>
          </a:prstGeom>
        </p:spPr>
      </p:pic>
    </p:spTree>
    <p:extLst>
      <p:ext uri="{BB962C8B-B14F-4D97-AF65-F5344CB8AC3E}">
        <p14:creationId xmlns:p14="http://schemas.microsoft.com/office/powerpoint/2010/main" val="591037290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07A31-F46D-0A1D-5052-4A2DA6256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802C531D-41E5-6D03-6D95-631DD7035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سأسرد لكم المقطع الثالث بأسلوبي الخاص. استمعوا.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0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694760C-0C91-CB14-AEC7-1FEAB8654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4"/>
            <a:ext cx="792000" cy="79199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4241692-2C5D-74D4-E554-BEA45E2638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A7D303D-1F21-5E43-27B5-FC5C52EC53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FAFFD41-8D8F-A821-D963-ACFCF17739E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0C2F099-D28B-FA13-3DD6-5241434C6FB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781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0536A86-A786-FE1A-004C-96DF0467C13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0637" y="1573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16984B2-9757-BE3B-FC13-7EA5191C36C2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3D05417-B3CB-00A2-912C-F9B8B281B250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4EAA9F-A8D6-8CB6-F3AD-D77E79CAACEF}"/>
              </a:ext>
            </a:extLst>
          </p:cNvPr>
          <p:cNvSpPr>
            <a:spLocks/>
          </p:cNvSpPr>
          <p:nvPr/>
        </p:nvSpPr>
        <p:spPr>
          <a:xfrm>
            <a:off x="370379" y="14742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99DDCD3-5821-4F39-35A7-7AC453CA9F06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7CE87A-4824-83D8-0101-10C3E52C64C5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pic>
        <p:nvPicPr>
          <p:cNvPr id="3" name="Image 2" descr="Une image contenant intérieur, Visage humain, dessin humoristique, mur&#10;&#10;Le contenu généré par l’IA peut être incorrect.">
            <a:extLst>
              <a:ext uri="{FF2B5EF4-FFF2-40B4-BE49-F238E27FC236}">
                <a16:creationId xmlns:a16="http://schemas.microsoft.com/office/drawing/2014/main" id="{AAC49141-6723-DFED-9E7E-C1C00F026A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8378" y="2336780"/>
            <a:ext cx="5087244" cy="3212639"/>
          </a:xfrm>
          <a:prstGeom prst="roundRect">
            <a:avLst>
              <a:gd name="adj" fmla="val 9053"/>
            </a:avLst>
          </a:prstGeom>
        </p:spPr>
      </p:pic>
    </p:spTree>
    <p:extLst>
      <p:ext uri="{BB962C8B-B14F-4D97-AF65-F5344CB8AC3E}">
        <p14:creationId xmlns:p14="http://schemas.microsoft.com/office/powerpoint/2010/main" val="3868808783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8AB44-2486-0957-0220-9D15DBB2C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8EECAE-DFBB-46B9-5A45-8E43AF258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منكم يسرد المقطع الثالث انطلاقا من المشهد؟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E2F7946-1FC9-3589-293C-5DD308F85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109D06C-0429-2A1B-F8AC-631D1AE837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16E2352-79F4-04B0-E6F7-4FFE01F22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B715FD5-19DF-3DFE-349E-CD621400056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AA95FD8-B77B-1D26-0E52-22ED8A9B915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0429" y="13752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45FAD48-502B-7DA5-91BF-75750A14BCB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8842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1457B79-7E3E-3113-B9DE-E8531F825140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D66929-686A-E8C2-611D-B08BC3257352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B795E32-597E-2DDC-9CF2-0C377AF8780E}"/>
              </a:ext>
            </a:extLst>
          </p:cNvPr>
          <p:cNvSpPr>
            <a:spLocks/>
          </p:cNvSpPr>
          <p:nvPr/>
        </p:nvSpPr>
        <p:spPr>
          <a:xfrm>
            <a:off x="448584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2AE67DC-03FD-CE01-E0A6-75D0934FBEF6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ECC2CC-13F1-8B03-99E2-1A34427EFFED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pic>
        <p:nvPicPr>
          <p:cNvPr id="5" name="Image 4" descr="Une image contenant intérieur, Visage humain, dessin humoristique, mur&#10;&#10;Le contenu généré par l’IA peut être incorrect.">
            <a:extLst>
              <a:ext uri="{FF2B5EF4-FFF2-40B4-BE49-F238E27FC236}">
                <a16:creationId xmlns:a16="http://schemas.microsoft.com/office/drawing/2014/main" id="{FD851663-0E27-838A-5F7B-A6D6E951BB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8378" y="2336780"/>
            <a:ext cx="5087244" cy="3212639"/>
          </a:xfrm>
          <a:prstGeom prst="roundRect">
            <a:avLst>
              <a:gd name="adj" fmla="val 9053"/>
            </a:avLst>
          </a:prstGeom>
        </p:spPr>
      </p:pic>
    </p:spTree>
    <p:extLst>
      <p:ext uri="{BB962C8B-B14F-4D97-AF65-F5344CB8AC3E}">
        <p14:creationId xmlns:p14="http://schemas.microsoft.com/office/powerpoint/2010/main" val="4017380753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6BD01-9782-EB69-8CA1-B6C40F09E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75F1F9BC-A815-B239-1CE6-5B404DC55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سأسرد لكم المقطع الأخير  بأسلوبي الخاص. استمعوا.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6F78187-9E92-F5A4-BB05-E345F5F85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4"/>
            <a:ext cx="792000" cy="79199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689B56D-2EB7-0766-8DD7-EC6771555B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AD648C1-9E08-4CB0-C24B-A71B964E3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6D2B60E-517D-F436-649E-4FA118651A8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33AB51C-1F45-E78E-AAB1-727254DB08A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9342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F3F1F40-E928-E03E-E5A4-9A5843AD0AD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282" y="168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4FFB3F9-9402-5C37-2188-057CB3AA3DF2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F5E91BF-C6FE-EE9B-5E30-BDB18EB1DF8F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2FC5B8C-DCBC-8AC5-013E-DDF660A9E411}"/>
              </a:ext>
            </a:extLst>
          </p:cNvPr>
          <p:cNvSpPr>
            <a:spLocks/>
          </p:cNvSpPr>
          <p:nvPr/>
        </p:nvSpPr>
        <p:spPr>
          <a:xfrm>
            <a:off x="371024" y="1587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517B7F3-E3CD-F6D2-02A2-B34C7B268354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08EE56-5203-B607-D8F9-F55004E17B2F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pic>
        <p:nvPicPr>
          <p:cNvPr id="3" name="Image 2" descr="Une image contenant dessin humoristique, Animation, Visage humain, Dessin animé&#10;&#10;Le contenu généré par l’IA peut être incorrect.">
            <a:extLst>
              <a:ext uri="{FF2B5EF4-FFF2-40B4-BE49-F238E27FC236}">
                <a16:creationId xmlns:a16="http://schemas.microsoft.com/office/drawing/2014/main" id="{A18C0744-21E2-2731-F8F5-1A96719CA6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4998" y="2803529"/>
            <a:ext cx="4328028" cy="2777488"/>
          </a:xfrm>
          <a:prstGeom prst="roundRect">
            <a:avLst>
              <a:gd name="adj" fmla="val 9053"/>
            </a:avLst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D0FB677-A9BC-A3F5-9F2C-FFBC23F86D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4950" y="1551774"/>
            <a:ext cx="2670279" cy="1664352"/>
          </a:xfrm>
          <a:prstGeom prst="cloudCallout">
            <a:avLst/>
          </a:prstGeom>
        </p:spPr>
      </p:pic>
    </p:spTree>
    <p:extLst>
      <p:ext uri="{BB962C8B-B14F-4D97-AF65-F5344CB8AC3E}">
        <p14:creationId xmlns:p14="http://schemas.microsoft.com/office/powerpoint/2010/main" val="210349480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07301-F054-9653-1239-A07930AC5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48949080-58BF-1CC6-9639-4391543B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</p:spPr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منكم يسرد المقطع الأخير انطلاقا من المشهد؟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1A43A0E-55A8-4884-3D4F-CC745CB1E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E8A124D-DDEB-5F60-2694-E98B7F9BB01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846BF7A-32AC-78EF-9D70-B375BC6A94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90468CA-0456-00F5-BD96-02457B6A361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D19A5B1-FEF1-6325-8B17-180E144CD1F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1082" y="13752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3E49A27-1BE0-6526-C51A-217B631F55B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1750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D41FABB-FA35-58A7-D20C-40FE4CFCD189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2E44974-E6B5-6132-6492-5E7B2CB5F428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B746F93-AFFD-9DFB-6EA3-D5C0D7735C3F}"/>
              </a:ext>
            </a:extLst>
          </p:cNvPr>
          <p:cNvSpPr>
            <a:spLocks/>
          </p:cNvSpPr>
          <p:nvPr/>
        </p:nvSpPr>
        <p:spPr>
          <a:xfrm>
            <a:off x="341492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1114E7F-63F5-8D9E-3110-B24ECF4DD5FE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C03DFD-CF5C-52D7-AD98-483DD48C72E6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pic>
        <p:nvPicPr>
          <p:cNvPr id="4" name="Image 3" descr="Une image contenant dessin humoristique, Animation, Visage humain, Dessin animé&#10;&#10;Le contenu généré par l’IA peut être incorrect.">
            <a:extLst>
              <a:ext uri="{FF2B5EF4-FFF2-40B4-BE49-F238E27FC236}">
                <a16:creationId xmlns:a16="http://schemas.microsoft.com/office/drawing/2014/main" id="{DE67871F-3917-1B28-8746-231E0AB2F5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4998" y="2803529"/>
            <a:ext cx="4328028" cy="2777488"/>
          </a:xfrm>
          <a:prstGeom prst="roundRect">
            <a:avLst>
              <a:gd name="adj" fmla="val 9053"/>
            </a:avLst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9CBE9C9-4D69-8B98-AC6D-D7ACF05754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4950" y="1551774"/>
            <a:ext cx="2670279" cy="1664352"/>
          </a:xfrm>
          <a:prstGeom prst="cloudCallout">
            <a:avLst/>
          </a:prstGeom>
        </p:spPr>
      </p:pic>
    </p:spTree>
    <p:extLst>
      <p:ext uri="{BB962C8B-B14F-4D97-AF65-F5344CB8AC3E}">
        <p14:creationId xmlns:p14="http://schemas.microsoft.com/office/powerpoint/2010/main" val="658022274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3BB96-E4F1-B483-FE06-6EE554C9F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id="{3AC39228-8AA9-BF28-7C51-F21D06814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هذه هي أحداث الحكاية من البداية إلى النهاية.  من منكم يسردها؟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4EE732C-EC38-7CD2-7727-A46BEE0B2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4"/>
            <a:ext cx="792000" cy="79199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A10B7B7-618A-9D6C-BCB8-ACCD740B22C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B10DDC3-8F7E-F2D3-48CE-FE2B6D2B07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D50B5E4-7065-5D60-EA40-C146C36EE04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9193840-079F-3935-3F10-343562E32DA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1613" y="13752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CCC3B3B-A8CF-3D29-3EC0-47A74F55A1C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282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49528C4-F3C8-ED2D-DA62-E829F84E80F6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D32D16-47FF-33CF-A6E5-916849D62624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BAACF79-E25D-C16E-C8DC-2F74B9487ACB}"/>
              </a:ext>
            </a:extLst>
          </p:cNvPr>
          <p:cNvSpPr>
            <a:spLocks/>
          </p:cNvSpPr>
          <p:nvPr/>
        </p:nvSpPr>
        <p:spPr>
          <a:xfrm>
            <a:off x="371024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514EFBB-9807-A589-A606-FFE94C91DB63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04FD76-EE8B-94E8-8DCB-121DF3A7E20C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E4E67D36-94A1-E6B0-CFE7-B3EB7C3A6471}"/>
              </a:ext>
            </a:extLst>
          </p:cNvPr>
          <p:cNvGrpSpPr/>
          <p:nvPr/>
        </p:nvGrpSpPr>
        <p:grpSpPr>
          <a:xfrm>
            <a:off x="422071" y="3076085"/>
            <a:ext cx="7838511" cy="1493347"/>
            <a:chOff x="706577" y="3119889"/>
            <a:chExt cx="7838511" cy="1493347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2456DBC2-ECC7-B5CA-518C-C78EB8645DE9}"/>
                </a:ext>
              </a:extLst>
            </p:cNvPr>
            <p:cNvSpPr/>
            <p:nvPr/>
          </p:nvSpPr>
          <p:spPr>
            <a:xfrm>
              <a:off x="1091381" y="3637312"/>
              <a:ext cx="7453707" cy="426649"/>
            </a:xfrm>
            <a:prstGeom prst="roundRect">
              <a:avLst>
                <a:gd name="adj" fmla="val 37408"/>
              </a:avLst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8" name="Triangle isocèle 7">
              <a:extLst>
                <a:ext uri="{FF2B5EF4-FFF2-40B4-BE49-F238E27FC236}">
                  <a16:creationId xmlns:a16="http://schemas.microsoft.com/office/drawing/2014/main" id="{DEA60015-5432-FB17-D973-84D657D0A1F4}"/>
                </a:ext>
              </a:extLst>
            </p:cNvPr>
            <p:cNvSpPr/>
            <p:nvPr/>
          </p:nvSpPr>
          <p:spPr>
            <a:xfrm rot="16200000">
              <a:off x="633013" y="3569697"/>
              <a:ext cx="702541" cy="555414"/>
            </a:xfrm>
            <a:prstGeom prst="triangl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FA21D525-CDFE-8D0E-AB84-B1DF5F401D2A}"/>
                </a:ext>
              </a:extLst>
            </p:cNvPr>
            <p:cNvGrpSpPr/>
            <p:nvPr/>
          </p:nvGrpSpPr>
          <p:grpSpPr>
            <a:xfrm>
              <a:off x="7719854" y="3119889"/>
              <a:ext cx="265471" cy="761799"/>
              <a:chOff x="1767565" y="1569991"/>
              <a:chExt cx="265471" cy="761799"/>
            </a:xfrm>
          </p:grpSpPr>
          <p:sp>
            <p:nvSpPr>
              <p:cNvPr id="46" name="Ellipse 45">
                <a:extLst>
                  <a:ext uri="{FF2B5EF4-FFF2-40B4-BE49-F238E27FC236}">
                    <a16:creationId xmlns:a16="http://schemas.microsoft.com/office/drawing/2014/main" id="{3FE79368-AA14-1829-5636-BC9BAB93CA04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7" name="Rectangle : coins arrondis 46">
                <a:extLst>
                  <a:ext uri="{FF2B5EF4-FFF2-40B4-BE49-F238E27FC236}">
                    <a16:creationId xmlns:a16="http://schemas.microsoft.com/office/drawing/2014/main" id="{54D5D36F-9E0E-09D8-DCDC-89AE475D366F}"/>
                  </a:ext>
                </a:extLst>
              </p:cNvPr>
              <p:cNvSpPr/>
              <p:nvPr/>
            </p:nvSpPr>
            <p:spPr>
              <a:xfrm rot="16200000">
                <a:off x="1600221" y="1823816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21991FA8-5C99-B27B-FC15-9204C2B4002A}"/>
                </a:ext>
              </a:extLst>
            </p:cNvPr>
            <p:cNvGrpSpPr/>
            <p:nvPr/>
          </p:nvGrpSpPr>
          <p:grpSpPr>
            <a:xfrm flipV="1">
              <a:off x="5953869" y="3821938"/>
              <a:ext cx="265471" cy="791298"/>
              <a:chOff x="1767565" y="1540492"/>
              <a:chExt cx="265471" cy="791298"/>
            </a:xfrm>
          </p:grpSpPr>
          <p:sp>
            <p:nvSpPr>
              <p:cNvPr id="44" name="Ellipse 43">
                <a:extLst>
                  <a:ext uri="{FF2B5EF4-FFF2-40B4-BE49-F238E27FC236}">
                    <a16:creationId xmlns:a16="http://schemas.microsoft.com/office/drawing/2014/main" id="{61D275C3-5794-B1F3-CA49-772E3CB23B21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5" name="Rectangle : coins arrondis 44">
                <a:extLst>
                  <a:ext uri="{FF2B5EF4-FFF2-40B4-BE49-F238E27FC236}">
                    <a16:creationId xmlns:a16="http://schemas.microsoft.com/office/drawing/2014/main" id="{8523FC18-6E16-94B8-2A38-AFAFC8D69A49}"/>
                  </a:ext>
                </a:extLst>
              </p:cNvPr>
              <p:cNvSpPr/>
              <p:nvPr/>
            </p:nvSpPr>
            <p:spPr>
              <a:xfrm rot="16200000">
                <a:off x="1600221" y="1794317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59063751-D888-B1EA-2F5C-A47DA52A4FD3}"/>
                </a:ext>
              </a:extLst>
            </p:cNvPr>
            <p:cNvGrpSpPr/>
            <p:nvPr/>
          </p:nvGrpSpPr>
          <p:grpSpPr>
            <a:xfrm>
              <a:off x="4020540" y="3127154"/>
              <a:ext cx="265471" cy="761799"/>
              <a:chOff x="1767565" y="1569991"/>
              <a:chExt cx="265471" cy="761799"/>
            </a:xfrm>
          </p:grpSpPr>
          <p:sp>
            <p:nvSpPr>
              <p:cNvPr id="42" name="Ellipse 41">
                <a:extLst>
                  <a:ext uri="{FF2B5EF4-FFF2-40B4-BE49-F238E27FC236}">
                    <a16:creationId xmlns:a16="http://schemas.microsoft.com/office/drawing/2014/main" id="{E1F38FCC-1589-9DEA-66EC-F56F91BCFC87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3" name="Rectangle : coins arrondis 42">
                <a:extLst>
                  <a:ext uri="{FF2B5EF4-FFF2-40B4-BE49-F238E27FC236}">
                    <a16:creationId xmlns:a16="http://schemas.microsoft.com/office/drawing/2014/main" id="{70518D8F-DFE9-5E54-ADFE-BAFF02F57AD2}"/>
                  </a:ext>
                </a:extLst>
              </p:cNvPr>
              <p:cNvSpPr/>
              <p:nvPr/>
            </p:nvSpPr>
            <p:spPr>
              <a:xfrm rot="16200000">
                <a:off x="1600221" y="1823816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C3C8C0FB-F958-3234-0F88-1356587C9E6D}"/>
                </a:ext>
              </a:extLst>
            </p:cNvPr>
            <p:cNvGrpSpPr/>
            <p:nvPr/>
          </p:nvGrpSpPr>
          <p:grpSpPr>
            <a:xfrm flipV="1">
              <a:off x="2259243" y="3822426"/>
              <a:ext cx="265471" cy="761799"/>
              <a:chOff x="1767565" y="1569991"/>
              <a:chExt cx="265471" cy="761799"/>
            </a:xfrm>
          </p:grpSpPr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id="{1824A407-5DFC-D4E8-3F0C-094925B257D0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1" name="Rectangle : coins arrondis 40">
                <a:extLst>
                  <a:ext uri="{FF2B5EF4-FFF2-40B4-BE49-F238E27FC236}">
                    <a16:creationId xmlns:a16="http://schemas.microsoft.com/office/drawing/2014/main" id="{024D7A2B-7E63-3C74-CC46-C1D605B50524}"/>
                  </a:ext>
                </a:extLst>
              </p:cNvPr>
              <p:cNvSpPr/>
              <p:nvPr/>
            </p:nvSpPr>
            <p:spPr>
              <a:xfrm rot="16200000">
                <a:off x="1600221" y="1823816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</p:grpSp>
      <p:pic>
        <p:nvPicPr>
          <p:cNvPr id="48" name="Image 47" descr="Une image contenant évier, Appareil sanitaire, intérieur, salle de bain&#10;&#10;Le contenu généré par l’IA peut être incorrect.">
            <a:extLst>
              <a:ext uri="{FF2B5EF4-FFF2-40B4-BE49-F238E27FC236}">
                <a16:creationId xmlns:a16="http://schemas.microsoft.com/office/drawing/2014/main" id="{8572D98C-89AC-19B6-0E8F-8EB0899717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3271" y="1737426"/>
            <a:ext cx="2188330" cy="15575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Image 48" descr="Une image contenant dessin humoristique, croquis, intérieur, Appareil sanitaire&#10;&#10;Le contenu généré par l’IA peut être incorrect.">
            <a:extLst>
              <a:ext uri="{FF2B5EF4-FFF2-40B4-BE49-F238E27FC236}">
                <a16:creationId xmlns:a16="http://schemas.microsoft.com/office/drawing/2014/main" id="{728BB729-A5E8-F984-B76E-1809A6DAB3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3220" y="4493232"/>
            <a:ext cx="2150270" cy="16521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Image 49" descr="Une image contenant Visage humain, personne, fille, intérieur&#10;&#10;Le contenu généré par l’IA peut être incorrect.">
            <a:extLst>
              <a:ext uri="{FF2B5EF4-FFF2-40B4-BE49-F238E27FC236}">
                <a16:creationId xmlns:a16="http://schemas.microsoft.com/office/drawing/2014/main" id="{747B369E-AAE3-3D72-B370-FE59422B52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4998" y="1440157"/>
            <a:ext cx="3395033" cy="1910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8C1D9189-C815-E01E-330D-2F57E41205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0398" y="4427052"/>
            <a:ext cx="2671482" cy="16696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230086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09475-7DC5-96F4-D6CA-47E3044C6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id="{EC1F560E-4D0C-9E15-C09A-8415AEED1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الشخصية الخيالية في  الحكاية؟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- 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تخيل شخصية أخرى واسرد الحكاية بأسلوبك.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7A7DEF2-6E1D-8161-E459-F89B862B3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4"/>
            <a:ext cx="792000" cy="79199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46C40F8-DD0A-D841-C281-899E7C9C84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69CEF6C-3103-05A3-0381-D84B3C1084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C7889A8-B56F-2470-B706-01AA6568104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166D523-2DC0-DA47-6FEA-3048874493F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1613" y="13752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2EA04E0-013A-1080-2955-C96DF3F8738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282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ED50DF1-321C-9B9B-82A0-69BAA927801F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A119F29-B6C6-FC1A-B0BC-78D479A385A6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89EB92-1E92-D3DC-DF89-1D3EE71C6D7B}"/>
              </a:ext>
            </a:extLst>
          </p:cNvPr>
          <p:cNvSpPr>
            <a:spLocks/>
          </p:cNvSpPr>
          <p:nvPr/>
        </p:nvSpPr>
        <p:spPr>
          <a:xfrm>
            <a:off x="371024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F2FE0E2-30DE-5E2C-DD7B-1C8C7038D074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C9E4BE-7F21-F4B3-2B05-9934DC463D23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pic>
        <p:nvPicPr>
          <p:cNvPr id="6" name="Image 5" descr="Une image contenant texte, Police, écriture manuscrite, blanc&#10;&#10;Le contenu généré par l’IA peut être incorrect.">
            <a:extLst>
              <a:ext uri="{FF2B5EF4-FFF2-40B4-BE49-F238E27FC236}">
                <a16:creationId xmlns:a16="http://schemas.microsoft.com/office/drawing/2014/main" id="{D8E5FC8B-07AA-1707-40E3-64DDE2ADBC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944" y="2945078"/>
            <a:ext cx="7758112" cy="202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11879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FDEB0-27D9-B8E8-62CD-9D7CF65D1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78C5579-8C49-9F2B-6F01-B4BDDEB16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2154"/>
            <a:ext cx="7886700" cy="720000"/>
          </a:xfrm>
        </p:spPr>
        <p:txBody>
          <a:bodyPr/>
          <a:lstStyle/>
          <a:p>
            <a:r>
              <a:rPr lang="ar-MA" dirty="0">
                <a:solidFill>
                  <a:srgbClr val="424D7B"/>
                </a:solidFill>
              </a:rPr>
              <a:t>قراءة</a:t>
            </a:r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3E36CA1-E200-4FA0-D60F-F32FF2305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4890" y="1126154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12E423E-8864-8601-ADEC-01F749031A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8017F0A-D7EC-1C54-8E93-D0123406CF2C}"/>
              </a:ext>
            </a:extLst>
          </p:cNvPr>
          <p:cNvSpPr txBox="1"/>
          <p:nvPr/>
        </p:nvSpPr>
        <p:spPr>
          <a:xfrm>
            <a:off x="6419087" y="1777877"/>
            <a:ext cx="752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defTabSz="914400" rtl="1">
              <a:buClr>
                <a:srgbClr val="000000"/>
              </a:buClr>
              <a:defRPr/>
            </a:pP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77BB0C26-9E18-7D8C-5DDC-5D1F03A3D1A2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تنمية الطلاقة  ــــ استخلاص العبرة.</a:t>
            </a:r>
          </a:p>
        </p:txBody>
      </p:sp>
      <p:pic>
        <p:nvPicPr>
          <p:cNvPr id="25" name="Espace réservé pour une image  20">
            <a:extLst>
              <a:ext uri="{FF2B5EF4-FFF2-40B4-BE49-F238E27FC236}">
                <a16:creationId xmlns:a16="http://schemas.microsoft.com/office/drawing/2014/main" id="{0C02C58C-CDB2-9F96-C8AF-A8C85EF5AF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78247" y="1770284"/>
            <a:ext cx="540000" cy="54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F03F84C-EE9F-A9C4-1391-1B2B615F6A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333532" y="2191463"/>
            <a:ext cx="622967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049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78E4C-3547-EDDF-A30A-5B0572CFD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5944618-8C6C-ABC3-C47B-7B5E9453A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ننتقل الآن لقراءة نص «مرآة حمزة».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F92AC63-1E4C-FC98-A89C-31FE747CD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4"/>
            <a:ext cx="792000" cy="79199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2B6A7E7-97E9-387A-DF2B-EE8B7135AF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BB172B2-979D-113A-14E8-6DA54F22449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727151F-6238-5ED3-EB00-E804EF6D155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A442920-4764-D50D-2553-709F5C4B5E7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9342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4A9093A-A083-4210-1FEB-F459421E43B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8894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726D774-FA4A-718D-648E-9D87F8E838AA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EFE7F4-FD3F-839C-8295-05956751026D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272A7F8-FAAB-196D-B822-5D4F95B5FBD5}"/>
              </a:ext>
            </a:extLst>
          </p:cNvPr>
          <p:cNvSpPr>
            <a:spLocks/>
          </p:cNvSpPr>
          <p:nvPr/>
        </p:nvSpPr>
        <p:spPr>
          <a:xfrm>
            <a:off x="328636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8750A80-277C-71E0-3425-F28C3C3AE776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AA2ED3-FD3B-48BC-FA17-40A3733BBA25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pic>
        <p:nvPicPr>
          <p:cNvPr id="3" name="Image 2" descr="Une image contenant texte, Visage humain, lettre&#10;&#10;Le contenu généré par l’IA peut être incorrect.">
            <a:extLst>
              <a:ext uri="{FF2B5EF4-FFF2-40B4-BE49-F238E27FC236}">
                <a16:creationId xmlns:a16="http://schemas.microsoft.com/office/drawing/2014/main" id="{DE900230-76B8-D57F-A027-AD7E92B588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355" y="1476000"/>
            <a:ext cx="3367249" cy="513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9931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7C855-3E94-F853-867A-B02BEEE9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CC5A418-70C8-BCD7-6173-19ED9225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808F199-47E9-298E-E990-840A88B7D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387611"/>
            <a:ext cx="5488778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79637E10-A6BE-35D4-94AB-E96D6899E147}"/>
              </a:ext>
            </a:extLst>
          </p:cNvPr>
          <p:cNvSpPr txBox="1">
            <a:spLocks/>
          </p:cNvSpPr>
          <p:nvPr/>
        </p:nvSpPr>
        <p:spPr>
          <a:xfrm>
            <a:off x="2160599" y="1871198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تحدي الطلاقة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إملاء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262F961-13AD-59D4-96AB-6E8B29C78BFC}"/>
              </a:ext>
            </a:extLst>
          </p:cNvPr>
          <p:cNvSpPr txBox="1"/>
          <p:nvPr/>
        </p:nvSpPr>
        <p:spPr>
          <a:xfrm>
            <a:off x="5461668" y="1538201"/>
            <a:ext cx="1287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algn="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Arial"/>
              </a:rPr>
              <a:t>-01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D2D4C0-C9F0-BD1D-B622-088D8B79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7594" y="1681677"/>
            <a:ext cx="544953" cy="540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AD73A6-CF60-B16F-7DD9-1575ABCA5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2653644"/>
            <a:ext cx="5472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38E471C0-3675-DD8A-C83A-068D36ACF7AC}"/>
              </a:ext>
            </a:extLst>
          </p:cNvPr>
          <p:cNvSpPr txBox="1">
            <a:spLocks/>
          </p:cNvSpPr>
          <p:nvPr/>
        </p:nvSpPr>
        <p:spPr>
          <a:xfrm>
            <a:off x="2102784" y="315403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66700" indent="-266700" algn="r" defTabSz="914400" rtl="1" eaLnBrk="1" latinLnBrk="0" hangingPunct="1">
              <a:buClr>
                <a:srgbClr val="424D7B"/>
              </a:buClr>
              <a:buSzPts val="1200"/>
              <a:buFont typeface="Noto Sans Symbols"/>
              <a:buChar char="●"/>
              <a:defRPr sz="1600" b="1" kern="1200">
                <a:solidFill>
                  <a:srgbClr val="424D7B"/>
                </a:solidFill>
                <a:latin typeface="Dosis SemiBold" pitchFamily="2" charset="0"/>
                <a:ea typeface="Dosis SemiBold"/>
                <a:cs typeface="+mn-cs"/>
              </a:defRPr>
            </a:lvl1pPr>
            <a:lvl2pPr marL="457200" indent="0" defTabSz="91440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ar-MA" dirty="0">
                <a:cs typeface="Microsoft Uighur" panose="02000000000000000000" pitchFamily="2" charset="-78"/>
              </a:rPr>
              <a:t>ورشة الاستماع : إعادة الإنتاج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CAE4342-1885-380A-8CAC-B2BE8A665407}"/>
              </a:ext>
            </a:extLst>
          </p:cNvPr>
          <p:cNvSpPr txBox="1"/>
          <p:nvPr/>
        </p:nvSpPr>
        <p:spPr>
          <a:xfrm>
            <a:off x="5161627" y="2790288"/>
            <a:ext cx="1446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914400" eaLnBrk="1" fontAlgn="auto" latinLnBrk="0" hangingPunct="1">
              <a:buSzTx/>
              <a:buNone/>
              <a:tabLst/>
              <a:defRPr kumimoji="0" sz="1600" b="1" kern="0" spc="0" normalizeH="0" baseline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EC456FB-C1E2-5BE8-A1CA-1E4A0029C1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751901" y="2922543"/>
            <a:ext cx="536339" cy="540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31E3161-26E8-0F6B-A3CC-03AF9EB21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935168"/>
            <a:ext cx="5525521" cy="1405870"/>
          </a:xfrm>
          <a:prstGeom prst="rect">
            <a:avLst/>
          </a:prstGeom>
        </p:spPr>
      </p:pic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128466EE-63AD-46EB-7958-FD3F8C049CB4}"/>
              </a:ext>
            </a:extLst>
          </p:cNvPr>
          <p:cNvSpPr txBox="1">
            <a:spLocks/>
          </p:cNvSpPr>
          <p:nvPr/>
        </p:nvSpPr>
        <p:spPr>
          <a:xfrm>
            <a:off x="2160599" y="442717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66700" indent="-266700" algn="r" defTabSz="914400" rtl="1" eaLnBrk="1" latinLnBrk="0" hangingPunct="1">
              <a:buClr>
                <a:srgbClr val="424D7B"/>
              </a:buClr>
              <a:buSzPts val="1200"/>
              <a:buFont typeface="Noto Sans Symbols"/>
              <a:buChar char="●"/>
              <a:defRPr sz="1600" b="1" kern="1200">
                <a:solidFill>
                  <a:srgbClr val="424D7B"/>
                </a:solidFill>
                <a:latin typeface="Dosis SemiBold" pitchFamily="2" charset="0"/>
                <a:ea typeface="Dosis SemiBold"/>
                <a:cs typeface="+mn-cs"/>
              </a:defRPr>
            </a:lvl1pPr>
            <a:lvl2pPr marL="457200" indent="0" defTabSz="91440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Tx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تنمية الطلاقة – استخلاص العبرة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51D9578-9EA7-A2B8-8AA1-1DEC836C1A44}"/>
              </a:ext>
            </a:extLst>
          </p:cNvPr>
          <p:cNvSpPr txBox="1"/>
          <p:nvPr/>
        </p:nvSpPr>
        <p:spPr>
          <a:xfrm>
            <a:off x="6040562" y="4091942"/>
            <a:ext cx="822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914400" eaLnBrk="1" fontAlgn="auto" latinLnBrk="0" hangingPunct="1">
              <a:buSzTx/>
              <a:buNone/>
              <a:tabLst/>
              <a:defRPr kumimoji="0" sz="1600" b="1" kern="0" spc="0" normalizeH="0" baseline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03AA56-50B8-065F-D9BA-CAD6CEC11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5228860"/>
            <a:ext cx="5525521" cy="1415180"/>
          </a:xfrm>
          <a:prstGeom prst="rect">
            <a:avLst/>
          </a:prstGeom>
        </p:spPr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209C787F-5920-F19F-12AD-A3BC0F7B02AD}"/>
              </a:ext>
            </a:extLst>
          </p:cNvPr>
          <p:cNvSpPr txBox="1">
            <a:spLocks/>
          </p:cNvSpPr>
          <p:nvPr/>
        </p:nvSpPr>
        <p:spPr>
          <a:xfrm>
            <a:off x="2218275" y="572292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66700" indent="-266700" algn="r" defTabSz="914400" rtl="1" eaLnBrk="1" latinLnBrk="0" hangingPunct="1">
              <a:buClr>
                <a:srgbClr val="424D7B"/>
              </a:buClr>
              <a:buSzPts val="1200"/>
              <a:buFont typeface="Noto Sans Symbols"/>
              <a:buChar char="●"/>
              <a:defRPr sz="1600" b="1" kern="1200">
                <a:solidFill>
                  <a:srgbClr val="424D7B"/>
                </a:solidFill>
                <a:latin typeface="Dosis SemiBold" pitchFamily="2" charset="0"/>
                <a:ea typeface="Dosis SemiBold"/>
                <a:cs typeface="+mn-cs"/>
              </a:defRPr>
            </a:lvl1pPr>
            <a:lvl2pPr marL="457200" indent="0" defTabSz="91440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التعليق على مشاهد  لتقديم نصائح.</a:t>
            </a:r>
          </a:p>
          <a:p>
            <a:r>
              <a:rPr lang="ar-MA" dirty="0">
                <a:cs typeface="Microsoft Uighur" panose="02000000000000000000" pitchFamily="2" charset="-78"/>
              </a:rPr>
              <a:t>التدرب على الرسم الإملائي لكلمات تتضمن "ال"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C74676B-272E-ABCF-30C7-4CE7181DC6E1}"/>
              </a:ext>
            </a:extLst>
          </p:cNvPr>
          <p:cNvSpPr txBox="1"/>
          <p:nvPr/>
        </p:nvSpPr>
        <p:spPr>
          <a:xfrm>
            <a:off x="4699803" y="5398600"/>
            <a:ext cx="1822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r" defTabSz="914400" rtl="1" eaLnBrk="1" fontAlgn="auto" latinLnBrk="0" hangingPunct="1">
              <a:buSzTx/>
              <a:buNone/>
              <a:tabLst/>
              <a:defRPr kumimoji="0" sz="1600" b="1" kern="0" spc="0" normalizeH="0" baseline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-04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التعبير الكتابي / إملاء</a:t>
            </a:r>
            <a:endParaRPr kumimoji="0" lang="fr-MA" sz="20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DA67D40-C90E-94FF-DAED-44F6ED4EB14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4512" b="-14512"/>
          <a:stretch>
            <a:fillRect/>
          </a:stretch>
        </p:blipFill>
        <p:spPr>
          <a:xfrm>
            <a:off x="6750070" y="5561120"/>
            <a:ext cx="540000" cy="54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E464A46-993C-303A-5808-5A3BD496E95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7696" y="4340354"/>
            <a:ext cx="424748" cy="540000"/>
          </a:xfrm>
          <a:prstGeom prst="rect">
            <a:avLst/>
          </a:prstGeom>
        </p:spPr>
      </p:pic>
      <p:pic>
        <p:nvPicPr>
          <p:cNvPr id="16" name="Espace réservé pour une image  20">
            <a:extLst>
              <a:ext uri="{FF2B5EF4-FFF2-40B4-BE49-F238E27FC236}">
                <a16:creationId xmlns:a16="http://schemas.microsoft.com/office/drawing/2014/main" id="{ABA42F46-3B06-0CFC-B786-1D9AC40844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/>
        </p:blipFill>
        <p:spPr>
          <a:xfrm>
            <a:off x="1705621" y="1400886"/>
            <a:ext cx="468000" cy="468000"/>
          </a:xfrm>
          <a:prstGeom prst="rect">
            <a:avLst/>
          </a:prstGeom>
        </p:spPr>
      </p:pic>
      <p:pic>
        <p:nvPicPr>
          <p:cNvPr id="25" name="Espace réservé pour une image  21">
            <a:extLst>
              <a:ext uri="{FF2B5EF4-FFF2-40B4-BE49-F238E27FC236}">
                <a16:creationId xmlns:a16="http://schemas.microsoft.com/office/drawing/2014/main" id="{CB3971A5-84D8-49FB-6657-8712E766ACF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67088" y="2653644"/>
            <a:ext cx="406533" cy="468000"/>
          </a:xfrm>
          <a:prstGeom prst="rect">
            <a:avLst/>
          </a:prstGeom>
        </p:spPr>
      </p:pic>
      <p:pic>
        <p:nvPicPr>
          <p:cNvPr id="14" name="Image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DAE7C86-7BFE-1E87-49CB-409BB674930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7088" y="3972137"/>
            <a:ext cx="410282" cy="472315"/>
          </a:xfrm>
          <a:prstGeom prst="rect">
            <a:avLst/>
          </a:prstGeom>
        </p:spPr>
      </p:pic>
      <p:pic>
        <p:nvPicPr>
          <p:cNvPr id="18" name="Espace réservé pour une image  23">
            <a:extLst>
              <a:ext uri="{FF2B5EF4-FFF2-40B4-BE49-F238E27FC236}">
                <a16:creationId xmlns:a16="http://schemas.microsoft.com/office/drawing/2014/main" id="{7A5FBCBD-A239-04DC-25FB-440C3F6C78A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6969" y="5244826"/>
            <a:ext cx="40677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13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5" grpId="0"/>
      <p:bldP spid="13" grpId="0"/>
      <p:bldP spid="15" grpId="0"/>
      <p:bldP spid="10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6F6AC-2C61-88BA-1EFA-B7FFACC46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Une image contenant texte, Visage humain, lettre&#10;&#10;Le contenu généré par l’IA peut être incorrect.">
            <a:extLst>
              <a:ext uri="{FF2B5EF4-FFF2-40B4-BE49-F238E27FC236}">
                <a16:creationId xmlns:a16="http://schemas.microsoft.com/office/drawing/2014/main" id="{2675697A-BE22-5E02-BBB0-21115C628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355" y="1476000"/>
            <a:ext cx="3367249" cy="5131129"/>
          </a:xfrm>
          <a:prstGeom prst="rect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0B3DEC5A-36D6-4432-2F75-F79B93088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B3406C4-9A23-A5B9-52D6-6BD6593F20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30FA79B-28F2-246F-73D5-35761E7A01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CA86BA0-B6DD-3AAC-6994-3B986CF598C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521EF80-ADC8-21A8-3CF7-BFEF7428C1C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4356F1B-D161-229E-41CA-27462FA1AB7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2428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B2D574A-FFD2-93EB-EBA7-E6C6C61BC14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5437" y="168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A3D99D6-6A8B-097A-F37A-72390E47EA46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07D206-02D8-C017-2829-AB403DF93E85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21120B-80C3-933D-E2B6-224D0323BB4F}"/>
              </a:ext>
            </a:extLst>
          </p:cNvPr>
          <p:cNvSpPr>
            <a:spLocks/>
          </p:cNvSpPr>
          <p:nvPr/>
        </p:nvSpPr>
        <p:spPr>
          <a:xfrm>
            <a:off x="295179" y="1587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D3F729-6B5A-67ED-5F07-76726EC515B9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409984-7250-BD71-ED73-EBCE310DD3B6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1992544B-98B3-01D7-28F2-353B485ADE69}"/>
              </a:ext>
            </a:extLst>
          </p:cNvPr>
          <p:cNvSpPr/>
          <p:nvPr/>
        </p:nvSpPr>
        <p:spPr>
          <a:xfrm>
            <a:off x="2857351" y="1476000"/>
            <a:ext cx="3381349" cy="118665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23101089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9E4D7-0885-197E-0D16-9D88DB3F8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Visage humain, lettre&#10;&#10;Le contenu généré par l’IA peut être incorrect.">
            <a:extLst>
              <a:ext uri="{FF2B5EF4-FFF2-40B4-BE49-F238E27FC236}">
                <a16:creationId xmlns:a16="http://schemas.microsoft.com/office/drawing/2014/main" id="{36E15E63-18CE-0A97-94D9-902E378A4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355" y="1476000"/>
            <a:ext cx="3367249" cy="513112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8030ED2-BB5F-58CB-2822-5DC2C87F2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يتابع؟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0E5856A-D651-C2ED-E10A-E21A4BFD82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D1D0B98-AA52-0045-6C8B-5ED817AF3A5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5299457-0B2F-C1F5-45B8-01CD48CC865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2F4B2D1-AE1F-634B-EADF-B39CE310E09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DE1AD75-98F8-7F45-EF61-314429EFF40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0300" y="13752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E9784A2-200E-9028-0872-7345D0492B3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0637" y="157383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0D617BA-679E-88E1-9AC5-3D91597D2E25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52B82BF-9A94-0ED0-86EF-3C091E04A6F6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D922C9-4846-6C23-105B-A25A3EF26540}"/>
              </a:ext>
            </a:extLst>
          </p:cNvPr>
          <p:cNvSpPr>
            <a:spLocks/>
          </p:cNvSpPr>
          <p:nvPr/>
        </p:nvSpPr>
        <p:spPr>
          <a:xfrm>
            <a:off x="370379" y="14745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1A167D9-856B-780A-8CC4-9FBEA2674784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0EFB6E-2C66-F770-8321-45A25830E77B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4DD9659-4292-3E1E-A1CD-AD7B1F81BC97}"/>
              </a:ext>
            </a:extLst>
          </p:cNvPr>
          <p:cNvSpPr/>
          <p:nvPr/>
        </p:nvSpPr>
        <p:spPr>
          <a:xfrm>
            <a:off x="3200400" y="1837882"/>
            <a:ext cx="2743200" cy="210546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39454803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7329E-AE86-CA20-2FAF-91F4A6D5A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Visage humain, lettre&#10;&#10;Le contenu généré par l’IA peut être incorrect.">
            <a:extLst>
              <a:ext uri="{FF2B5EF4-FFF2-40B4-BE49-F238E27FC236}">
                <a16:creationId xmlns:a16="http://schemas.microsoft.com/office/drawing/2014/main" id="{76168F57-1EFF-B401-AB9B-0072F6AF0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355" y="1476000"/>
            <a:ext cx="3367249" cy="5131129"/>
          </a:xfrm>
          <a:prstGeom prst="rect">
            <a:avLst/>
          </a:prstGeo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9FCB8665-4BA1-8B01-8840-9E1083F53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يتابع؟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EB64853-0CCF-6DDD-F4D7-A464E115D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05FDF1F-DD5E-209E-B70D-680E2FD6CC0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2777143-01CF-81AF-E223-CAF91844E4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49BC374-3E1C-E994-5C0F-F1307DAA5DD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6A5F078-2C18-A462-7D3F-1237CE91389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0456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DF2A661-EE2C-1E9D-7256-C73C16CB04E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0637" y="1573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19E7504-DFE0-EAB8-03D5-77B5B44F3668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EB3CB2C-CE8B-EB4D-F27A-BC20B0555E65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4EE3E0-D0C1-A83D-2786-FAD85CB23591}"/>
              </a:ext>
            </a:extLst>
          </p:cNvPr>
          <p:cNvSpPr>
            <a:spLocks/>
          </p:cNvSpPr>
          <p:nvPr/>
        </p:nvSpPr>
        <p:spPr>
          <a:xfrm>
            <a:off x="370379" y="14742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786F96F-D86E-EFA7-430A-780479179F1B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6ADF88-B850-6EA9-129A-B13EDE8D32A5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21484E1-5F7A-5013-F451-3B0BC1BD2C4C}"/>
              </a:ext>
            </a:extLst>
          </p:cNvPr>
          <p:cNvSpPr/>
          <p:nvPr/>
        </p:nvSpPr>
        <p:spPr>
          <a:xfrm>
            <a:off x="2851355" y="3932001"/>
            <a:ext cx="3367249" cy="155439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0673344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664C7-EF5D-DDC1-3A6D-88236D153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70F13DEA-CBAD-BCF6-47D3-2A08CA43C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316" y="776329"/>
            <a:ext cx="7264890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1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ثنائيات؛ ابحثوا في النص عن المقطع الذي قدمت فيه المرآة نصائح لحمزة ؟  ضعوا تحته سطرا.</a:t>
            </a:r>
          </a:p>
        </p:txBody>
      </p:sp>
      <p:pic>
        <p:nvPicPr>
          <p:cNvPr id="17" name="Image 16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7A536CE6-63E7-507C-A15C-2C61024BB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600" y="686329"/>
            <a:ext cx="792000" cy="79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351028E-441A-3416-3A64-D8F378C0E2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8C6932E-EE48-7C34-9853-1CC4380C470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204390D-0C2E-5693-034A-67BEB6B8B6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5AAE135-167C-4DDB-A238-EABF907EADB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0315" y="13752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7B424D9-49B4-5A75-6790-77C722FC11B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4574" y="17885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61BC9FB-DAAA-5F24-4F88-D9607D1CF9BC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90EC7C5-F4BD-A86C-EC68-1EA32ED71E06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FEEDFE-476F-55DB-0D45-4836C0A0285E}"/>
              </a:ext>
            </a:extLst>
          </p:cNvPr>
          <p:cNvSpPr>
            <a:spLocks/>
          </p:cNvSpPr>
          <p:nvPr/>
        </p:nvSpPr>
        <p:spPr>
          <a:xfrm>
            <a:off x="324316" y="16892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A2933A4-CEC3-10BF-517D-31A13C5F0EA4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5A4A80-EB16-B804-E054-C39B6DA1F55E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pic>
        <p:nvPicPr>
          <p:cNvPr id="3" name="Image 2" descr="Une image contenant texte, Visage humain, lettre&#10;&#10;Le contenu généré par l’IA peut être incorrect.">
            <a:extLst>
              <a:ext uri="{FF2B5EF4-FFF2-40B4-BE49-F238E27FC236}">
                <a16:creationId xmlns:a16="http://schemas.microsoft.com/office/drawing/2014/main" id="{5C9D053A-FC19-2835-F46D-027E6C2C4F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355" y="1476000"/>
            <a:ext cx="3367249" cy="513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06372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9EAC2-8288-0297-BA3B-598656487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F5E0B075-EF4B-D2FB-E271-9970B082D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لو كنت مكان المرآة، ما هي النصائح الأخرى التي ستقدمها لحمزة؟</a:t>
            </a:r>
          </a:p>
        </p:txBody>
      </p:sp>
      <p:pic>
        <p:nvPicPr>
          <p:cNvPr id="17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D72C180-A5EC-8911-C187-479222F54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94923AF-4746-F281-C348-48E0FFA78E9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B2AF880-A1E6-5FAD-F0C4-88E7B5B9E87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542EF2A-05A0-7F04-A288-3067AE8F7DD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0C5D4DC-A78D-650F-9BF9-74BE456DEDF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1259" y="13752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8D974E8-4214-97A2-3B78-9866FC60CEE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4574" y="157383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6A251EB-5D9E-10B3-915C-6B555C6CC84D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C6AD1C-B8FF-898B-405F-40508E34B758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82EA59-1939-842F-394B-0C4EF91B338B}"/>
              </a:ext>
            </a:extLst>
          </p:cNvPr>
          <p:cNvSpPr>
            <a:spLocks/>
          </p:cNvSpPr>
          <p:nvPr/>
        </p:nvSpPr>
        <p:spPr>
          <a:xfrm>
            <a:off x="324316" y="14745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1335069-EA26-3E94-2382-E68976859C69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01A931-194D-CE7D-4469-2092CE015FF9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pic>
        <p:nvPicPr>
          <p:cNvPr id="2" name="Image 1" descr="Une image contenant texte, Visage humain, lettre&#10;&#10;Le contenu généré par l’IA peut être incorrect.">
            <a:extLst>
              <a:ext uri="{FF2B5EF4-FFF2-40B4-BE49-F238E27FC236}">
                <a16:creationId xmlns:a16="http://schemas.microsoft.com/office/drawing/2014/main" id="{412F7DF4-D9ED-8D21-D25A-F68F63B7DA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355" y="1476000"/>
            <a:ext cx="3367249" cy="513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48315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41480-8EC0-9B1C-572A-973437E4D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CCFBE812-4EFF-B169-FCAC-E7CB6E19E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5738" y="756000"/>
            <a:ext cx="7658111" cy="612000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العبارات وتعلقون  عليها برفع الإبهام أو خفضه.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C05DD46-7EE3-9F6A-D096-BD5DD57146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C38B24A-0AD0-8CBC-D8B5-17F3897ED6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D0805CB-669F-A985-408F-B60C09DCB21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804C8EF-37B5-FF5C-016A-0D25B7708A7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9342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D13BEA7-9954-98C8-D628-BF8823F6772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282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5A2FDB2-8B28-A567-17A1-C2E70CE9B41D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4D05C60-49C6-7296-FFF9-E258E0A8ACD8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14C2FEE-338F-6B20-AF88-39A62DE11B5B}"/>
              </a:ext>
            </a:extLst>
          </p:cNvPr>
          <p:cNvSpPr>
            <a:spLocks/>
          </p:cNvSpPr>
          <p:nvPr/>
        </p:nvSpPr>
        <p:spPr>
          <a:xfrm>
            <a:off x="371024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DF73B5F-A581-66D4-57D6-98B9F30A37EB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AEA16F-B38F-5B15-1ABE-FC3C77657608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pic>
        <p:nvPicPr>
          <p:cNvPr id="12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16606D0-0916-70B1-0DAF-31D86970CD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4"/>
            <a:ext cx="792000" cy="791999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C31EB87-3937-B1BE-4630-AC7151FAEA18}"/>
              </a:ext>
            </a:extLst>
          </p:cNvPr>
          <p:cNvSpPr/>
          <p:nvPr/>
        </p:nvSpPr>
        <p:spPr>
          <a:xfrm>
            <a:off x="4850009" y="3886683"/>
            <a:ext cx="3814183" cy="866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يُواظِبُ عَلى ﭐلرِّياضَةِ.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DF46A11-4A22-846D-276F-F1CE57AD72E8}"/>
              </a:ext>
            </a:extLst>
          </p:cNvPr>
          <p:cNvSpPr/>
          <p:nvPr/>
        </p:nvSpPr>
        <p:spPr>
          <a:xfrm>
            <a:off x="485078" y="2071062"/>
            <a:ext cx="3913721" cy="866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يَهْتَمُّ </a:t>
            </a:r>
            <a:r>
              <a:rPr kumimoji="0" lang="ar-M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بِـﭑلنَّظافَةِ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C06BB201-C97A-951A-9F49-6B62B551FA78}"/>
              </a:ext>
            </a:extLst>
          </p:cNvPr>
          <p:cNvSpPr/>
          <p:nvPr/>
        </p:nvSpPr>
        <p:spPr>
          <a:xfrm>
            <a:off x="2379186" y="5481537"/>
            <a:ext cx="4697848" cy="866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يُطيلُ </a:t>
            </a:r>
            <a:r>
              <a:rPr kumimoji="0" lang="ar-M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ﭐلْجُلوسَ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أَمامَ لَوْحَتِهِ </a:t>
            </a:r>
            <a:r>
              <a:rPr kumimoji="0" lang="ar-M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ٱلذَّكِيَّةِ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94D5EB1-960D-8318-E248-C3CB97405A98}"/>
              </a:ext>
            </a:extLst>
          </p:cNvPr>
          <p:cNvSpPr/>
          <p:nvPr/>
        </p:nvSpPr>
        <p:spPr>
          <a:xfrm>
            <a:off x="2347783" y="5481537"/>
            <a:ext cx="4704449" cy="866890"/>
          </a:xfrm>
          <a:prstGeom prst="roundRect">
            <a:avLst/>
          </a:prstGeom>
          <a:solidFill>
            <a:srgbClr val="FF99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يُطيلُ </a:t>
            </a:r>
            <a:r>
              <a:rPr kumimoji="0" lang="ar-M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ﭐلْجُلوسَ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أَمامَ لَوْحَتِهِ </a:t>
            </a:r>
            <a:r>
              <a:rPr kumimoji="0" lang="ar-M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ٱلذَّكِيَّةِ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D7C59AB-F234-2341-8B56-074E775F43F0}"/>
              </a:ext>
            </a:extLst>
          </p:cNvPr>
          <p:cNvSpPr/>
          <p:nvPr/>
        </p:nvSpPr>
        <p:spPr>
          <a:xfrm>
            <a:off x="4850009" y="3886683"/>
            <a:ext cx="3800117" cy="866890"/>
          </a:xfrm>
          <a:prstGeom prst="roundRect">
            <a:avLst/>
          </a:prstGeom>
          <a:solidFill>
            <a:srgbClr val="CC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يُواظِبُ عَلى ﭐلرِّياضَةِ.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D44B9D58-9CFC-9D03-6A15-5AF0AFC364F7}"/>
              </a:ext>
            </a:extLst>
          </p:cNvPr>
          <p:cNvSpPr/>
          <p:nvPr/>
        </p:nvSpPr>
        <p:spPr>
          <a:xfrm>
            <a:off x="497189" y="2080674"/>
            <a:ext cx="3913721" cy="866890"/>
          </a:xfrm>
          <a:prstGeom prst="roundRect">
            <a:avLst/>
          </a:prstGeom>
          <a:solidFill>
            <a:srgbClr val="CC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يَهْتَمُّ </a:t>
            </a:r>
            <a:r>
              <a:rPr kumimoji="0" lang="ar-M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بِـﭑلنَّظافَةِ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08E044E-CD00-69DE-D9C1-A6409315E8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471" y="5600067"/>
            <a:ext cx="1002690" cy="90221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3E702C3-91D3-5362-2F58-54EBD90747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08" y="3628283"/>
            <a:ext cx="843275" cy="843275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451279E-CD06-9589-CD32-3BA657A0C6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82" y="1825191"/>
            <a:ext cx="843275" cy="843275"/>
          </a:xfrm>
          <a:prstGeom prst="rect">
            <a:avLst/>
          </a:prstGeom>
        </p:spPr>
      </p:pic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8BD852D-418E-78DA-90B7-F162E4DC7D60}"/>
              </a:ext>
            </a:extLst>
          </p:cNvPr>
          <p:cNvSpPr/>
          <p:nvPr/>
        </p:nvSpPr>
        <p:spPr>
          <a:xfrm>
            <a:off x="570198" y="3894860"/>
            <a:ext cx="3800116" cy="866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لا يَنامُ باكِراً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C0A6B5DC-21AD-034B-539A-EAEF7DD8B311}"/>
              </a:ext>
            </a:extLst>
          </p:cNvPr>
          <p:cNvSpPr/>
          <p:nvPr/>
        </p:nvSpPr>
        <p:spPr>
          <a:xfrm>
            <a:off x="586857" y="3888695"/>
            <a:ext cx="3800116" cy="866890"/>
          </a:xfrm>
          <a:prstGeom prst="roundRect">
            <a:avLst/>
          </a:prstGeom>
          <a:solidFill>
            <a:srgbClr val="FF99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لا يَنامُ باكِراً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AF84E4B8-C8F3-0311-9D05-5127C976F5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73" y="4202227"/>
            <a:ext cx="1002690" cy="902213"/>
          </a:xfrm>
          <a:prstGeom prst="rect">
            <a:avLst/>
          </a:prstGeom>
        </p:spPr>
      </p:pic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727AA149-D051-F9E9-C92A-E8154D11A060}"/>
              </a:ext>
            </a:extLst>
          </p:cNvPr>
          <p:cNvSpPr/>
          <p:nvPr/>
        </p:nvSpPr>
        <p:spPr>
          <a:xfrm>
            <a:off x="4850011" y="2117464"/>
            <a:ext cx="3800116" cy="866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يَتَناوَلُ الْحَلَوِيّاتِ </a:t>
            </a:r>
            <a:r>
              <a:rPr kumimoji="0" lang="ar-M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وَٱلْمَشْروباتِ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ٱلْغازِيَّةَ.</a:t>
            </a: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D68488CF-7FCD-1DD0-42F3-728413323BB8}"/>
              </a:ext>
            </a:extLst>
          </p:cNvPr>
          <p:cNvSpPr/>
          <p:nvPr/>
        </p:nvSpPr>
        <p:spPr>
          <a:xfrm>
            <a:off x="4837900" y="2116922"/>
            <a:ext cx="3800116" cy="866890"/>
          </a:xfrm>
          <a:prstGeom prst="roundRect">
            <a:avLst/>
          </a:prstGeom>
          <a:solidFill>
            <a:srgbClr val="FF99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يَتَناوَلُ </a:t>
            </a:r>
            <a:r>
              <a:rPr lang="ar-MA" sz="32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لْحَلَوِيّاتِ </a:t>
            </a:r>
            <a:r>
              <a:rPr kumimoji="0" lang="ar-M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وَٱلْمَشْروباتِ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ٱلْغازِيَّةَ.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AC0DE6AF-B511-62F4-82A0-C58A3ED1AB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295" y="2261546"/>
            <a:ext cx="1002690" cy="90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295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33" grpId="0" animBg="1"/>
      <p:bldP spid="34" grpId="0" animBg="1"/>
      <p:bldP spid="36" grpId="0" animBg="1"/>
      <p:bldP spid="3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20493-90F8-985C-55B1-CAC2FBA54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>
            <a:extLst>
              <a:ext uri="{FF2B5EF4-FFF2-40B4-BE49-F238E27FC236}">
                <a16:creationId xmlns:a16="http://schemas.microsoft.com/office/drawing/2014/main" id="{495B42CA-BB15-50FF-2F8A-9C20B5769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استفدتم من هذه الحكاية؟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3D93622-6B12-DD7E-DFA2-6539BB550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4241" y="1991038"/>
            <a:ext cx="3517333" cy="3517333"/>
          </a:xfrm>
          <a:prstGeom prst="rect">
            <a:avLst/>
          </a:prstGeom>
        </p:spPr>
      </p:pic>
      <p:pic>
        <p:nvPicPr>
          <p:cNvPr id="17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92537D3-4717-A23F-E168-736203547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F134F58-2EFE-9B17-FE3E-003CF21A766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8F2DA0C-262D-DD22-A83D-4581EB9314A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1AB841A-A8C0-234C-278B-4BE0C1B2011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998798D-6059-F7F7-9D28-A8CCA8996E4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9342" y="1329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1A76625-C61F-D5B7-BDE9-4B59A2201E6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4574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980F453-D151-4AD4-F1BF-4195E7B755C6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AD32D0-4E0B-E986-052B-B2E92E9C4A28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9C2D75B-61B8-5AB1-A40D-CC8B7B586867}"/>
              </a:ext>
            </a:extLst>
          </p:cNvPr>
          <p:cNvSpPr>
            <a:spLocks/>
          </p:cNvSpPr>
          <p:nvPr/>
        </p:nvSpPr>
        <p:spPr>
          <a:xfrm>
            <a:off x="324316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3FB01C8-DD1F-A923-163C-130F23026C54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309B62-95FB-5293-05DB-3CC2E8BDA4AA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</p:spTree>
    <p:extLst>
      <p:ext uri="{BB962C8B-B14F-4D97-AF65-F5344CB8AC3E}">
        <p14:creationId xmlns:p14="http://schemas.microsoft.com/office/powerpoint/2010/main" val="2025457791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D233B-D488-66B9-C956-3A33F60A1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B2F52BDB-8CE4-56FE-3753-5EED28505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التعبير الكتابي</a:t>
            </a:r>
            <a:r>
              <a:rPr lang="ar-MA" sz="4000" dirty="0"/>
              <a:t>/إملاء</a:t>
            </a:r>
            <a:r>
              <a:rPr lang="ar-AE" sz="4000" dirty="0"/>
              <a:t> </a:t>
            </a:r>
            <a:endParaRPr lang="fr-MA" sz="44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AB2EAA56-0DF5-11A6-8F87-AF7030B403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0B66B7D2-DB15-9731-79F4-780D035E61F6}"/>
              </a:ext>
            </a:extLst>
          </p:cNvPr>
          <p:cNvSpPr txBox="1"/>
          <p:nvPr/>
        </p:nvSpPr>
        <p:spPr>
          <a:xfrm>
            <a:off x="5301794" y="1777877"/>
            <a:ext cx="1869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التعبير الكتابي</a:t>
            </a:r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0BDA4E48-40E6-90F4-7E70-AA5F9A54A990}"/>
              </a:ext>
            </a:extLst>
          </p:cNvPr>
          <p:cNvSpPr txBox="1">
            <a:spLocks/>
          </p:cNvSpPr>
          <p:nvPr/>
        </p:nvSpPr>
        <p:spPr>
          <a:xfrm>
            <a:off x="1691147" y="2690694"/>
            <a:ext cx="5130853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التعبير عن مشاهد متسلسلة باستعمال ورابط العطف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654A239-74F7-84EF-FD71-11405203A5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9322" y="2103809"/>
            <a:ext cx="826784" cy="640798"/>
          </a:xfrm>
          <a:prstGeom prst="rect">
            <a:avLst/>
          </a:prstGeom>
        </p:spPr>
      </p:pic>
      <p:pic>
        <p:nvPicPr>
          <p:cNvPr id="4" name="Google Shape;571;p140">
            <a:extLst>
              <a:ext uri="{FF2B5EF4-FFF2-40B4-BE49-F238E27FC236}">
                <a16:creationId xmlns:a16="http://schemas.microsoft.com/office/drawing/2014/main" id="{458E4083-D663-976D-E1C1-DA2DA2E412F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63213" y="974885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Espace réservé pour une image  20">
            <a:extLst>
              <a:ext uri="{FF2B5EF4-FFF2-40B4-BE49-F238E27FC236}">
                <a16:creationId xmlns:a16="http://schemas.microsoft.com/office/drawing/2014/main" id="{2C821D3B-A75C-6958-B86C-F3C655A189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931493" y="1777877"/>
            <a:ext cx="540000" cy="540000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1A2FA5D-E395-9142-0E5C-888F5B6E3EA7}"/>
              </a:ext>
            </a:extLst>
          </p:cNvPr>
          <p:cNvSpPr txBox="1">
            <a:spLocks/>
          </p:cNvSpPr>
          <p:nvPr/>
        </p:nvSpPr>
        <p:spPr>
          <a:xfrm>
            <a:off x="2008856" y="3404190"/>
            <a:ext cx="4823867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التدرب على الرسم الإملائي لكلمات تتضمن "ال"</a:t>
            </a:r>
          </a:p>
        </p:txBody>
      </p:sp>
    </p:spTree>
    <p:extLst>
      <p:ext uri="{BB962C8B-B14F-4D97-AF65-F5344CB8AC3E}">
        <p14:creationId xmlns:p14="http://schemas.microsoft.com/office/powerpoint/2010/main" val="5722061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15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BB4AE-99CB-D325-B78D-66D8A342D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0B538C-EAC3-7E41-B83F-910D2B698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والآن ستنتجون جملا لتقديم نصائح لزميلك باعتماد مشاهد.</a:t>
            </a:r>
            <a:endParaRPr lang="ar-MA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3811FAF-F3E6-5693-1262-C507FF12F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57B1159-FC1F-6295-E4C7-16A434990B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5DA2B36-2513-9DF6-112E-D673BE6114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B598EE9-C18F-C7B3-C3B9-6CA16B7CBDB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9695A11-B8D3-19E4-5F0A-F73B47C480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098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387B745-B085-9FAF-2F30-90B51455E38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3434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623B79F-EBC6-7BBA-38A4-458645026E43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89A153D-C02F-DB25-482E-E8005CDA6D4B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305A79B-F3A5-B77A-AA3A-476F68ADD517}"/>
              </a:ext>
            </a:extLst>
          </p:cNvPr>
          <p:cNvSpPr>
            <a:spLocks/>
          </p:cNvSpPr>
          <p:nvPr/>
        </p:nvSpPr>
        <p:spPr>
          <a:xfrm>
            <a:off x="333176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5309C3D-E132-235E-3E32-38298658562F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F53A82-FCF3-AA96-1998-5A1C9F4F2A32}"/>
              </a:ext>
            </a:extLst>
          </p:cNvPr>
          <p:cNvSpPr>
            <a:spLocks/>
          </p:cNvSpPr>
          <p:nvPr/>
        </p:nvSpPr>
        <p:spPr>
          <a:xfrm>
            <a:off x="1816412" y="137521"/>
            <a:ext cx="1538931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تعبير كتابي /إملاء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4D89BC7-ADAD-8B2C-99F2-F60BFA38A7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5484" y="2662877"/>
            <a:ext cx="6686478" cy="263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69452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B6F91-A111-9DFC-EEE9-B995CC5FC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5A2803-4F7F-970E-1A20-C3766E978874}"/>
              </a:ext>
            </a:extLst>
          </p:cNvPr>
          <p:cNvSpPr/>
          <p:nvPr/>
        </p:nvSpPr>
        <p:spPr>
          <a:xfrm>
            <a:off x="6150487" y="3344501"/>
            <a:ext cx="2152737" cy="1450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8B9F94-F1B9-5F26-DD42-36F3D3D90BC9}"/>
              </a:ext>
            </a:extLst>
          </p:cNvPr>
          <p:cNvSpPr/>
          <p:nvPr/>
        </p:nvSpPr>
        <p:spPr>
          <a:xfrm>
            <a:off x="883805" y="3621347"/>
            <a:ext cx="1852701" cy="1039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EB9C923D-12BC-0555-8816-65C795AA5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73" y="756000"/>
            <a:ext cx="7127600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انصح زميلك لكي يحافظ على صحته باعتماد المشهد 1؟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B8718E1-0D79-DA3B-6ABC-6C37D75D42C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5BF4DC6-17EB-7AD7-5080-44A00A3BCDC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ADA250B-7F88-032D-7D15-522E350DC40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8093B9F0-4CE2-77CE-322D-D2122FAD02F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1227" y="157383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A5499AF-FCE1-C6F9-2D65-DEA5A5D7AF55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805EC17-3B57-E7B0-09F2-6921E4252998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77E7489-D234-1A9D-5932-F7EEAFA84DE9}"/>
              </a:ext>
            </a:extLst>
          </p:cNvPr>
          <p:cNvSpPr>
            <a:spLocks/>
          </p:cNvSpPr>
          <p:nvPr/>
        </p:nvSpPr>
        <p:spPr>
          <a:xfrm>
            <a:off x="410969" y="14745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AB3BAAE-525C-DA9A-052D-0EA686AE0251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78ECA94-6FE2-25F3-CB54-6DC0EDAB9232}"/>
              </a:ext>
            </a:extLst>
          </p:cNvPr>
          <p:cNvSpPr/>
          <p:nvPr/>
        </p:nvSpPr>
        <p:spPr>
          <a:xfrm>
            <a:off x="7029383" y="1922021"/>
            <a:ext cx="530246" cy="530246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BF6ABF0-79BF-01B1-BBEA-651F70BBDA4C}"/>
              </a:ext>
            </a:extLst>
          </p:cNvPr>
          <p:cNvSpPr/>
          <p:nvPr/>
        </p:nvSpPr>
        <p:spPr>
          <a:xfrm>
            <a:off x="4398670" y="1922021"/>
            <a:ext cx="530246" cy="530246"/>
          </a:xfrm>
          <a:prstGeom prst="ellipse">
            <a:avLst/>
          </a:prstGeom>
          <a:solidFill>
            <a:srgbClr val="00ACA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EB6992E-CD2F-918F-DE38-64F7E14543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098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E2EDAE0-F39C-13FB-6491-5CEFBBD4730C}"/>
              </a:ext>
            </a:extLst>
          </p:cNvPr>
          <p:cNvSpPr>
            <a:spLocks/>
          </p:cNvSpPr>
          <p:nvPr/>
        </p:nvSpPr>
        <p:spPr>
          <a:xfrm>
            <a:off x="1816412" y="137521"/>
            <a:ext cx="1538931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تعبير كتابي /إملاء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75B2EDE-E5C9-F022-10DB-2B1879E91A79}"/>
              </a:ext>
            </a:extLst>
          </p:cNvPr>
          <p:cNvSpPr/>
          <p:nvPr/>
        </p:nvSpPr>
        <p:spPr>
          <a:xfrm>
            <a:off x="1405846" y="1941570"/>
            <a:ext cx="530246" cy="530246"/>
          </a:xfrm>
          <a:prstGeom prst="ellipse">
            <a:avLst/>
          </a:prstGeom>
          <a:solidFill>
            <a:srgbClr val="00ACA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07416D6-126C-585A-2663-4611CAD603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5484" y="2662877"/>
            <a:ext cx="6686478" cy="2632785"/>
          </a:xfrm>
          <a:prstGeom prst="rect">
            <a:avLst/>
          </a:prstGeom>
        </p:spPr>
      </p:pic>
      <p:pic>
        <p:nvPicPr>
          <p:cNvPr id="17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599A56A-4CF5-E9E9-6671-753E523B9C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A073E84-2619-4672-8BEA-97B7FDB9F4AC}"/>
              </a:ext>
            </a:extLst>
          </p:cNvPr>
          <p:cNvSpPr txBox="1"/>
          <p:nvPr/>
        </p:nvSpPr>
        <p:spPr>
          <a:xfrm>
            <a:off x="5516434" y="5323489"/>
            <a:ext cx="2592000" cy="132802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اِسْتَيْقِظْ باكِراً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99760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-0.00069 0.1326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1E4A35CD-8B9E-97DD-3601-C6DAB7AE25BF}"/>
              </a:ext>
            </a:extLst>
          </p:cNvPr>
          <p:cNvSpPr txBox="1">
            <a:spLocks/>
          </p:cNvSpPr>
          <p:nvPr/>
        </p:nvSpPr>
        <p:spPr>
          <a:xfrm>
            <a:off x="628650" y="962235"/>
            <a:ext cx="78867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عند نهاية الحصة</a:t>
            </a:r>
            <a:endParaRPr kumimoji="0" lang="fr-MA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412C9C9-AC02-18BA-33E7-43AE84D53258}"/>
              </a:ext>
            </a:extLst>
          </p:cNvPr>
          <p:cNvSpPr txBox="1"/>
          <p:nvPr/>
        </p:nvSpPr>
        <p:spPr>
          <a:xfrm>
            <a:off x="1549400" y="1649377"/>
            <a:ext cx="6045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80 % من المتعلمين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على: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311FCD84-7BAA-DECC-FFF7-33F128ABC00E}"/>
              </a:ext>
            </a:extLst>
          </p:cNvPr>
          <p:cNvGrpSpPr/>
          <p:nvPr/>
        </p:nvGrpSpPr>
        <p:grpSpPr>
          <a:xfrm>
            <a:off x="991115" y="2454272"/>
            <a:ext cx="7054194" cy="890781"/>
            <a:chOff x="1331545" y="2851205"/>
            <a:chExt cx="6696000" cy="890781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AB6F730-2E70-F5B4-A1BA-D946A22A5C4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7FF7FEA-AA34-A4A5-6118-0AD93FC4EBED}"/>
                </a:ext>
              </a:extLst>
            </p:cNvPr>
            <p:cNvSpPr/>
            <p:nvPr/>
          </p:nvSpPr>
          <p:spPr>
            <a:xfrm>
              <a:off x="1479176" y="3205638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قراءة فقرات بطلاقة في حدود 35 كلمة.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5D38A43F-9369-4551-8703-F002A0767993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91115" y="3292448"/>
            <a:ext cx="7054194" cy="8907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70BDCC-192E-2842-E8E4-2676574FE67F}"/>
              </a:ext>
            </a:extLst>
          </p:cNvPr>
          <p:cNvSpPr/>
          <p:nvPr/>
        </p:nvSpPr>
        <p:spPr>
          <a:xfrm>
            <a:off x="728638" y="3663768"/>
            <a:ext cx="54889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إعادة إنتاج الحكاية من خلال إعادة السرد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89870B7-1081-F6BB-F932-71507A165337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91115" y="4139574"/>
            <a:ext cx="7054194" cy="89078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12B2C50-4C38-2183-A016-BC3C5B6B8BC7}"/>
              </a:ext>
            </a:extLst>
          </p:cNvPr>
          <p:cNvSpPr/>
          <p:nvPr/>
        </p:nvSpPr>
        <p:spPr>
          <a:xfrm>
            <a:off x="2274904" y="4507077"/>
            <a:ext cx="39148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  <a:defRPr/>
            </a:pPr>
            <a:r>
              <a:rPr lang="a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التعليق على مشاهد باستعمال روابط العطف.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3B84457-3AB0-39F0-9490-423AE8D21054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11" y="4964324"/>
            <a:ext cx="7054194" cy="89078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8EEEF5A-CCC9-7EF5-466D-323ECC3997B8}"/>
              </a:ext>
            </a:extLst>
          </p:cNvPr>
          <p:cNvSpPr txBox="1"/>
          <p:nvPr/>
        </p:nvSpPr>
        <p:spPr>
          <a:xfrm>
            <a:off x="1281659" y="5324332"/>
            <a:ext cx="49006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  <a:defRPr/>
            </a:pPr>
            <a:r>
              <a:rPr lang="a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كتابة كلمات وجمل قصيرة  تتضمن "ال".</a:t>
            </a:r>
          </a:p>
        </p:txBody>
      </p:sp>
    </p:spTree>
    <p:extLst>
      <p:ext uri="{BB962C8B-B14F-4D97-AF65-F5344CB8AC3E}">
        <p14:creationId xmlns:p14="http://schemas.microsoft.com/office/powerpoint/2010/main" val="3688265557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80D6C-51D1-9B25-D3BF-948B88ACA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8CD475-8001-1C71-638F-F3D6FF3D06C1}"/>
              </a:ext>
            </a:extLst>
          </p:cNvPr>
          <p:cNvSpPr/>
          <p:nvPr/>
        </p:nvSpPr>
        <p:spPr>
          <a:xfrm>
            <a:off x="6150487" y="3344501"/>
            <a:ext cx="2152737" cy="1450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B6CBC9-0428-E654-EB63-382E9E8509F9}"/>
              </a:ext>
            </a:extLst>
          </p:cNvPr>
          <p:cNvSpPr/>
          <p:nvPr/>
        </p:nvSpPr>
        <p:spPr>
          <a:xfrm>
            <a:off x="883805" y="3621347"/>
            <a:ext cx="1852701" cy="1039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235A34BE-2F7E-AE02-9541-E0F82C805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73" y="756000"/>
            <a:ext cx="7168848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بم ستنصح في المشهد2؟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C90B570-3A6E-6D05-FAB9-021367819C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16186B1-E906-FC5F-F6EE-E285E6CA04F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BB2A0C8-A495-A2DA-D4B9-043C7B109DA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40EF2298-0465-1AC1-0073-AB4C789254B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5031" y="13832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F865954-0B5E-468E-2225-5AE14659D585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23799BE-15B4-7032-5B04-4D5B6F068163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992FCDA-4330-3080-6164-25163FBC7223}"/>
              </a:ext>
            </a:extLst>
          </p:cNvPr>
          <p:cNvSpPr>
            <a:spLocks/>
          </p:cNvSpPr>
          <p:nvPr/>
        </p:nvSpPr>
        <p:spPr>
          <a:xfrm>
            <a:off x="344773" y="12839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967A880-0FB5-1028-2EB5-76611D39738E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693DB3-847C-BA5A-17A7-BD59BEEDBFCA}"/>
              </a:ext>
            </a:extLst>
          </p:cNvPr>
          <p:cNvSpPr/>
          <p:nvPr/>
        </p:nvSpPr>
        <p:spPr>
          <a:xfrm>
            <a:off x="883805" y="3621347"/>
            <a:ext cx="1852701" cy="1039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0C904F3-BAD5-A26A-2CA4-83B01E4D78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098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1B07B7D-9D9D-B1ED-C8D5-C76A02E4D1B1}"/>
              </a:ext>
            </a:extLst>
          </p:cNvPr>
          <p:cNvSpPr>
            <a:spLocks/>
          </p:cNvSpPr>
          <p:nvPr/>
        </p:nvSpPr>
        <p:spPr>
          <a:xfrm>
            <a:off x="1816412" y="137521"/>
            <a:ext cx="1538931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تعبير كتابي /إملاء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5FB51E8-447B-91FD-B152-978857F034B2}"/>
              </a:ext>
            </a:extLst>
          </p:cNvPr>
          <p:cNvSpPr/>
          <p:nvPr/>
        </p:nvSpPr>
        <p:spPr>
          <a:xfrm>
            <a:off x="7029383" y="1922021"/>
            <a:ext cx="530246" cy="530246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9198F2C-E4D6-BADD-B442-D83DC1A52D90}"/>
              </a:ext>
            </a:extLst>
          </p:cNvPr>
          <p:cNvSpPr/>
          <p:nvPr/>
        </p:nvSpPr>
        <p:spPr>
          <a:xfrm>
            <a:off x="1405846" y="1941570"/>
            <a:ext cx="530246" cy="530246"/>
          </a:xfrm>
          <a:prstGeom prst="ellipse">
            <a:avLst/>
          </a:prstGeom>
          <a:solidFill>
            <a:srgbClr val="00ACA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37634C0-E83C-584A-9CF4-4EA0A22E93C6}"/>
              </a:ext>
            </a:extLst>
          </p:cNvPr>
          <p:cNvSpPr/>
          <p:nvPr/>
        </p:nvSpPr>
        <p:spPr>
          <a:xfrm>
            <a:off x="4398670" y="1899933"/>
            <a:ext cx="530246" cy="530246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151AEF0-868B-57BD-7700-ABB9F044C6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035B64D-53BC-860B-4A29-13CF0D980B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5484" y="2662877"/>
            <a:ext cx="6686478" cy="263278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FD8EF87-2F8E-DABE-B3A3-BBA539D58674}"/>
              </a:ext>
            </a:extLst>
          </p:cNvPr>
          <p:cNvSpPr txBox="1"/>
          <p:nvPr/>
        </p:nvSpPr>
        <p:spPr>
          <a:xfrm>
            <a:off x="5516434" y="5247288"/>
            <a:ext cx="2592000" cy="132802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اِسْتَيْقِظْ باكِراً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4D4A7EC-54DE-935E-7171-B7491F322EDE}"/>
              </a:ext>
            </a:extLst>
          </p:cNvPr>
          <p:cNvSpPr txBox="1"/>
          <p:nvPr/>
        </p:nvSpPr>
        <p:spPr>
          <a:xfrm>
            <a:off x="3203191" y="5269641"/>
            <a:ext cx="2592000" cy="132802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حافِظْ عَلى نَظافَتِكَ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899253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-0.00069 0.1326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0.00156 0.1326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67D8C-2B9F-B489-C07D-ED922D23D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EA7586-8EE7-B7E6-36CF-ABE2AC0CB77C}"/>
              </a:ext>
            </a:extLst>
          </p:cNvPr>
          <p:cNvSpPr/>
          <p:nvPr/>
        </p:nvSpPr>
        <p:spPr>
          <a:xfrm>
            <a:off x="6150487" y="3344501"/>
            <a:ext cx="2152737" cy="1450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1D0F76-7DAC-1538-88EA-8F9FFDA56273}"/>
              </a:ext>
            </a:extLst>
          </p:cNvPr>
          <p:cNvSpPr/>
          <p:nvPr/>
        </p:nvSpPr>
        <p:spPr>
          <a:xfrm>
            <a:off x="883805" y="3621347"/>
            <a:ext cx="1852701" cy="1039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6C8F781B-AAD4-4537-3D3B-8AB885255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وبم ستنصح في المشهد3؟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DA55D21-E487-2BE3-FA5C-E00C5E0F31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703B47F-0C19-5EC3-07EF-36C1450398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EAAF06-230D-8EE0-B810-233E77F87C4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0B2AB04-BB27-CF0B-F926-1CC80AD367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0637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BC9D73E-598B-5522-36B0-4998A4860224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A6243B8-A544-7687-0D5A-EA26FFD7DF54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E244144-14B0-E978-E946-1B3AF4026553}"/>
              </a:ext>
            </a:extLst>
          </p:cNvPr>
          <p:cNvSpPr>
            <a:spLocks/>
          </p:cNvSpPr>
          <p:nvPr/>
        </p:nvSpPr>
        <p:spPr>
          <a:xfrm>
            <a:off x="370379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7815AA9-17DB-501D-20A2-2B613BE4D048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845625-2D78-E212-F5A2-82488DEC448F}"/>
              </a:ext>
            </a:extLst>
          </p:cNvPr>
          <p:cNvSpPr/>
          <p:nvPr/>
        </p:nvSpPr>
        <p:spPr>
          <a:xfrm>
            <a:off x="6150487" y="3344501"/>
            <a:ext cx="2152737" cy="1450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1829AA-E5F5-AE59-63B0-719088260A18}"/>
              </a:ext>
            </a:extLst>
          </p:cNvPr>
          <p:cNvSpPr/>
          <p:nvPr/>
        </p:nvSpPr>
        <p:spPr>
          <a:xfrm>
            <a:off x="883805" y="3621347"/>
            <a:ext cx="1852701" cy="1039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30FC45A-068A-00EC-8891-5DA51CF556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098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436D6CA-A0B5-8397-900E-923C4C616B44}"/>
              </a:ext>
            </a:extLst>
          </p:cNvPr>
          <p:cNvSpPr>
            <a:spLocks/>
          </p:cNvSpPr>
          <p:nvPr/>
        </p:nvSpPr>
        <p:spPr>
          <a:xfrm>
            <a:off x="1816412" y="137521"/>
            <a:ext cx="1538931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تعبير كتابي /إملاء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22ED17A-61E5-D034-3B61-0D8D65CCAE30}"/>
              </a:ext>
            </a:extLst>
          </p:cNvPr>
          <p:cNvSpPr/>
          <p:nvPr/>
        </p:nvSpPr>
        <p:spPr>
          <a:xfrm>
            <a:off x="7029383" y="1922021"/>
            <a:ext cx="530246" cy="530246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3F02E04-09AC-E3E4-D947-DD65D729149C}"/>
              </a:ext>
            </a:extLst>
          </p:cNvPr>
          <p:cNvSpPr/>
          <p:nvPr/>
        </p:nvSpPr>
        <p:spPr>
          <a:xfrm>
            <a:off x="4398670" y="1899933"/>
            <a:ext cx="530246" cy="530246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49553CE-B504-F90C-C769-EC4AA2EE4F9C}"/>
              </a:ext>
            </a:extLst>
          </p:cNvPr>
          <p:cNvSpPr/>
          <p:nvPr/>
        </p:nvSpPr>
        <p:spPr>
          <a:xfrm>
            <a:off x="1918706" y="1922021"/>
            <a:ext cx="530246" cy="530246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E07508B-131C-4535-7A37-69EE17CF3C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256B62A-0956-112F-2FFF-AEFAE59151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5484" y="2662877"/>
            <a:ext cx="6686478" cy="263278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A22B46A-5F9F-2015-5C5E-265936DD6626}"/>
              </a:ext>
            </a:extLst>
          </p:cNvPr>
          <p:cNvSpPr txBox="1"/>
          <p:nvPr/>
        </p:nvSpPr>
        <p:spPr>
          <a:xfrm>
            <a:off x="5516434" y="5247288"/>
            <a:ext cx="2592000" cy="132802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اِسْتَيْقِظْ باكِراً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40DE0B3-351D-F77F-8B00-00E218460993}"/>
              </a:ext>
            </a:extLst>
          </p:cNvPr>
          <p:cNvSpPr txBox="1"/>
          <p:nvPr/>
        </p:nvSpPr>
        <p:spPr>
          <a:xfrm>
            <a:off x="3203191" y="5269641"/>
            <a:ext cx="2592000" cy="132802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حافِظْ عَلى نَظافَتِكَ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89722BA-E798-1671-B2FD-C321C6E115D6}"/>
              </a:ext>
            </a:extLst>
          </p:cNvPr>
          <p:cNvSpPr txBox="1"/>
          <p:nvPr/>
        </p:nvSpPr>
        <p:spPr>
          <a:xfrm>
            <a:off x="514155" y="5247289"/>
            <a:ext cx="2592000" cy="132802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تَناوَلْ فَطورَكَ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547532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-0.00069 0.1326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0.00156 0.1326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85185E-6 L 0.00278 0.1324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8D5E0-826D-167F-04B6-3DE097308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560EC1-4B34-FA49-8B77-F357B197C0A2}"/>
              </a:ext>
            </a:extLst>
          </p:cNvPr>
          <p:cNvSpPr/>
          <p:nvPr/>
        </p:nvSpPr>
        <p:spPr>
          <a:xfrm>
            <a:off x="6150487" y="3344501"/>
            <a:ext cx="2152737" cy="1450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58198F-2F8E-5E69-35BF-8182A0DBA8CE}"/>
              </a:ext>
            </a:extLst>
          </p:cNvPr>
          <p:cNvSpPr/>
          <p:nvPr/>
        </p:nvSpPr>
        <p:spPr>
          <a:xfrm>
            <a:off x="883805" y="3621347"/>
            <a:ext cx="1852701" cy="1039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A684C6FD-E1CA-1869-4DB5-56AC42891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أربط بين النصائح مبتدئا ب: كي تحافظ على صحتك:..............و.......................و...................</a:t>
            </a:r>
          </a:p>
        </p:txBody>
      </p:sp>
      <p:pic>
        <p:nvPicPr>
          <p:cNvPr id="7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6ED4B6B-FC16-C724-6180-4B46111E7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BE8A52E-654B-61F2-59D5-2F7BC53F62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75CF3B1-4F8E-15E1-4B2D-E52B45B9644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41586D6-1CB7-CBC1-0F40-F441EFE8D83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8BDCE78-3FA6-6108-5FB6-BB0BE88E81F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0637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8BC1C26-15CE-027D-5B97-7080B7E1F335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21A6283-E064-007C-927F-9BEB5FEA1E55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415F9BC-D304-9572-0DFD-126A50FB28E8}"/>
              </a:ext>
            </a:extLst>
          </p:cNvPr>
          <p:cNvSpPr>
            <a:spLocks/>
          </p:cNvSpPr>
          <p:nvPr/>
        </p:nvSpPr>
        <p:spPr>
          <a:xfrm>
            <a:off x="370379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09975C9-2075-FFC3-D3A1-37B9EA41783E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DD00C7-00CD-B97A-F6F5-2F46D509ECD1}"/>
              </a:ext>
            </a:extLst>
          </p:cNvPr>
          <p:cNvSpPr/>
          <p:nvPr/>
        </p:nvSpPr>
        <p:spPr>
          <a:xfrm>
            <a:off x="6150487" y="3344501"/>
            <a:ext cx="2152737" cy="1450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CBDD2B-D63A-895E-0A20-CA5DF2018257}"/>
              </a:ext>
            </a:extLst>
          </p:cNvPr>
          <p:cNvSpPr/>
          <p:nvPr/>
        </p:nvSpPr>
        <p:spPr>
          <a:xfrm>
            <a:off x="883805" y="3621347"/>
            <a:ext cx="1852701" cy="1039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0B23B1B-FE67-9D11-65CE-91AE5D449D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098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EE52399-24A3-0362-8C95-C5555A9DAED6}"/>
              </a:ext>
            </a:extLst>
          </p:cNvPr>
          <p:cNvSpPr>
            <a:spLocks/>
          </p:cNvSpPr>
          <p:nvPr/>
        </p:nvSpPr>
        <p:spPr>
          <a:xfrm>
            <a:off x="1816412" y="137521"/>
            <a:ext cx="1538931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تعبير كتابي /إملاء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FF6082F-519F-28C6-2C33-B530293E1517}"/>
              </a:ext>
            </a:extLst>
          </p:cNvPr>
          <p:cNvSpPr txBox="1"/>
          <p:nvPr/>
        </p:nvSpPr>
        <p:spPr>
          <a:xfrm>
            <a:off x="5516434" y="4794574"/>
            <a:ext cx="2592000" cy="132802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اِسْتَيْقِظْ باكِراً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F202216-FD70-D4AD-B71A-8A02EAEFBC01}"/>
              </a:ext>
            </a:extLst>
          </p:cNvPr>
          <p:cNvSpPr txBox="1"/>
          <p:nvPr/>
        </p:nvSpPr>
        <p:spPr>
          <a:xfrm>
            <a:off x="3203191" y="4816927"/>
            <a:ext cx="2592000" cy="132802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حافِظْ عَلى نَظافَتِكَ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DC4D5B8-836F-121C-7779-910B5977AAEC}"/>
              </a:ext>
            </a:extLst>
          </p:cNvPr>
          <p:cNvSpPr txBox="1"/>
          <p:nvPr/>
        </p:nvSpPr>
        <p:spPr>
          <a:xfrm>
            <a:off x="514155" y="4794575"/>
            <a:ext cx="2592000" cy="132802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تَناوَلْ فَطورَكَ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99B2DA8-8BCB-1C32-556E-BD64B810C829}"/>
              </a:ext>
            </a:extLst>
          </p:cNvPr>
          <p:cNvSpPr txBox="1"/>
          <p:nvPr/>
        </p:nvSpPr>
        <p:spPr>
          <a:xfrm>
            <a:off x="539739" y="5571518"/>
            <a:ext cx="8248107" cy="681038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3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 تُحافِظَ عَلى صِحَّتِكَ</a:t>
            </a:r>
            <a:r>
              <a:rPr lang="ar-MA" sz="3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</a:t>
            </a:r>
            <a:r>
              <a:rPr lang="ar-MA" sz="3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اِسْتَيْقِظْ باكِراً  </a:t>
            </a:r>
            <a:r>
              <a:rPr lang="ar-MA" sz="3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 </a:t>
            </a:r>
            <a:r>
              <a:rPr lang="ar-MA" sz="3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حافِظْ عَلى نَظافَتِكَ </a:t>
            </a:r>
            <a:r>
              <a:rPr lang="ar-MA" sz="3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 </a:t>
            </a:r>
            <a:r>
              <a:rPr lang="ar-MA" sz="3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تَناوَلْ فَطورَكَ.</a:t>
            </a:r>
            <a:endParaRPr lang="fr-MA" sz="34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D3F80AE-1476-42BF-4AB5-5341A8028F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5484" y="2071211"/>
            <a:ext cx="6686478" cy="263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688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-0.00069 0.1326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0.00156 0.1326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85185E-6 L 0.00278 0.1324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C2465-097E-2B71-3F98-6C737E0DE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D05BEACA-E021-F237-D644-B3466D52F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ثنائيات علقوا على كل مشهد بنصيحة للمحافظة على الأسنان.  من يعلق على المشهد1؟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2" name="Image 21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EF815585-B3AE-37BB-9D1D-57BFB1EE3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8CE7D-5C00-A477-86A2-28FC3D52038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BBA9888-E77D-2E19-20AE-A3FFA8533EC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8D14C10-C982-401A-E845-A80311B917B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94A044A-DB0B-7D5C-C42B-7E29977D2C0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4257" y="12992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DA9E5AB-85B6-CF58-D644-D982AD5AF2F7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55B87FA-5274-A0D1-AF4E-A7881606FC83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7D15506-A831-00F4-8C7B-31174B99382B}"/>
              </a:ext>
            </a:extLst>
          </p:cNvPr>
          <p:cNvSpPr>
            <a:spLocks/>
          </p:cNvSpPr>
          <p:nvPr/>
        </p:nvSpPr>
        <p:spPr>
          <a:xfrm>
            <a:off x="293999" y="11999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897A2CE-5FA2-B02C-776A-3E3A4CFB0370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7A52281-FBF6-DDD5-EC95-990D730728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098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D2F19A8-4D6A-6D21-C840-D36C078D18C8}"/>
              </a:ext>
            </a:extLst>
          </p:cNvPr>
          <p:cNvSpPr>
            <a:spLocks/>
          </p:cNvSpPr>
          <p:nvPr/>
        </p:nvSpPr>
        <p:spPr>
          <a:xfrm>
            <a:off x="1816412" y="137521"/>
            <a:ext cx="1538931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تعبير كتابي /إملاء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A0EB396D-C0FB-47C4-EA7F-C2EAD3BE007D}"/>
              </a:ext>
            </a:extLst>
          </p:cNvPr>
          <p:cNvSpPr/>
          <p:nvPr/>
        </p:nvSpPr>
        <p:spPr>
          <a:xfrm>
            <a:off x="7242082" y="1955857"/>
            <a:ext cx="530246" cy="530246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CBE54FB-81CB-4CE8-E272-E6750FE401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38" y="3040124"/>
            <a:ext cx="7275123" cy="2625077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8A4D418A-8761-F428-C3B9-1E1A23F38376}"/>
              </a:ext>
            </a:extLst>
          </p:cNvPr>
          <p:cNvSpPr/>
          <p:nvPr/>
        </p:nvSpPr>
        <p:spPr>
          <a:xfrm>
            <a:off x="4398670" y="1922021"/>
            <a:ext cx="530246" cy="530246"/>
          </a:xfrm>
          <a:prstGeom prst="ellipse">
            <a:avLst/>
          </a:prstGeom>
          <a:solidFill>
            <a:srgbClr val="00ACA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96B81F6-D81F-BD65-0DE2-5E0F0D8852E5}"/>
              </a:ext>
            </a:extLst>
          </p:cNvPr>
          <p:cNvSpPr/>
          <p:nvPr/>
        </p:nvSpPr>
        <p:spPr>
          <a:xfrm>
            <a:off x="1405846" y="1941570"/>
            <a:ext cx="530246" cy="530246"/>
          </a:xfrm>
          <a:prstGeom prst="ellipse">
            <a:avLst/>
          </a:prstGeom>
          <a:solidFill>
            <a:srgbClr val="00ACA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40239874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23093-7796-AB1B-AB36-E325ED227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C0520F6C-B197-191F-DD15-5D22564F5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واظِبْ عَلى تَنْظيفِها كُلَّ يَوْمٍ.</a:t>
            </a:r>
            <a:r>
              <a:rPr lang="ar-MA" sz="2400" b="1" dirty="0">
                <a:solidFill>
                  <a:srgbClr val="1F4E79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يعلق على المشهد2؟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2" name="Image 21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AF554636-C59A-BFA3-3ED2-C80EE2C8C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1F64EDE-24A3-8820-620C-9F9AF4B9FB4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207F895-7135-8DD6-1FF0-FC8ECB65189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6EF41EA-031A-6152-410D-782E34EF9B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AD1A589-A3E4-F3FD-33C9-73C3C3C1775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4257" y="12992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7B3C9A7-6332-17C4-1F27-4C12EB3CEAE4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DEC40D7-982E-E4C9-3D37-C0E650C3B2A7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2949A84-E640-0137-52B5-E2776FD25BEF}"/>
              </a:ext>
            </a:extLst>
          </p:cNvPr>
          <p:cNvSpPr>
            <a:spLocks/>
          </p:cNvSpPr>
          <p:nvPr/>
        </p:nvSpPr>
        <p:spPr>
          <a:xfrm>
            <a:off x="293999" y="11999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A1C13FE-6C55-216C-324D-6964DE7D7D10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9CA5B47-7AA2-F291-4426-B361375AB4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098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58C616B-120A-2E21-2479-5CF933D6B69F}"/>
              </a:ext>
            </a:extLst>
          </p:cNvPr>
          <p:cNvSpPr>
            <a:spLocks/>
          </p:cNvSpPr>
          <p:nvPr/>
        </p:nvSpPr>
        <p:spPr>
          <a:xfrm>
            <a:off x="1816412" y="137521"/>
            <a:ext cx="1538931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تعبير كتابي /إملاء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9D692B0-BD69-F85A-569C-A047D481413E}"/>
              </a:ext>
            </a:extLst>
          </p:cNvPr>
          <p:cNvSpPr/>
          <p:nvPr/>
        </p:nvSpPr>
        <p:spPr>
          <a:xfrm>
            <a:off x="4347740" y="1922021"/>
            <a:ext cx="530246" cy="530246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AFEF45B-E02D-03D3-2D87-FA7C22C26601}"/>
              </a:ext>
            </a:extLst>
          </p:cNvPr>
          <p:cNvSpPr/>
          <p:nvPr/>
        </p:nvSpPr>
        <p:spPr>
          <a:xfrm>
            <a:off x="1630379" y="1941570"/>
            <a:ext cx="530246" cy="530246"/>
          </a:xfrm>
          <a:prstGeom prst="ellipse">
            <a:avLst/>
          </a:prstGeom>
          <a:solidFill>
            <a:srgbClr val="00ACA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600" dirty="0">
                <a:solidFill>
                  <a:prstClr val="white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3</a:t>
            </a:r>
            <a:endParaRPr lang="fr-MA" sz="3600" dirty="0">
              <a:solidFill>
                <a:prstClr val="white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A6216FC9-42B4-3D89-B6B2-AEC55DB646F4}"/>
              </a:ext>
            </a:extLst>
          </p:cNvPr>
          <p:cNvSpPr/>
          <p:nvPr/>
        </p:nvSpPr>
        <p:spPr>
          <a:xfrm>
            <a:off x="7242082" y="1955857"/>
            <a:ext cx="530246" cy="530246"/>
          </a:xfrm>
          <a:prstGeom prst="ellipse">
            <a:avLst/>
          </a:prstGeom>
          <a:solidFill>
            <a:srgbClr val="00ACA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600" dirty="0">
                <a:solidFill>
                  <a:prstClr val="white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endParaRPr lang="fr-MA" sz="3600" dirty="0">
              <a:solidFill>
                <a:prstClr val="white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4119A02-6B68-9292-1D8C-DC076336BF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372" y="2898336"/>
            <a:ext cx="8119227" cy="2368326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86DCE68-848F-0643-7FF7-A9E613F79E02}"/>
              </a:ext>
            </a:extLst>
          </p:cNvPr>
          <p:cNvSpPr/>
          <p:nvPr/>
        </p:nvSpPr>
        <p:spPr>
          <a:xfrm>
            <a:off x="3454899" y="5194429"/>
            <a:ext cx="2505732" cy="9689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تَناوَلْ طَعاماً صِحِّيّاً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69A4B0D2-1B20-9A78-7F3F-DA9B4A397893}"/>
              </a:ext>
            </a:extLst>
          </p:cNvPr>
          <p:cNvSpPr/>
          <p:nvPr/>
        </p:nvSpPr>
        <p:spPr>
          <a:xfrm>
            <a:off x="6405140" y="5492804"/>
            <a:ext cx="2505732" cy="9689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rtl="1"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واظِبْ عَلى تَنْظيفِها </a:t>
            </a:r>
          </a:p>
          <a:p>
            <a:pPr lvl="0" algn="r" rtl="1"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كُلَّ يَوْمٍ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081521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9" grpId="0" animBg="1"/>
      <p:bldP spid="5" grpId="0" animBg="1"/>
      <p:bldP spid="1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B91F1-A774-F8C5-64C9-1D93125B8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1584B25F-2181-7F27-4320-DC83E9FD9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يعلق المشهد 3؟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0C7B970E-1EB8-F865-F2B2-639DB9C22D5E}"/>
              </a:ext>
            </a:extLst>
          </p:cNvPr>
          <p:cNvSpPr/>
          <p:nvPr/>
        </p:nvSpPr>
        <p:spPr>
          <a:xfrm>
            <a:off x="6405140" y="5492804"/>
            <a:ext cx="2505732" cy="9689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rtl="1"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واظِبْ عَلى تَنْظيفِها </a:t>
            </a:r>
          </a:p>
          <a:p>
            <a:pPr lvl="0" algn="r" rtl="1"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كُلَّ يَوْمٍ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ACF024B-FA48-4BF8-EA7E-E50DC474F1C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DDA9068-639C-6FC6-7EBC-A58E2BCC2CD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9BF1CB0-511D-B3E4-5EE5-0D082A92852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37783FB-4BE1-5821-5CB0-78E7B6ED79A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4257" y="12992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DAB13FC-29AB-2857-3FE5-878FBC8A1B5A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1ACDA1-36F6-58C6-8259-B84DEE2DAAAF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8BE2175-9E90-A028-CD2D-5EEC4449ABD2}"/>
              </a:ext>
            </a:extLst>
          </p:cNvPr>
          <p:cNvSpPr>
            <a:spLocks/>
          </p:cNvSpPr>
          <p:nvPr/>
        </p:nvSpPr>
        <p:spPr>
          <a:xfrm>
            <a:off x="293999" y="11999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E78B569-4E48-F8A7-B0C0-43D9842DE9FF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B80F232-A297-58B3-C015-F8E5825B10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098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4FE4847-782D-F9D6-21E2-ED3915F77178}"/>
              </a:ext>
            </a:extLst>
          </p:cNvPr>
          <p:cNvSpPr>
            <a:spLocks/>
          </p:cNvSpPr>
          <p:nvPr/>
        </p:nvSpPr>
        <p:spPr>
          <a:xfrm>
            <a:off x="1816412" y="137521"/>
            <a:ext cx="1538931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تعبير كتابي /إملاء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552EFBF-90F3-EDD9-D7F8-AAA558ED6A41}"/>
              </a:ext>
            </a:extLst>
          </p:cNvPr>
          <p:cNvSpPr/>
          <p:nvPr/>
        </p:nvSpPr>
        <p:spPr>
          <a:xfrm>
            <a:off x="4347740" y="1922021"/>
            <a:ext cx="530246" cy="530246"/>
          </a:xfrm>
          <a:prstGeom prst="ellipse">
            <a:avLst/>
          </a:prstGeom>
          <a:solidFill>
            <a:srgbClr val="00ACA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prstClr val="white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2</a:t>
            </a:r>
            <a:endParaRPr lang="fr-MA" sz="3600" dirty="0">
              <a:solidFill>
                <a:prstClr val="white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F3093A2-0A60-B71A-7771-AA6423A66386}"/>
              </a:ext>
            </a:extLst>
          </p:cNvPr>
          <p:cNvSpPr/>
          <p:nvPr/>
        </p:nvSpPr>
        <p:spPr>
          <a:xfrm>
            <a:off x="1630379" y="1941570"/>
            <a:ext cx="530246" cy="530246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4399AB0-E022-1F83-B81F-870A347F3BD3}"/>
              </a:ext>
            </a:extLst>
          </p:cNvPr>
          <p:cNvSpPr/>
          <p:nvPr/>
        </p:nvSpPr>
        <p:spPr>
          <a:xfrm>
            <a:off x="7242082" y="1955857"/>
            <a:ext cx="530246" cy="530246"/>
          </a:xfrm>
          <a:prstGeom prst="ellipse">
            <a:avLst/>
          </a:prstGeom>
          <a:solidFill>
            <a:srgbClr val="00ACA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600" dirty="0">
                <a:solidFill>
                  <a:prstClr val="white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endParaRPr lang="fr-MA" sz="3600" dirty="0">
              <a:solidFill>
                <a:prstClr val="white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3A78B97-D31E-B2AE-F738-2A9815073F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372" y="2898336"/>
            <a:ext cx="8119227" cy="2368326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216C69F-B47A-EFD0-4F34-262520923DD1}"/>
              </a:ext>
            </a:extLst>
          </p:cNvPr>
          <p:cNvSpPr/>
          <p:nvPr/>
        </p:nvSpPr>
        <p:spPr>
          <a:xfrm>
            <a:off x="3560167" y="5266662"/>
            <a:ext cx="2505732" cy="9689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تَناوَلْ طَعاماً صِحِّيّاً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064AD2F-ED45-3329-EB62-4047194A651A}"/>
              </a:ext>
            </a:extLst>
          </p:cNvPr>
          <p:cNvSpPr/>
          <p:nvPr/>
        </p:nvSpPr>
        <p:spPr>
          <a:xfrm>
            <a:off x="450425" y="5492804"/>
            <a:ext cx="2505732" cy="9689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3600" b="1" dirty="0" err="1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ﭐحْرِصْ</a:t>
            </a:r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فَحْصِها </a:t>
            </a:r>
            <a:r>
              <a:rPr lang="ar-MA" sz="3600" b="1" dirty="0" err="1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بـﭐنْتِظامٍ</a:t>
            </a:r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MA" sz="3600" b="1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1964BE7-CF01-A7E3-DC71-CE37B555DE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394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1" grpId="0" animBg="1"/>
      <p:bldP spid="18" grpId="0" animBg="1"/>
      <p:bldP spid="19" grpId="0" animBg="1"/>
      <p:bldP spid="2" grpId="0" animBg="1"/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4506C-F906-E86A-1589-69563F29B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F4F5FEF9-EBA7-C740-5407-72C63A153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33E885C-AA37-62B6-3D76-67A8FA535E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200C170-93CB-AB50-6F99-3952EC19592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CD5FBC2-2A95-0139-C845-CCA0558ED42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B7658B4-C9FE-7E04-1D6A-5E513F04EB5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4257" y="12992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299A33A-C761-62D3-1207-9284546A6C9A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5ACED07-F28D-B468-67F0-A8C386385DD6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6A3B3E4-EAA5-DFE1-EE24-26D0D92985EB}"/>
              </a:ext>
            </a:extLst>
          </p:cNvPr>
          <p:cNvSpPr>
            <a:spLocks/>
          </p:cNvSpPr>
          <p:nvPr/>
        </p:nvSpPr>
        <p:spPr>
          <a:xfrm>
            <a:off x="293999" y="11999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22D01F8-56EB-B476-D1FE-A8D33FB1A3D3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8650EA3-320F-B199-9D04-F98CEDB9E6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098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A3DFBE1-8CAA-DFB4-BA85-21848318734B}"/>
              </a:ext>
            </a:extLst>
          </p:cNvPr>
          <p:cNvSpPr>
            <a:spLocks/>
          </p:cNvSpPr>
          <p:nvPr/>
        </p:nvSpPr>
        <p:spPr>
          <a:xfrm>
            <a:off x="1816412" y="137521"/>
            <a:ext cx="1538931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تعبير كتابي /إملاء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33AFCAB-2177-85FF-B673-A128EF932A47}"/>
              </a:ext>
            </a:extLst>
          </p:cNvPr>
          <p:cNvSpPr/>
          <p:nvPr/>
        </p:nvSpPr>
        <p:spPr>
          <a:xfrm>
            <a:off x="4347740" y="1922021"/>
            <a:ext cx="530246" cy="530246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73A38EA-36D0-4B8B-9363-106944F3BB15}"/>
              </a:ext>
            </a:extLst>
          </p:cNvPr>
          <p:cNvSpPr/>
          <p:nvPr/>
        </p:nvSpPr>
        <p:spPr>
          <a:xfrm>
            <a:off x="1630379" y="1941570"/>
            <a:ext cx="530246" cy="530246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092FE7A-47F2-50D1-BBE5-E76BF7F653E1}"/>
              </a:ext>
            </a:extLst>
          </p:cNvPr>
          <p:cNvSpPr/>
          <p:nvPr/>
        </p:nvSpPr>
        <p:spPr>
          <a:xfrm>
            <a:off x="7242082" y="1955857"/>
            <a:ext cx="530246" cy="530246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7969F9A-D1AD-5B16-B8C3-CC83861242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372" y="2898336"/>
            <a:ext cx="8119227" cy="2368326"/>
          </a:xfrm>
          <a:prstGeom prst="rect">
            <a:avLst/>
          </a:prstGeom>
        </p:spPr>
      </p:pic>
      <p:pic>
        <p:nvPicPr>
          <p:cNvPr id="13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099C5CF-6764-664A-91AE-AB755A7AA8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650BD62-78C4-E3C3-72EB-993F418A38B6}"/>
              </a:ext>
            </a:extLst>
          </p:cNvPr>
          <p:cNvSpPr/>
          <p:nvPr/>
        </p:nvSpPr>
        <p:spPr>
          <a:xfrm>
            <a:off x="6405140" y="5492804"/>
            <a:ext cx="2505732" cy="9689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rtl="1"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واظِبْ عَلى تَنْظيفِها </a:t>
            </a:r>
          </a:p>
          <a:p>
            <a:pPr lvl="0" algn="r" rtl="1"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كُلَّ يَوْمٍ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881250BF-AD73-AA26-59F2-9A9FE92ADF79}"/>
              </a:ext>
            </a:extLst>
          </p:cNvPr>
          <p:cNvSpPr/>
          <p:nvPr/>
        </p:nvSpPr>
        <p:spPr>
          <a:xfrm>
            <a:off x="3560167" y="5266662"/>
            <a:ext cx="2505732" cy="9689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تَناوَلْ طَعاماً صِحِّيّاً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F61AC638-85FC-9B4C-655F-AAE130FBDCA3}"/>
              </a:ext>
            </a:extLst>
          </p:cNvPr>
          <p:cNvSpPr/>
          <p:nvPr/>
        </p:nvSpPr>
        <p:spPr>
          <a:xfrm>
            <a:off x="450425" y="5492804"/>
            <a:ext cx="2505732" cy="9689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3600" b="1" dirty="0" err="1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ﭐحْرِصْ</a:t>
            </a:r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فَحْصِها </a:t>
            </a:r>
            <a:r>
              <a:rPr lang="ar-MA" sz="3600" b="1" dirty="0" err="1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بـﭐنْتِظامٍ</a:t>
            </a:r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MA" sz="3600" b="1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021443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37E35-AE94-1AB5-264C-9F068A5EC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D0055108-899E-3EFD-E663-7C101A6DB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اربطوا  بين النصائح باستعمال: لكي تحافظ على صحة أسنانك:...........و.............و...........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2" name="Image 21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D6CB4FC9-E3A1-C2BE-7710-66603DB57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0662152-C9B4-91EF-FD91-CA6C2905C0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88FB016-1EAC-AA65-1CF2-F7BE0EDC57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4994E64-3FCD-33D3-47ED-A4ECFC641F0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53A8A2B-2A2E-E166-1FE4-DF7FA90DB91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4257" y="12992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2DE2834-6F1D-9AFC-AED8-B431F464FF00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D496351-A66B-D6C7-DDDD-111CFFDB8555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1F8AC38-149D-E803-F352-E405BB51C4E9}"/>
              </a:ext>
            </a:extLst>
          </p:cNvPr>
          <p:cNvSpPr>
            <a:spLocks/>
          </p:cNvSpPr>
          <p:nvPr/>
        </p:nvSpPr>
        <p:spPr>
          <a:xfrm>
            <a:off x="293999" y="11999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CDAE7F5-C83B-2DC9-D6A4-F1EE616B282F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C3D65B2-529A-9833-F02F-A25A61A3A4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098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40E3E0-67CE-6B51-C048-E53125D9D96A}"/>
              </a:ext>
            </a:extLst>
          </p:cNvPr>
          <p:cNvSpPr>
            <a:spLocks/>
          </p:cNvSpPr>
          <p:nvPr/>
        </p:nvSpPr>
        <p:spPr>
          <a:xfrm>
            <a:off x="1816412" y="137521"/>
            <a:ext cx="1538931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تعبير كتابي /إملاء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8382B30-EDFF-3C0F-175C-CC7A5A93D2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179" y="1938326"/>
            <a:ext cx="8119227" cy="2368326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784B82E-D389-588C-4BAE-C644A0CB7194}"/>
              </a:ext>
            </a:extLst>
          </p:cNvPr>
          <p:cNvSpPr/>
          <p:nvPr/>
        </p:nvSpPr>
        <p:spPr>
          <a:xfrm>
            <a:off x="449706" y="5431868"/>
            <a:ext cx="8439462" cy="9689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rtl="1">
              <a:defRPr/>
            </a:pP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لِكَيْ تُحافِظَ عَلى نَظافَةِ أَسْنانِكَ،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.................وَ....................وَ....................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0446234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2EE6C-DE94-06F0-EC63-A3632FD71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13CEBD9F-9FCD-351F-96ED-E8A41BC33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من يقرأ؟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0B896B7-00FD-6CDD-3E5A-1FABD31ABC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B0B8426-3222-F399-DEDD-3540C17261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6E0B9B3-ABDF-8F54-BBB6-8B16F3659DC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DCEEA31-DDEE-F690-DB25-EE1CE27A02E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4257" y="12992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78330F7-890E-3C61-CC63-C75FF7D00A96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60D1B60-B6C5-7839-E530-735C83C562EB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7A89DAE-ED97-00D6-D281-84C15873F794}"/>
              </a:ext>
            </a:extLst>
          </p:cNvPr>
          <p:cNvSpPr>
            <a:spLocks/>
          </p:cNvSpPr>
          <p:nvPr/>
        </p:nvSpPr>
        <p:spPr>
          <a:xfrm>
            <a:off x="293999" y="11999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3F77B3-8A56-52F6-B3AB-63D5545E1D9E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889AF9C-4C1F-E208-9EFE-6D25B69E4C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098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B9C356C-4204-5190-1A19-32B4489E6A8B}"/>
              </a:ext>
            </a:extLst>
          </p:cNvPr>
          <p:cNvSpPr>
            <a:spLocks/>
          </p:cNvSpPr>
          <p:nvPr/>
        </p:nvSpPr>
        <p:spPr>
          <a:xfrm>
            <a:off x="1816412" y="137521"/>
            <a:ext cx="1538931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تعبير كتابي /إملاء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E76C553-B858-8C82-DC29-2973E2AF6D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179" y="1938326"/>
            <a:ext cx="8119227" cy="2368326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A72EC62-EF61-05BD-9655-61E5D748A3D3}"/>
              </a:ext>
            </a:extLst>
          </p:cNvPr>
          <p:cNvSpPr/>
          <p:nvPr/>
        </p:nvSpPr>
        <p:spPr>
          <a:xfrm>
            <a:off x="444062" y="5133068"/>
            <a:ext cx="8439462" cy="9689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rtl="1">
              <a:defRPr/>
            </a:pPr>
            <a:endParaRPr lang="ar-MA" sz="36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lvl="0" algn="r" rtl="1">
              <a:defRPr/>
            </a:pP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لِكَيْ تُحافِظَ عَلى نَظافَةِ أَسْنانِكَ،</a:t>
            </a:r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واظِبْ عَلى تَنْظيفِها  كُلَّ يَوْمٍ 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تَناوَلْ طَعاماً صِحِّيّا</a:t>
            </a:r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ً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ﭐحْرِصْ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فَحْصِها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بـﭐنْتِظامٍ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MA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defRPr/>
            </a:pP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4556E7A-3F29-1725-30E1-A1D57CCBC6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589805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FEA1A-EB40-0C89-2185-FFB52D6D1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>
            <a:extLst>
              <a:ext uri="{FF2B5EF4-FFF2-40B4-BE49-F238E27FC236}">
                <a16:creationId xmlns:a16="http://schemas.microsoft.com/office/drawing/2014/main" id="{772B0A88-F007-C394-B3D6-7988FF874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دفاتركم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5B3978D3-EE16-A857-FFBF-4706E4AF9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91933" y="2244436"/>
            <a:ext cx="3139726" cy="34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Espace réservé pour une image  14" descr="Une image contenant Bagages et sacs&#10;&#10;Le contenu généré par l’IA peut être incorrect.">
            <a:extLst>
              <a:ext uri="{FF2B5EF4-FFF2-40B4-BE49-F238E27FC236}">
                <a16:creationId xmlns:a16="http://schemas.microsoft.com/office/drawing/2014/main" id="{5CA24333-D0B7-B8A7-1181-648C0CC7FAC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BF20D5B-E937-FB14-3700-ED5C64903B9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E8ED1EE-54D5-D396-8D6D-82985F9F008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1247F9A-251B-EB9E-F0C9-E496ADE9B68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988EE83-09D0-2B3E-3EE2-7E16B414392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1227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B689718-F38A-F2AC-5D5D-FA0E9CC09AC3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924937C-6EA6-BBAA-70B7-25664122FDA3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24EEA95-4D75-FAF4-4814-61512359A9BC}"/>
              </a:ext>
            </a:extLst>
          </p:cNvPr>
          <p:cNvSpPr>
            <a:spLocks/>
          </p:cNvSpPr>
          <p:nvPr/>
        </p:nvSpPr>
        <p:spPr>
          <a:xfrm>
            <a:off x="410969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F4DB466-363D-EC35-3E9D-1EE673030062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473767A-EF9A-F8FA-F952-A002FFC8A4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098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198365-D79A-2369-8FE9-EBD18F7BF24E}"/>
              </a:ext>
            </a:extLst>
          </p:cNvPr>
          <p:cNvSpPr>
            <a:spLocks/>
          </p:cNvSpPr>
          <p:nvPr/>
        </p:nvSpPr>
        <p:spPr>
          <a:xfrm>
            <a:off x="1816412" y="137521"/>
            <a:ext cx="1538931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تعبير كتابي /إملاء</a:t>
            </a:r>
          </a:p>
        </p:txBody>
      </p:sp>
    </p:spTree>
    <p:extLst>
      <p:ext uri="{BB962C8B-B14F-4D97-AF65-F5344CB8AC3E}">
        <p14:creationId xmlns:p14="http://schemas.microsoft.com/office/powerpoint/2010/main" val="2938044305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  </a:t>
            </a:r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9342" y="924150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1781573"/>
            <a:ext cx="540000" cy="54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19021CE8-B426-1E28-FAD6-7D6E5EA79420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الترحيب وتدبير السلوك.</a:t>
            </a:r>
          </a:p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الأنشطة الاعتيادية: تحدي الطلاقة/ إملاء.</a:t>
            </a:r>
          </a:p>
        </p:txBody>
      </p:sp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CD70C-86F2-8ADD-641D-918057584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5CB9A985-7B15-EF69-658A-1292CFB72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3C21FE0-0906-2D18-BFCE-23A4E429F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164F152-7DCF-6FE3-6466-0A997D53BA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94F6929-3109-6430-3AC4-A1CF360992B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BD40893-5563-84C5-ED8C-9F4DB56B51E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0809D51-E618-0279-AFCF-2A1884D41DC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1227" y="17726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7E164FB-A8CA-DDF0-EFE6-1E2415B9A976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65AAF4-4B95-ADEA-39FD-6418A8A02719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CA3D29-AB11-65F2-6074-0145928F4F30}"/>
              </a:ext>
            </a:extLst>
          </p:cNvPr>
          <p:cNvSpPr>
            <a:spLocks/>
          </p:cNvSpPr>
          <p:nvPr/>
        </p:nvSpPr>
        <p:spPr>
          <a:xfrm>
            <a:off x="410969" y="1673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773DBE-5FF4-6C9F-FCE9-8C822A8B8670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C0FC1BF-EA75-11B4-9174-B3F7DAFFAF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098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0708B77-F7C3-1650-5264-A868F345604B}"/>
              </a:ext>
            </a:extLst>
          </p:cNvPr>
          <p:cNvSpPr>
            <a:spLocks/>
          </p:cNvSpPr>
          <p:nvPr/>
        </p:nvSpPr>
        <p:spPr>
          <a:xfrm>
            <a:off x="1816412" y="137521"/>
            <a:ext cx="1538931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تعبير كتابي /إملاء</a:t>
            </a:r>
          </a:p>
        </p:txBody>
      </p:sp>
      <p:sp>
        <p:nvSpPr>
          <p:cNvPr id="21" name="Google Shape;1671;p201">
            <a:extLst>
              <a:ext uri="{FF2B5EF4-FFF2-40B4-BE49-F238E27FC236}">
                <a16:creationId xmlns:a16="http://schemas.microsoft.com/office/drawing/2014/main" id="{D812C83A-4924-A9BF-C77E-3AD54DC43195}"/>
              </a:ext>
            </a:extLst>
          </p:cNvPr>
          <p:cNvSpPr/>
          <p:nvPr/>
        </p:nvSpPr>
        <p:spPr>
          <a:xfrm>
            <a:off x="1423919" y="3214687"/>
            <a:ext cx="6479747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اِتَّبَعَ حَمْزَةُ نَصائِحَ  </a:t>
            </a:r>
            <a:r>
              <a:rPr lang="ar-MA" sz="5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</a:t>
            </a:r>
            <a:r>
              <a:rPr lang="ar-MA" sz="5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مِرْآةِ</a:t>
            </a: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ar-MA" sz="5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ل</a:t>
            </a:r>
            <a:r>
              <a:rPr lang="ar-MA" sz="5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سِّحْرِيَّةِ</a:t>
            </a: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1738319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CD70C-86F2-8ADD-641D-918057584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5CB9A985-7B15-EF69-658A-1292CFB72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لاحظوا جيدا كيف كتبت "ال".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3C21FE0-0906-2D18-BFCE-23A4E429F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164F152-7DCF-6FE3-6466-0A997D53BA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94F6929-3109-6430-3AC4-A1CF360992B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BD40893-5563-84C5-ED8C-9F4DB56B51E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0809D51-E618-0279-AFCF-2A1884D41DC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1227" y="17726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7E164FB-A8CA-DDF0-EFE6-1E2415B9A976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65AAF4-4B95-ADEA-39FD-6418A8A02719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CA3D29-AB11-65F2-6074-0145928F4F30}"/>
              </a:ext>
            </a:extLst>
          </p:cNvPr>
          <p:cNvSpPr>
            <a:spLocks/>
          </p:cNvSpPr>
          <p:nvPr/>
        </p:nvSpPr>
        <p:spPr>
          <a:xfrm>
            <a:off x="410969" y="1673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773DBE-5FF4-6C9F-FCE9-8C822A8B8670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C0FC1BF-EA75-11B4-9174-B3F7DAFFAF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098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0708B77-F7C3-1650-5264-A868F345604B}"/>
              </a:ext>
            </a:extLst>
          </p:cNvPr>
          <p:cNvSpPr>
            <a:spLocks/>
          </p:cNvSpPr>
          <p:nvPr/>
        </p:nvSpPr>
        <p:spPr>
          <a:xfrm>
            <a:off x="1816412" y="137521"/>
            <a:ext cx="1538931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 /إملاء</a:t>
            </a:r>
          </a:p>
        </p:txBody>
      </p:sp>
      <p:sp>
        <p:nvSpPr>
          <p:cNvPr id="2" name="Google Shape;1671;p201">
            <a:extLst>
              <a:ext uri="{FF2B5EF4-FFF2-40B4-BE49-F238E27FC236}">
                <a16:creationId xmlns:a16="http://schemas.microsoft.com/office/drawing/2014/main" id="{09F53744-701D-3858-2109-44BBCDFB77D8}"/>
              </a:ext>
            </a:extLst>
          </p:cNvPr>
          <p:cNvSpPr/>
          <p:nvPr/>
        </p:nvSpPr>
        <p:spPr>
          <a:xfrm>
            <a:off x="1423919" y="3214687"/>
            <a:ext cx="6479747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اِتَّبَعَ حَمْزَةُ نَصائِحَ  </a:t>
            </a:r>
            <a:r>
              <a:rPr lang="ar-MA" sz="5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</a:t>
            </a:r>
            <a:r>
              <a:rPr lang="ar-MA" sz="5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مِرْآةِ</a:t>
            </a: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ar-MA" sz="5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ل</a:t>
            </a:r>
            <a:r>
              <a:rPr lang="ar-MA" sz="5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سِّحْرِيَّةِ</a:t>
            </a: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479521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1EA07-993D-28C8-BAEF-E0072D0C2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12E3D942-C2F2-08AC-A017-AE47FEA2D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"ال" مكان النقط.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812E52B-2B2F-57A8-AF82-C2D6DA85B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F454E5D-8473-0428-CFD8-4C57843545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427AF12-5EDF-6A11-6D01-894F4D7ECB0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E32DC88-56AB-B2AC-ABD3-D9D437B6382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FDC53C8-3743-044D-2E4F-ECF62BD1FE0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1227" y="17726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55A5180-8691-EFB2-A1F5-C71A3F95A30E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C2EFA3-235F-B571-8F47-A988B0EFCE02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1B9DB9-C9E4-3746-56F6-F12C68657C68}"/>
              </a:ext>
            </a:extLst>
          </p:cNvPr>
          <p:cNvSpPr>
            <a:spLocks/>
          </p:cNvSpPr>
          <p:nvPr/>
        </p:nvSpPr>
        <p:spPr>
          <a:xfrm>
            <a:off x="410969" y="1673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E592CA-C552-BD68-BA69-927800986F89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92333F5-66D5-CCB7-6F28-4204DEF41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098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607135-2412-8BC9-BB90-82BDF781CECE}"/>
              </a:ext>
            </a:extLst>
          </p:cNvPr>
          <p:cNvSpPr>
            <a:spLocks/>
          </p:cNvSpPr>
          <p:nvPr/>
        </p:nvSpPr>
        <p:spPr>
          <a:xfrm>
            <a:off x="1816412" y="137521"/>
            <a:ext cx="1538931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 /إملاء</a:t>
            </a:r>
          </a:p>
        </p:txBody>
      </p:sp>
      <p:sp>
        <p:nvSpPr>
          <p:cNvPr id="2" name="Google Shape;1671;p201">
            <a:extLst>
              <a:ext uri="{FF2B5EF4-FFF2-40B4-BE49-F238E27FC236}">
                <a16:creationId xmlns:a16="http://schemas.microsoft.com/office/drawing/2014/main" id="{79465284-98D2-BA21-0424-D460AD75817D}"/>
              </a:ext>
            </a:extLst>
          </p:cNvPr>
          <p:cNvSpPr/>
          <p:nvPr/>
        </p:nvSpPr>
        <p:spPr>
          <a:xfrm>
            <a:off x="561371" y="3291349"/>
            <a:ext cx="7875639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لا تُكْثِرْ مِنْ تَناوُلِ</a:t>
            </a: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...ــ</a:t>
            </a:r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حَلَوِيّاتِ وَ</a:t>
            </a: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...ـ</a:t>
            </a:r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ــمَشْروباتِ </a:t>
            </a: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...ـ</a:t>
            </a:r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ــغازِيَّةِ</a:t>
            </a:r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7518358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FC410-20A6-5665-8178-0930FAFBA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6D9143A8-BB72-0187-F43B-E184E8686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من يقرأ؟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1881877-9515-9B39-F36E-BA737D65C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C646507-9D06-D8D0-3D2D-645E43C979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7D56D05-F9F1-1248-2C82-C26767E3374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C11E049-F0D1-6C2B-3F74-21F5683FDF6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AE43F87-41FF-A879-34F5-42B4A385209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1227" y="17726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C9FD407-CDC7-4CB9-3AB0-64FEB37B1036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838472-DC8D-A4AB-FFBD-00283744B528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0B80CD-4771-A8AE-343F-999531606D0B}"/>
              </a:ext>
            </a:extLst>
          </p:cNvPr>
          <p:cNvSpPr>
            <a:spLocks/>
          </p:cNvSpPr>
          <p:nvPr/>
        </p:nvSpPr>
        <p:spPr>
          <a:xfrm>
            <a:off x="410969" y="1673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B9880C-4725-C5F6-B617-758115A9B3CF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1A5C9F6-164A-AC78-FE4C-A4A46FB383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098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DB4738C-8F3F-DB6B-F31C-A90F6D242198}"/>
              </a:ext>
            </a:extLst>
          </p:cNvPr>
          <p:cNvSpPr>
            <a:spLocks/>
          </p:cNvSpPr>
          <p:nvPr/>
        </p:nvSpPr>
        <p:spPr>
          <a:xfrm>
            <a:off x="1816412" y="137521"/>
            <a:ext cx="1538931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 /إملاء</a:t>
            </a:r>
          </a:p>
        </p:txBody>
      </p:sp>
      <p:sp>
        <p:nvSpPr>
          <p:cNvPr id="4" name="Google Shape;1671;p201">
            <a:extLst>
              <a:ext uri="{FF2B5EF4-FFF2-40B4-BE49-F238E27FC236}">
                <a16:creationId xmlns:a16="http://schemas.microsoft.com/office/drawing/2014/main" id="{4DDB72AD-0F01-92E7-05DF-ECABD802B3AB}"/>
              </a:ext>
            </a:extLst>
          </p:cNvPr>
          <p:cNvSpPr/>
          <p:nvPr/>
        </p:nvSpPr>
        <p:spPr>
          <a:xfrm>
            <a:off x="561371" y="3291349"/>
            <a:ext cx="7875639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لا تُكْثِرْ مِنْ تَناوُلِ</a:t>
            </a: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4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</a:t>
            </a:r>
            <a:r>
              <a:rPr lang="ar-MA" sz="4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</a:t>
            </a:r>
            <a:r>
              <a:rPr lang="ar-MA" sz="4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حَلَوِيّاتِ</a:t>
            </a:r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</a:t>
            </a:r>
            <a:r>
              <a:rPr lang="ar-MA" sz="4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</a:t>
            </a:r>
            <a:r>
              <a:rPr lang="ar-MA" sz="4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ــمَشْروباتِ</a:t>
            </a:r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</a:t>
            </a:r>
            <a:r>
              <a:rPr lang="ar-MA" sz="4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</a:t>
            </a:r>
            <a:r>
              <a:rPr lang="ar-MA" sz="4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ــغازِيَّةِ</a:t>
            </a:r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3862111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A1B5D-334A-61FE-56E5-94AE97286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1C84A2-733E-4400-4C77-FBCADDF2F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308" y="756000"/>
            <a:ext cx="7180065" cy="612000"/>
          </a:xfrm>
        </p:spPr>
        <p:txBody>
          <a:bodyPr>
            <a:noAutofit/>
          </a:bodyPr>
          <a:lstStyle/>
          <a:p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"ال"  مكان النقط. أمامكم دقيقتان </a:t>
            </a:r>
            <a:r>
              <a:rPr lang="ar-S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</a:t>
            </a:r>
            <a:endParaRPr lang="fr-FR" sz="23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Image 9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F5E3E2-5632-3B2A-4287-9DB8BF9933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600" y="607765"/>
            <a:ext cx="792000" cy="79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D7462CF-169D-9C17-6B13-456B7C41CC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4EA6525-0BC4-8DFA-61F4-5382D5E7AB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5FD04E4-9FD4-967A-B38D-E18E1AE95BC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C1A6AD3-E7C3-15B5-DC76-653A1B288C5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1227" y="168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3A50CD6-EB6F-DE08-73D4-971ADD99D05F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786645-16AE-E997-4232-FC7D7B2A0300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7FF3306-DAB2-FC32-75B3-A8E770AEE6D4}"/>
              </a:ext>
            </a:extLst>
          </p:cNvPr>
          <p:cNvSpPr>
            <a:spLocks/>
          </p:cNvSpPr>
          <p:nvPr/>
        </p:nvSpPr>
        <p:spPr>
          <a:xfrm>
            <a:off x="410969" y="1587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133147B-5CEE-B23E-9408-20FE70E2C253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5C44CD8-4001-0672-F619-6FAD8F0A8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098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C04F7B-6641-F150-06DF-EA8AE1ABB0C4}"/>
              </a:ext>
            </a:extLst>
          </p:cNvPr>
          <p:cNvSpPr>
            <a:spLocks/>
          </p:cNvSpPr>
          <p:nvPr/>
        </p:nvSpPr>
        <p:spPr>
          <a:xfrm>
            <a:off x="1816412" y="137521"/>
            <a:ext cx="1538931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 /إملاء</a:t>
            </a:r>
          </a:p>
        </p:txBody>
      </p:sp>
      <p:sp>
        <p:nvSpPr>
          <p:cNvPr id="28" name="Google Shape;1671;p201">
            <a:extLst>
              <a:ext uri="{FF2B5EF4-FFF2-40B4-BE49-F238E27FC236}">
                <a16:creationId xmlns:a16="http://schemas.microsoft.com/office/drawing/2014/main" id="{B6D00830-B673-9390-F10C-5FAA865D2E05}"/>
              </a:ext>
            </a:extLst>
          </p:cNvPr>
          <p:cNvSpPr/>
          <p:nvPr/>
        </p:nvSpPr>
        <p:spPr>
          <a:xfrm>
            <a:off x="-685800" y="1881842"/>
            <a:ext cx="9437400" cy="1122641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endParaRPr lang="ar-MA" sz="54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  <a:p>
            <a:pPr algn="ctr" defTabSz="914400" rtl="1">
              <a:buClr>
                <a:srgbClr val="000000"/>
              </a:buClr>
            </a:pPr>
            <a:endParaRPr lang="ar-MA" sz="54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  <a:p>
            <a:pPr algn="ctr" defTabSz="914400" rtl="1">
              <a:buClr>
                <a:srgbClr val="000000"/>
              </a:buClr>
            </a:pPr>
            <a:endParaRPr lang="ar-MA" sz="54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  <a:p>
            <a:pPr marL="685800" indent="-685800" algn="ctr" defTabSz="914400" rtl="1">
              <a:buClr>
                <a:srgbClr val="000000"/>
              </a:buClr>
              <a:buFontTx/>
              <a:buChar char="-"/>
            </a:pPr>
            <a:endParaRPr lang="ar-MA" sz="54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  <a:p>
            <a:pPr marL="685800" indent="-685800" algn="ctr" defTabSz="914400" rtl="1">
              <a:buClr>
                <a:srgbClr val="000000"/>
              </a:buClr>
              <a:buFontTx/>
              <a:buChar char="-"/>
            </a:pPr>
            <a:endParaRPr lang="ar-MA" sz="54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  <a:p>
            <a:pPr algn="r" defTabSz="914400" rtl="1">
              <a:lnSpc>
                <a:spcPct val="200000"/>
              </a:lnSpc>
              <a:buClr>
                <a:srgbClr val="000000"/>
              </a:buClr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لا تُطِلِ...ـجُلوسَ أَمامَ...ــلَّوْحَةِ  ...ـــ</a:t>
            </a: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ذَّكِيَّةِ</a:t>
            </a: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</a:p>
          <a:p>
            <a:pPr algn="r" defTabSz="914400" rtl="1">
              <a:lnSpc>
                <a:spcPct val="200000"/>
              </a:lnSpc>
              <a:buClr>
                <a:srgbClr val="000000"/>
              </a:buClr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واظِبْ عَلى...ـرِّياضَةِ </a:t>
            </a:r>
            <a:r>
              <a:rPr lang="ar-MA" sz="5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وَ</a:t>
            </a:r>
            <a:r>
              <a:rPr lang="ar-MA" sz="5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ar-MA" sz="5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حْرِصْ</a:t>
            </a: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عَلى ...ـــنَّوْمِ  ...ـــمُبَكّرِ.</a:t>
            </a:r>
          </a:p>
          <a:p>
            <a:pPr marL="685800" indent="-685800" algn="ctr" defTabSz="914400" rtl="1">
              <a:buClr>
                <a:srgbClr val="000000"/>
              </a:buClr>
              <a:buFontTx/>
              <a:buChar char="-"/>
            </a:pPr>
            <a:endParaRPr lang="ar-MA" sz="54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  <a:p>
            <a:pPr marL="685800" indent="-685800" algn="ctr" defTabSz="914400" rtl="1">
              <a:buClr>
                <a:srgbClr val="000000"/>
              </a:buClr>
              <a:buFontTx/>
              <a:buChar char="-"/>
            </a:pPr>
            <a:endParaRPr lang="ar-MA" sz="54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2178483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7E25F-0EFA-3ED5-46F7-167618890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06CB55-CF86-C1AC-7397-A0971EB17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Image 9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6309237-B075-882E-E173-92269DB38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600" y="607765"/>
            <a:ext cx="792000" cy="792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439D13A-17AB-32CC-3208-C2E7BAA174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4783CE8-5B9A-B070-C3CC-6BE6F9951F1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4C87D9D-696D-4B52-E9A6-F449C2BFD80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39D8643B-DAC4-2DC4-07EE-EDDD958E45B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3599" y="12780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B82268F-974D-AFE5-EFD2-2E2F913538F7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98984D9-094B-838F-ABC2-37E993C6D8FA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5547EEF-33BC-BE06-7EE0-A0F07B50DC85}"/>
              </a:ext>
            </a:extLst>
          </p:cNvPr>
          <p:cNvSpPr>
            <a:spLocks/>
          </p:cNvSpPr>
          <p:nvPr/>
        </p:nvSpPr>
        <p:spPr>
          <a:xfrm>
            <a:off x="313341" y="11787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F0B85BF-C176-50BF-10F2-21D194D17EF2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B2A945-FE79-9797-BA80-A6C1ED9BF1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098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A9888E-59C8-B3F6-ACC7-C75D73CF83E8}"/>
              </a:ext>
            </a:extLst>
          </p:cNvPr>
          <p:cNvSpPr>
            <a:spLocks/>
          </p:cNvSpPr>
          <p:nvPr/>
        </p:nvSpPr>
        <p:spPr>
          <a:xfrm>
            <a:off x="1816412" y="137521"/>
            <a:ext cx="1538931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 /إملاء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BA1FFE1-BA3D-F65D-9D94-8FC7F2F66F60}"/>
              </a:ext>
            </a:extLst>
          </p:cNvPr>
          <p:cNvSpPr txBox="1"/>
          <p:nvPr/>
        </p:nvSpPr>
        <p:spPr>
          <a:xfrm>
            <a:off x="796410" y="2150433"/>
            <a:ext cx="7551179" cy="352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1">
              <a:lnSpc>
                <a:spcPct val="200000"/>
              </a:lnSpc>
              <a:buClr>
                <a:srgbClr val="000000"/>
              </a:buClr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- لا تُطِلِ </a:t>
            </a:r>
            <a:r>
              <a:rPr lang="ar-MA" sz="48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</a:t>
            </a:r>
            <a:r>
              <a:rPr lang="ar-MA" sz="48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ــجُلوسَ</a:t>
            </a: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أَمامَ </a:t>
            </a:r>
            <a:r>
              <a:rPr lang="ar-MA" sz="48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</a:t>
            </a:r>
            <a:r>
              <a:rPr lang="ar-MA" sz="48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ـلَّوْحَةِ</a:t>
            </a: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 </a:t>
            </a:r>
            <a:r>
              <a:rPr lang="ar-MA" sz="48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</a:t>
            </a:r>
            <a:r>
              <a:rPr lang="ar-MA" sz="48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ـــ</a:t>
            </a:r>
            <a:r>
              <a:rPr lang="ar-MA" sz="48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ذَّكِيَّةِ</a:t>
            </a: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</a:p>
          <a:p>
            <a:pPr algn="r" defTabSz="914400" rtl="1">
              <a:lnSpc>
                <a:spcPct val="200000"/>
              </a:lnSpc>
              <a:buClr>
                <a:srgbClr val="000000"/>
              </a:buClr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- واظِبْ عَلى </a:t>
            </a:r>
            <a:r>
              <a:rPr lang="ar-MA" sz="48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ٱلــ</a:t>
            </a:r>
            <a:r>
              <a:rPr lang="ar-MA" sz="48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ـرِّياضَةِ</a:t>
            </a: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48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وَ</a:t>
            </a:r>
            <a:r>
              <a:rPr lang="ar-MA" sz="48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ar-MA" sz="48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حْرِصْ</a:t>
            </a: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عَلى </a:t>
            </a:r>
            <a:r>
              <a:rPr lang="ar-MA" sz="48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</a:t>
            </a:r>
            <a:r>
              <a:rPr lang="ar-MA" sz="48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ـــنَّوْمِ</a:t>
            </a: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 </a:t>
            </a:r>
            <a:r>
              <a:rPr lang="ar-MA" sz="48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</a:t>
            </a:r>
            <a:r>
              <a:rPr lang="ar-MA" sz="48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ـــمُبَكّرِ</a:t>
            </a: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</a:p>
          <a:p>
            <a:pPr>
              <a:lnSpc>
                <a:spcPct val="200000"/>
              </a:lnSpc>
            </a:pP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5675559"/>
      </p:ext>
    </p:ext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9E0BD-D01D-73F1-7DE1-B9600EA9C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878F79D0-2BD2-FEF2-F0D5-20C904270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اختتام الحصة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CD8695AF-C04B-D3F4-E43D-2C29A885AC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639322BC-5D60-A072-1F12-BE2B360B46B3}"/>
              </a:ext>
            </a:extLst>
          </p:cNvPr>
          <p:cNvSpPr txBox="1"/>
          <p:nvPr/>
        </p:nvSpPr>
        <p:spPr>
          <a:xfrm>
            <a:off x="5412401" y="1777877"/>
            <a:ext cx="1758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defTabSz="914400" rtl="1">
              <a:buClr>
                <a:srgbClr val="000000"/>
              </a:buClr>
              <a:defRPr/>
            </a:pP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اختتام الحصة</a:t>
            </a:r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C7C3BF08-480F-5722-D1F1-040FD01C4AC4}"/>
              </a:ext>
            </a:extLst>
          </p:cNvPr>
          <p:cNvSpPr txBox="1">
            <a:spLocks/>
          </p:cNvSpPr>
          <p:nvPr/>
        </p:nvSpPr>
        <p:spPr>
          <a:xfrm>
            <a:off x="1998133" y="2690694"/>
            <a:ext cx="4823867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ماذا تعلمتم اليوم؟ </a:t>
            </a:r>
          </a:p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واجباتكم المنزلية.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58C9B60-3417-751D-07C4-10C4CE2A1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180527" y="2087568"/>
            <a:ext cx="928977" cy="72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AD8F3DE-3AD8-AEA6-B8A3-6E4F74DB2F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2805" y="1004978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79779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351FD-3062-E928-2A9D-4588B87D1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E210E49-584B-F661-47E8-5EC4037D8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شاركنا في نشاط تحدي القراءة.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72224EA-D09E-69D4-74C5-E6DA443CF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F3764B1-3FB7-8F4B-33A9-03EA33D231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241D6FD-07B5-280D-3583-E2B4FABFBFB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81DDE83-90B9-7673-EEB8-A88039420E8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255351C-01A4-D749-2F15-104852CAD3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17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083660C-4D09-5913-2E53-4A9F29DFA9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9857" y="13752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1266E97-E786-34EF-A9B6-789176349092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DD364C-7BAA-5DC6-0EA0-011F9F4FB364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D31BE83-A1EA-0397-6714-D006917F8389}"/>
              </a:ext>
            </a:extLst>
          </p:cNvPr>
          <p:cNvSpPr>
            <a:spLocks/>
          </p:cNvSpPr>
          <p:nvPr/>
        </p:nvSpPr>
        <p:spPr>
          <a:xfrm>
            <a:off x="447807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23E0F40-D2E0-3730-EAFF-3ACACE811A3B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F092F41-A04F-F4AE-E0DE-4A80A11F0E8B}"/>
              </a:ext>
            </a:extLst>
          </p:cNvPr>
          <p:cNvSpPr>
            <a:spLocks/>
          </p:cNvSpPr>
          <p:nvPr/>
        </p:nvSpPr>
        <p:spPr>
          <a:xfrm>
            <a:off x="1872409" y="137521"/>
            <a:ext cx="1442012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كتابي/إملاء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F5DABB6-C97E-63FE-58A9-CCC4B13BC6DA}"/>
              </a:ext>
            </a:extLst>
          </p:cNvPr>
          <p:cNvSpPr/>
          <p:nvPr/>
        </p:nvSpPr>
        <p:spPr>
          <a:xfrm>
            <a:off x="632374" y="2303601"/>
            <a:ext cx="7860888" cy="3906399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 defTabSz="914400" rtl="1">
              <a:lnSpc>
                <a:spcPct val="150000"/>
              </a:lnSpc>
              <a:buClr>
                <a:srgbClr val="000000"/>
              </a:buClr>
            </a:pPr>
            <a:endParaRPr lang="fr-MA" sz="36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just" defTabSz="914400" rtl="1">
              <a:lnSpc>
                <a:spcPct val="150000"/>
              </a:lnSpc>
              <a:buClr>
                <a:srgbClr val="000000"/>
              </a:buClr>
            </a:pP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أَتَّبِعُ عاداتي </a:t>
            </a:r>
            <a:r>
              <a:rPr lang="ar-S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ٱلصِّحِّيَّةَ</a:t>
            </a: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! أَنامُ مُبَكِّراً كُلَّ لَيْلَةٍ، </a:t>
            </a:r>
            <a:r>
              <a:rPr lang="ar-S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فَٱلنَّوْمُ</a:t>
            </a: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ٱلْكافي</a:t>
            </a: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يَجْعَلُني أَسْتَيْقِظُ نَشيطاً ومليئًا </a:t>
            </a:r>
            <a:r>
              <a:rPr lang="ar-S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بِٱلْحَماسَةِ</a:t>
            </a: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وَٱلطّاقَةِ</a:t>
            </a: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آكُلُ طَعاماً صِحِّيّاً فيهِ خُضْرَواتٌ وَفَواكِهُ، وَأَشْرَبُ </a:t>
            </a:r>
            <a:r>
              <a:rPr lang="ar-S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ٱلْحَليبَ</a:t>
            </a: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لِتَقْوِيَةِ عِظامي وَأُنَظِّفُ أَسْناني </a:t>
            </a:r>
            <a:r>
              <a:rPr lang="ar-S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بِٱلْفُرْشاةِ</a:t>
            </a: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وَٱلسَّنونِ</a:t>
            </a: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ثُمَّ أَلْعَبُ وَأَرْكُضُ في </a:t>
            </a:r>
            <a:r>
              <a:rPr lang="ar-S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ٱلْحَديقَةِ</a:t>
            </a:r>
            <a:r>
              <a:rPr lang="ar-S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مَعَ أَصْدِقائي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just" defTabSz="914400" rtl="1">
              <a:lnSpc>
                <a:spcPct val="150000"/>
              </a:lnSpc>
              <a:buClr>
                <a:srgbClr val="000000"/>
              </a:buClr>
            </a:pPr>
            <a:endParaRPr lang="fr-MA" sz="36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just" defTabSz="914400" rtl="1">
              <a:lnSpc>
                <a:spcPct val="150000"/>
              </a:lnSpc>
              <a:buClr>
                <a:srgbClr val="000000"/>
              </a:buClr>
            </a:pPr>
            <a:endParaRPr lang="fr-MA" sz="36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00484865"/>
      </p:ext>
    </p:ext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15960-3445-F2C0-2D84-28BA35E5A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99C6BFF3-F205-8F7D-D210-797C921FC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تدربنا على سرد الحكاية.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3B405E7-5589-6DBC-97F8-5609869D8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5D67CA9-1FBE-E736-14BB-3E92229997D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8022D61-7BF6-4E61-976E-DDF4257FF1D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12AFE65-8971-D970-320E-D26277F2F4F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8C16493-A109-2DDA-7316-756A2118956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7819" y="13752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AC57438-6EEB-7B8E-A79B-A861986A5F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0637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D5681EF-4332-2100-E0DF-2AD16B31F3B6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AF4C16-7034-0F9A-C078-6826D1E05264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9393D58-9B6C-90A9-A255-847996A26377}"/>
              </a:ext>
            </a:extLst>
          </p:cNvPr>
          <p:cNvSpPr>
            <a:spLocks/>
          </p:cNvSpPr>
          <p:nvPr/>
        </p:nvSpPr>
        <p:spPr>
          <a:xfrm>
            <a:off x="370379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4F474BD-2D6B-36DC-A786-A9E9E5541712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2C1987-4754-1FAA-3598-8E9641D7FCEF}"/>
              </a:ext>
            </a:extLst>
          </p:cNvPr>
          <p:cNvSpPr>
            <a:spLocks/>
          </p:cNvSpPr>
          <p:nvPr/>
        </p:nvSpPr>
        <p:spPr>
          <a:xfrm>
            <a:off x="1872409" y="137521"/>
            <a:ext cx="1442012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كتابي/إملاء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3B285B80-4C1A-D026-6B5D-D7A6C410D3FE}"/>
              </a:ext>
            </a:extLst>
          </p:cNvPr>
          <p:cNvGrpSpPr/>
          <p:nvPr/>
        </p:nvGrpSpPr>
        <p:grpSpPr>
          <a:xfrm>
            <a:off x="422071" y="3076085"/>
            <a:ext cx="7838511" cy="1493347"/>
            <a:chOff x="706577" y="3119889"/>
            <a:chExt cx="7838511" cy="1493347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5C27F393-6E02-3BDE-7E61-7D818B753038}"/>
                </a:ext>
              </a:extLst>
            </p:cNvPr>
            <p:cNvSpPr/>
            <p:nvPr/>
          </p:nvSpPr>
          <p:spPr>
            <a:xfrm>
              <a:off x="1091381" y="3637312"/>
              <a:ext cx="7453707" cy="426649"/>
            </a:xfrm>
            <a:prstGeom prst="roundRect">
              <a:avLst>
                <a:gd name="adj" fmla="val 37408"/>
              </a:avLst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6" name="Triangle isocèle 5">
              <a:extLst>
                <a:ext uri="{FF2B5EF4-FFF2-40B4-BE49-F238E27FC236}">
                  <a16:creationId xmlns:a16="http://schemas.microsoft.com/office/drawing/2014/main" id="{A3AD8784-F705-2DE4-E295-317787C7F3FE}"/>
                </a:ext>
              </a:extLst>
            </p:cNvPr>
            <p:cNvSpPr/>
            <p:nvPr/>
          </p:nvSpPr>
          <p:spPr>
            <a:xfrm rot="16200000">
              <a:off x="633013" y="3569697"/>
              <a:ext cx="702541" cy="555414"/>
            </a:xfrm>
            <a:prstGeom prst="triangl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529EA4E7-7EC8-7A21-4829-CBACE2A96D63}"/>
                </a:ext>
              </a:extLst>
            </p:cNvPr>
            <p:cNvGrpSpPr/>
            <p:nvPr/>
          </p:nvGrpSpPr>
          <p:grpSpPr>
            <a:xfrm>
              <a:off x="7719854" y="3119889"/>
              <a:ext cx="265471" cy="761799"/>
              <a:chOff x="1767565" y="1569991"/>
              <a:chExt cx="265471" cy="761799"/>
            </a:xfrm>
          </p:grpSpPr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59A97F65-1398-C3CA-E900-46E7F1ACD74C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Rectangle : coins arrondis 28">
                <a:extLst>
                  <a:ext uri="{FF2B5EF4-FFF2-40B4-BE49-F238E27FC236}">
                    <a16:creationId xmlns:a16="http://schemas.microsoft.com/office/drawing/2014/main" id="{8618ECB2-9B52-53D6-6E34-5CC25987124A}"/>
                  </a:ext>
                </a:extLst>
              </p:cNvPr>
              <p:cNvSpPr/>
              <p:nvPr/>
            </p:nvSpPr>
            <p:spPr>
              <a:xfrm rot="16200000">
                <a:off x="1600221" y="1823816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4263D94-FDEE-C38A-0F26-C775792C3C23}"/>
                </a:ext>
              </a:extLst>
            </p:cNvPr>
            <p:cNvGrpSpPr/>
            <p:nvPr/>
          </p:nvGrpSpPr>
          <p:grpSpPr>
            <a:xfrm flipV="1">
              <a:off x="5953869" y="3821938"/>
              <a:ext cx="265471" cy="791298"/>
              <a:chOff x="1767565" y="1540492"/>
              <a:chExt cx="265471" cy="791298"/>
            </a:xfrm>
          </p:grpSpPr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F3133EDE-0510-47E6-7C10-F4B253BC2D84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7" name="Rectangle : coins arrondis 26">
                <a:extLst>
                  <a:ext uri="{FF2B5EF4-FFF2-40B4-BE49-F238E27FC236}">
                    <a16:creationId xmlns:a16="http://schemas.microsoft.com/office/drawing/2014/main" id="{9F46246A-61FB-59EE-0ACC-2A3E88113E35}"/>
                  </a:ext>
                </a:extLst>
              </p:cNvPr>
              <p:cNvSpPr/>
              <p:nvPr/>
            </p:nvSpPr>
            <p:spPr>
              <a:xfrm rot="16200000">
                <a:off x="1600221" y="1794317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A051C1DB-A557-6BFE-68DF-AD822FD004FE}"/>
                </a:ext>
              </a:extLst>
            </p:cNvPr>
            <p:cNvGrpSpPr/>
            <p:nvPr/>
          </p:nvGrpSpPr>
          <p:grpSpPr>
            <a:xfrm>
              <a:off x="4020540" y="3127154"/>
              <a:ext cx="265471" cy="761799"/>
              <a:chOff x="1767565" y="1569991"/>
              <a:chExt cx="265471" cy="761799"/>
            </a:xfrm>
          </p:grpSpPr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C127D02C-EAF3-3CE0-DA84-6EDDD05A7508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Rectangle : coins arrondis 17">
                <a:extLst>
                  <a:ext uri="{FF2B5EF4-FFF2-40B4-BE49-F238E27FC236}">
                    <a16:creationId xmlns:a16="http://schemas.microsoft.com/office/drawing/2014/main" id="{62C6DB0D-1689-E8FE-FCDF-6FBAD53164EE}"/>
                  </a:ext>
                </a:extLst>
              </p:cNvPr>
              <p:cNvSpPr/>
              <p:nvPr/>
            </p:nvSpPr>
            <p:spPr>
              <a:xfrm rot="16200000">
                <a:off x="1600221" y="1823816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4F7BA5DF-ECD8-20E3-4F31-545F712D775D}"/>
                </a:ext>
              </a:extLst>
            </p:cNvPr>
            <p:cNvGrpSpPr/>
            <p:nvPr/>
          </p:nvGrpSpPr>
          <p:grpSpPr>
            <a:xfrm flipV="1">
              <a:off x="2259243" y="3822426"/>
              <a:ext cx="265471" cy="761799"/>
              <a:chOff x="1767565" y="1569991"/>
              <a:chExt cx="265471" cy="761799"/>
            </a:xfrm>
          </p:grpSpPr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54FEAB63-ECC4-2A2D-7D62-C76E2A78C9C8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id="{049B00F8-DE62-5580-D663-27F00F925752}"/>
                  </a:ext>
                </a:extLst>
              </p:cNvPr>
              <p:cNvSpPr/>
              <p:nvPr/>
            </p:nvSpPr>
            <p:spPr>
              <a:xfrm rot="16200000">
                <a:off x="1600221" y="1823816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</p:grpSp>
      <p:pic>
        <p:nvPicPr>
          <p:cNvPr id="30" name="Image 29" descr="Une image contenant évier, Appareil sanitaire, intérieur, salle de bain&#10;&#10;Le contenu généré par l’IA peut être incorrect.">
            <a:extLst>
              <a:ext uri="{FF2B5EF4-FFF2-40B4-BE49-F238E27FC236}">
                <a16:creationId xmlns:a16="http://schemas.microsoft.com/office/drawing/2014/main" id="{B52859FC-EFC3-2389-E429-A1DFD51F09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3271" y="1737426"/>
            <a:ext cx="2188330" cy="15575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Image 30" descr="Une image contenant dessin humoristique, croquis, intérieur, Appareil sanitaire&#10;&#10;Le contenu généré par l’IA peut être incorrect.">
            <a:extLst>
              <a:ext uri="{FF2B5EF4-FFF2-40B4-BE49-F238E27FC236}">
                <a16:creationId xmlns:a16="http://schemas.microsoft.com/office/drawing/2014/main" id="{DC475B4E-A4D8-26AF-955D-7173764EE3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3220" y="4493232"/>
            <a:ext cx="2150270" cy="16521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Image 31" descr="Une image contenant Visage humain, personne, fille, intérieur&#10;&#10;Le contenu généré par l’IA peut être incorrect.">
            <a:extLst>
              <a:ext uri="{FF2B5EF4-FFF2-40B4-BE49-F238E27FC236}">
                <a16:creationId xmlns:a16="http://schemas.microsoft.com/office/drawing/2014/main" id="{83D99E53-EF12-5AE1-7423-5EA8A8D46A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4998" y="1440157"/>
            <a:ext cx="3395033" cy="1910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9D2B49B8-2EE4-281F-F5D2-8231D077B4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0398" y="4427052"/>
            <a:ext cx="2671482" cy="16696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3036040"/>
      </p:ext>
    </p:extLst>
  </p:cSld>
  <p:clrMapOvr>
    <a:masterClrMapping/>
  </p:clrMapOvr>
  <p:transition spd="slow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4A5A6-A1B3-D497-0D86-F78C18F3D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C73BED-9881-D2E8-5A1C-F993C3251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تدربنا على التعليق على مشاهد باستعمال أدوات الربط.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DCAF0FF-38CE-9C98-4E86-F313E5428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4C5E969-23C0-628D-BBCB-72535E0A2A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6D7F231-2CAB-5CF4-6611-E4FDC014E7E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DAEFE03-87A8-5D5B-5416-55F428D85D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B334C9D-D636-E187-1D34-756AF851911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898" y="13752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BEEF9A3-D045-D5D1-14FD-1E764A1E4A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0637" y="13752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627ECB8-5EFF-C44A-C50D-B2818335FB58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2CDA521-4CEB-BDCA-F5BD-7710D4C649AC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7B7DA63-E124-9639-F0A8-B9FAD1C58347}"/>
              </a:ext>
            </a:extLst>
          </p:cNvPr>
          <p:cNvSpPr>
            <a:spLocks/>
          </p:cNvSpPr>
          <p:nvPr/>
        </p:nvSpPr>
        <p:spPr>
          <a:xfrm>
            <a:off x="370379" y="12759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82D8A5-DF1F-AAC4-88C7-44BC4CAA7792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AD0BCE-A3B1-EA26-993F-ACDE31A549AD}"/>
              </a:ext>
            </a:extLst>
          </p:cNvPr>
          <p:cNvSpPr>
            <a:spLocks/>
          </p:cNvSpPr>
          <p:nvPr/>
        </p:nvSpPr>
        <p:spPr>
          <a:xfrm>
            <a:off x="1872409" y="137521"/>
            <a:ext cx="1442012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كتابي/إملاء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4E664F8-E1AF-0E83-1FFC-6B62DD6D1D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179" y="1938326"/>
            <a:ext cx="8119227" cy="2368326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2014972-0165-A375-F79B-586487D3B6F9}"/>
              </a:ext>
            </a:extLst>
          </p:cNvPr>
          <p:cNvSpPr/>
          <p:nvPr/>
        </p:nvSpPr>
        <p:spPr>
          <a:xfrm>
            <a:off x="444062" y="5133068"/>
            <a:ext cx="8439462" cy="9689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rtl="1">
              <a:defRPr/>
            </a:pPr>
            <a:endParaRPr lang="ar-MA" sz="36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lvl="0" algn="r" rtl="1">
              <a:defRPr/>
            </a:pP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لِكَيْ تُحافِظَ عَلى نَظافَةِ أَسْنانِكَ،</a:t>
            </a:r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واظِبْ عَلى تَنْظيفِها  كُلَّ يَوْمٍ 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تَناوَلْ طَعاماً صِحِّيّا</a:t>
            </a:r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ً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ﭐحْرِصْ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فَحْصِها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بـﭐنْتِظامٍ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MA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defRPr/>
            </a:pP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74593321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>
            <a:extLst>
              <a:ext uri="{FF2B5EF4-FFF2-40B4-BE49-F238E27FC236}">
                <a16:creationId xmlns:a16="http://schemas.microsoft.com/office/drawing/2014/main" id="{24B7FF9B-25A5-D1E0-E1F6-E24BFDF38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مرحبا بكم . سننطلق في حصة اللغة العربية.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Espace réservé pour une image  2">
            <a:extLst>
              <a:ext uri="{FF2B5EF4-FFF2-40B4-BE49-F238E27FC236}">
                <a16:creationId xmlns:a16="http://schemas.microsoft.com/office/drawing/2014/main" id="{1497A50A-E04A-F90E-6A75-9B3E6AF55B7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F6E2A0E-36FE-701D-1471-12C48F61A2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16" name="Nada-Wave">
            <a:hlinkClick r:id="" action="ppaction://media"/>
            <a:extLst>
              <a:ext uri="{FF2B5EF4-FFF2-40B4-BE49-F238E27FC236}">
                <a16:creationId xmlns:a16="http://schemas.microsoft.com/office/drawing/2014/main" id="{7B0569B2-E58D-4535-C79A-515A4DD6BB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b="2068"/>
          <a:stretch>
            <a:fillRect/>
          </a:stretch>
        </p:blipFill>
        <p:spPr>
          <a:xfrm>
            <a:off x="4572000" y="2088681"/>
            <a:ext cx="2329640" cy="3643525"/>
          </a:xfrm>
          <a:prstGeom prst="rect">
            <a:avLst/>
          </a:prstGeom>
        </p:spPr>
      </p:pic>
      <p:pic>
        <p:nvPicPr>
          <p:cNvPr id="18" name="majd_wave">
            <a:hlinkClick r:id="" action="ppaction://media"/>
            <a:extLst>
              <a:ext uri="{FF2B5EF4-FFF2-40B4-BE49-F238E27FC236}">
                <a16:creationId xmlns:a16="http://schemas.microsoft.com/office/drawing/2014/main" id="{AA13B01D-970A-9F2D-C91C-BBF12ED5C83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t="-1" b="2067"/>
          <a:stretch>
            <a:fillRect/>
          </a:stretch>
        </p:blipFill>
        <p:spPr>
          <a:xfrm>
            <a:off x="2311808" y="2006320"/>
            <a:ext cx="2139091" cy="3725886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6037BD68-585F-ABF0-D7C5-24BA3A0CD8D2}"/>
              </a:ext>
            </a:extLst>
          </p:cNvPr>
          <p:cNvSpPr txBox="1"/>
          <p:nvPr/>
        </p:nvSpPr>
        <p:spPr>
          <a:xfrm>
            <a:off x="6350294" y="-109057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4118082C-2EF0-D44E-09DC-A3D35E93D2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F8590DD9-414D-5AEF-C652-8C79A3456C57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AA3ABDE9-6DC5-9C83-C9D9-E5F92965612E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6164" y="13752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E4684C2A-039D-79EA-6E9C-72A0E29DCB7F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4836" y="1276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337F56B8-FB37-B194-A750-A7CB8B7EE332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1348" y="11768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6D9FEFF-3ED8-F7FE-6F9D-6B10DBB7AD20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0C91D6B-2982-EDCB-6286-823370F2A3B0}"/>
              </a:ext>
            </a:extLst>
          </p:cNvPr>
          <p:cNvSpPr>
            <a:spLocks/>
          </p:cNvSpPr>
          <p:nvPr/>
        </p:nvSpPr>
        <p:spPr>
          <a:xfrm>
            <a:off x="3511519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B5A657A-3600-7D8D-1C37-7A4B1D77B093}"/>
              </a:ext>
            </a:extLst>
          </p:cNvPr>
          <p:cNvSpPr>
            <a:spLocks/>
          </p:cNvSpPr>
          <p:nvPr/>
        </p:nvSpPr>
        <p:spPr>
          <a:xfrm>
            <a:off x="498870" y="11768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8719029-82D7-BCFC-B5B9-6BDF6AD98915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1446AE9-A3C1-1D9B-D655-3315AFB177DE}"/>
              </a:ext>
            </a:extLst>
          </p:cNvPr>
          <p:cNvSpPr>
            <a:spLocks/>
          </p:cNvSpPr>
          <p:nvPr/>
        </p:nvSpPr>
        <p:spPr>
          <a:xfrm>
            <a:off x="2054420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</p:spTree>
    <p:extLst>
      <p:ext uri="{BB962C8B-B14F-4D97-AF65-F5344CB8AC3E}">
        <p14:creationId xmlns:p14="http://schemas.microsoft.com/office/powerpoint/2010/main" val="4192673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F1152-F159-7F90-2542-B8896D4E4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CFF646DA-0D6A-E48D-CC28-5DFC270CB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تدربنا على كتابة "ال" في وسط الكلام.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3FD14D5-01C0-52A9-3F1F-9B9FDF356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E87D7B0-7226-9AC6-1360-AF9A7EE36E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1FA5863-E216-EE19-1216-6DF00F349C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D7FACB2-4C1B-B15D-6097-0342A073512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3540011-FBA7-5D5D-BFCF-C54415D8DEC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1183" y="13752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0877605-29E1-09C8-6389-9FD667D10E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1750" y="12780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C7059BE-EE8B-08E9-6F22-5A0F1872A822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0B2887-5DA0-5DE8-440C-C52B7A3DADFA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0D3972B-C7B2-354C-D8C7-DC25916E5821}"/>
              </a:ext>
            </a:extLst>
          </p:cNvPr>
          <p:cNvSpPr>
            <a:spLocks/>
          </p:cNvSpPr>
          <p:nvPr/>
        </p:nvSpPr>
        <p:spPr>
          <a:xfrm>
            <a:off x="341492" y="11787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01D4742-49F3-41B4-5B0E-77692AB18C13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7B9941-0978-26F8-E2C3-E73D686A9654}"/>
              </a:ext>
            </a:extLst>
          </p:cNvPr>
          <p:cNvSpPr>
            <a:spLocks/>
          </p:cNvSpPr>
          <p:nvPr/>
        </p:nvSpPr>
        <p:spPr>
          <a:xfrm>
            <a:off x="1872409" y="137521"/>
            <a:ext cx="1442012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كتابي/إملاء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0E249C8-DAB9-9F09-8741-97AAABF678A7}"/>
              </a:ext>
            </a:extLst>
          </p:cNvPr>
          <p:cNvSpPr txBox="1"/>
          <p:nvPr/>
        </p:nvSpPr>
        <p:spPr>
          <a:xfrm>
            <a:off x="796410" y="2150433"/>
            <a:ext cx="7551179" cy="352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1">
              <a:lnSpc>
                <a:spcPct val="200000"/>
              </a:lnSpc>
              <a:buClr>
                <a:srgbClr val="000000"/>
              </a:buClr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- لا تُطِلِ </a:t>
            </a:r>
            <a:r>
              <a:rPr lang="ar-MA" sz="48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</a:t>
            </a:r>
            <a:r>
              <a:rPr lang="ar-MA" sz="48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ــجُلوسَ</a:t>
            </a: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أَمامَ </a:t>
            </a:r>
            <a:r>
              <a:rPr lang="ar-MA" sz="48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</a:t>
            </a:r>
            <a:r>
              <a:rPr lang="ar-MA" sz="48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ـلَّوْحَةِ</a:t>
            </a: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 </a:t>
            </a:r>
            <a:r>
              <a:rPr lang="ar-MA" sz="48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</a:t>
            </a:r>
            <a:r>
              <a:rPr lang="ar-MA" sz="48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ـــ</a:t>
            </a:r>
            <a:r>
              <a:rPr lang="ar-MA" sz="48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ذَّكِيَّةِ</a:t>
            </a: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</a:p>
          <a:p>
            <a:pPr algn="r" defTabSz="914400" rtl="1">
              <a:lnSpc>
                <a:spcPct val="200000"/>
              </a:lnSpc>
              <a:buClr>
                <a:srgbClr val="000000"/>
              </a:buClr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- واظِبْ عَلى </a:t>
            </a:r>
            <a:r>
              <a:rPr lang="ar-MA" sz="48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ٱلــ</a:t>
            </a:r>
            <a:r>
              <a:rPr lang="ar-MA" sz="48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ـرِّياضَةِ</a:t>
            </a: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48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وَ</a:t>
            </a:r>
            <a:r>
              <a:rPr lang="ar-MA" sz="48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ar-MA" sz="48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حْرِصْ</a:t>
            </a: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عَلى </a:t>
            </a:r>
            <a:r>
              <a:rPr lang="ar-MA" sz="48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</a:t>
            </a:r>
            <a:r>
              <a:rPr lang="ar-MA" sz="48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ـــنَّوْمِ</a:t>
            </a: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 </a:t>
            </a:r>
            <a:r>
              <a:rPr lang="ar-MA" sz="48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</a:t>
            </a:r>
            <a:r>
              <a:rPr lang="ar-MA" sz="48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ـــمُبَكّرِ</a:t>
            </a: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</a:p>
          <a:p>
            <a:pPr>
              <a:lnSpc>
                <a:spcPct val="200000"/>
              </a:lnSpc>
            </a:pP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6069862"/>
      </p:ext>
    </p:extLst>
  </p:cSld>
  <p:clrMapOvr>
    <a:masterClrMapping/>
  </p:clrMapOvr>
  <p:transition spd="slow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E9D0F-F61E-F7AB-44DE-F917B7870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505A2304-39C9-9EEF-6DD1-8F10BD549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المنزل، تدربوا على قراءة النص بطلاقة.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ارسموا علامة أمام المطلوب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6BB030B-C445-3F6C-8FE4-11714D0DCCF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16A2F58-F3B1-A647-0A10-73A959FBCE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F3A9F09-64DF-44B4-C08A-FA80CD0E90C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C92ABB3-ED9B-8DE4-63E9-FB2DE0FE1A59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BCE847-CCA7-8C95-5B9A-E8C09CA752A1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23EE67-AC52-0CEB-6168-C44A3DBC8E74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pic>
        <p:nvPicPr>
          <p:cNvPr id="4" name="Espace réservé pour une image  19" descr="Une image contenant dessin humoristique, Dessin animé, poupée&#10;&#10;Le contenu généré par l’IA peut être incorrect.">
            <a:extLst>
              <a:ext uri="{FF2B5EF4-FFF2-40B4-BE49-F238E27FC236}">
                <a16:creationId xmlns:a16="http://schemas.microsoft.com/office/drawing/2014/main" id="{B79D51FB-D293-4711-93B4-8ADA82C015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238" y="1487316"/>
            <a:ext cx="963575" cy="963575"/>
          </a:xfrm>
          <a:prstGeom prst="rect">
            <a:avLst/>
          </a:prstGeom>
        </p:spPr>
      </p:pic>
      <p:pic>
        <p:nvPicPr>
          <p:cNvPr id="19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DC42799-BB74-3FA3-BA6B-B71ED57A64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92467"/>
            <a:ext cx="792000" cy="79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3034989-E4BF-B94F-8DE4-0400F5222C3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5326" y="12678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F599EC6-4A1C-5D9D-FAD1-5BC70B807F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5893" y="11707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A270E23-7060-B62C-0B99-1E733E6B39B7}"/>
              </a:ext>
            </a:extLst>
          </p:cNvPr>
          <p:cNvSpPr>
            <a:spLocks/>
          </p:cNvSpPr>
          <p:nvPr/>
        </p:nvSpPr>
        <p:spPr>
          <a:xfrm>
            <a:off x="875635" y="10714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822E16C-324C-A5A6-794E-59FA9986CE22}"/>
              </a:ext>
            </a:extLst>
          </p:cNvPr>
          <p:cNvSpPr>
            <a:spLocks/>
          </p:cNvSpPr>
          <p:nvPr/>
        </p:nvSpPr>
        <p:spPr>
          <a:xfrm>
            <a:off x="2406552" y="126786"/>
            <a:ext cx="1442012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كتابي/إملاء</a:t>
            </a:r>
          </a:p>
        </p:txBody>
      </p:sp>
      <p:grpSp>
        <p:nvGrpSpPr>
          <p:cNvPr id="13" name="Google Shape;2778;p84">
            <a:extLst>
              <a:ext uri="{FF2B5EF4-FFF2-40B4-BE49-F238E27FC236}">
                <a16:creationId xmlns:a16="http://schemas.microsoft.com/office/drawing/2014/main" id="{64375F01-D81A-EFC3-D25A-5107027B4446}"/>
              </a:ext>
            </a:extLst>
          </p:cNvPr>
          <p:cNvGrpSpPr/>
          <p:nvPr/>
        </p:nvGrpSpPr>
        <p:grpSpPr>
          <a:xfrm>
            <a:off x="6510085" y="3796294"/>
            <a:ext cx="386011" cy="490540"/>
            <a:chOff x="6599825" y="3545249"/>
            <a:chExt cx="1844485" cy="1888130"/>
          </a:xfrm>
          <a:solidFill>
            <a:srgbClr val="C00000"/>
          </a:solidFill>
        </p:grpSpPr>
        <p:sp>
          <p:nvSpPr>
            <p:cNvPr id="15" name="Google Shape;2779;p84">
              <a:extLst>
                <a:ext uri="{FF2B5EF4-FFF2-40B4-BE49-F238E27FC236}">
                  <a16:creationId xmlns:a16="http://schemas.microsoft.com/office/drawing/2014/main" id="{BB51D74B-3A9D-FA57-4B24-17746E788ABA}"/>
                </a:ext>
              </a:extLst>
            </p:cNvPr>
            <p:cNvSpPr/>
            <p:nvPr/>
          </p:nvSpPr>
          <p:spPr>
            <a:xfrm>
              <a:off x="6599825" y="3545249"/>
              <a:ext cx="1844485" cy="1547877"/>
            </a:xfrm>
            <a:custGeom>
              <a:avLst/>
              <a:gdLst/>
              <a:ahLst/>
              <a:cxnLst/>
              <a:rect l="l" t="t" r="r" b="b"/>
              <a:pathLst>
                <a:path w="1473026" h="1236152" extrusionOk="0">
                  <a:moveTo>
                    <a:pt x="1432509" y="496942"/>
                  </a:moveTo>
                  <a:cubicBezTo>
                    <a:pt x="1568492" y="307755"/>
                    <a:pt x="1329231" y="-158874"/>
                    <a:pt x="1199821" y="54880"/>
                  </a:cubicBezTo>
                  <a:cubicBezTo>
                    <a:pt x="929889" y="500698"/>
                    <a:pt x="533833" y="955435"/>
                    <a:pt x="116338" y="1158079"/>
                  </a:cubicBezTo>
                  <a:cubicBezTo>
                    <a:pt x="22292" y="1203772"/>
                    <a:pt x="-129339" y="1262453"/>
                    <a:pt x="210384" y="1223332"/>
                  </a:cubicBezTo>
                  <a:cubicBezTo>
                    <a:pt x="659488" y="1171693"/>
                    <a:pt x="1335960" y="631517"/>
                    <a:pt x="1432509" y="496942"/>
                  </a:cubicBez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2780;p84">
              <a:extLst>
                <a:ext uri="{FF2B5EF4-FFF2-40B4-BE49-F238E27FC236}">
                  <a16:creationId xmlns:a16="http://schemas.microsoft.com/office/drawing/2014/main" id="{234317AD-2457-5E65-EE01-D15E37AE8DFD}"/>
                </a:ext>
              </a:extLst>
            </p:cNvPr>
            <p:cNvSpPr/>
            <p:nvPr/>
          </p:nvSpPr>
          <p:spPr>
            <a:xfrm>
              <a:off x="6609337" y="3664709"/>
              <a:ext cx="1647804" cy="1768670"/>
            </a:xfrm>
            <a:custGeom>
              <a:avLst/>
              <a:gdLst/>
              <a:ahLst/>
              <a:cxnLst/>
              <a:rect l="l" t="t" r="r" b="b"/>
              <a:pathLst>
                <a:path w="1315954" h="1412480" extrusionOk="0">
                  <a:moveTo>
                    <a:pt x="485707" y="31461"/>
                  </a:moveTo>
                  <a:cubicBezTo>
                    <a:pt x="287914" y="-91534"/>
                    <a:pt x="-161815" y="177928"/>
                    <a:pt x="60076" y="292943"/>
                  </a:cubicBezTo>
                  <a:cubicBezTo>
                    <a:pt x="522794" y="532673"/>
                    <a:pt x="1002725" y="897590"/>
                    <a:pt x="1232754" y="1300844"/>
                  </a:cubicBezTo>
                  <a:cubicBezTo>
                    <a:pt x="1284549" y="1391760"/>
                    <a:pt x="1353245" y="1539010"/>
                    <a:pt x="1291591" y="1202573"/>
                  </a:cubicBezTo>
                  <a:cubicBezTo>
                    <a:pt x="1210220" y="758008"/>
                    <a:pt x="626385" y="118778"/>
                    <a:pt x="485707" y="31461"/>
                  </a:cubicBez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Image 5" descr="Une image contenant texte, Visage humain, lettre&#10;&#10;Le contenu généré par l’IA peut être incorrect.">
            <a:extLst>
              <a:ext uri="{FF2B5EF4-FFF2-40B4-BE49-F238E27FC236}">
                <a16:creationId xmlns:a16="http://schemas.microsoft.com/office/drawing/2014/main" id="{21B65FF6-3705-D339-EA07-1332D05BAA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119" y="1491517"/>
            <a:ext cx="3367249" cy="513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61638"/>
      </p:ext>
    </p:extLst>
  </p:cSld>
  <p:clrMapOvr>
    <a:masterClrMapping/>
  </p:clrMapOvr>
  <p:transition spd="slow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اختتام الحصة 2">
            <a:hlinkClick r:id="" action="ppaction://media"/>
            <a:extLst>
              <a:ext uri="{FF2B5EF4-FFF2-40B4-BE49-F238E27FC236}">
                <a16:creationId xmlns:a16="http://schemas.microsoft.com/office/drawing/2014/main" id="{405CA9B2-41D7-4CBE-A016-4AFB981C6B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2000" y="1629000"/>
            <a:ext cx="6399999" cy="3600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7828F0B-E51D-8BE3-4B91-475EF8EFCF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4514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826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CC74E-E7F8-BD6F-AE84-9B21291EB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C9B8F8D3-C9BC-B3B9-24D4-1663B8060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قبل أن نبدأ حصة اليوم سأخبركم عن شروط الحصول على نجمة التميز.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Google Shape;1333;p8">
            <a:extLst>
              <a:ext uri="{FF2B5EF4-FFF2-40B4-BE49-F238E27FC236}">
                <a16:creationId xmlns:a16="http://schemas.microsoft.com/office/drawing/2014/main" id="{84B2BA6C-9998-2597-B98E-D8BC5011AF73}"/>
              </a:ext>
            </a:extLst>
          </p:cNvPr>
          <p:cNvSpPr txBox="1"/>
          <p:nvPr/>
        </p:nvSpPr>
        <p:spPr>
          <a:xfrm>
            <a:off x="2005155" y="4913941"/>
            <a:ext cx="384876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دونَ أَن أَقِف، أَرْفَعُ أُصْبُعي لِلْإجابَةِ. </a:t>
            </a: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BC06F8BF-A610-7115-9F7F-5F99ACFFAD4A}"/>
              </a:ext>
            </a:extLst>
          </p:cNvPr>
          <p:cNvSpPr txBox="1">
            <a:spLocks/>
          </p:cNvSpPr>
          <p:nvPr/>
        </p:nvSpPr>
        <p:spPr>
          <a:xfrm>
            <a:off x="2441563" y="2575785"/>
            <a:ext cx="4151010" cy="432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أُنْصِتُ وأَنْتَبِهُ جَيِّداً لِلدَّرْسِ. 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FAE668A-ADE7-2A3A-788C-AE296FD2C0DE}"/>
              </a:ext>
            </a:extLst>
          </p:cNvPr>
          <p:cNvSpPr/>
          <p:nvPr/>
        </p:nvSpPr>
        <p:spPr>
          <a:xfrm>
            <a:off x="6070183" y="1920227"/>
            <a:ext cx="1800000" cy="180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CEE272AD-0991-7FC8-25EC-0A8C0CB38805}"/>
              </a:ext>
            </a:extLst>
          </p:cNvPr>
          <p:cNvSpPr/>
          <p:nvPr/>
        </p:nvSpPr>
        <p:spPr>
          <a:xfrm>
            <a:off x="5805579" y="4193085"/>
            <a:ext cx="1800000" cy="1800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5F1D14E-EC1A-B3CE-5AC6-6B2D16D7E7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959600" y="648000"/>
            <a:ext cx="792000" cy="7920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8F862FBD-439F-8984-BE2C-C26053A701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664F0EAF-62C4-42D0-FBBA-D68F4978300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19AFD310-05AF-F66E-54BB-894A001EA94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EC339B3E-D49A-135D-D28A-7BA2D155DE2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898" y="13752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4975CF5F-430B-AA9F-4484-D49F62187D0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0726" y="11930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66B752C-1EF5-4EE4-D871-B388ABA4B15E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49A101A-1D12-E046-89E1-8235D70E56EA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DF81256-2D65-888E-2692-B843FFBC5F42}"/>
              </a:ext>
            </a:extLst>
          </p:cNvPr>
          <p:cNvSpPr>
            <a:spLocks/>
          </p:cNvSpPr>
          <p:nvPr/>
        </p:nvSpPr>
        <p:spPr>
          <a:xfrm>
            <a:off x="437749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43801EE-94EA-7246-3737-55821768937C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414DE4-061C-E45F-DECB-8349865BE82F}"/>
              </a:ext>
            </a:extLst>
          </p:cNvPr>
          <p:cNvSpPr>
            <a:spLocks/>
          </p:cNvSpPr>
          <p:nvPr/>
        </p:nvSpPr>
        <p:spPr>
          <a:xfrm>
            <a:off x="1922475" y="119306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</p:spTree>
    <p:extLst>
      <p:ext uri="{BB962C8B-B14F-4D97-AF65-F5344CB8AC3E}">
        <p14:creationId xmlns:p14="http://schemas.microsoft.com/office/powerpoint/2010/main" val="911458487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9EE24-1198-28EE-35B0-58198BB64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>
            <a:extLst>
              <a:ext uri="{FF2B5EF4-FFF2-40B4-BE49-F238E27FC236}">
                <a16:creationId xmlns:a16="http://schemas.microsoft.com/office/drawing/2014/main" id="{E77275FD-B09B-1C6C-4099-7C432D9E8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على الطاولة، الدفتر  والمقلمة في القمطر.</a:t>
            </a:r>
          </a:p>
        </p:txBody>
      </p:sp>
      <p:pic>
        <p:nvPicPr>
          <p:cNvPr id="2" name="Espace réservé pour une image  10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93D825F7-A908-779B-FA7B-063BF998BC8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>
          <a:xfrm>
            <a:off x="7981350" y="666000"/>
            <a:ext cx="792001" cy="792000"/>
          </a:xfrm>
          <a:prstGeom prst="rect">
            <a:avLst/>
          </a:prstGeom>
        </p:spPr>
      </p:pic>
      <p:pic>
        <p:nvPicPr>
          <p:cNvPr id="4" name="Class AR_NV_02_1">
            <a:hlinkClick r:id="" action="ppaction://media"/>
            <a:extLst>
              <a:ext uri="{FF2B5EF4-FFF2-40B4-BE49-F238E27FC236}">
                <a16:creationId xmlns:a16="http://schemas.microsoft.com/office/drawing/2014/main" id="{1043F709-B59C-4658-7017-D640C4803E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2000" y="1896442"/>
            <a:ext cx="6399999" cy="3600000"/>
          </a:xfrm>
          <a:prstGeom prst="rect">
            <a:avLst/>
          </a:prstGeom>
        </p:spPr>
      </p:pic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167BD46-BB7E-C9F5-FF52-FC931F6F2B3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8C04A28-61E1-D2E1-E401-443F905492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C7032368-6980-14B5-4419-D9AE0685633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69FF49E-C3A5-5F55-CEA5-6D5A968AC5FA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EC373F2D-AC60-F765-CA85-1CCEBCE4477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1183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5774D9B9-4ECF-5C94-DAF2-9D25D2AB099C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3157" y="13752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6A2B388-7727-F082-35CC-3081DB017DD4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D31A3DC-6F70-4199-7824-9B26B3702728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F441FBD-170C-A123-E79D-B8A1EC5BCE7B}"/>
              </a:ext>
            </a:extLst>
          </p:cNvPr>
          <p:cNvSpPr>
            <a:spLocks/>
          </p:cNvSpPr>
          <p:nvPr/>
        </p:nvSpPr>
        <p:spPr>
          <a:xfrm>
            <a:off x="436980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71D2B27-7B6A-2723-ACBA-BC9C740AD8C5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179DF9-A3E6-70B2-B434-87CF407B2A49}"/>
              </a:ext>
            </a:extLst>
          </p:cNvPr>
          <p:cNvSpPr>
            <a:spLocks/>
          </p:cNvSpPr>
          <p:nvPr/>
        </p:nvSpPr>
        <p:spPr>
          <a:xfrm>
            <a:off x="1922475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</p:spTree>
    <p:extLst>
      <p:ext uri="{BB962C8B-B14F-4D97-AF65-F5344CB8AC3E}">
        <p14:creationId xmlns:p14="http://schemas.microsoft.com/office/powerpoint/2010/main" val="2742723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14969</TotalTime>
  <Words>1974</Words>
  <Application>Microsoft Office PowerPoint</Application>
  <PresentationFormat>Affichage à l'écran (4:3)</PresentationFormat>
  <Paragraphs>535</Paragraphs>
  <Slides>73</Slides>
  <Notes>1</Notes>
  <HiddenSlides>0</HiddenSlides>
  <MMClips>5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73</vt:i4>
      </vt:variant>
    </vt:vector>
  </HeadingPairs>
  <TitlesOfParts>
    <vt:vector size="93" baseType="lpstr">
      <vt:lpstr>Arial</vt:lpstr>
      <vt:lpstr>Wingdings</vt:lpstr>
      <vt:lpstr>Dosis SemiBold</vt:lpstr>
      <vt:lpstr>Microsoft Uighur</vt:lpstr>
      <vt:lpstr>Dosis ExtraBold</vt:lpstr>
      <vt:lpstr>Calibri Light</vt:lpstr>
      <vt:lpstr>Dosis Medium</vt:lpstr>
      <vt:lpstr>Noto Sans Symbols</vt:lpstr>
      <vt:lpstr>Modern Love</vt:lpstr>
      <vt:lpstr>Microsoft Himalaya</vt:lpstr>
      <vt:lpstr>Dosis</vt:lpstr>
      <vt:lpstr>Calibri</vt:lpstr>
      <vt:lpstr>Thème Office</vt:lpstr>
      <vt:lpstr>01- نشاط اعتيادي</vt:lpstr>
      <vt:lpstr>03- استماع وتحدث</vt:lpstr>
      <vt:lpstr>04- قراءة/ كتابة</vt:lpstr>
      <vt:lpstr>3_Env-Enseignant</vt:lpstr>
      <vt:lpstr>1_Thème Office</vt:lpstr>
      <vt:lpstr>1_04- قراءة/ كتابة</vt:lpstr>
      <vt:lpstr>3_Thème Office</vt:lpstr>
      <vt:lpstr>Présentation PowerPoint</vt:lpstr>
      <vt:lpstr>Présentation PowerPoint</vt:lpstr>
      <vt:lpstr>Présentation PowerPoint</vt:lpstr>
      <vt:lpstr>هيكلة حصة اليوم</vt:lpstr>
      <vt:lpstr>Présentation PowerPoint</vt:lpstr>
      <vt:lpstr>  افتتاح الحصة</vt:lpstr>
      <vt:lpstr> مرحبا بكم . سننطلق في حصة اللغة العربية.</vt:lpstr>
      <vt:lpstr> قبل أن نبدأ حصة اليوم سأخبركم عن شروط الحصول على نجمة التميز. </vt:lpstr>
      <vt:lpstr> ضعوا اللوحة على الطاولة، الدفتر  والمقلمة في القمطر.</vt:lpstr>
      <vt:lpstr>خذوا الواجب المنزلي. </vt:lpstr>
      <vt:lpstr>صححوا السؤال.</vt:lpstr>
      <vt:lpstr>سنبدأ تحدي الطلاقة. سأسحب 5 أسماء للمشاركة في تحدي القراءة بدقة واسترسال.</vt:lpstr>
      <vt:lpstr>أمامكم دقيقة واحدة من  أجل قراءة صامتة للفقرة.</vt:lpstr>
      <vt:lpstr>اقرأ الفقرة..  يسجل الأستاذ على سجل الطلاقة.</vt:lpstr>
      <vt:lpstr>خذوا ألواحكم سأملي عليكم كلمات.</vt:lpstr>
      <vt:lpstr>سأقرأ الكلمات أولا.  من يقرأ ؟</vt:lpstr>
      <vt:lpstr>انظروا إلى الكلمة جيدا. </vt:lpstr>
      <vt:lpstr>اكتبوا: ينطق الأستاذ الكلمة.</vt:lpstr>
      <vt:lpstr>صححوا.</vt:lpstr>
      <vt:lpstr>انظروا إلى الكلمة جيدا. </vt:lpstr>
      <vt:lpstr>اكتبوا: ينطق الأستاذ الكلمة.</vt:lpstr>
      <vt:lpstr>صححوا.</vt:lpstr>
      <vt:lpstr>انظروا إلى الكلمة جيدا. </vt:lpstr>
      <vt:lpstr>اكتبوا: ينطق الأستاذ الكلمة.</vt:lpstr>
      <vt:lpstr>صححوا.</vt:lpstr>
      <vt:lpstr> استماع وتحدث</vt:lpstr>
      <vt:lpstr> في هذه الحصة ستعيدون سرد الحكاية انطلاقا من مشاهدها. استمعوا مجددا.</vt:lpstr>
      <vt:lpstr>سأسرد لكم المقطع الأول بأسلوبي الخاص. استمعوا.</vt:lpstr>
      <vt:lpstr>من منكم يسرد المقطع الأول انطلاقا من المشهد؟</vt:lpstr>
      <vt:lpstr>سأسرد لكم المقطع الثاني بأسلوبي الخاص. استمعوا.</vt:lpstr>
      <vt:lpstr>من منكم يسرد المقطع الثاني انطلاقا من المشهد؟</vt:lpstr>
      <vt:lpstr>سأسرد لكم المقطع الثالث بأسلوبي الخاص. استمعوا.</vt:lpstr>
      <vt:lpstr>من منكم يسرد المقطع الثالث انطلاقا من المشهد؟</vt:lpstr>
      <vt:lpstr>سأسرد لكم المقطع الأخير  بأسلوبي الخاص. استمعوا.</vt:lpstr>
      <vt:lpstr>من منكم يسرد المقطع الأخير انطلاقا من المشهد؟</vt:lpstr>
      <vt:lpstr>هذه هي أحداث الحكاية من البداية إلى النهاية.  من منكم يسردها؟</vt:lpstr>
      <vt:lpstr>ما الشخصية الخيالية في  الحكاية؟ -   تخيل شخصية أخرى واسرد الحكاية بأسلوبك.</vt:lpstr>
      <vt:lpstr>قراءة</vt:lpstr>
      <vt:lpstr>ننتقل الآن لقراءة نص «مرآة حمزة».</vt:lpstr>
      <vt:lpstr>من يقرأ؟</vt:lpstr>
      <vt:lpstr>من يتابع؟</vt:lpstr>
      <vt:lpstr>من يتابع؟</vt:lpstr>
      <vt:lpstr>في ثنائيات؛ ابحثوا في النص عن المقطع الذي قدمت فيه المرآة نصائح لحمزة ؟  ضعوا تحته سطرا.</vt:lpstr>
      <vt:lpstr> لو كنت مكان المرآة، ما هي النصائح الأخرى التي ستقدمها لحمزة؟</vt:lpstr>
      <vt:lpstr> سأقرأ العبارات وتعلقون  عليها برفع الإبهام أو خفضه. </vt:lpstr>
      <vt:lpstr>ماذا استفدتم من هذه الحكاية؟</vt:lpstr>
      <vt:lpstr>التعبير الكتابي/إملاء </vt:lpstr>
      <vt:lpstr>والآن ستنتجون جملا لتقديم نصائح لزميلك باعتماد مشاهد.</vt:lpstr>
      <vt:lpstr>انصح زميلك لكي يحافظ على صحته باعتماد المشهد 1؟</vt:lpstr>
      <vt:lpstr> بم ستنصح في المشهد2؟</vt:lpstr>
      <vt:lpstr>وبم ستنصح في المشهد3؟</vt:lpstr>
      <vt:lpstr>أربط بين النصائح مبتدئا ب: كي تحافظ على صحتك:..............و.......................و...................</vt:lpstr>
      <vt:lpstr>في ثنائيات علقوا على كل مشهد بنصيحة للمحافظة على الأسنان.  من يعلق على المشهد1؟ </vt:lpstr>
      <vt:lpstr>واظِبْ عَلى تَنْظيفِها كُلَّ يَوْمٍ. من يعلق على المشهد2؟ </vt:lpstr>
      <vt:lpstr>من يعلق المشهد 3؟</vt:lpstr>
      <vt:lpstr>من يقرأ؟</vt:lpstr>
      <vt:lpstr>اربطوا  بين النصائح باستعمال: لكي تحافظ على صحة أسنانك:...........و.............و...........</vt:lpstr>
      <vt:lpstr>صححوا. من يقرأ؟</vt:lpstr>
      <vt:lpstr>خذوا دفاتركم</vt:lpstr>
      <vt:lpstr>من يقرأ؟</vt:lpstr>
      <vt:lpstr>لاحظوا جيدا كيف كتبت "ال".</vt:lpstr>
      <vt:lpstr>اكتبوا "ال" مكان النقط. </vt:lpstr>
      <vt:lpstr>صححوا. من يقرأ؟</vt:lpstr>
      <vt:lpstr>اكتبوا "ال"  مكان النقط. أمامكم دقيقتان ـ</vt:lpstr>
      <vt:lpstr>صححوا.</vt:lpstr>
      <vt:lpstr>اختتام الحصة</vt:lpstr>
      <vt:lpstr>شاركنا في نشاط تحدي القراءة.</vt:lpstr>
      <vt:lpstr>تدربنا على سرد الحكاية.</vt:lpstr>
      <vt:lpstr>تدربنا على التعليق على مشاهد باستعمال أدوات الربط.</vt:lpstr>
      <vt:lpstr>تدربنا على كتابة "ال" في وسط الكلام.</vt:lpstr>
      <vt:lpstr>في المنزل، تدربوا على قراءة النص بطلاقة. ارسموا علامة أمام المطلوب. 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BTIHAJ</dc:creator>
  <cp:lastModifiedBy>EL HAMDOUNI BTIHAJ</cp:lastModifiedBy>
  <cp:revision>147</cp:revision>
  <dcterms:created xsi:type="dcterms:W3CDTF">2023-09-20T21:35:22Z</dcterms:created>
  <dcterms:modified xsi:type="dcterms:W3CDTF">2026-01-04T13:37:46Z</dcterms:modified>
</cp:coreProperties>
</file>