
<file path=[Content_Types].xml><?xml version="1.0" encoding="utf-8"?>
<Types xmlns="http://schemas.openxmlformats.org/package/2006/content-types">
  <Default Extension="png" ContentType="image/png"/>
  <Default Extension="bin" ContentType="image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6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9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0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11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12.xml" ContentType="application/vnd.openxmlformats-officedocument.theme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  <p:sldMasterId id="2147483696" r:id="rId2"/>
    <p:sldMasterId id="2147483714" r:id="rId3"/>
    <p:sldMasterId id="2147483732" r:id="rId4"/>
    <p:sldMasterId id="2147483773" r:id="rId5"/>
    <p:sldMasterId id="2147483836" r:id="rId6"/>
    <p:sldMasterId id="2147483851" r:id="rId7"/>
    <p:sldMasterId id="2147483863" r:id="rId8"/>
    <p:sldMasterId id="2147483865" r:id="rId9"/>
    <p:sldMasterId id="2147483902" r:id="rId10"/>
    <p:sldMasterId id="2147483925" r:id="rId11"/>
    <p:sldMasterId id="2147483948" r:id="rId12"/>
    <p:sldMasterId id="2147483965" r:id="rId13"/>
  </p:sldMasterIdLst>
  <p:notesMasterIdLst>
    <p:notesMasterId r:id="rId63"/>
  </p:notesMasterIdLst>
  <p:sldIdLst>
    <p:sldId id="2147482765" r:id="rId14"/>
    <p:sldId id="2147482729" r:id="rId15"/>
    <p:sldId id="2134806537" r:id="rId16"/>
    <p:sldId id="2147482751" r:id="rId17"/>
    <p:sldId id="2134806539" r:id="rId18"/>
    <p:sldId id="2147482519" r:id="rId19"/>
    <p:sldId id="2147482752" r:id="rId20"/>
    <p:sldId id="2134806541" r:id="rId21"/>
    <p:sldId id="2134806522" r:id="rId22"/>
    <p:sldId id="2134806543" r:id="rId23"/>
    <p:sldId id="2134806544" r:id="rId24"/>
    <p:sldId id="2134806542" r:id="rId25"/>
    <p:sldId id="2134806547" r:id="rId26"/>
    <p:sldId id="2134806548" r:id="rId27"/>
    <p:sldId id="2134806550" r:id="rId28"/>
    <p:sldId id="2134806551" r:id="rId29"/>
    <p:sldId id="2134806552" r:id="rId30"/>
    <p:sldId id="2134806554" r:id="rId31"/>
    <p:sldId id="2147482705" r:id="rId32"/>
    <p:sldId id="2147482491" r:id="rId33"/>
    <p:sldId id="2147482766" r:id="rId34"/>
    <p:sldId id="2147482740" r:id="rId35"/>
    <p:sldId id="2147482741" r:id="rId36"/>
    <p:sldId id="2147482743" r:id="rId37"/>
    <p:sldId id="303" r:id="rId38"/>
    <p:sldId id="2147482767" r:id="rId39"/>
    <p:sldId id="2147482744" r:id="rId40"/>
    <p:sldId id="2147482768" r:id="rId41"/>
    <p:sldId id="304" r:id="rId42"/>
    <p:sldId id="2147482769" r:id="rId43"/>
    <p:sldId id="2147482745" r:id="rId44"/>
    <p:sldId id="2147482770" r:id="rId45"/>
    <p:sldId id="2147482748" r:id="rId46"/>
    <p:sldId id="2147482749" r:id="rId47"/>
    <p:sldId id="2147482750" r:id="rId48"/>
    <p:sldId id="2147482760" r:id="rId49"/>
    <p:sldId id="2147482763" r:id="rId50"/>
    <p:sldId id="2147482761" r:id="rId51"/>
    <p:sldId id="305" r:id="rId52"/>
    <p:sldId id="2147482746" r:id="rId53"/>
    <p:sldId id="2147482762" r:id="rId54"/>
    <p:sldId id="308" r:id="rId55"/>
    <p:sldId id="2147482754" r:id="rId56"/>
    <p:sldId id="2147482524" r:id="rId57"/>
    <p:sldId id="337" r:id="rId58"/>
    <p:sldId id="2147482753" r:id="rId59"/>
    <p:sldId id="2147482764" r:id="rId60"/>
    <p:sldId id="2147482521" r:id="rId61"/>
    <p:sldId id="2147482499" r:id="rId62"/>
  </p:sldIdLst>
  <p:sldSz cx="9144000" cy="6858000" type="screen4x3"/>
  <p:notesSz cx="6858000" cy="9144000"/>
  <p:embeddedFontLst>
    <p:embeddedFont>
      <p:font typeface="Noto Sans Symbols" panose="020B0604020202020204" charset="0"/>
      <p:regular r:id="rId64"/>
      <p:bold r:id="rId65"/>
    </p:embeddedFont>
    <p:embeddedFont>
      <p:font typeface="Dosis Medium" panose="020B0604020202020204" charset="0"/>
      <p:regular r:id="rId66"/>
      <p:bold r:id="rId67"/>
    </p:embeddedFont>
    <p:embeddedFont>
      <p:font typeface="Abadi" panose="020B0604020202020204" charset="0"/>
      <p:regular r:id="rId68"/>
      <p:bold r:id="rId69"/>
      <p:italic r:id="rId70"/>
      <p:boldItalic r:id="rId71"/>
    </p:embeddedFont>
    <p:embeddedFont>
      <p:font typeface="Dosis" panose="020B0604020202020204" charset="0"/>
      <p:regular r:id="rId72"/>
      <p:bold r:id="rId73"/>
    </p:embeddedFont>
    <p:embeddedFont>
      <p:font typeface="Dosis ExtraBold" panose="020B0604020202020204" charset="0"/>
      <p:bold r:id="rId74"/>
    </p:embeddedFont>
    <p:embeddedFont>
      <p:font typeface="Microsoft Uighur" panose="02000000000000000000" pitchFamily="2" charset="-78"/>
      <p:regular r:id="rId75"/>
      <p:bold r:id="rId76"/>
    </p:embeddedFont>
    <p:embeddedFont>
      <p:font typeface="Calibri" panose="020F0502020204030204" pitchFamily="34" charset="0"/>
      <p:regular r:id="rId77"/>
      <p:bold r:id="rId78"/>
      <p:italic r:id="rId79"/>
      <p:boldItalic r:id="rId80"/>
    </p:embeddedFont>
    <p:embeddedFont>
      <p:font typeface="Dosis SemiBold" panose="020B0604020202020204" charset="0"/>
      <p:regular r:id="rId81"/>
      <p:bold r:id="rId8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28" roundtripDataSignature="AMtx7mhi56uF0JpBCvUcdLaKW2e5PKxFn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4D7B"/>
    <a:srgbClr val="DDF1EC"/>
    <a:srgbClr val="D6E9EA"/>
    <a:srgbClr val="00ABA3"/>
    <a:srgbClr val="00ACA4"/>
    <a:srgbClr val="414C79"/>
    <a:srgbClr val="C6C6C6"/>
    <a:srgbClr val="14B3AB"/>
    <a:srgbClr val="E6E6E6"/>
    <a:srgbClr val="00AC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05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60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63" Type="http://schemas.openxmlformats.org/officeDocument/2006/relationships/notesMaster" Target="notesMasters/notesMaster1.xml"/><Relationship Id="rId68" Type="http://schemas.openxmlformats.org/officeDocument/2006/relationships/font" Target="fonts/font5.fntdata"/><Relationship Id="rId16" Type="http://schemas.openxmlformats.org/officeDocument/2006/relationships/slide" Target="slides/slide3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74" Type="http://schemas.openxmlformats.org/officeDocument/2006/relationships/font" Target="fonts/font11.fntdata"/><Relationship Id="rId79" Type="http://schemas.openxmlformats.org/officeDocument/2006/relationships/font" Target="fonts/font16.fntdata"/><Relationship Id="rId128" Type="http://customschemas.google.com/relationships/presentationmetadata" Target="metadata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font" Target="fonts/font1.fntdata"/><Relationship Id="rId69" Type="http://schemas.openxmlformats.org/officeDocument/2006/relationships/font" Target="fonts/font6.fntdata"/><Relationship Id="rId77" Type="http://schemas.openxmlformats.org/officeDocument/2006/relationships/font" Target="fonts/font14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72" Type="http://schemas.openxmlformats.org/officeDocument/2006/relationships/font" Target="fonts/font9.fntdata"/><Relationship Id="rId80" Type="http://schemas.openxmlformats.org/officeDocument/2006/relationships/font" Target="fonts/font17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font" Target="fonts/font4.fntdata"/><Relationship Id="rId129" Type="http://schemas.openxmlformats.org/officeDocument/2006/relationships/presProps" Target="presProps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slide" Target="slides/slide49.xml"/><Relationship Id="rId70" Type="http://schemas.openxmlformats.org/officeDocument/2006/relationships/font" Target="fonts/font7.fntdata"/><Relationship Id="rId75" Type="http://schemas.openxmlformats.org/officeDocument/2006/relationships/font" Target="fonts/font12.fntdata"/><Relationship Id="rId13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font" Target="fonts/font2.fntdata"/><Relationship Id="rId73" Type="http://schemas.openxmlformats.org/officeDocument/2006/relationships/font" Target="fonts/font10.fntdata"/><Relationship Id="rId78" Type="http://schemas.openxmlformats.org/officeDocument/2006/relationships/font" Target="fonts/font15.fntdata"/><Relationship Id="rId81" Type="http://schemas.openxmlformats.org/officeDocument/2006/relationships/font" Target="fonts/font18.fntdata"/><Relationship Id="rId13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34" Type="http://schemas.openxmlformats.org/officeDocument/2006/relationships/slide" Target="slides/slide21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76" Type="http://schemas.openxmlformats.org/officeDocument/2006/relationships/font" Target="fonts/font13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6.xml"/><Relationship Id="rId24" Type="http://schemas.openxmlformats.org/officeDocument/2006/relationships/slide" Target="slides/slide11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66" Type="http://schemas.openxmlformats.org/officeDocument/2006/relationships/font" Target="fonts/font3.fntdata"/><Relationship Id="rId131" Type="http://schemas.openxmlformats.org/officeDocument/2006/relationships/theme" Target="theme/theme1.xml"/><Relationship Id="rId61" Type="http://schemas.openxmlformats.org/officeDocument/2006/relationships/slide" Target="slides/slide48.xml"/><Relationship Id="rId82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pPr algn="r"/>
            <a:fld id="{00000000-1234-1234-1234-123412341234}" type="slidenum">
              <a:rPr lang="fr-FR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‹N°›</a:t>
            </a:fld>
            <a:endParaRPr lang="fr-FR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464819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badi" panose="020B0604020202020204" pitchFamily="34" charset="0"/>
        <a:ea typeface="Abadi" panose="020B0604020202020204" pitchFamily="34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8" name="Google Shape;1358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</a:endParaRPr>
          </a:p>
        </p:txBody>
      </p:sp>
      <p:sp>
        <p:nvSpPr>
          <p:cNvPr id="1359" name="Google Shape;1359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ar-MA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02755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>
          <a:extLst>
            <a:ext uri="{FF2B5EF4-FFF2-40B4-BE49-F238E27FC236}">
              <a16:creationId xmlns:a16="http://schemas.microsoft.com/office/drawing/2014/main" xmlns="" id="{C63CD00C-4AFB-BF3C-7484-05377A3A9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p49:notes">
            <a:extLst>
              <a:ext uri="{FF2B5EF4-FFF2-40B4-BE49-F238E27FC236}">
                <a16:creationId xmlns:a16="http://schemas.microsoft.com/office/drawing/2014/main" xmlns="" id="{D340076B-9076-B305-51FB-DB7B2E2B5F8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066" name="Google Shape;2066;p49:notes">
            <a:extLst>
              <a:ext uri="{FF2B5EF4-FFF2-40B4-BE49-F238E27FC236}">
                <a16:creationId xmlns:a16="http://schemas.microsoft.com/office/drawing/2014/main" xmlns="" id="{19D5F17F-B3A4-8D10-87FE-CD2DDBDC310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800555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>
          <a:extLst>
            <a:ext uri="{FF2B5EF4-FFF2-40B4-BE49-F238E27FC236}">
              <a16:creationId xmlns:a16="http://schemas.microsoft.com/office/drawing/2014/main" xmlns="" id="{839C800B-327F-41D3-E404-B3F887491E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p49:notes">
            <a:extLst>
              <a:ext uri="{FF2B5EF4-FFF2-40B4-BE49-F238E27FC236}">
                <a16:creationId xmlns:a16="http://schemas.microsoft.com/office/drawing/2014/main" xmlns="" id="{6CB2609E-A3FC-BA09-9C42-AF619A8D950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066" name="Google Shape;2066;p49:notes">
            <a:extLst>
              <a:ext uri="{FF2B5EF4-FFF2-40B4-BE49-F238E27FC236}">
                <a16:creationId xmlns:a16="http://schemas.microsoft.com/office/drawing/2014/main" xmlns="" id="{8F42DA47-AB84-4CDB-7653-085C89EA8B7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35135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>
          <a:extLst>
            <a:ext uri="{FF2B5EF4-FFF2-40B4-BE49-F238E27FC236}">
              <a16:creationId xmlns:a16="http://schemas.microsoft.com/office/drawing/2014/main" xmlns="" id="{05E4F7ED-EBC0-5C1E-E44E-393CD077B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p49:notes">
            <a:extLst>
              <a:ext uri="{FF2B5EF4-FFF2-40B4-BE49-F238E27FC236}">
                <a16:creationId xmlns:a16="http://schemas.microsoft.com/office/drawing/2014/main" xmlns="" id="{D1E3FEA6-537E-3598-142C-0CD032868EA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066" name="Google Shape;2066;p49:notes">
            <a:extLst>
              <a:ext uri="{FF2B5EF4-FFF2-40B4-BE49-F238E27FC236}">
                <a16:creationId xmlns:a16="http://schemas.microsoft.com/office/drawing/2014/main" xmlns="" id="{C51B8653-69CE-A675-E6B7-FB47B087FD0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198318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>
          <a:extLst>
            <a:ext uri="{FF2B5EF4-FFF2-40B4-BE49-F238E27FC236}">
              <a16:creationId xmlns:a16="http://schemas.microsoft.com/office/drawing/2014/main" xmlns="" id="{CD5A5B6B-37C1-7DAA-CFF9-47967B321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p49:notes">
            <a:extLst>
              <a:ext uri="{FF2B5EF4-FFF2-40B4-BE49-F238E27FC236}">
                <a16:creationId xmlns:a16="http://schemas.microsoft.com/office/drawing/2014/main" xmlns="" id="{1C92D1D8-D660-A8EC-DC3C-34C7B0A66A2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066" name="Google Shape;2066;p49:notes">
            <a:extLst>
              <a:ext uri="{FF2B5EF4-FFF2-40B4-BE49-F238E27FC236}">
                <a16:creationId xmlns:a16="http://schemas.microsoft.com/office/drawing/2014/main" xmlns="" id="{F8186BCE-DED7-C8F9-8CDA-BFEF3714CD4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29481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>
          <a:extLst>
            <a:ext uri="{FF2B5EF4-FFF2-40B4-BE49-F238E27FC236}">
              <a16:creationId xmlns:a16="http://schemas.microsoft.com/office/drawing/2014/main" xmlns="" id="{93F288A0-3246-C01A-DEBD-39DF9748CE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p49:notes">
            <a:extLst>
              <a:ext uri="{FF2B5EF4-FFF2-40B4-BE49-F238E27FC236}">
                <a16:creationId xmlns:a16="http://schemas.microsoft.com/office/drawing/2014/main" xmlns="" id="{C45B95D6-CFC2-E94E-8F8C-7EC6EB9DF9D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066" name="Google Shape;2066;p49:notes">
            <a:extLst>
              <a:ext uri="{FF2B5EF4-FFF2-40B4-BE49-F238E27FC236}">
                <a16:creationId xmlns:a16="http://schemas.microsoft.com/office/drawing/2014/main" xmlns="" id="{C6F99816-AF5F-1EE4-85F4-AB837F1C11F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955611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>
          <a:extLst>
            <a:ext uri="{FF2B5EF4-FFF2-40B4-BE49-F238E27FC236}">
              <a16:creationId xmlns:a16="http://schemas.microsoft.com/office/drawing/2014/main" xmlns="" id="{B36788E6-60B6-884F-6709-0F517BA715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p49:notes">
            <a:extLst>
              <a:ext uri="{FF2B5EF4-FFF2-40B4-BE49-F238E27FC236}">
                <a16:creationId xmlns:a16="http://schemas.microsoft.com/office/drawing/2014/main" xmlns="" id="{46ED0582-70AB-16BE-4489-125D100F60C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066" name="Google Shape;2066;p49:notes">
            <a:extLst>
              <a:ext uri="{FF2B5EF4-FFF2-40B4-BE49-F238E27FC236}">
                <a16:creationId xmlns:a16="http://schemas.microsoft.com/office/drawing/2014/main" xmlns="" id="{7625BDA4-82A5-2733-F964-3470B919EAB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425793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8">
          <a:extLst>
            <a:ext uri="{FF2B5EF4-FFF2-40B4-BE49-F238E27FC236}">
              <a16:creationId xmlns:a16="http://schemas.microsoft.com/office/drawing/2014/main" xmlns="" id="{84BB4EFE-FF18-7311-FCF7-3C3384E023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" name="Google Shape;2089;p50:notes">
            <a:extLst>
              <a:ext uri="{FF2B5EF4-FFF2-40B4-BE49-F238E27FC236}">
                <a16:creationId xmlns:a16="http://schemas.microsoft.com/office/drawing/2014/main" xmlns="" id="{319D7687-10B9-9ACC-D95B-17CADE2FC3E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090" name="Google Shape;2090;p50:notes">
            <a:extLst>
              <a:ext uri="{FF2B5EF4-FFF2-40B4-BE49-F238E27FC236}">
                <a16:creationId xmlns:a16="http://schemas.microsoft.com/office/drawing/2014/main" xmlns="" id="{DC624515-D0FC-B255-25DD-30AA366BDA9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538471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" name="Google Shape;2089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090" name="Google Shape;2090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011189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8">
          <a:extLst>
            <a:ext uri="{FF2B5EF4-FFF2-40B4-BE49-F238E27FC236}">
              <a16:creationId xmlns:a16="http://schemas.microsoft.com/office/drawing/2014/main" xmlns="" id="{36798A23-8896-1AD9-4A40-4EACF2562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" name="Google Shape;2089;p50:notes">
            <a:extLst>
              <a:ext uri="{FF2B5EF4-FFF2-40B4-BE49-F238E27FC236}">
                <a16:creationId xmlns:a16="http://schemas.microsoft.com/office/drawing/2014/main" xmlns="" id="{3C70DCDB-879C-5FC0-E043-16F46D3CF22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090" name="Google Shape;2090;p50:notes">
            <a:extLst>
              <a:ext uri="{FF2B5EF4-FFF2-40B4-BE49-F238E27FC236}">
                <a16:creationId xmlns:a16="http://schemas.microsoft.com/office/drawing/2014/main" xmlns="" id="{C5F57C6A-BD19-CE50-9D1D-2DA27E04BA6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536518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8">
          <a:extLst>
            <a:ext uri="{FF2B5EF4-FFF2-40B4-BE49-F238E27FC236}">
              <a16:creationId xmlns:a16="http://schemas.microsoft.com/office/drawing/2014/main" xmlns="" id="{97DEEB7A-40E9-02AB-688A-B04CBE7766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" name="Google Shape;2089;p50:notes">
            <a:extLst>
              <a:ext uri="{FF2B5EF4-FFF2-40B4-BE49-F238E27FC236}">
                <a16:creationId xmlns:a16="http://schemas.microsoft.com/office/drawing/2014/main" xmlns="" id="{0D52A47D-370B-9C96-ADE6-74B3D6B9238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090" name="Google Shape;2090;p50:notes">
            <a:extLst>
              <a:ext uri="{FF2B5EF4-FFF2-40B4-BE49-F238E27FC236}">
                <a16:creationId xmlns:a16="http://schemas.microsoft.com/office/drawing/2014/main" xmlns="" id="{26B8584F-D969-CDE2-F25E-4911621ECE0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752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4">
          <a:extLst>
            <a:ext uri="{FF2B5EF4-FFF2-40B4-BE49-F238E27FC236}">
              <a16:creationId xmlns:a16="http://schemas.microsoft.com/office/drawing/2014/main" xmlns="" id="{45AE8D1A-8E99-E2A9-AFE4-E69A295A93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Google Shape;1375;p12:notes">
            <a:extLst>
              <a:ext uri="{FF2B5EF4-FFF2-40B4-BE49-F238E27FC236}">
                <a16:creationId xmlns:a16="http://schemas.microsoft.com/office/drawing/2014/main" xmlns="" id="{E039F39C-0DFC-B353-633C-8E231D6EDFA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</a:endParaRPr>
          </a:p>
        </p:txBody>
      </p:sp>
      <p:sp>
        <p:nvSpPr>
          <p:cNvPr id="1376" name="Google Shape;1376;p12:notes">
            <a:extLst>
              <a:ext uri="{FF2B5EF4-FFF2-40B4-BE49-F238E27FC236}">
                <a16:creationId xmlns:a16="http://schemas.microsoft.com/office/drawing/2014/main" xmlns="" id="{1C067D0F-3C46-981F-2DA0-D44EC0D13D9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520132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3" name="Google Shape;2143;p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144" name="Google Shape;2144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398421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2">
          <a:extLst>
            <a:ext uri="{FF2B5EF4-FFF2-40B4-BE49-F238E27FC236}">
              <a16:creationId xmlns:a16="http://schemas.microsoft.com/office/drawing/2014/main" xmlns="" id="{A0BA2F03-4EA9-1E22-994A-DDE5D120B2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3" name="Google Shape;2143;p53:notes">
            <a:extLst>
              <a:ext uri="{FF2B5EF4-FFF2-40B4-BE49-F238E27FC236}">
                <a16:creationId xmlns:a16="http://schemas.microsoft.com/office/drawing/2014/main" xmlns="" id="{8B4B0C3D-836F-55D0-6E44-905F618DAB9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144" name="Google Shape;2144;p53:notes">
            <a:extLst>
              <a:ext uri="{FF2B5EF4-FFF2-40B4-BE49-F238E27FC236}">
                <a16:creationId xmlns:a16="http://schemas.microsoft.com/office/drawing/2014/main" xmlns="" id="{DC987E81-6B32-74D6-665C-D0F90C188B1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322471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6" name="Google Shape;2746;p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747" name="Google Shape;2747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252204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5">
          <a:extLst>
            <a:ext uri="{FF2B5EF4-FFF2-40B4-BE49-F238E27FC236}">
              <a16:creationId xmlns:a16="http://schemas.microsoft.com/office/drawing/2014/main" xmlns="" id="{A0D8B181-79E5-AF3B-6948-0A58EA5DBD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6" name="Google Shape;2746;p82:notes">
            <a:extLst>
              <a:ext uri="{FF2B5EF4-FFF2-40B4-BE49-F238E27FC236}">
                <a16:creationId xmlns:a16="http://schemas.microsoft.com/office/drawing/2014/main" xmlns="" id="{52152AA8-4981-F23E-69D7-D2C099D39C3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747" name="Google Shape;2747;p82:notes">
            <a:extLst>
              <a:ext uri="{FF2B5EF4-FFF2-40B4-BE49-F238E27FC236}">
                <a16:creationId xmlns:a16="http://schemas.microsoft.com/office/drawing/2014/main" xmlns="" id="{FF19C800-DAEC-277E-C85E-A019521AE74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063393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5">
          <a:extLst>
            <a:ext uri="{FF2B5EF4-FFF2-40B4-BE49-F238E27FC236}">
              <a16:creationId xmlns:a16="http://schemas.microsoft.com/office/drawing/2014/main" xmlns="" id="{79AB5220-7D76-A3F5-6C26-1FB52878BD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6" name="Google Shape;2746;p82:notes">
            <a:extLst>
              <a:ext uri="{FF2B5EF4-FFF2-40B4-BE49-F238E27FC236}">
                <a16:creationId xmlns:a16="http://schemas.microsoft.com/office/drawing/2014/main" xmlns="" id="{4F2B7950-BB3B-7CFD-C346-AEDF9E794D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747" name="Google Shape;2747;p82:notes">
            <a:extLst>
              <a:ext uri="{FF2B5EF4-FFF2-40B4-BE49-F238E27FC236}">
                <a16:creationId xmlns:a16="http://schemas.microsoft.com/office/drawing/2014/main" xmlns="" id="{51919102-7ADC-9C8A-2D95-C7749294F05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36037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6" name="Google Shape;2046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047" name="Google Shape;2047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569377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5">
          <a:extLst>
            <a:ext uri="{FF2B5EF4-FFF2-40B4-BE49-F238E27FC236}">
              <a16:creationId xmlns:a16="http://schemas.microsoft.com/office/drawing/2014/main" xmlns="" id="{0BAA0332-6ADC-4ED5-814E-ABAD6B189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6" name="Google Shape;2046;p48:notes">
            <a:extLst>
              <a:ext uri="{FF2B5EF4-FFF2-40B4-BE49-F238E27FC236}">
                <a16:creationId xmlns:a16="http://schemas.microsoft.com/office/drawing/2014/main" xmlns="" id="{84DCC088-9871-A067-73EA-840670A0DD2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047" name="Google Shape;2047;p48:notes">
            <a:extLst>
              <a:ext uri="{FF2B5EF4-FFF2-40B4-BE49-F238E27FC236}">
                <a16:creationId xmlns:a16="http://schemas.microsoft.com/office/drawing/2014/main" xmlns="" id="{163D8912-C724-64F4-A400-22A2481E764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92166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5">
          <a:extLst>
            <a:ext uri="{FF2B5EF4-FFF2-40B4-BE49-F238E27FC236}">
              <a16:creationId xmlns:a16="http://schemas.microsoft.com/office/drawing/2014/main" xmlns="" id="{C11AC1AA-BB0D-E1E7-B05B-F23BF428E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6" name="Google Shape;2046;p48:notes">
            <a:extLst>
              <a:ext uri="{FF2B5EF4-FFF2-40B4-BE49-F238E27FC236}">
                <a16:creationId xmlns:a16="http://schemas.microsoft.com/office/drawing/2014/main" xmlns="" id="{C98F5245-8E24-425E-CA0E-93FAD8043BE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047" name="Google Shape;2047;p48:notes">
            <a:extLst>
              <a:ext uri="{FF2B5EF4-FFF2-40B4-BE49-F238E27FC236}">
                <a16:creationId xmlns:a16="http://schemas.microsoft.com/office/drawing/2014/main" xmlns="" id="{9B968668-03E0-B6BE-8AB7-E3D84BFB145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122274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5">
          <a:extLst>
            <a:ext uri="{FF2B5EF4-FFF2-40B4-BE49-F238E27FC236}">
              <a16:creationId xmlns:a16="http://schemas.microsoft.com/office/drawing/2014/main" xmlns="" id="{6C555746-5DE3-920A-D8C5-E90CA07C8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6" name="Google Shape;2046;p48:notes">
            <a:extLst>
              <a:ext uri="{FF2B5EF4-FFF2-40B4-BE49-F238E27FC236}">
                <a16:creationId xmlns:a16="http://schemas.microsoft.com/office/drawing/2014/main" xmlns="" id="{2E2F748E-3319-956C-4359-2E3508998DC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047" name="Google Shape;2047;p48:notes">
            <a:extLst>
              <a:ext uri="{FF2B5EF4-FFF2-40B4-BE49-F238E27FC236}">
                <a16:creationId xmlns:a16="http://schemas.microsoft.com/office/drawing/2014/main" xmlns="" id="{610BBB2A-FFED-51A1-3576-DCAFFBE65E1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770479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066" name="Google Shape;2066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567305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>
          <a:extLst>
            <a:ext uri="{FF2B5EF4-FFF2-40B4-BE49-F238E27FC236}">
              <a16:creationId xmlns:a16="http://schemas.microsoft.com/office/drawing/2014/main" xmlns="" id="{C2F2A312-6418-54C6-460E-3F46597A3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p49:notes">
            <a:extLst>
              <a:ext uri="{FF2B5EF4-FFF2-40B4-BE49-F238E27FC236}">
                <a16:creationId xmlns:a16="http://schemas.microsoft.com/office/drawing/2014/main" xmlns="" id="{3822E28B-A599-5F57-014A-39F32AA387C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066" name="Google Shape;2066;p49:notes">
            <a:extLst>
              <a:ext uri="{FF2B5EF4-FFF2-40B4-BE49-F238E27FC236}">
                <a16:creationId xmlns:a16="http://schemas.microsoft.com/office/drawing/2014/main" xmlns="" id="{F7C9E4B0-2276-70DF-3100-D12E5BBB88E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645441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>
          <a:extLst>
            <a:ext uri="{FF2B5EF4-FFF2-40B4-BE49-F238E27FC236}">
              <a16:creationId xmlns:a16="http://schemas.microsoft.com/office/drawing/2014/main" xmlns="" id="{5DB64F6F-A24E-0720-4561-68887A1BCE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p49:notes">
            <a:extLst>
              <a:ext uri="{FF2B5EF4-FFF2-40B4-BE49-F238E27FC236}">
                <a16:creationId xmlns:a16="http://schemas.microsoft.com/office/drawing/2014/main" xmlns="" id="{B4716B24-A26B-4146-2021-939B227A8D0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066" name="Google Shape;2066;p49:notes">
            <a:extLst>
              <a:ext uri="{FF2B5EF4-FFF2-40B4-BE49-F238E27FC236}">
                <a16:creationId xmlns:a16="http://schemas.microsoft.com/office/drawing/2014/main" xmlns="" id="{7C26271A-D80F-6B9B-C246-ED8E2967BEC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4257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6.png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Layouts/_rels/slideLayout7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Layouts/_rels/slideLayout7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Layouts/_rels/slideLayout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Layouts/_rels/slideLayout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Layouts/_rels/slideLayout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Layouts/_rels/slideLayout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13.png"/><Relationship Id="rId9" Type="http://schemas.microsoft.com/office/2007/relationships/hdphoto" Target="../media/hdphoto2.wdp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0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sposition personnalisée">
  <p:cSld name="5_Disposition personnalisée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29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5" name="Google Shape;395;p229"/>
          <p:cNvSpPr>
            <a:spLocks noGrp="1"/>
          </p:cNvSpPr>
          <p:nvPr>
            <p:ph type="pic" idx="2"/>
          </p:nvPr>
        </p:nvSpPr>
        <p:spPr>
          <a:xfrm>
            <a:off x="6899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6" name="Google Shape;396;p229"/>
          <p:cNvSpPr>
            <a:spLocks noGrp="1"/>
          </p:cNvSpPr>
          <p:nvPr>
            <p:ph type="pic" idx="3"/>
          </p:nvPr>
        </p:nvSpPr>
        <p:spPr>
          <a:xfrm>
            <a:off x="3551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7" name="Google Shape;397;p229"/>
          <p:cNvSpPr>
            <a:spLocks noGrp="1"/>
          </p:cNvSpPr>
          <p:nvPr>
            <p:ph type="pic" idx="4"/>
          </p:nvPr>
        </p:nvSpPr>
        <p:spPr>
          <a:xfrm>
            <a:off x="5225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8" name="Google Shape;398;p229"/>
          <p:cNvSpPr>
            <a:spLocks noGrp="1"/>
          </p:cNvSpPr>
          <p:nvPr>
            <p:ph type="pic" idx="5"/>
          </p:nvPr>
        </p:nvSpPr>
        <p:spPr>
          <a:xfrm>
            <a:off x="6899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9" name="Google Shape;399;p229"/>
          <p:cNvSpPr>
            <a:spLocks noGrp="1"/>
          </p:cNvSpPr>
          <p:nvPr>
            <p:ph type="pic" idx="6"/>
          </p:nvPr>
        </p:nvSpPr>
        <p:spPr>
          <a:xfrm>
            <a:off x="3551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0" name="Google Shape;400;p229"/>
          <p:cNvSpPr>
            <a:spLocks noGrp="1"/>
          </p:cNvSpPr>
          <p:nvPr>
            <p:ph type="pic" idx="7"/>
          </p:nvPr>
        </p:nvSpPr>
        <p:spPr>
          <a:xfrm>
            <a:off x="5225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1" name="Google Shape;401;p229"/>
          <p:cNvSpPr>
            <a:spLocks noGrp="1"/>
          </p:cNvSpPr>
          <p:nvPr>
            <p:ph type="pic" idx="8"/>
          </p:nvPr>
        </p:nvSpPr>
        <p:spPr>
          <a:xfrm>
            <a:off x="6899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2" name="Google Shape;402;p229"/>
          <p:cNvSpPr>
            <a:spLocks noGrp="1"/>
          </p:cNvSpPr>
          <p:nvPr>
            <p:ph type="pic" idx="9"/>
          </p:nvPr>
        </p:nvSpPr>
        <p:spPr>
          <a:xfrm>
            <a:off x="3551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3" name="Google Shape;403;p229"/>
          <p:cNvSpPr>
            <a:spLocks noGrp="1"/>
          </p:cNvSpPr>
          <p:nvPr>
            <p:ph type="pic" idx="13"/>
          </p:nvPr>
        </p:nvSpPr>
        <p:spPr>
          <a:xfrm>
            <a:off x="5225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4" name="Google Shape;404;p229"/>
          <p:cNvSpPr txBox="1"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05" name="Google Shape;405;p229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25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5" name="Google Shape;375;p225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6" name="Google Shape;376;p225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7" name="Google Shape;377;p22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977531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 preserve="1" userDrawn="1">
  <p:cSld name="3_Voc_Act_01__Vidéo title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25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6" name="Google Shape;376;p225"/>
          <p:cNvSpPr txBox="1">
            <a:spLocks noGrp="1"/>
          </p:cNvSpPr>
          <p:nvPr>
            <p:ph type="body" idx="1"/>
          </p:nvPr>
        </p:nvSpPr>
        <p:spPr>
          <a:xfrm>
            <a:off x="736846" y="5371468"/>
            <a:ext cx="7670306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7" name="Google Shape;377;p22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EDA1437C-B6A2-8E9F-6A5F-C9245219EB0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91999" y="2026860"/>
            <a:ext cx="5760000" cy="30168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13496192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26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0" name="Google Shape;380;p226"/>
          <p:cNvSpPr>
            <a:spLocks noGrp="1"/>
          </p:cNvSpPr>
          <p:nvPr>
            <p:ph type="pic" idx="2"/>
          </p:nvPr>
        </p:nvSpPr>
        <p:spPr>
          <a:xfrm>
            <a:off x="1672207" y="2160000"/>
            <a:ext cx="2899793" cy="2899793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81" name="Google Shape;381;p226"/>
          <p:cNvSpPr txBox="1">
            <a:spLocks noGrp="1"/>
          </p:cNvSpPr>
          <p:nvPr>
            <p:ph type="body" idx="1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2" name="Google Shape;382;p22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0116711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27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5" name="Google Shape;385;p227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6" name="Google Shape;386;p227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7" name="Google Shape;387;p22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9450904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28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0" name="Google Shape;390;p228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91" name="Google Shape;391;p228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2" name="Google Shape;392;p22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5678195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sposition personnalisée">
  <p:cSld name="5_Disposition personnalisée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29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5" name="Google Shape;395;p229"/>
          <p:cNvSpPr>
            <a:spLocks noGrp="1"/>
          </p:cNvSpPr>
          <p:nvPr>
            <p:ph type="pic" idx="2"/>
          </p:nvPr>
        </p:nvSpPr>
        <p:spPr>
          <a:xfrm>
            <a:off x="6899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96" name="Google Shape;396;p229"/>
          <p:cNvSpPr>
            <a:spLocks noGrp="1"/>
          </p:cNvSpPr>
          <p:nvPr>
            <p:ph type="pic" idx="3"/>
          </p:nvPr>
        </p:nvSpPr>
        <p:spPr>
          <a:xfrm>
            <a:off x="3551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97" name="Google Shape;397;p229"/>
          <p:cNvSpPr>
            <a:spLocks noGrp="1"/>
          </p:cNvSpPr>
          <p:nvPr>
            <p:ph type="pic" idx="4"/>
          </p:nvPr>
        </p:nvSpPr>
        <p:spPr>
          <a:xfrm>
            <a:off x="5225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98" name="Google Shape;398;p229"/>
          <p:cNvSpPr>
            <a:spLocks noGrp="1"/>
          </p:cNvSpPr>
          <p:nvPr>
            <p:ph type="pic" idx="5"/>
          </p:nvPr>
        </p:nvSpPr>
        <p:spPr>
          <a:xfrm>
            <a:off x="6899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99" name="Google Shape;399;p229"/>
          <p:cNvSpPr>
            <a:spLocks noGrp="1"/>
          </p:cNvSpPr>
          <p:nvPr>
            <p:ph type="pic" idx="6"/>
          </p:nvPr>
        </p:nvSpPr>
        <p:spPr>
          <a:xfrm>
            <a:off x="3551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0" name="Google Shape;400;p229"/>
          <p:cNvSpPr>
            <a:spLocks noGrp="1"/>
          </p:cNvSpPr>
          <p:nvPr>
            <p:ph type="pic" idx="7"/>
          </p:nvPr>
        </p:nvSpPr>
        <p:spPr>
          <a:xfrm>
            <a:off x="5225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1" name="Google Shape;401;p229"/>
          <p:cNvSpPr>
            <a:spLocks noGrp="1"/>
          </p:cNvSpPr>
          <p:nvPr>
            <p:ph type="pic" idx="8"/>
          </p:nvPr>
        </p:nvSpPr>
        <p:spPr>
          <a:xfrm>
            <a:off x="6899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2" name="Google Shape;402;p229"/>
          <p:cNvSpPr>
            <a:spLocks noGrp="1"/>
          </p:cNvSpPr>
          <p:nvPr>
            <p:ph type="pic" idx="9"/>
          </p:nvPr>
        </p:nvSpPr>
        <p:spPr>
          <a:xfrm>
            <a:off x="3551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3" name="Google Shape;403;p229"/>
          <p:cNvSpPr>
            <a:spLocks noGrp="1"/>
          </p:cNvSpPr>
          <p:nvPr>
            <p:ph type="pic" idx="13"/>
          </p:nvPr>
        </p:nvSpPr>
        <p:spPr>
          <a:xfrm>
            <a:off x="5225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4" name="Google Shape;404;p229"/>
          <p:cNvSpPr txBox="1"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05" name="Google Shape;405;p229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8690136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230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08" name="Google Shape;408;p230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9" name="Google Shape;409;p230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0" name="Google Shape;410;p230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1" name="Google Shape;411;p230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2" name="Google Shape;412;p230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6507602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31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15" name="Google Shape;415;p231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6" name="Google Shape;416;p231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7" name="Google Shape;417;p231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8" name="Google Shape;418;p231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9" name="Google Shape;419;p231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0" name="Google Shape;420;p231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1" name="Google Shape;421;p231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2" name="Google Shape;422;p231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3" name="Google Shape;423;p231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3165764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32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26" name="Google Shape;426;p232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27" name="Google Shape;427;p232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28" name="Google Shape;428;p232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29" name="Google Shape;429;p232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30" name="Google Shape;430;p232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4980597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233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33" name="Google Shape;433;p233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34" name="Google Shape;434;p233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35" name="Google Shape;435;p233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36" name="Google Shape;436;p233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37" name="Google Shape;437;p233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38" name="Google Shape;438;p233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39" name="Google Shape;439;p233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0" name="Google Shape;440;p233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1" name="Google Shape;441;p233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2" name="Google Shape;442;p233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3" name="Google Shape;443;p233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9972092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230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08" name="Google Shape;408;p230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9" name="Google Shape;409;p230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0" name="Google Shape;410;p230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1" name="Google Shape;411;p230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2" name="Google Shape;412;p230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234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46" name="Google Shape;446;p234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47" name="Google Shape;447;p234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48" name="Google Shape;448;p234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49" name="Google Shape;449;p234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0" name="Google Shape;450;p234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1" name="Google Shape;451;p234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2" name="Google Shape;452;p234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3" name="Google Shape;453;p234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4" name="Google Shape;454;p234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5" name="Google Shape;455;p234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0840701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235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58" name="Google Shape;458;p235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9" name="Google Shape;459;p235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0" name="Google Shape;460;p235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1" name="Google Shape;461;p235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2" name="Google Shape;462;p235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3" name="Google Shape;463;p235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4" name="Google Shape;464;p235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5" name="Google Shape;465;p235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6" name="Google Shape;466;p235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7" name="Google Shape;467;p235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8" name="Google Shape;468;p235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9" name="Google Shape;469;p235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0" name="Google Shape;470;p235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1" name="Google Shape;471;p235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2" name="Google Shape;472;p235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73" name="Google Shape;473;p235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74" name="Google Shape;474;p235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75" name="Google Shape;475;p235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76" name="Google Shape;476;p235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6397745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80297629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51371279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71726303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7004399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05333055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68283634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6727189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15499590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31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15" name="Google Shape;415;p231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31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7" name="Google Shape;417;p231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8" name="Google Shape;418;p231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9" name="Google Shape;419;p231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0" name="Google Shape;420;p231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1" name="Google Shape;421;p231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2" name="Google Shape;422;p231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3" name="Google Shape;423;p231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55067365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4913635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3234240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75366753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91796247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86448804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7043743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57723581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60723722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07233051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32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26" name="Google Shape;426;p232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7" name="Google Shape;427;p232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8" name="Google Shape;428;p232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9" name="Google Shape;429;p232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0" name="Google Shape;430;p232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6504611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72498240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5100652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60493876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0737470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04746883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7826477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95252874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7778857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>
  <p:cSld name="02_Voc_Act_01_Img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9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93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56" name="Google Shape;156;p93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22610965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233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33" name="Google Shape;433;p233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4" name="Google Shape;434;p233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5" name="Google Shape;435;p233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6" name="Google Shape;436;p233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7" name="Google Shape;437;p233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8" name="Google Shape;438;p233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39" name="Google Shape;439;p233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0" name="Google Shape;440;p233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1" name="Google Shape;441;p233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2" name="Google Shape;442;p233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3" name="Google Shape;443;p233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9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94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4092618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04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04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  <p:sp>
        <p:nvSpPr>
          <p:cNvPr id="170" name="Google Shape;170;p204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81514956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0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05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74" name="Google Shape;174;p20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58483101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0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206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78" name="Google Shape;178;p206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9" name="Google Shape;179;p20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77976993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0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207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</p:sp>
      <p:sp>
        <p:nvSpPr>
          <p:cNvPr id="183" name="Google Shape;183;p207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4" name="Google Shape;184;p20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9388382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0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08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88" name="Google Shape;188;p208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89" name="Google Shape;189;p20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8076040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0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209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93" name="Google Shape;193;p209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94" name="Google Shape;194;p209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16836127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1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210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98" name="Google Shape;198;p210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99" name="Google Shape;199;p210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00" name="Google Shape;200;p210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01" name="Google Shape;201;p210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02" name="Google Shape;202;p210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03" name="Google Shape;203;p210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04" name="Google Shape;204;p210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05" name="Google Shape;205;p210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06" name="Google Shape;206;p210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07" name="Google Shape;207;p210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64389094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1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211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1" name="Google Shape;211;p211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2" name="Google Shape;212;p211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3" name="Google Shape;213;p211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p211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5" name="Google Shape;215;p211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6" name="Google Shape;216;p211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7" name="Google Shape;217;p211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8" name="Google Shape;218;p211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46370293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1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212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222" name="Google Shape;222;p212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223" name="Google Shape;223;p212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224" name="Google Shape;224;p212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5" name="Google Shape;225;p212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6" name="Google Shape;226;p212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7" name="Google Shape;227;p212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5764330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234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46" name="Google Shape;446;p234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7" name="Google Shape;447;p234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8" name="Google Shape;448;p234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9" name="Google Shape;449;p234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0" name="Google Shape;450;p234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1" name="Google Shape;451;p234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2" name="Google Shape;452;p234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3" name="Google Shape;453;p234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4" name="Google Shape;454;p234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5" name="Google Shape;455;p234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Voc_Act_01_4 Vignt+Txt">
  <p:cSld name="6_Voc_Act_01_4 Vignt+Tx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1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213"/>
          <p:cNvSpPr>
            <a:spLocks noGrp="1"/>
          </p:cNvSpPr>
          <p:nvPr>
            <p:ph type="pic" idx="2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231" name="Google Shape;231;p213"/>
          <p:cNvSpPr>
            <a:spLocks noGrp="1"/>
          </p:cNvSpPr>
          <p:nvPr>
            <p:ph type="pic" idx="3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232" name="Google Shape;232;p213"/>
          <p:cNvSpPr>
            <a:spLocks noGrp="1"/>
          </p:cNvSpPr>
          <p:nvPr>
            <p:ph type="pic" idx="4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233" name="Google Shape;233;p213"/>
          <p:cNvSpPr>
            <a:spLocks noGrp="1"/>
          </p:cNvSpPr>
          <p:nvPr>
            <p:ph type="pic" idx="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  <p:sp>
        <p:nvSpPr>
          <p:cNvPr id="234" name="Google Shape;234;p213"/>
          <p:cNvSpPr>
            <a:spLocks noGrp="1"/>
          </p:cNvSpPr>
          <p:nvPr>
            <p:ph type="pic" idx="6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235" name="Google Shape;235;p213"/>
          <p:cNvSpPr>
            <a:spLocks noGrp="1"/>
          </p:cNvSpPr>
          <p:nvPr>
            <p:ph type="pic" idx="7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236" name="Google Shape;236;p213"/>
          <p:cNvSpPr>
            <a:spLocks noGrp="1"/>
          </p:cNvSpPr>
          <p:nvPr>
            <p:ph type="pic" idx="8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99192502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1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214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40" name="Google Shape;240;p214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41" name="Google Shape;241;p214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42" name="Google Shape;242;p214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43" name="Google Shape;243;p214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4" name="Google Shape;244;p214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5" name="Google Shape;245;p214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6" name="Google Shape;246;p214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7" name="Google Shape;247;p214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33105224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1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215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51" name="Google Shape;251;p215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52" name="Google Shape;252;p215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53" name="Google Shape;253;p215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54" name="Google Shape;254;p215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5" name="Google Shape;255;p215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6" name="Google Shape;256;p215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7" name="Google Shape;257;p215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8" name="Google Shape;258;p215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59" name="Google Shape;259;p215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0" name="Google Shape;260;p215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96000118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1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216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4" name="Google Shape;264;p216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p216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6" name="Google Shape;266;p216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7" name="Google Shape;267;p216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p216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42550469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1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217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2" name="Google Shape;272;p217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3" name="Google Shape;273;p217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4" name="Google Shape;274;p217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p217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p217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7" name="Google Shape;277;p217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8" name="Google Shape;278;p217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9" name="Google Shape;279;p217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0" name="Google Shape;280;p217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1" name="Google Shape;281;p217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40492226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1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218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5" name="Google Shape;285;p218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6" name="Google Shape;286;p218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7" name="Google Shape;287;p218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8" name="Google Shape;288;p218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9" name="Google Shape;289;p218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0" name="Google Shape;290;p218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218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2" name="Google Shape;292;p218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3" name="Google Shape;293;p218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58955986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1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219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297" name="Google Shape;297;p219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298" name="Google Shape;298;p219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299" name="Google Shape;299;p219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300" name="Google Shape;300;p219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301" name="Google Shape;301;p219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302" name="Google Shape;302;p219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303" name="Google Shape;303;p219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304" name="Google Shape;304;p219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305" name="Google Shape;305;p219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92329078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2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220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220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0" name="Google Shape;310;p220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1" name="Google Shape;311;p220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2" name="Google Shape;312;p220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3" name="Google Shape;313;p220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4" name="Google Shape;314;p220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5" name="Google Shape;315;p220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6" name="Google Shape;316;p220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7" name="Google Shape;317;p220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8" name="Google Shape;318;p220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9" name="Google Shape;319;p220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0" name="Google Shape;320;p220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1" name="Google Shape;321;p220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2" name="Google Shape;322;p220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3" name="Google Shape;323;p220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4" name="Google Shape;324;p220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5" name="Google Shape;325;p220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6" name="Google Shape;326;p220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08694014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2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221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30" name="Google Shape;330;p221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41938296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2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2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2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222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222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7" name="Google Shape;337;p222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38" name="Google Shape;338;p222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9" name="Google Shape;339;p222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40" name="Google Shape;340;p222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1" name="Google Shape;341;p222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42" name="Google Shape;342;p222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14488188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235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58" name="Google Shape;458;p235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9" name="Google Shape;459;p235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0" name="Google Shape;460;p235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1" name="Google Shape;461;p235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2" name="Google Shape;462;p235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3" name="Google Shape;463;p235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4" name="Google Shape;464;p235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5" name="Google Shape;465;p235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6" name="Google Shape;466;p235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7" name="Google Shape;467;p235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8" name="Google Shape;468;p235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p235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0" name="Google Shape;470;p235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1" name="Google Shape;471;p235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2" name="Google Shape;472;p235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73" name="Google Shape;473;p235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74" name="Google Shape;474;p235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75" name="Google Shape;475;p235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76" name="Google Shape;476;p235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28316086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64272798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xmlns="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40858087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0640875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2231842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85725450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xmlns="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4989881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67255464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87225229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81537952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5835648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84598537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35374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80411810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70431944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39031687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84277678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5627553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08009197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7924387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0866801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02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ts val="1600"/>
              <a:buFont typeface="Calibri"/>
              <a:buNone/>
              <a:defRPr sz="1600">
                <a:solidFill>
                  <a:srgbClr val="A6A6A6"/>
                </a:solidFill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81" name="Google Shape;481;p102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4879917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913277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5178695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7442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2743189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8706201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3411583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10903057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0593714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6594371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188"/>
          <p:cNvSpPr txBox="1"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84" name="Google Shape;484;p188"/>
          <p:cNvSpPr txBox="1">
            <a:spLocks noGrp="1"/>
          </p:cNvSpPr>
          <p:nvPr>
            <p:ph type="body" idx="1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85" name="Google Shape;485;p188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61659213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18939492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72127272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82535275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3788252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43689439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95285789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58616168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xmlns="" id="{E757B3EF-85ED-79B4-F526-70739A899F2A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E002657C-3C1F-4D99-A0E2-77679A65AE23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0B9D0C19-AD16-B884-BDCD-EA6C89EDC6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2140" y="3685765"/>
            <a:ext cx="744182" cy="73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95949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89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88" name="Google Shape;488;p189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89" name="Google Shape;489;p189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190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92" name="Google Shape;492;p190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93" name="Google Shape;493;p190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94" name="Google Shape;494;p190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91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97" name="Google Shape;497;p191"/>
          <p:cNvSpPr>
            <a:spLocks noGrp="1"/>
          </p:cNvSpPr>
          <p:nvPr>
            <p:ph type="pic" idx="2"/>
          </p:nvPr>
        </p:nvSpPr>
        <p:spPr>
          <a:xfrm>
            <a:off x="1672207" y="2160000"/>
            <a:ext cx="2899793" cy="2899793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498" name="Google Shape;498;p191"/>
          <p:cNvSpPr txBox="1">
            <a:spLocks noGrp="1"/>
          </p:cNvSpPr>
          <p:nvPr>
            <p:ph type="body" idx="1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99" name="Google Shape;499;p191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92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02" name="Google Shape;502;p192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03" name="Google Shape;503;p192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04" name="Google Shape;504;p192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93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07" name="Google Shape;507;p193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08" name="Google Shape;508;p193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509" name="Google Shape;509;p193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sposition personnalisée">
  <p:cSld name="5_Disposition personnalisée"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94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12" name="Google Shape;512;p194"/>
          <p:cNvSpPr>
            <a:spLocks noGrp="1"/>
          </p:cNvSpPr>
          <p:nvPr>
            <p:ph type="pic" idx="2"/>
          </p:nvPr>
        </p:nvSpPr>
        <p:spPr>
          <a:xfrm>
            <a:off x="6899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3" name="Google Shape;513;p194"/>
          <p:cNvSpPr>
            <a:spLocks noGrp="1"/>
          </p:cNvSpPr>
          <p:nvPr>
            <p:ph type="pic" idx="3"/>
          </p:nvPr>
        </p:nvSpPr>
        <p:spPr>
          <a:xfrm>
            <a:off x="3551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4" name="Google Shape;514;p194"/>
          <p:cNvSpPr>
            <a:spLocks noGrp="1"/>
          </p:cNvSpPr>
          <p:nvPr>
            <p:ph type="pic" idx="4"/>
          </p:nvPr>
        </p:nvSpPr>
        <p:spPr>
          <a:xfrm>
            <a:off x="5225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5" name="Google Shape;515;p194"/>
          <p:cNvSpPr>
            <a:spLocks noGrp="1"/>
          </p:cNvSpPr>
          <p:nvPr>
            <p:ph type="pic" idx="5"/>
          </p:nvPr>
        </p:nvSpPr>
        <p:spPr>
          <a:xfrm>
            <a:off x="6899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6" name="Google Shape;516;p194"/>
          <p:cNvSpPr>
            <a:spLocks noGrp="1"/>
          </p:cNvSpPr>
          <p:nvPr>
            <p:ph type="pic" idx="6"/>
          </p:nvPr>
        </p:nvSpPr>
        <p:spPr>
          <a:xfrm>
            <a:off x="3551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7" name="Google Shape;517;p194"/>
          <p:cNvSpPr>
            <a:spLocks noGrp="1"/>
          </p:cNvSpPr>
          <p:nvPr>
            <p:ph type="pic" idx="7"/>
          </p:nvPr>
        </p:nvSpPr>
        <p:spPr>
          <a:xfrm>
            <a:off x="5225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8" name="Google Shape;518;p194"/>
          <p:cNvSpPr>
            <a:spLocks noGrp="1"/>
          </p:cNvSpPr>
          <p:nvPr>
            <p:ph type="pic" idx="8"/>
          </p:nvPr>
        </p:nvSpPr>
        <p:spPr>
          <a:xfrm>
            <a:off x="6899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9" name="Google Shape;519;p194"/>
          <p:cNvSpPr>
            <a:spLocks noGrp="1"/>
          </p:cNvSpPr>
          <p:nvPr>
            <p:ph type="pic" idx="9"/>
          </p:nvPr>
        </p:nvSpPr>
        <p:spPr>
          <a:xfrm>
            <a:off x="3551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0" name="Google Shape;520;p194"/>
          <p:cNvSpPr>
            <a:spLocks noGrp="1"/>
          </p:cNvSpPr>
          <p:nvPr>
            <p:ph type="pic" idx="13"/>
          </p:nvPr>
        </p:nvSpPr>
        <p:spPr>
          <a:xfrm>
            <a:off x="5225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1" name="Google Shape;521;p194"/>
          <p:cNvSpPr txBox="1"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22" name="Google Shape;522;p194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195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25" name="Google Shape;525;p195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6" name="Google Shape;526;p195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7" name="Google Shape;527;p195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8" name="Google Shape;528;p195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9" name="Google Shape;529;p195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196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32" name="Google Shape;532;p196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3" name="Google Shape;533;p196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4" name="Google Shape;534;p196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5" name="Google Shape;535;p196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6" name="Google Shape;536;p196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37" name="Google Shape;537;p196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38" name="Google Shape;538;p196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39" name="Google Shape;539;p196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40" name="Google Shape;540;p196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197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43" name="Google Shape;543;p197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4" name="Google Shape;544;p197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5" name="Google Shape;545;p197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6" name="Google Shape;546;p197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7" name="Google Shape;547;p197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8" name="Google Shape;548;p197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198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51" name="Google Shape;551;p198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2" name="Google Shape;552;p198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3" name="Google Shape;553;p198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4" name="Google Shape;554;p198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5" name="Google Shape;555;p198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6" name="Google Shape;556;p198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57" name="Google Shape;557;p198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58" name="Google Shape;558;p198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59" name="Google Shape;559;p198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60" name="Google Shape;560;p198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61" name="Google Shape;561;p198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23"/>
          <p:cNvSpPr txBox="1"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7" name="Google Shape;367;p223"/>
          <p:cNvSpPr>
            <a:spLocks noGrp="1"/>
          </p:cNvSpPr>
          <p:nvPr>
            <p:ph type="pic" idx="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  <a:noFill/>
          <a:ln>
            <a:noFill/>
          </a:ln>
        </p:spPr>
      </p:sp>
      <p:sp>
        <p:nvSpPr>
          <p:cNvPr id="368" name="Google Shape;368;p223"/>
          <p:cNvSpPr txBox="1">
            <a:spLocks noGrp="1"/>
          </p:cNvSpPr>
          <p:nvPr>
            <p:ph type="body" idx="1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199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64" name="Google Shape;564;p199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5" name="Google Shape;565;p199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6" name="Google Shape;566;p199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7" name="Google Shape;567;p199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8" name="Google Shape;568;p199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9" name="Google Shape;569;p199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0" name="Google Shape;570;p199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1" name="Google Shape;571;p199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2" name="Google Shape;572;p199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3" name="Google Shape;573;p199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00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76" name="Google Shape;576;p200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7" name="Google Shape;577;p200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8" name="Google Shape;578;p200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9" name="Google Shape;579;p200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0" name="Google Shape;580;p200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1" name="Google Shape;581;p200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82" name="Google Shape;582;p200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83" name="Google Shape;583;p200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84" name="Google Shape;584;p200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85" name="Google Shape;585;p200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86" name="Google Shape;586;p200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7" name="Google Shape;587;p200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8" name="Google Shape;588;p200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9" name="Google Shape;589;p200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0" name="Google Shape;590;p200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91" name="Google Shape;591;p200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92" name="Google Shape;592;p200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93" name="Google Shape;593;p200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94" name="Google Shape;594;p200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201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97" name="Google Shape;597;p201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98" name="Google Shape;598;p201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>
  <p:cSld name="02_Voc_Act_01_Img"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202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01" name="Google Shape;601;p202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602" name="Google Shape;602;p202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Img">
  <p:cSld name="3_Voc_Act_01_Img"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203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05" name="Google Shape;605;p203"/>
          <p:cNvSpPr>
            <a:spLocks noGrp="1"/>
          </p:cNvSpPr>
          <p:nvPr>
            <p:ph type="pic" idx="2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  <a:noFill/>
          <a:ln>
            <a:noFill/>
          </a:ln>
        </p:spPr>
      </p:sp>
      <p:sp>
        <p:nvSpPr>
          <p:cNvPr id="606" name="Google Shape;606;p203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104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ts val="1600"/>
              <a:buFont typeface="Calibri"/>
              <a:buNone/>
              <a:defRPr sz="1600">
                <a:solidFill>
                  <a:srgbClr val="A6A6A6"/>
                </a:solidFill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11" name="Google Shape;611;p104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174"/>
          <p:cNvSpPr txBox="1"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23" name="Google Shape;623;p174"/>
          <p:cNvSpPr txBox="1">
            <a:spLocks noGrp="1"/>
          </p:cNvSpPr>
          <p:nvPr>
            <p:ph type="body" idx="1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24" name="Google Shape;624;p174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175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27" name="Google Shape;627;p175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28" name="Google Shape;628;p17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176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31" name="Google Shape;631;p176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32" name="Google Shape;632;p176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33" name="Google Shape;633;p17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177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36" name="Google Shape;636;p177"/>
          <p:cNvSpPr>
            <a:spLocks noGrp="1"/>
          </p:cNvSpPr>
          <p:nvPr>
            <p:ph type="pic" idx="2"/>
          </p:nvPr>
        </p:nvSpPr>
        <p:spPr>
          <a:xfrm>
            <a:off x="1672207" y="2160000"/>
            <a:ext cx="2899793" cy="2899793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637" name="Google Shape;637;p177"/>
          <p:cNvSpPr txBox="1">
            <a:spLocks noGrp="1"/>
          </p:cNvSpPr>
          <p:nvPr>
            <p:ph type="body" idx="1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38" name="Google Shape;638;p17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24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1" name="Google Shape;371;p224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2" name="Google Shape;372;p22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178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41" name="Google Shape;641;p178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42" name="Google Shape;642;p178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43" name="Google Shape;643;p17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sposition personnalisée">
  <p:cSld name="5_Disposition personnalisée"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179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46" name="Google Shape;646;p179"/>
          <p:cNvSpPr>
            <a:spLocks noGrp="1"/>
          </p:cNvSpPr>
          <p:nvPr>
            <p:ph type="pic" idx="2"/>
          </p:nvPr>
        </p:nvSpPr>
        <p:spPr>
          <a:xfrm>
            <a:off x="6899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7" name="Google Shape;647;p179"/>
          <p:cNvSpPr>
            <a:spLocks noGrp="1"/>
          </p:cNvSpPr>
          <p:nvPr>
            <p:ph type="pic" idx="3"/>
          </p:nvPr>
        </p:nvSpPr>
        <p:spPr>
          <a:xfrm>
            <a:off x="3551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8" name="Google Shape;648;p179"/>
          <p:cNvSpPr>
            <a:spLocks noGrp="1"/>
          </p:cNvSpPr>
          <p:nvPr>
            <p:ph type="pic" idx="4"/>
          </p:nvPr>
        </p:nvSpPr>
        <p:spPr>
          <a:xfrm>
            <a:off x="5225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9" name="Google Shape;649;p179"/>
          <p:cNvSpPr>
            <a:spLocks noGrp="1"/>
          </p:cNvSpPr>
          <p:nvPr>
            <p:ph type="pic" idx="5"/>
          </p:nvPr>
        </p:nvSpPr>
        <p:spPr>
          <a:xfrm>
            <a:off x="6899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0" name="Google Shape;650;p179"/>
          <p:cNvSpPr>
            <a:spLocks noGrp="1"/>
          </p:cNvSpPr>
          <p:nvPr>
            <p:ph type="pic" idx="6"/>
          </p:nvPr>
        </p:nvSpPr>
        <p:spPr>
          <a:xfrm>
            <a:off x="3551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1" name="Google Shape;651;p179"/>
          <p:cNvSpPr>
            <a:spLocks noGrp="1"/>
          </p:cNvSpPr>
          <p:nvPr>
            <p:ph type="pic" idx="7"/>
          </p:nvPr>
        </p:nvSpPr>
        <p:spPr>
          <a:xfrm>
            <a:off x="5225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2" name="Google Shape;652;p179"/>
          <p:cNvSpPr>
            <a:spLocks noGrp="1"/>
          </p:cNvSpPr>
          <p:nvPr>
            <p:ph type="pic" idx="8"/>
          </p:nvPr>
        </p:nvSpPr>
        <p:spPr>
          <a:xfrm>
            <a:off x="6899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3" name="Google Shape;653;p179"/>
          <p:cNvSpPr>
            <a:spLocks noGrp="1"/>
          </p:cNvSpPr>
          <p:nvPr>
            <p:ph type="pic" idx="9"/>
          </p:nvPr>
        </p:nvSpPr>
        <p:spPr>
          <a:xfrm>
            <a:off x="3551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4" name="Google Shape;654;p179"/>
          <p:cNvSpPr>
            <a:spLocks noGrp="1"/>
          </p:cNvSpPr>
          <p:nvPr>
            <p:ph type="pic" idx="13"/>
          </p:nvPr>
        </p:nvSpPr>
        <p:spPr>
          <a:xfrm>
            <a:off x="5225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5" name="Google Shape;655;p179"/>
          <p:cNvSpPr txBox="1"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56" name="Google Shape;656;p179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180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59" name="Google Shape;659;p180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0" name="Google Shape;660;p180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1" name="Google Shape;661;p180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2" name="Google Shape;662;p180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3" name="Google Shape;663;p180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181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66" name="Google Shape;666;p181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7" name="Google Shape;667;p181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8" name="Google Shape;668;p181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9" name="Google Shape;669;p181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0" name="Google Shape;670;p181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71" name="Google Shape;671;p181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72" name="Google Shape;672;p181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73" name="Google Shape;673;p181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74" name="Google Shape;674;p181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182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77" name="Google Shape;677;p182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8" name="Google Shape;678;p182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9" name="Google Shape;679;p182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0" name="Google Shape;680;p182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1" name="Google Shape;681;p182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2" name="Google Shape;682;p182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183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85" name="Google Shape;685;p183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6" name="Google Shape;686;p183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7" name="Google Shape;687;p183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8" name="Google Shape;688;p183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9" name="Google Shape;689;p183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0" name="Google Shape;690;p183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91" name="Google Shape;691;p183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92" name="Google Shape;692;p183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93" name="Google Shape;693;p183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94" name="Google Shape;694;p183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95" name="Google Shape;695;p183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184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98" name="Google Shape;698;p184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9" name="Google Shape;699;p184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0" name="Google Shape;700;p184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1" name="Google Shape;701;p184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2" name="Google Shape;702;p184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3" name="Google Shape;703;p184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4" name="Google Shape;704;p184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5" name="Google Shape;705;p184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6" name="Google Shape;706;p184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7" name="Google Shape;707;p184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185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10" name="Google Shape;710;p185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1" name="Google Shape;711;p185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2" name="Google Shape;712;p185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3" name="Google Shape;713;p185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4" name="Google Shape;714;p185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5" name="Google Shape;715;p185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16" name="Google Shape;716;p185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17" name="Google Shape;717;p185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18" name="Google Shape;718;p185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19" name="Google Shape;719;p185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20" name="Google Shape;720;p185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1" name="Google Shape;721;p185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2" name="Google Shape;722;p185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3" name="Google Shape;723;p185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4" name="Google Shape;724;p185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25" name="Google Shape;725;p185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26" name="Google Shape;726;p185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27" name="Google Shape;727;p185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28" name="Google Shape;728;p185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186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31" name="Google Shape;731;p186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32" name="Google Shape;732;p18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Img">
  <p:cSld name="3_Voc_Act_01_Img"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187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35" name="Google Shape;735;p187"/>
          <p:cNvSpPr>
            <a:spLocks noGrp="1"/>
          </p:cNvSpPr>
          <p:nvPr>
            <p:ph type="pic" idx="2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  <a:noFill/>
          <a:ln>
            <a:noFill/>
          </a:ln>
        </p:spPr>
      </p:sp>
      <p:sp>
        <p:nvSpPr>
          <p:cNvPr id="736" name="Google Shape;736;p18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25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5" name="Google Shape;375;p225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6" name="Google Shape;376;p225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7" name="Google Shape;377;p22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11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42" name="Google Shape;942;p110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133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58" name="Google Shape;958;p133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  <p:sp>
        <p:nvSpPr>
          <p:cNvPr id="959" name="Google Shape;959;p133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p13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62" name="Google Shape;962;p134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63" name="Google Shape;963;p13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3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66" name="Google Shape;966;p135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67" name="Google Shape;967;p135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68" name="Google Shape;968;p13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13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71" name="Google Shape;971;p136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</p:sp>
      <p:sp>
        <p:nvSpPr>
          <p:cNvPr id="972" name="Google Shape;972;p136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73" name="Google Shape;973;p13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13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76" name="Google Shape;976;p137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77" name="Google Shape;977;p137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78" name="Google Shape;978;p13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13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81" name="Google Shape;981;p138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82" name="Google Shape;982;p138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983" name="Google Shape;983;p13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13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86" name="Google Shape;986;p139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87" name="Google Shape;987;p139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88" name="Google Shape;988;p139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89" name="Google Shape;989;p139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90" name="Google Shape;990;p139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91" name="Google Shape;991;p139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92" name="Google Shape;992;p139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93" name="Google Shape;993;p139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94" name="Google Shape;994;p139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95" name="Google Shape;995;p139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96" name="Google Shape;996;p139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14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99" name="Google Shape;999;p140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40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1" name="Google Shape;1001;p140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2" name="Google Shape;1002;p140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3" name="Google Shape;1003;p140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14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06" name="Google Shape;1006;p141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7" name="Google Shape;1007;p141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8" name="Google Shape;1008;p141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9" name="Google Shape;1009;p141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0" name="Google Shape;1010;p141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11" name="Google Shape;1011;p141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12" name="Google Shape;1012;p141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13" name="Google Shape;1013;p141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14" name="Google Shape;1014;p141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 preserve="1" userDrawn="1">
  <p:cSld name="3_Voc_Act_01__image title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25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6" name="Google Shape;376;p225"/>
          <p:cNvSpPr txBox="1">
            <a:spLocks noGrp="1"/>
          </p:cNvSpPr>
          <p:nvPr>
            <p:ph type="body" idx="1"/>
          </p:nvPr>
        </p:nvSpPr>
        <p:spPr>
          <a:xfrm>
            <a:off x="736846" y="5371468"/>
            <a:ext cx="7670306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7" name="Google Shape;377;p22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EDA1437C-B6A2-8E9F-6A5F-C9245219EB0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91999" y="2026860"/>
            <a:ext cx="5760000" cy="30168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9241434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14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17" name="Google Shape;1017;p142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1018" name="Google Shape;1018;p142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1019" name="Google Shape;1019;p142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1020" name="Google Shape;1020;p142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1" name="Google Shape;1021;p142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2" name="Google Shape;1022;p142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3" name="Google Shape;1023;p142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14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26" name="Google Shape;1026;p143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27" name="Google Shape;1027;p143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28" name="Google Shape;1028;p143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29" name="Google Shape;1029;p143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30" name="Google Shape;1030;p143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31" name="Google Shape;1031;p143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32" name="Google Shape;1032;p143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33" name="Google Shape;1033;p143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34" name="Google Shape;1034;p143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14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37" name="Google Shape;1037;p144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38" name="Google Shape;1038;p144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39" name="Google Shape;1039;p144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40" name="Google Shape;1040;p144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41" name="Google Shape;1041;p144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2" name="Google Shape;1042;p144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3" name="Google Shape;1043;p144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4" name="Google Shape;1044;p144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5" name="Google Shape;1045;p144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46" name="Google Shape;1046;p144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7" name="Google Shape;1047;p144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p14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50" name="Google Shape;1050;p145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1" name="Google Shape;1051;p145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2" name="Google Shape;1052;p145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3" name="Google Shape;1053;p145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4" name="Google Shape;1054;p145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5" name="Google Shape;1055;p145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14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58" name="Google Shape;1058;p146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9" name="Google Shape;1059;p146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0" name="Google Shape;1060;p146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1" name="Google Shape;1061;p146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2" name="Google Shape;1062;p146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3" name="Google Shape;1063;p146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64" name="Google Shape;1064;p146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65" name="Google Shape;1065;p146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66" name="Google Shape;1066;p146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67" name="Google Shape;1067;p146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68" name="Google Shape;1068;p146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p14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71" name="Google Shape;1071;p147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47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3" name="Google Shape;1073;p147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4" name="Google Shape;1074;p147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5" name="Google Shape;1075;p147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6" name="Google Shape;1076;p147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7" name="Google Shape;1077;p147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8" name="Google Shape;1078;p147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9" name="Google Shape;1079;p147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0" name="Google Shape;1080;p147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p14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83" name="Google Shape;1083;p148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84" name="Google Shape;1084;p148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85" name="Google Shape;1085;p148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86" name="Google Shape;1086;p148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87" name="Google Shape;1087;p148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88" name="Google Shape;1088;p148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89" name="Google Shape;1089;p148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90" name="Google Shape;1090;p148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91" name="Google Shape;1091;p148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92" name="Google Shape;1092;p148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p14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95" name="Google Shape;1095;p149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6" name="Google Shape;1096;p149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7" name="Google Shape;1097;p149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8" name="Google Shape;1098;p149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9" name="Google Shape;1099;p149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0" name="Google Shape;1100;p149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01" name="Google Shape;1101;p149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02" name="Google Shape;1102;p149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03" name="Google Shape;1103;p149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04" name="Google Shape;1104;p149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05" name="Google Shape;1105;p149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6" name="Google Shape;1106;p149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7" name="Google Shape;1107;p149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8" name="Google Shape;1108;p149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9" name="Google Shape;1109;p149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10" name="Google Shape;1110;p149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11" name="Google Shape;1111;p149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12" name="Google Shape;1112;p149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13" name="Google Shape;1113;p149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p15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16" name="Google Shape;1116;p150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17" name="Google Shape;1117;p150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9" name="Google Shape;1119;p1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Google Shape;1120;p1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1" name="Google Shape;1121;p1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1122" name="Google Shape;1122;p151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23" name="Google Shape;1123;p151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24" name="Google Shape;1124;p151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25" name="Google Shape;1125;p151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26" name="Google Shape;1126;p151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27" name="Google Shape;1127;p151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28" name="Google Shape;1128;p151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29" name="Google Shape;1129;p151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26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0" name="Google Shape;380;p226"/>
          <p:cNvSpPr>
            <a:spLocks noGrp="1"/>
          </p:cNvSpPr>
          <p:nvPr>
            <p:ph type="pic" idx="2"/>
          </p:nvPr>
        </p:nvSpPr>
        <p:spPr>
          <a:xfrm>
            <a:off x="1672207" y="2160000"/>
            <a:ext cx="2899793" cy="2899793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381" name="Google Shape;381;p226"/>
          <p:cNvSpPr txBox="1">
            <a:spLocks noGrp="1"/>
          </p:cNvSpPr>
          <p:nvPr>
            <p:ph type="body" idx="1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2" name="Google Shape;382;p22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Disposition personnalisée">
  <p:cSld name="15_Disposition personnalisée"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1" name="Google Shape;1131;p1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32" name="Google Shape;1132;p1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33" name="Google Shape;1133;p152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4000"/>
              <a:buFont typeface="Dosis"/>
              <a:buNone/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1134" name="Google Shape;1134;p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135" name="Google Shape;1135;p1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6" name="Google Shape;1136;p152"/>
          <p:cNvSpPr txBox="1"/>
          <p:nvPr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1.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Présentation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du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137" name="Google Shape;1137;p1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8" name="Google Shape;1138;p152"/>
          <p:cNvSpPr txBox="1"/>
          <p:nvPr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2. </a:t>
            </a:r>
            <a:r>
              <a:rPr lang="ar-MA" sz="1600" dirty="0" err="1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Exploitation</a:t>
            </a:r>
            <a:r>
              <a:rPr lang="ar-MA" sz="1600" dirty="0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du</a:t>
            </a:r>
            <a:r>
              <a:rPr lang="ar-MA" sz="1600" dirty="0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139" name="Google Shape;1139;p15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  <a:noFill/>
          <a:ln>
            <a:noFill/>
          </a:ln>
        </p:spPr>
      </p:pic>
      <p:sp>
        <p:nvSpPr>
          <p:cNvPr id="1140" name="Google Shape;1140;p152"/>
          <p:cNvSpPr txBox="1"/>
          <p:nvPr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3.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Travail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sur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livret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41" name="Google Shape;1141;p152"/>
          <p:cNvSpPr>
            <a:spLocks noGrp="1"/>
          </p:cNvSpPr>
          <p:nvPr>
            <p:ph type="pic" idx="2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42" name="Google Shape;1142;p152"/>
          <p:cNvSpPr>
            <a:spLocks noGrp="1"/>
          </p:cNvSpPr>
          <p:nvPr>
            <p:ph type="pic" idx="3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43" name="Google Shape;1143;p152"/>
          <p:cNvSpPr>
            <a:spLocks noGrp="1"/>
          </p:cNvSpPr>
          <p:nvPr>
            <p:ph type="pic" idx="4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44" name="Google Shape;1144;p152"/>
          <p:cNvSpPr txBox="1">
            <a:spLocks noGrp="1"/>
          </p:cNvSpPr>
          <p:nvPr>
            <p:ph type="body" idx="1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45" name="Google Shape;1145;p152"/>
          <p:cNvSpPr txBox="1">
            <a:spLocks noGrp="1"/>
          </p:cNvSpPr>
          <p:nvPr>
            <p:ph type="body" idx="5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46" name="Google Shape;1146;p152"/>
          <p:cNvSpPr txBox="1">
            <a:spLocks noGrp="1"/>
          </p:cNvSpPr>
          <p:nvPr>
            <p:ph type="body" idx="6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🙖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47" name="Google Shape;1147;p152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7044828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2826600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xmlns="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xmlns="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xmlns="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xmlns="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xmlns="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xmlns="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xmlns="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xmlns="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xmlns="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xmlns="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xmlns="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41284496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53352428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xmlns="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xmlns="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xmlns="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xmlns="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xmlns="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xmlns="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xmlns="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xmlns="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xmlns="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xmlns="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xmlns="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xmlns="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xmlns="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xmlns="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80911003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Microsoft Uighur" panose="02000000000000000000" pitchFamily="2" charset="-78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914969584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28482481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32116904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98703072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27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5" name="Google Shape;385;p227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6" name="Google Shape;386;p227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7" name="Google Shape;387;p22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5184541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7931957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6190420" y="2150869"/>
            <a:ext cx="769762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3262006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2334211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45309499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1114355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63ACE24-BA98-A1EC-334E-C4366A2DBC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9EC15851-FC9A-6BE1-F714-B2B0441D43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M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1B8AC69C-38BD-A1B1-2BCE-3A41311842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12/01/2026</a:t>
            </a:fld>
            <a:endParaRPr lang="fr-M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8D9E4A2E-DA37-57DF-75D5-26EEADAB2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480CEB54-7639-B4E5-0824-F35B19799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1484799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5FD7D03-318C-25FD-8530-474BCC57B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38F9E70F-4713-A9E3-2961-C80E0212DD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72136258-246D-57E8-AF37-33BDCF90E1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12/01/2026</a:t>
            </a:fld>
            <a:endParaRPr lang="fr-M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BFF3D65A-1F07-771B-3FB7-EA0E72CB0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7EB919F9-3110-991A-BFE6-459A90F83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8131921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BDAFAE2-187C-2384-4B86-430B125B2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FD6D141F-8F86-75C0-2628-B10B48DAD6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DBB19C45-4825-D0B1-525A-B48EE4447C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12/01/2026</a:t>
            </a:fld>
            <a:endParaRPr lang="fr-M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F425E333-C054-B106-0B7B-A9E6AE61F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E1C8FD1E-EC4D-AF09-BF7F-A822A1B6A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1651923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6CFD005-2D07-00BC-E96A-64E2482B0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070F1E95-A2F4-1D71-2379-31B5C91102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977D9F52-A048-4F28-202F-9EEE5E0D95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7AA36BBE-C4D3-8FB9-7B6B-C111BF114B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12/01/2026</a:t>
            </a:fld>
            <a:endParaRPr lang="fr-M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489E2360-FA03-1231-B4BF-1DDE9BE49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D9590453-1589-6688-3F82-435C6CDCE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25698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28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0" name="Google Shape;390;p228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91" name="Google Shape;391;p228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392" name="Google Shape;392;p22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6A70FE9-E546-9019-A10D-0D76DFD63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F3AF698B-1EA5-88D2-D8DC-53D9904DC0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09468B39-1EC1-B244-DFC9-B47F3BC7F2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EA0EB96C-4A07-AFC7-9EA0-EE2CCCFDCB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06EB6D6F-314C-D967-1BC8-9797E880D4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D0B3D001-B4A3-0F04-8979-3B4922775C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12/01/2026</a:t>
            </a:fld>
            <a:endParaRPr lang="fr-M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8608D2C8-93A6-5CEA-6E31-F9A28EB55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EAD3ED6E-DC0E-91BC-423F-EF1B6296F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7751844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50E061F-FCC1-AAEB-D2D3-CBF17F25C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1788EF9E-B2CD-6F63-649A-710DCE90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12/01/2026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AFEA49BD-0760-F549-C40B-C68EE2330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9B5627FD-5721-8933-C1F7-DEC868CD6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723103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6987BA20-1C16-3A54-851F-6DEE2F14D5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12/01/2026</a:t>
            </a:fld>
            <a:endParaRPr lang="fr-M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3564332F-2ED0-D719-9637-85A6859F8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F61824DE-6FC9-7363-E175-5B24D41C4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2881033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6567142-CB7D-5617-B482-566215E26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222FBFD0-E9B6-053D-13B7-FE3E2920B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645044A4-76B7-3C0E-9B64-C45E63A469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9DD957D7-DB64-E7C4-E923-9E3D69B132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12/01/2026</a:t>
            </a:fld>
            <a:endParaRPr lang="fr-M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3092534C-D384-39E0-AC0C-3777A2010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D83EB4BE-9439-36DC-5C36-CDCB274F0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915754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E1FCD3C-C0A0-B8DB-F48A-FCD9078C3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F349CCFB-52A5-A9B9-9E32-857D8D434D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M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181C0AE1-0D51-641A-7352-47CC911FE2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59D77279-A62F-CA69-0CDC-970B5EE2E9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12/01/2026</a:t>
            </a:fld>
            <a:endParaRPr lang="fr-M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F4A77665-0243-3F04-51F0-0DAE4D965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FEB1D2A1-7D05-8E02-BA5B-7CCEDB6FB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6826036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CB26239-9AC7-8D75-8184-BCCD7591C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92BE9701-2EEC-79FE-DBF7-64673D9E88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2731D0A6-F177-D8F8-AEC0-2C24329173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12/01/2026</a:t>
            </a:fld>
            <a:endParaRPr lang="fr-M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5F9CE4AE-38F9-4B69-F710-C69E8D72F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EF7F9AD-C26F-03F3-D796-095329173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3452148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xmlns="" id="{AC831C23-AC16-6B8B-8F78-F0FB01C7AF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37ECFDD3-AB7C-2568-1A40-693B666C57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5B1DE37B-492B-BEA5-1108-1F1C822C82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12/01/2026</a:t>
            </a:fld>
            <a:endParaRPr lang="fr-M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097BA3C0-7F2B-EC09-AEDD-39835CFE5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2032ED2F-A24A-C821-0AA1-DBE42583B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6314048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sposition personnalisée">
  <p:cSld name="6_Disposition personnalisée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97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47" name="Google Shape;347;p97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48" name="Google Shape;348;p97"/>
          <p:cNvSpPr>
            <a:spLocks noGrp="1"/>
          </p:cNvSpPr>
          <p:nvPr>
            <p:ph type="pic" idx="3"/>
          </p:nvPr>
        </p:nvSpPr>
        <p:spPr>
          <a:xfrm>
            <a:off x="3551984" y="2085579"/>
            <a:ext cx="1814448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49" name="Google Shape;349;p97"/>
          <p:cNvSpPr>
            <a:spLocks noGrp="1"/>
          </p:cNvSpPr>
          <p:nvPr>
            <p:ph type="pic" idx="4"/>
          </p:nvPr>
        </p:nvSpPr>
        <p:spPr>
          <a:xfrm>
            <a:off x="648510" y="2085579"/>
            <a:ext cx="1814448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50" name="Google Shape;350;p97"/>
          <p:cNvSpPr>
            <a:spLocks noGrp="1"/>
          </p:cNvSpPr>
          <p:nvPr>
            <p:ph type="pic" idx="5"/>
          </p:nvPr>
        </p:nvSpPr>
        <p:spPr>
          <a:xfrm>
            <a:off x="6455459" y="2085579"/>
            <a:ext cx="1814448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51" name="Google Shape;351;p97"/>
          <p:cNvSpPr>
            <a:spLocks noGrp="1"/>
          </p:cNvSpPr>
          <p:nvPr>
            <p:ph type="pic" idx="6"/>
          </p:nvPr>
        </p:nvSpPr>
        <p:spPr>
          <a:xfrm>
            <a:off x="3551984" y="4176984"/>
            <a:ext cx="1814448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52" name="Google Shape;352;p97"/>
          <p:cNvSpPr>
            <a:spLocks noGrp="1"/>
          </p:cNvSpPr>
          <p:nvPr>
            <p:ph type="pic" idx="7"/>
          </p:nvPr>
        </p:nvSpPr>
        <p:spPr>
          <a:xfrm>
            <a:off x="648510" y="4176984"/>
            <a:ext cx="1814448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53" name="Google Shape;353;p97"/>
          <p:cNvSpPr>
            <a:spLocks noGrp="1"/>
          </p:cNvSpPr>
          <p:nvPr>
            <p:ph type="pic" idx="8"/>
          </p:nvPr>
        </p:nvSpPr>
        <p:spPr>
          <a:xfrm>
            <a:off x="6455459" y="4176984"/>
            <a:ext cx="1814448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18118904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23"/>
          <p:cNvSpPr txBox="1"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7" name="Google Shape;367;p223"/>
          <p:cNvSpPr>
            <a:spLocks noGrp="1"/>
          </p:cNvSpPr>
          <p:nvPr>
            <p:ph type="pic" idx="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68" name="Google Shape;368;p223"/>
          <p:cNvSpPr txBox="1">
            <a:spLocks noGrp="1"/>
          </p:cNvSpPr>
          <p:nvPr>
            <p:ph type="body" idx="1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86094572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24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1" name="Google Shape;371;p224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2" name="Google Shape;372;p22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7316925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slideLayout" Target="../slideLayouts/slideLayout129.xml"/><Relationship Id="rId18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19.xml"/><Relationship Id="rId21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17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18.xml"/><Relationship Id="rId16" Type="http://schemas.openxmlformats.org/officeDocument/2006/relationships/slideLayout" Target="../slideLayouts/slideLayout132.xml"/><Relationship Id="rId20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24" Type="http://schemas.openxmlformats.org/officeDocument/2006/relationships/image" Target="../media/image15.bin"/><Relationship Id="rId5" Type="http://schemas.openxmlformats.org/officeDocument/2006/relationships/slideLayout" Target="../slideLayouts/slideLayout121.xml"/><Relationship Id="rId15" Type="http://schemas.openxmlformats.org/officeDocument/2006/relationships/slideLayout" Target="../slideLayouts/slideLayout131.xml"/><Relationship Id="rId23" Type="http://schemas.openxmlformats.org/officeDocument/2006/relationships/theme" Target="../theme/theme10.xml"/><Relationship Id="rId10" Type="http://schemas.openxmlformats.org/officeDocument/2006/relationships/slideLayout" Target="../slideLayouts/slideLayout126.xml"/><Relationship Id="rId19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slideLayout" Target="../slideLayouts/slideLayout130.xml"/><Relationship Id="rId22" Type="http://schemas.openxmlformats.org/officeDocument/2006/relationships/slideLayout" Target="../slideLayouts/slideLayout13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13" Type="http://schemas.openxmlformats.org/officeDocument/2006/relationships/slideLayout" Target="../slideLayouts/slideLayout151.xml"/><Relationship Id="rId18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45.xml"/><Relationship Id="rId12" Type="http://schemas.openxmlformats.org/officeDocument/2006/relationships/slideLayout" Target="../slideLayouts/slideLayout150.xml"/><Relationship Id="rId17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40.xml"/><Relationship Id="rId16" Type="http://schemas.openxmlformats.org/officeDocument/2006/relationships/slideLayout" Target="../slideLayouts/slideLayout154.xml"/><Relationship Id="rId20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5" Type="http://schemas.openxmlformats.org/officeDocument/2006/relationships/slideLayout" Target="../slideLayouts/slideLayout153.xml"/><Relationship Id="rId23" Type="http://schemas.openxmlformats.org/officeDocument/2006/relationships/image" Target="../media/image3.jpg"/><Relationship Id="rId10" Type="http://schemas.openxmlformats.org/officeDocument/2006/relationships/slideLayout" Target="../slideLayouts/slideLayout148.xml"/><Relationship Id="rId19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Relationship Id="rId14" Type="http://schemas.openxmlformats.org/officeDocument/2006/relationships/slideLayout" Target="../slideLayouts/slideLayout152.xml"/><Relationship Id="rId22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13" Type="http://schemas.openxmlformats.org/officeDocument/2006/relationships/slideLayout" Target="../slideLayouts/slideLayout172.xml"/><Relationship Id="rId18" Type="http://schemas.openxmlformats.org/officeDocument/2006/relationships/image" Target="../media/image15.bin"/><Relationship Id="rId3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6.xml"/><Relationship Id="rId12" Type="http://schemas.openxmlformats.org/officeDocument/2006/relationships/slideLayout" Target="../slideLayouts/slideLayout171.xml"/><Relationship Id="rId17" Type="http://schemas.openxmlformats.org/officeDocument/2006/relationships/theme" Target="../theme/theme12.xml"/><Relationship Id="rId2" Type="http://schemas.openxmlformats.org/officeDocument/2006/relationships/slideLayout" Target="../slideLayouts/slideLayout161.xml"/><Relationship Id="rId16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64.xml"/><Relationship Id="rId15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Relationship Id="rId14" Type="http://schemas.openxmlformats.org/officeDocument/2006/relationships/slideLayout" Target="../slideLayouts/slideLayout17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3.xml"/><Relationship Id="rId13" Type="http://schemas.openxmlformats.org/officeDocument/2006/relationships/slideLayout" Target="../slideLayouts/slideLayout188.xml"/><Relationship Id="rId18" Type="http://schemas.openxmlformats.org/officeDocument/2006/relationships/slideLayout" Target="../slideLayouts/slideLayout193.xml"/><Relationship Id="rId3" Type="http://schemas.openxmlformats.org/officeDocument/2006/relationships/slideLayout" Target="../slideLayouts/slideLayout178.xml"/><Relationship Id="rId21" Type="http://schemas.openxmlformats.org/officeDocument/2006/relationships/slideLayout" Target="../slideLayouts/slideLayout196.xml"/><Relationship Id="rId7" Type="http://schemas.openxmlformats.org/officeDocument/2006/relationships/slideLayout" Target="../slideLayouts/slideLayout182.xml"/><Relationship Id="rId12" Type="http://schemas.openxmlformats.org/officeDocument/2006/relationships/slideLayout" Target="../slideLayouts/slideLayout187.xml"/><Relationship Id="rId17" Type="http://schemas.openxmlformats.org/officeDocument/2006/relationships/slideLayout" Target="../slideLayouts/slideLayout192.xml"/><Relationship Id="rId2" Type="http://schemas.openxmlformats.org/officeDocument/2006/relationships/slideLayout" Target="../slideLayouts/slideLayout177.xml"/><Relationship Id="rId16" Type="http://schemas.openxmlformats.org/officeDocument/2006/relationships/slideLayout" Target="../slideLayouts/slideLayout191.xml"/><Relationship Id="rId20" Type="http://schemas.openxmlformats.org/officeDocument/2006/relationships/slideLayout" Target="../slideLayouts/slideLayout195.xml"/><Relationship Id="rId1" Type="http://schemas.openxmlformats.org/officeDocument/2006/relationships/slideLayout" Target="../slideLayouts/slideLayout176.xml"/><Relationship Id="rId6" Type="http://schemas.openxmlformats.org/officeDocument/2006/relationships/slideLayout" Target="../slideLayouts/slideLayout181.xml"/><Relationship Id="rId11" Type="http://schemas.openxmlformats.org/officeDocument/2006/relationships/slideLayout" Target="../slideLayouts/slideLayout186.xml"/><Relationship Id="rId24" Type="http://schemas.openxmlformats.org/officeDocument/2006/relationships/image" Target="../media/image15.bin"/><Relationship Id="rId5" Type="http://schemas.openxmlformats.org/officeDocument/2006/relationships/slideLayout" Target="../slideLayouts/slideLayout180.xml"/><Relationship Id="rId15" Type="http://schemas.openxmlformats.org/officeDocument/2006/relationships/slideLayout" Target="../slideLayouts/slideLayout190.xml"/><Relationship Id="rId23" Type="http://schemas.openxmlformats.org/officeDocument/2006/relationships/theme" Target="../theme/theme13.xml"/><Relationship Id="rId10" Type="http://schemas.openxmlformats.org/officeDocument/2006/relationships/slideLayout" Target="../slideLayouts/slideLayout185.xml"/><Relationship Id="rId19" Type="http://schemas.openxmlformats.org/officeDocument/2006/relationships/slideLayout" Target="../slideLayouts/slideLayout194.xml"/><Relationship Id="rId4" Type="http://schemas.openxmlformats.org/officeDocument/2006/relationships/slideLayout" Target="../slideLayouts/slideLayout179.xml"/><Relationship Id="rId9" Type="http://schemas.openxmlformats.org/officeDocument/2006/relationships/slideLayout" Target="../slideLayouts/slideLayout184.xml"/><Relationship Id="rId14" Type="http://schemas.openxmlformats.org/officeDocument/2006/relationships/slideLayout" Target="../slideLayouts/slideLayout189.xml"/><Relationship Id="rId22" Type="http://schemas.openxmlformats.org/officeDocument/2006/relationships/slideLayout" Target="../slideLayouts/slideLayout19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image" Target="../media/image3.jpg"/><Relationship Id="rId2" Type="http://schemas.openxmlformats.org/officeDocument/2006/relationships/slideLayout" Target="../slideLayouts/slideLayout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image" Target="../media/image3.jpg"/><Relationship Id="rId2" Type="http://schemas.openxmlformats.org/officeDocument/2006/relationships/slideLayout" Target="../slideLayouts/slideLayout36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70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24" Type="http://schemas.openxmlformats.org/officeDocument/2006/relationships/image" Target="../media/image3.jpg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1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99.xml"/><Relationship Id="rId21" Type="http://schemas.openxmlformats.org/officeDocument/2006/relationships/theme" Target="../theme/theme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17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98.xml"/><Relationship Id="rId16" Type="http://schemas.openxmlformats.org/officeDocument/2006/relationships/slideLayout" Target="../slideLayouts/slideLayout112.xml"/><Relationship Id="rId20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06.xml"/><Relationship Id="rId19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10.xml"/><Relationship Id="rId22" Type="http://schemas.openxmlformats.org/officeDocument/2006/relationships/image" Target="../media/image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834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79049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  <p:sldLayoutId id="2147483914" r:id="rId12"/>
    <p:sldLayoutId id="2147483915" r:id="rId13"/>
    <p:sldLayoutId id="2147483916" r:id="rId14"/>
    <p:sldLayoutId id="2147483917" r:id="rId15"/>
    <p:sldLayoutId id="2147483918" r:id="rId16"/>
    <p:sldLayoutId id="2147483919" r:id="rId17"/>
    <p:sldLayoutId id="2147483920" r:id="rId18"/>
    <p:sldLayoutId id="2147483921" r:id="rId19"/>
    <p:sldLayoutId id="2147483922" r:id="rId20"/>
    <p:sldLayoutId id="2147483923" r:id="rId21"/>
    <p:sldLayoutId id="2147483924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9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67835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  <p:sldLayoutId id="2147483938" r:id="rId12"/>
    <p:sldLayoutId id="2147483939" r:id="rId13"/>
    <p:sldLayoutId id="2147483940" r:id="rId14"/>
    <p:sldLayoutId id="2147483941" r:id="rId15"/>
    <p:sldLayoutId id="2147483942" r:id="rId16"/>
    <p:sldLayoutId id="2147483943" r:id="rId17"/>
    <p:sldLayoutId id="2147483944" r:id="rId18"/>
    <p:sldLayoutId id="2147483945" r:id="rId19"/>
    <p:sldLayoutId id="2147483946" r:id="rId20"/>
    <p:sldLayoutId id="2147483947" r:id="rId21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12430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0" r:id="rId12"/>
    <p:sldLayoutId id="2147483961" r:id="rId13"/>
    <p:sldLayoutId id="2147483962" r:id="rId14"/>
    <p:sldLayoutId id="2147483963" r:id="rId15"/>
    <p:sldLayoutId id="2147483964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0635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  <p:sldLayoutId id="2147483977" r:id="rId12"/>
    <p:sldLayoutId id="2147483978" r:id="rId13"/>
    <p:sldLayoutId id="2147483979" r:id="rId14"/>
    <p:sldLayoutId id="2147483980" r:id="rId15"/>
    <p:sldLayoutId id="2147483981" r:id="rId16"/>
    <p:sldLayoutId id="2147483982" r:id="rId17"/>
    <p:sldLayoutId id="2147483983" r:id="rId18"/>
    <p:sldLayoutId id="2147483984" r:id="rId19"/>
    <p:sldLayoutId id="2147483985" r:id="rId20"/>
    <p:sldLayoutId id="2147483986" r:id="rId21"/>
    <p:sldLayoutId id="2147483987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96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r" rtl="1">
              <a:lnSpc>
                <a:spcPct val="90000"/>
              </a:lnSpc>
              <a:buClr>
                <a:srgbClr val="757575"/>
              </a:buClr>
              <a:buSzPts val="1600"/>
              <a:buFont typeface="Dosis Medium"/>
              <a:buNone/>
            </a:pPr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97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98" r:id="rId15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00" b="1" i="0" u="none" strike="noStrike" cap="none" dirty="0">
          <a:solidFill>
            <a:srgbClr val="757575"/>
          </a:solidFill>
          <a:latin typeface="Microsoft Uighur" panose="02000000000000000000" pitchFamily="2" charset="-78"/>
          <a:ea typeface="Dosis Medium"/>
          <a:cs typeface="Microsoft Uighur" panose="02000000000000000000" pitchFamily="2" charset="-78"/>
          <a:sym typeface="Dosis Medium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01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r" rtl="1">
              <a:lnSpc>
                <a:spcPct val="90000"/>
              </a:lnSpc>
              <a:buClr>
                <a:srgbClr val="757575"/>
              </a:buClr>
              <a:buSzPts val="1600"/>
              <a:buFont typeface="Dosis Medium"/>
              <a:buNone/>
            </a:pPr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00" b="1" i="0" u="none" strike="noStrike" cap="none" dirty="0">
          <a:solidFill>
            <a:srgbClr val="757575"/>
          </a:solidFill>
          <a:latin typeface="Microsoft Uighur" panose="02000000000000000000" pitchFamily="2" charset="-78"/>
          <a:ea typeface="Dosis Medium"/>
          <a:cs typeface="Microsoft Uighur" panose="02000000000000000000" pitchFamily="2" charset="-78"/>
          <a:sym typeface="Dosis Medium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103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r" rtl="1">
              <a:lnSpc>
                <a:spcPct val="90000"/>
              </a:lnSpc>
              <a:buClr>
                <a:srgbClr val="757575"/>
              </a:buClr>
              <a:buSzPts val="1600"/>
              <a:buFont typeface="Dosis Medium"/>
              <a:buNone/>
            </a:pPr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3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00" b="1" i="0" u="none" strike="noStrike" cap="none" dirty="0">
          <a:solidFill>
            <a:srgbClr val="757575"/>
          </a:solidFill>
          <a:latin typeface="Microsoft Uighur" panose="02000000000000000000" pitchFamily="2" charset="-78"/>
          <a:ea typeface="Dosis Medium"/>
          <a:cs typeface="Microsoft Uighur" panose="02000000000000000000" pitchFamily="2" charset="-78"/>
          <a:sym typeface="Dosis Medium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10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r" rtl="1">
              <a:lnSpc>
                <a:spcPct val="90000"/>
              </a:lnSpc>
              <a:buClr>
                <a:srgbClr val="757575"/>
              </a:buClr>
              <a:buSzPts val="1600"/>
              <a:buFont typeface="Dosis Medium"/>
              <a:buNone/>
            </a:pPr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74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  <p:sldLayoutId id="2147483791" r:id="rId16"/>
    <p:sldLayoutId id="2147483792" r:id="rId17"/>
    <p:sldLayoutId id="2147483793" r:id="rId18"/>
    <p:sldLayoutId id="2147483794" r:id="rId19"/>
    <p:sldLayoutId id="2147483795" r:id="rId20"/>
    <p:sldLayoutId id="2147483796" r:id="rId21"/>
    <p:sldLayoutId id="2147483804" r:id="rId2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00" b="1" i="0" u="none" strike="noStrike" cap="none" dirty="0">
          <a:solidFill>
            <a:srgbClr val="757575"/>
          </a:solidFill>
          <a:latin typeface="Microsoft Uighur" panose="02000000000000000000" pitchFamily="2" charset="-78"/>
          <a:ea typeface="Dosis Medium"/>
          <a:cs typeface="Microsoft Uighur" panose="02000000000000000000" pitchFamily="2" charset="-78"/>
          <a:sym typeface="Dosis Medium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4513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  <p:sldLayoutId id="2147483850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658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6853255"/>
      </p:ext>
    </p:extLst>
  </p:cSld>
  <p:clrMap bg1="lt1" tx1="dk1" bg2="lt2" tx2="dk2" accent1="accent1" accent2="accent2" accent3="accent3" accent4="accent4" accent5="accent5" accent6="accent6" hlink="hlink" folHlink="folHlink"/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96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800112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  <p:sldLayoutId id="2147483878" r:id="rId13"/>
    <p:sldLayoutId id="2147483879" r:id="rId14"/>
    <p:sldLayoutId id="2147483880" r:id="rId15"/>
    <p:sldLayoutId id="2147483881" r:id="rId16"/>
    <p:sldLayoutId id="2147483882" r:id="rId17"/>
    <p:sldLayoutId id="2147483883" r:id="rId18"/>
    <p:sldLayoutId id="2147483884" r:id="rId19"/>
    <p:sldLayoutId id="2147483885" r:id="rId20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1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5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5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8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5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5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5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5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8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8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4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8.png"/><Relationship Id="rId7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43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1E9032EC-850C-36CF-2305-3C9758A2AF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066" b="3202"/>
          <a:stretch>
            <a:fillRect/>
          </a:stretch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64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FDA406D-9436-2F36-D31C-F383ED6F48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5C1739C5-CAA3-6E42-AB33-884BAE423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انظروا إلى الكلمة جيدا. 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Google Shape;1671;p201">
            <a:extLst>
              <a:ext uri="{FF2B5EF4-FFF2-40B4-BE49-F238E27FC236}">
                <a16:creationId xmlns:a16="http://schemas.microsoft.com/office/drawing/2014/main" xmlns="" id="{59744913-7824-B82D-BF89-25BDE6C98155}"/>
              </a:ext>
            </a:extLst>
          </p:cNvPr>
          <p:cNvSpPr/>
          <p:nvPr/>
        </p:nvSpPr>
        <p:spPr>
          <a:xfrm>
            <a:off x="417095" y="3582909"/>
            <a:ext cx="8398041" cy="908881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noFill/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defRPr/>
            </a:pPr>
            <a:r>
              <a:rPr lang="ar-MA" altLang="fr-FR" sz="8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</a:t>
            </a:r>
            <a:r>
              <a:rPr lang="ar-MA" altLang="fr-FR" sz="8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صَّديقُ</a:t>
            </a:r>
            <a:endParaRPr lang="ar-MA" sz="8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7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7A9096A4-B5D0-B69C-0622-8472560CB96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1" cy="792000"/>
          </a:xfr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1ADA2283-A3BE-EF0E-7668-E0158AE0E0B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D69B49D7-77E7-80CD-B635-6AD3EFC0B80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929FED25-A653-1397-682F-C61D1D6AD94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7436" y="12759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3882B227-1320-B1DD-E1BF-400D103B6119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853CC7A-0486-3868-1667-DF161E11851D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E50DE04A-9114-1F46-1A84-680403A21700}"/>
              </a:ext>
            </a:extLst>
          </p:cNvPr>
          <p:cNvSpPr>
            <a:spLocks/>
          </p:cNvSpPr>
          <p:nvPr/>
        </p:nvSpPr>
        <p:spPr>
          <a:xfrm>
            <a:off x="4191513" y="137521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endParaRPr lang="ar-MA" sz="1600" b="1" kern="1200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الطلاقة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9E21F35-9094-5D57-40EB-29B7C366541E}"/>
              </a:ext>
            </a:extLst>
          </p:cNvPr>
          <p:cNvSpPr>
            <a:spLocks/>
          </p:cNvSpPr>
          <p:nvPr/>
        </p:nvSpPr>
        <p:spPr>
          <a:xfrm>
            <a:off x="2601685" y="11765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وضعية تقويمية</a:t>
            </a:r>
          </a:p>
        </p:txBody>
      </p:sp>
      <p:pic>
        <p:nvPicPr>
          <p:cNvPr id="22" name="Google Shape;1246;p5">
            <a:extLst>
              <a:ext uri="{FF2B5EF4-FFF2-40B4-BE49-F238E27FC236}">
                <a16:creationId xmlns:a16="http://schemas.microsoft.com/office/drawing/2014/main" xmlns="" id="{1BD9B27C-9358-3E9A-4A83-CA524E33FC5F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2019668" y="147451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84689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A81C38D-AEDC-7F31-D9A8-448794D40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0451287-80A8-8C46-92AD-510ED0563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اكتبوا.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ينطق الأستاذ الكلمة.</a:t>
            </a:r>
            <a:endParaRPr lang="x-none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FCDDE845-5852-5E21-9917-7ACAE50C507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16" name="Google Shape;1379;p12">
            <a:extLst>
              <a:ext uri="{FF2B5EF4-FFF2-40B4-BE49-F238E27FC236}">
                <a16:creationId xmlns:a16="http://schemas.microsoft.com/office/drawing/2014/main" xmlns="" id="{38E37724-E5DB-7654-98C0-7D693BCFF36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l="761" t="13526" r="-800" b="14953"/>
          <a:stretch/>
        </p:blipFill>
        <p:spPr>
          <a:xfrm>
            <a:off x="2791325" y="2711115"/>
            <a:ext cx="3601453" cy="257475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94D0E4C0-39F5-4FCC-DEA1-DD94716312C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AF74B65F-E4D4-AA3B-0787-80DF33ED631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3B5F2DE8-7A25-6B4C-8108-AF63ADECDE2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7436" y="12759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3D030725-2413-A700-EC4E-DD2C6EFA3CD6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FC70E3C-E2DF-73B3-F154-876444A86DA5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D6E6E1A4-C246-0A27-A6AB-1BD2253DBC2E}"/>
              </a:ext>
            </a:extLst>
          </p:cNvPr>
          <p:cNvSpPr>
            <a:spLocks/>
          </p:cNvSpPr>
          <p:nvPr/>
        </p:nvSpPr>
        <p:spPr>
          <a:xfrm>
            <a:off x="4191513" y="137521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endParaRPr lang="ar-MA" sz="1600" b="1" kern="1200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الطلاقة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1074786A-78F7-3925-2BF5-38D461DBA629}"/>
              </a:ext>
            </a:extLst>
          </p:cNvPr>
          <p:cNvSpPr>
            <a:spLocks/>
          </p:cNvSpPr>
          <p:nvPr/>
        </p:nvSpPr>
        <p:spPr>
          <a:xfrm>
            <a:off x="2601685" y="11765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وضعية تقويمية</a:t>
            </a:r>
          </a:p>
        </p:txBody>
      </p:sp>
      <p:pic>
        <p:nvPicPr>
          <p:cNvPr id="22" name="Google Shape;1246;p5">
            <a:extLst>
              <a:ext uri="{FF2B5EF4-FFF2-40B4-BE49-F238E27FC236}">
                <a16:creationId xmlns:a16="http://schemas.microsoft.com/office/drawing/2014/main" xmlns="" id="{A72A8959-B860-CCDA-8400-1DF64C290F69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2019668" y="147451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2639790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9DDEE63-4A28-6A44-583A-B996310CA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379;p12">
            <a:extLst>
              <a:ext uri="{FF2B5EF4-FFF2-40B4-BE49-F238E27FC236}">
                <a16:creationId xmlns:a16="http://schemas.microsoft.com/office/drawing/2014/main" xmlns="" id="{30FC764A-8B20-4A2B-7847-688534E4608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l="761" t="13526" r="-800" b="14953"/>
          <a:stretch/>
        </p:blipFill>
        <p:spPr>
          <a:xfrm>
            <a:off x="2791325" y="2711115"/>
            <a:ext cx="3601453" cy="257475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xmlns="" id="{168090C9-7E2B-A649-BC58-E0B87EC24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ارفعوا الألواح، صححوا.</a:t>
            </a:r>
            <a:endParaRPr lang="x-none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xmlns="" id="{E5A0C872-2BA1-9698-4DDC-57D0A567E0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4953" y="3549337"/>
            <a:ext cx="3174301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3800"/>
              <a:buFont typeface="Arial"/>
              <a:buNone/>
              <a:tabLst/>
              <a:defRPr/>
            </a:pPr>
            <a:r>
              <a:rPr kumimoji="0" lang="ar-MA" altLang="fr-F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اَلصَّديقُ</a:t>
            </a:r>
            <a:endParaRPr kumimoji="0" lang="fr-FR" altLang="fr-FR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6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95001D6A-149E-A0DA-4B43-893AD52E9D6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70FB86DA-8F17-56A6-6795-E4D03FA9459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BA781B5C-C5D6-AFF6-09EA-63C56275696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A41A83D1-01FF-A04A-E733-300C598682B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7436" y="12759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F27926F6-9E55-AEEA-010F-AE9948B63F45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3AB9D9E0-7055-5061-C44A-AF9AE202F93C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F09DCC2E-032F-2269-95D1-7638FF608394}"/>
              </a:ext>
            </a:extLst>
          </p:cNvPr>
          <p:cNvSpPr>
            <a:spLocks/>
          </p:cNvSpPr>
          <p:nvPr/>
        </p:nvSpPr>
        <p:spPr>
          <a:xfrm>
            <a:off x="4191513" y="137521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endParaRPr lang="ar-MA" sz="1600" b="1" kern="1200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الطلاقة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E4C59B4B-573F-A3F8-217E-18C778F6FD3F}"/>
              </a:ext>
            </a:extLst>
          </p:cNvPr>
          <p:cNvSpPr>
            <a:spLocks/>
          </p:cNvSpPr>
          <p:nvPr/>
        </p:nvSpPr>
        <p:spPr>
          <a:xfrm>
            <a:off x="2601685" y="11765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وضعية تقويمية</a:t>
            </a:r>
          </a:p>
        </p:txBody>
      </p:sp>
      <p:pic>
        <p:nvPicPr>
          <p:cNvPr id="23" name="Google Shape;1246;p5">
            <a:extLst>
              <a:ext uri="{FF2B5EF4-FFF2-40B4-BE49-F238E27FC236}">
                <a16:creationId xmlns:a16="http://schemas.microsoft.com/office/drawing/2014/main" xmlns="" id="{FBA8EE2A-72D9-C366-2D38-47063C2B44A7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2019668" y="147451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5030755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17984C2-E5DA-2D1D-AC7C-0607412A9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2582AAF-07A6-154E-9F26-9B887E066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انظروا إلى الكلمة جيدا. 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Google Shape;1671;p201">
            <a:extLst>
              <a:ext uri="{FF2B5EF4-FFF2-40B4-BE49-F238E27FC236}">
                <a16:creationId xmlns:a16="http://schemas.microsoft.com/office/drawing/2014/main" xmlns="" id="{E03B390D-8E88-B680-D38F-E900F24D392E}"/>
              </a:ext>
            </a:extLst>
          </p:cNvPr>
          <p:cNvSpPr/>
          <p:nvPr/>
        </p:nvSpPr>
        <p:spPr>
          <a:xfrm>
            <a:off x="3072078" y="3403535"/>
            <a:ext cx="2706912" cy="1122641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noFill/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defRPr/>
            </a:pPr>
            <a:r>
              <a:rPr lang="ar-MA" sz="8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</a:t>
            </a:r>
            <a:r>
              <a:rPr lang="ar-MA" sz="8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خُضَرُ</a:t>
            </a:r>
          </a:p>
        </p:txBody>
      </p:sp>
      <p:pic>
        <p:nvPicPr>
          <p:cNvPr id="3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16CD6ED5-7DD8-A328-E145-B4AD6C91EC4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44A5F27F-E721-3923-49B1-3E374960550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491DC41F-C2DF-8BFE-EC54-01014F2EA9E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215BE00E-D259-EF4B-263D-45BA768537F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7436" y="12759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631F727-1C74-B65D-3622-BF3974BFC818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D3C148A9-5C97-9647-DC65-599DFB1FB739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E6CAA7B3-6C22-1128-3CF3-E7D28945E96C}"/>
              </a:ext>
            </a:extLst>
          </p:cNvPr>
          <p:cNvSpPr>
            <a:spLocks/>
          </p:cNvSpPr>
          <p:nvPr/>
        </p:nvSpPr>
        <p:spPr>
          <a:xfrm>
            <a:off x="4191513" y="137521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endParaRPr lang="ar-MA" sz="1600" b="1" kern="1200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الطلاقة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14C260B-D629-48D1-8B19-5FA2C22581A0}"/>
              </a:ext>
            </a:extLst>
          </p:cNvPr>
          <p:cNvSpPr>
            <a:spLocks/>
          </p:cNvSpPr>
          <p:nvPr/>
        </p:nvSpPr>
        <p:spPr>
          <a:xfrm>
            <a:off x="2601685" y="11765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وضعية تقويمية</a:t>
            </a:r>
          </a:p>
        </p:txBody>
      </p:sp>
      <p:pic>
        <p:nvPicPr>
          <p:cNvPr id="22" name="Google Shape;1246;p5">
            <a:extLst>
              <a:ext uri="{FF2B5EF4-FFF2-40B4-BE49-F238E27FC236}">
                <a16:creationId xmlns:a16="http://schemas.microsoft.com/office/drawing/2014/main" xmlns="" id="{B0F96AAB-A049-1F48-0E03-F9F37B52D320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2019668" y="147451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18215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9BB18CE-F087-7D8A-E1EC-053BE7E99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9D7CFC6-C21B-D945-9FE3-A34747B0D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اكتبوا.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ينطق الأستاذ الكلمة.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Espace réservé pour une image  16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E9A68D53-1843-5194-CB30-827EB8F442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4" name="Google Shape;1379;p12">
            <a:extLst>
              <a:ext uri="{FF2B5EF4-FFF2-40B4-BE49-F238E27FC236}">
                <a16:creationId xmlns:a16="http://schemas.microsoft.com/office/drawing/2014/main" xmlns="" id="{14761232-9FF8-E6A3-B110-05B4836B5B0A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l="761" t="13526" r="-800" b="14953"/>
          <a:stretch/>
        </p:blipFill>
        <p:spPr>
          <a:xfrm>
            <a:off x="2791325" y="2711115"/>
            <a:ext cx="3601453" cy="257475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982C2A25-7F26-4D4F-8977-1E7E04B2D62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522CA0A8-2588-D28C-D901-C0C4C1B1204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3264E82C-12E0-9973-5D99-995A997E696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7436" y="12759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42E9AD6-B7D6-DDBC-C1FB-953511994AAA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79D6AFB-6BE3-9BC3-B9D1-E8C2EA09BF8E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C84EB31-7918-B466-AB25-A7F3777FEA29}"/>
              </a:ext>
            </a:extLst>
          </p:cNvPr>
          <p:cNvSpPr>
            <a:spLocks/>
          </p:cNvSpPr>
          <p:nvPr/>
        </p:nvSpPr>
        <p:spPr>
          <a:xfrm>
            <a:off x="4191513" y="137521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endParaRPr lang="ar-MA" sz="1600" b="1" kern="1200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الطلاقة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B2D660B-A271-A57B-F7AB-0BA053194250}"/>
              </a:ext>
            </a:extLst>
          </p:cNvPr>
          <p:cNvSpPr>
            <a:spLocks/>
          </p:cNvSpPr>
          <p:nvPr/>
        </p:nvSpPr>
        <p:spPr>
          <a:xfrm>
            <a:off x="2601685" y="11765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وضعية تقويمية</a:t>
            </a:r>
          </a:p>
        </p:txBody>
      </p:sp>
      <p:pic>
        <p:nvPicPr>
          <p:cNvPr id="11" name="Google Shape;1246;p5">
            <a:extLst>
              <a:ext uri="{FF2B5EF4-FFF2-40B4-BE49-F238E27FC236}">
                <a16:creationId xmlns:a16="http://schemas.microsoft.com/office/drawing/2014/main" xmlns="" id="{297C5E22-3C45-98D1-7A0E-9952B7B2309E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2019668" y="147451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81578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5DB2707-C537-4D3A-A188-6AB8BFCAE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re 27">
            <a:extLst>
              <a:ext uri="{FF2B5EF4-FFF2-40B4-BE49-F238E27FC236}">
                <a16:creationId xmlns:a16="http://schemas.microsoft.com/office/drawing/2014/main" xmlns="" id="{AD81480B-8193-9731-C371-9F4ABA6E5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ارفعوا الألواح، صححوا.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Espace réservé pour une image  16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169B7C42-01D0-A587-D1CC-86E6072A1A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4" name="Google Shape;1379;p12">
            <a:extLst>
              <a:ext uri="{FF2B5EF4-FFF2-40B4-BE49-F238E27FC236}">
                <a16:creationId xmlns:a16="http://schemas.microsoft.com/office/drawing/2014/main" xmlns="" id="{5F86CB1E-F235-B736-A2DB-A2DB8143D5B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l="761" t="13526" r="-800" b="14953"/>
          <a:stretch/>
        </p:blipFill>
        <p:spPr>
          <a:xfrm>
            <a:off x="2791325" y="2711115"/>
            <a:ext cx="3601453" cy="257475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xmlns="" id="{C0486E1F-971B-B817-CCB3-D13AFEDAF8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4953" y="3549337"/>
            <a:ext cx="3174301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3800"/>
              <a:buFont typeface="Arial"/>
              <a:buNone/>
              <a:tabLst/>
              <a:defRPr/>
            </a:pPr>
            <a:r>
              <a:rPr kumimoji="0" lang="ar-MA" altLang="fr-F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اَلْخُضَرُ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FE2FF7C7-9FFB-3B5F-07DF-C21E1FEE35B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03443E4F-F2FF-6406-A668-6D08905C241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9FB13DB-F7C9-1D26-9EAB-A36AA09A183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7436" y="12759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224A5C2-881A-7CE5-02D5-4C6FA652E090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0970548-C68A-44AB-6DF5-FCFFB200AF92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32A076E-44FC-185E-4946-F4B3BA57E37C}"/>
              </a:ext>
            </a:extLst>
          </p:cNvPr>
          <p:cNvSpPr>
            <a:spLocks/>
          </p:cNvSpPr>
          <p:nvPr/>
        </p:nvSpPr>
        <p:spPr>
          <a:xfrm>
            <a:off x="4191513" y="137521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endParaRPr lang="ar-MA" sz="1600" b="1" kern="1200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الطلاقة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BEB3887-49E8-9D19-4981-472A8290CE86}"/>
              </a:ext>
            </a:extLst>
          </p:cNvPr>
          <p:cNvSpPr>
            <a:spLocks/>
          </p:cNvSpPr>
          <p:nvPr/>
        </p:nvSpPr>
        <p:spPr>
          <a:xfrm>
            <a:off x="2601685" y="11765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وضعية تقويمية</a:t>
            </a:r>
          </a:p>
        </p:txBody>
      </p:sp>
      <p:pic>
        <p:nvPicPr>
          <p:cNvPr id="12" name="Google Shape;1246;p5">
            <a:extLst>
              <a:ext uri="{FF2B5EF4-FFF2-40B4-BE49-F238E27FC236}">
                <a16:creationId xmlns:a16="http://schemas.microsoft.com/office/drawing/2014/main" xmlns="" id="{38248C9D-B15F-F3A4-57F8-8D0DBFB33BAB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2019668" y="147451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8294340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A7964C9-554F-4EF5-9687-CE1354942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C41CBAA-7293-BE48-A4FB-BC431AFAA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انظروا إلى الكلمة جيدا. 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Google Shape;1671;p201">
            <a:extLst>
              <a:ext uri="{FF2B5EF4-FFF2-40B4-BE49-F238E27FC236}">
                <a16:creationId xmlns:a16="http://schemas.microsoft.com/office/drawing/2014/main" xmlns="" id="{70A4503F-01EC-F98B-8281-789BC51E4277}"/>
              </a:ext>
            </a:extLst>
          </p:cNvPr>
          <p:cNvSpPr/>
          <p:nvPr/>
        </p:nvSpPr>
        <p:spPr>
          <a:xfrm>
            <a:off x="433137" y="3463334"/>
            <a:ext cx="8430126" cy="1253045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noFill/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defRPr/>
            </a:pPr>
            <a:r>
              <a:rPr lang="ar-MA" sz="8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</a:t>
            </a:r>
            <a:r>
              <a:rPr lang="ar-MA" sz="8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شَّهِيَّةُ</a:t>
            </a:r>
            <a:endParaRPr lang="ar-MA" sz="80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6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7A226F8F-294B-DC45-4256-FA717748E01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900113" cy="900112"/>
          </a:xfr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790BB48-54A9-8BA4-0243-61EEE1B3728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40F1F510-891C-8468-346A-43ADFE72AFA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AF32C495-CF2B-DB2F-2D29-95FDC71888E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7436" y="12759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7EC91AD-13E7-8F3E-EFB2-049F44EBCCE3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EBEEA7C-B00E-C989-690D-F758B0C5D580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5DC2408-0AB5-F3DE-CE37-9D417375D4A3}"/>
              </a:ext>
            </a:extLst>
          </p:cNvPr>
          <p:cNvSpPr>
            <a:spLocks/>
          </p:cNvSpPr>
          <p:nvPr/>
        </p:nvSpPr>
        <p:spPr>
          <a:xfrm>
            <a:off x="4191513" y="137521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endParaRPr lang="ar-MA" sz="1600" b="1" kern="1200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الطلاقة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1520D064-2AEF-05AC-7693-E1CFC352E022}"/>
              </a:ext>
            </a:extLst>
          </p:cNvPr>
          <p:cNvSpPr>
            <a:spLocks/>
          </p:cNvSpPr>
          <p:nvPr/>
        </p:nvSpPr>
        <p:spPr>
          <a:xfrm>
            <a:off x="2601685" y="11765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وضعية تقويمية</a:t>
            </a:r>
          </a:p>
        </p:txBody>
      </p:sp>
      <p:pic>
        <p:nvPicPr>
          <p:cNvPr id="22" name="Google Shape;1246;p5">
            <a:extLst>
              <a:ext uri="{FF2B5EF4-FFF2-40B4-BE49-F238E27FC236}">
                <a16:creationId xmlns:a16="http://schemas.microsoft.com/office/drawing/2014/main" xmlns="" id="{A7916A00-7617-2F41-FC1B-8DC421BB04B6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2019668" y="147451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77472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2271FE3-0156-7D98-C0A0-DDC5719F2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A09CDB1-2387-FB4D-9569-077DE05B5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اكتبوا.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ينطق الأستاذ الكلمة.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Espace réservé pour une image  16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3875D343-F391-35F7-B265-640D992E15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9" name="Google Shape;1379;p12">
            <a:extLst>
              <a:ext uri="{FF2B5EF4-FFF2-40B4-BE49-F238E27FC236}">
                <a16:creationId xmlns:a16="http://schemas.microsoft.com/office/drawing/2014/main" xmlns="" id="{F872320F-A91C-F4CB-A28D-4F3B7BCB266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l="761" t="13526" r="-800" b="14953"/>
          <a:stretch/>
        </p:blipFill>
        <p:spPr>
          <a:xfrm>
            <a:off x="2791325" y="2711115"/>
            <a:ext cx="3601453" cy="257475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BB27B23D-9BEA-F397-C977-E9E9D38DD3E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5C4601C0-2A83-6DCB-0CB9-2FDF2C33CA4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80C3830B-355D-7355-ED82-F9765BA7389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7436" y="12759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0F39B1B-BB08-A079-8A2A-7F4668277CD5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BC7823A-9C4B-D489-C6B6-F3714A408164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00AAD4B7-FDF0-CFAD-405B-C58C5793723D}"/>
              </a:ext>
            </a:extLst>
          </p:cNvPr>
          <p:cNvSpPr>
            <a:spLocks/>
          </p:cNvSpPr>
          <p:nvPr/>
        </p:nvSpPr>
        <p:spPr>
          <a:xfrm>
            <a:off x="4191513" y="137521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endParaRPr lang="ar-MA" sz="1600" b="1" kern="1200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الطلاقة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5167647A-16EE-4C8E-30B8-8418A3C3F042}"/>
              </a:ext>
            </a:extLst>
          </p:cNvPr>
          <p:cNvSpPr>
            <a:spLocks/>
          </p:cNvSpPr>
          <p:nvPr/>
        </p:nvSpPr>
        <p:spPr>
          <a:xfrm>
            <a:off x="2601685" y="11765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وضعية تقويمية</a:t>
            </a:r>
          </a:p>
        </p:txBody>
      </p:sp>
      <p:pic>
        <p:nvPicPr>
          <p:cNvPr id="22" name="Google Shape;1246;p5">
            <a:extLst>
              <a:ext uri="{FF2B5EF4-FFF2-40B4-BE49-F238E27FC236}">
                <a16:creationId xmlns:a16="http://schemas.microsoft.com/office/drawing/2014/main" xmlns="" id="{980E094E-8326-7C0E-730D-464220A170E8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2019668" y="147451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287424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071819F-178C-F96D-BCE0-028D3417D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379;p12">
            <a:extLst>
              <a:ext uri="{FF2B5EF4-FFF2-40B4-BE49-F238E27FC236}">
                <a16:creationId xmlns:a16="http://schemas.microsoft.com/office/drawing/2014/main" xmlns="" id="{74B3BBAD-942D-CAA6-7AFE-ACDD4E6197CA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l="761" t="13526" r="-800" b="14953"/>
          <a:stretch/>
        </p:blipFill>
        <p:spPr>
          <a:xfrm>
            <a:off x="2791325" y="2711115"/>
            <a:ext cx="3601453" cy="257475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xmlns="" id="{80817444-1C23-BB45-A362-B2D166FAA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ارفعوا الألواح، صححوا.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xmlns="" id="{8375F4F1-7D6D-C1BB-266F-2637D6C3A8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2484" y="3570508"/>
            <a:ext cx="2654969" cy="1049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3800"/>
              <a:buFont typeface="Arial"/>
              <a:buNone/>
              <a:tabLst/>
              <a:defRPr/>
            </a:pPr>
            <a:r>
              <a:rPr kumimoji="0" lang="ar-MA" altLang="fr-F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اَلشَّهِيَّةُ</a:t>
            </a:r>
            <a:endParaRPr kumimoji="0" lang="fr-FR" altLang="fr-FR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4" name="Espace réservé pour une image  16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E199B4B6-7AD4-4768-6FDF-BBB2B45356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91405A57-5B97-0469-8F8F-98C2B4038CB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4040FE66-7D8B-CC4C-8596-D028FA64871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2E3AD932-839E-5E9F-D153-99B40B0FA8F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7436" y="12759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6C129693-330C-BE23-C59E-30BE94BA1E6B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F5ED153-79D0-5A2D-52FE-9672AD908E79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9593D29A-EBF0-19FD-9F8D-8AB5441970F2}"/>
              </a:ext>
            </a:extLst>
          </p:cNvPr>
          <p:cNvSpPr>
            <a:spLocks/>
          </p:cNvSpPr>
          <p:nvPr/>
        </p:nvSpPr>
        <p:spPr>
          <a:xfrm>
            <a:off x="4191513" y="137521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endParaRPr lang="ar-MA" sz="1600" b="1" kern="1200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الطلاقة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F5F3474-F77D-0ACA-EBF2-6C67E510BC3F}"/>
              </a:ext>
            </a:extLst>
          </p:cNvPr>
          <p:cNvSpPr>
            <a:spLocks/>
          </p:cNvSpPr>
          <p:nvPr/>
        </p:nvSpPr>
        <p:spPr>
          <a:xfrm>
            <a:off x="2601685" y="11765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وضعية تقويمية</a:t>
            </a:r>
          </a:p>
        </p:txBody>
      </p:sp>
      <p:pic>
        <p:nvPicPr>
          <p:cNvPr id="23" name="Google Shape;1246;p5">
            <a:extLst>
              <a:ext uri="{FF2B5EF4-FFF2-40B4-BE49-F238E27FC236}">
                <a16:creationId xmlns:a16="http://schemas.microsoft.com/office/drawing/2014/main" xmlns="" id="{AAE90112-D9C1-70DC-8790-DF585DAEEAAF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2019668" y="147451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8554174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635C8FD-8A45-FA37-9EAB-5A4E9DD7E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1A3979C3-D8EB-84F0-FD65-621F369589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10" name="Titre 3">
            <a:extLst>
              <a:ext uri="{FF2B5EF4-FFF2-40B4-BE49-F238E27FC236}">
                <a16:creationId xmlns:a16="http://schemas.microsoft.com/office/drawing/2014/main" xmlns="" id="{95B05E15-C569-A7F1-0540-C39C73F08231}"/>
              </a:ext>
            </a:extLst>
          </p:cNvPr>
          <p:cNvSpPr txBox="1">
            <a:spLocks/>
          </p:cNvSpPr>
          <p:nvPr/>
        </p:nvSpPr>
        <p:spPr>
          <a:xfrm>
            <a:off x="628650" y="812399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الوضعية التقويمية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0ED4AF47-8B98-B047-469F-EAFB487702EF}"/>
              </a:ext>
            </a:extLst>
          </p:cNvPr>
          <p:cNvSpPr txBox="1">
            <a:spLocks/>
          </p:cNvSpPr>
          <p:nvPr/>
        </p:nvSpPr>
        <p:spPr>
          <a:xfrm>
            <a:off x="2664352" y="3159000"/>
            <a:ext cx="4500000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ورشة القراءة (شكرا يا أمي): القراءة والفهم</a:t>
            </a:r>
          </a:p>
        </p:txBody>
      </p:sp>
      <p:pic>
        <p:nvPicPr>
          <p:cNvPr id="12" name="Espace réservé pour une image  20">
            <a:extLst>
              <a:ext uri="{FF2B5EF4-FFF2-40B4-BE49-F238E27FC236}">
                <a16:creationId xmlns:a16="http://schemas.microsoft.com/office/drawing/2014/main" xmlns="" id="{D5667342-9693-1322-9874-472A421BBF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7560" r="-7560"/>
          <a:stretch>
            <a:fillRect/>
          </a:stretch>
        </p:blipFill>
        <p:spPr>
          <a:xfrm>
            <a:off x="977895" y="1754694"/>
            <a:ext cx="540000" cy="54000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F5C6CD46-F773-6FA8-F41A-437652E68D23}"/>
              </a:ext>
            </a:extLst>
          </p:cNvPr>
          <p:cNvSpPr txBox="1"/>
          <p:nvPr/>
        </p:nvSpPr>
        <p:spPr>
          <a:xfrm>
            <a:off x="5161932" y="1771950"/>
            <a:ext cx="19369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استماع وتحدث </a:t>
            </a:r>
          </a:p>
        </p:txBody>
      </p:sp>
      <p:pic>
        <p:nvPicPr>
          <p:cNvPr id="2" name="Google Shape;2060;p48">
            <a:extLst>
              <a:ext uri="{FF2B5EF4-FFF2-40B4-BE49-F238E27FC236}">
                <a16:creationId xmlns:a16="http://schemas.microsoft.com/office/drawing/2014/main" xmlns="" id="{D8D959CE-8F4B-ED9F-C852-191FBF074CE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98409" y="969591"/>
            <a:ext cx="432000" cy="4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36;p47">
            <a:extLst>
              <a:ext uri="{FF2B5EF4-FFF2-40B4-BE49-F238E27FC236}">
                <a16:creationId xmlns:a16="http://schemas.microsoft.com/office/drawing/2014/main" xmlns="" id="{4CB98DF9-2B39-6449-D6E2-3E2F5734BED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43231" y="2024694"/>
            <a:ext cx="612000" cy="7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15485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p1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b="1" dirty="0">
                <a:solidFill>
                  <a:srgbClr val="A5A5A5"/>
                </a:solidFill>
                <a:latin typeface="Arial"/>
                <a:cs typeface="Arial"/>
                <a:sym typeface="Arial"/>
              </a:rPr>
              <a:t>ننشد معا</a:t>
            </a:r>
            <a:endParaRPr dirty="0"/>
          </a:p>
        </p:txBody>
      </p:sp>
      <p:pic>
        <p:nvPicPr>
          <p:cNvPr id="12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48FD570C-84EA-0191-978E-B9E333F049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900000" cy="900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CB4A2C61-F2C4-8EAD-6BD3-AC161AE3BD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2174EBBD-F72C-9D81-8204-D8DBE6F7857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5A657276-D422-5E2C-F9CD-C7C1669BB48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7436" y="12759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DD7C281-8A0A-1A82-6927-17F0CF131F47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6ACFE2B-1AA7-9C55-FF5E-125F14AD0C99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90774E6-3CB5-EFB5-ED1A-CA3B4D4095B1}"/>
              </a:ext>
            </a:extLst>
          </p:cNvPr>
          <p:cNvSpPr>
            <a:spLocks/>
          </p:cNvSpPr>
          <p:nvPr/>
        </p:nvSpPr>
        <p:spPr>
          <a:xfrm>
            <a:off x="4191513" y="137521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endParaRPr lang="ar-MA" sz="1600" b="1" kern="1200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D6A8FA87-2246-835C-734C-9ACF4D6382A3}"/>
              </a:ext>
            </a:extLst>
          </p:cNvPr>
          <p:cNvSpPr>
            <a:spLocks/>
          </p:cNvSpPr>
          <p:nvPr/>
        </p:nvSpPr>
        <p:spPr>
          <a:xfrm>
            <a:off x="2601685" y="11765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وضعية تقويمية</a:t>
            </a:r>
          </a:p>
        </p:txBody>
      </p:sp>
      <p:pic>
        <p:nvPicPr>
          <p:cNvPr id="20" name="Google Shape;1246;p5">
            <a:extLst>
              <a:ext uri="{FF2B5EF4-FFF2-40B4-BE49-F238E27FC236}">
                <a16:creationId xmlns:a16="http://schemas.microsoft.com/office/drawing/2014/main" xmlns="" id="{41295E2C-41A6-B866-7C07-32A6A2106FA8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2019668" y="147451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92254911-613E-B29D-2212-36F0E8C9C8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373" y="1830504"/>
            <a:ext cx="7615888" cy="462628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01CFE6A-CAE8-F9F9-CD73-08F94DB19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F7B2214F-452D-BF91-9121-C2FF56180810}"/>
              </a:ext>
            </a:extLst>
          </p:cNvPr>
          <p:cNvSpPr/>
          <p:nvPr/>
        </p:nvSpPr>
        <p:spPr>
          <a:xfrm>
            <a:off x="990420" y="4614612"/>
            <a:ext cx="1542560" cy="1588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xmlns="" id="{37992E85-CFFA-D94B-2778-6CD1516B4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x-none" dirty="0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xmlns="" id="{422D101C-FC52-B974-4F88-FD4422563599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سأقرأ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E56CC841-36E5-4B78-BBCC-93C220AA4061}"/>
              </a:ext>
            </a:extLst>
          </p:cNvPr>
          <p:cNvSpPr txBox="1"/>
          <p:nvPr/>
        </p:nvSpPr>
        <p:spPr>
          <a:xfrm>
            <a:off x="253607" y="1854614"/>
            <a:ext cx="848946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بَطَلُ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ٱلصِّحَّةِ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ar-MA" sz="3600" b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algn="ctr" rtl="1"/>
            <a:endParaRPr lang="ar-MA" sz="3600" b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algn="r" rtl="1"/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كانَ عُمَرُ طِفْلاً نَشيطاً يَحْلُمُ أَنْ يُصْبِحَ بَطَلاً قَوِيّاً. بَيْنَما كانَ يَلْعَبُ في غُرْفَتِهِ، سَمِعَ صَوْتاً غَريباً.</a:t>
            </a:r>
            <a:endParaRPr lang="ar-MA" sz="3600" b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algn="r" rtl="1"/>
            <a:endParaRPr lang="fr-MA" sz="3600" b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algn="r" rtl="1"/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-مَنْ هُناكَ؟ سَأَلَ عُمَرُ بِفُضولٍ.</a:t>
            </a:r>
            <a:endParaRPr lang="fr-MA" sz="3600" b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algn="r" rtl="1"/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-أَنا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ٱلتُّفّاحَةُ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ٱلسِّحْرِيَّةُ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! جِئْتُ لِأُعَلِّمَكَ كَيْفَ تُصْبِحُ بَطَلاً حَقيقِيّاً!  </a:t>
            </a:r>
            <a:endParaRPr lang="fr-MA" sz="3600" b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algn="r" rtl="1"/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-كَيْفَ ذَلِكَ؟ </a:t>
            </a:r>
            <a:endParaRPr lang="fr-MA" sz="3600" b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6483C27F-38BE-D63E-0593-A706B6959EA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1D50DFE3-B387-0F5B-117B-F8B08661109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0637" y="14745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D11198A1-10F1-A4D7-F0C6-7E257B784FF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9503" y="1092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09349CB-2862-AC18-08AD-CDEA0212BC84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9BF65C1-28E2-A938-4296-35C1EABB865B}"/>
              </a:ext>
            </a:extLst>
          </p:cNvPr>
          <p:cNvSpPr>
            <a:spLocks/>
          </p:cNvSpPr>
          <p:nvPr/>
        </p:nvSpPr>
        <p:spPr>
          <a:xfrm>
            <a:off x="825762" y="10924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1C7A254-0B78-1292-DEC1-5DE063FFFC16}"/>
              </a:ext>
            </a:extLst>
          </p:cNvPr>
          <p:cNvSpPr>
            <a:spLocks/>
          </p:cNvSpPr>
          <p:nvPr/>
        </p:nvSpPr>
        <p:spPr>
          <a:xfrm>
            <a:off x="4498337" y="149934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endParaRPr lang="ar-MA" sz="1600" b="1" kern="1200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الطلاقة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7D85AE1-D067-C031-7FEF-742543BE6E27}"/>
              </a:ext>
            </a:extLst>
          </p:cNvPr>
          <p:cNvSpPr>
            <a:spLocks/>
          </p:cNvSpPr>
          <p:nvPr/>
        </p:nvSpPr>
        <p:spPr>
          <a:xfrm>
            <a:off x="2897721" y="993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وضعية تقويمية</a:t>
            </a:r>
          </a:p>
        </p:txBody>
      </p:sp>
      <p:pic>
        <p:nvPicPr>
          <p:cNvPr id="28" name="Google Shape;1246;p5">
            <a:extLst>
              <a:ext uri="{FF2B5EF4-FFF2-40B4-BE49-F238E27FC236}">
                <a16:creationId xmlns:a16="http://schemas.microsoft.com/office/drawing/2014/main" xmlns="" id="{75C73618-15F1-9F44-D534-EA310D346CC0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2263725" y="99317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7F07EA65-F292-BEFE-648C-280821C541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2583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324BBB9-79C9-1124-E428-1DC57BC788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B9467A06-5E3C-7A8B-54A2-128BF164B87D}"/>
              </a:ext>
            </a:extLst>
          </p:cNvPr>
          <p:cNvSpPr/>
          <p:nvPr/>
        </p:nvSpPr>
        <p:spPr>
          <a:xfrm>
            <a:off x="990420" y="4614612"/>
            <a:ext cx="1542560" cy="1588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xmlns="" id="{97B4F2E7-D208-0709-2136-906978BC1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x-none" dirty="0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xmlns="" id="{EF385578-5BF3-3FCD-1C0C-9657FF62C85E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964C083-7B0E-327C-9DD6-A00B3BF427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4C14FE40-AB33-D7C4-9B08-A0DFEF1145F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0637" y="14745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AD5EBB56-17CB-BDD2-F0CC-20C4830A28C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9503" y="1092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27BF57F-9F2B-7C9E-3FA6-24FF32A7136D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4D4BEA0-03B7-D902-D3D5-6A55EF16B57F}"/>
              </a:ext>
            </a:extLst>
          </p:cNvPr>
          <p:cNvSpPr>
            <a:spLocks/>
          </p:cNvSpPr>
          <p:nvPr/>
        </p:nvSpPr>
        <p:spPr>
          <a:xfrm>
            <a:off x="825762" y="10924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0769EE1-3F39-1318-1105-7869B20FDACE}"/>
              </a:ext>
            </a:extLst>
          </p:cNvPr>
          <p:cNvSpPr>
            <a:spLocks/>
          </p:cNvSpPr>
          <p:nvPr/>
        </p:nvSpPr>
        <p:spPr>
          <a:xfrm>
            <a:off x="4498337" y="149934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endParaRPr lang="ar-MA" sz="1600" b="1" kern="1200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الطلاقة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D66DEAC-A2CE-F237-0DE4-B26D14E90DCB}"/>
              </a:ext>
            </a:extLst>
          </p:cNvPr>
          <p:cNvSpPr>
            <a:spLocks/>
          </p:cNvSpPr>
          <p:nvPr/>
        </p:nvSpPr>
        <p:spPr>
          <a:xfrm>
            <a:off x="2897721" y="993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وضعية تقويمية</a:t>
            </a:r>
          </a:p>
        </p:txBody>
      </p:sp>
      <p:pic>
        <p:nvPicPr>
          <p:cNvPr id="28" name="Google Shape;1246;p5">
            <a:extLst>
              <a:ext uri="{FF2B5EF4-FFF2-40B4-BE49-F238E27FC236}">
                <a16:creationId xmlns:a16="http://schemas.microsoft.com/office/drawing/2014/main" xmlns="" id="{E15DE68B-8FCB-638C-7A6F-C027E4002B5E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2263725" y="99317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C6D36815-4859-777D-2817-C598C03A97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D789D908-6134-77B5-7EA4-B181A4E68844}"/>
              </a:ext>
            </a:extLst>
          </p:cNvPr>
          <p:cNvSpPr txBox="1"/>
          <p:nvPr/>
        </p:nvSpPr>
        <p:spPr>
          <a:xfrm>
            <a:off x="253607" y="1854614"/>
            <a:ext cx="848946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بَطَلُ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ٱلصِّحَّةِ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ar-MA" sz="3600" b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algn="ctr" rtl="1"/>
            <a:endParaRPr lang="ar-MA" sz="3600" b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algn="r" rtl="1"/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كانَ عُمَرُ طِفْلاً نَشيطاً يَحْلُمُ أَنْ يُصْبِحَ بَطَلاً قَوِيّاً. بَيْنَما كانَ يَلْعَبُ في غُرْفَتِهِ، سَمِعَ صَوْتاً غَريباً.</a:t>
            </a:r>
            <a:endParaRPr lang="ar-MA" sz="3600" b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algn="r" rtl="1"/>
            <a:endParaRPr lang="fr-MA" sz="3600" b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algn="r" rtl="1"/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-مَنْ هُناكَ؟ سَأَلَ عُمَرُ بِفُضولٍ.</a:t>
            </a:r>
            <a:endParaRPr lang="fr-MA" sz="3600" b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algn="r" rtl="1"/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-أَنا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ٱلتُّفّاحَةُ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ٱلسِّحْرِيَّةُ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! جِئْتُ لِأُعَلِّمَكَ كَيْفَ تُصْبِحُ بَطَلاً حَقيقِيّاً!  </a:t>
            </a:r>
            <a:endParaRPr lang="fr-MA" sz="3600" b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algn="r" rtl="1"/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-كَيْفَ ذَلِكَ؟ </a:t>
            </a:r>
            <a:endParaRPr lang="fr-MA" sz="3600" b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004005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1A243BB-4F70-E51B-507D-C504BCA78B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497BC5E7-8020-08EB-1078-BC5143F72AD7}"/>
              </a:ext>
            </a:extLst>
          </p:cNvPr>
          <p:cNvSpPr/>
          <p:nvPr/>
        </p:nvSpPr>
        <p:spPr>
          <a:xfrm>
            <a:off x="990420" y="4614612"/>
            <a:ext cx="1542560" cy="1588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xmlns="" id="{546C419F-7178-91A7-B946-2403C0AD1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x-none" dirty="0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xmlns="" id="{B4B0A89B-055F-2E42-B369-774BE8D29C8E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42AC1E22-14A4-A898-FB4D-53B231CC2EC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B87F8795-E18B-89F2-1AB5-F796AD269BB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0637" y="14745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6F7AEDCB-A915-A605-80E9-EC835CE3737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9503" y="1092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7E7052B-5FA8-BBE3-C360-26309B09C31D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72677FF7-6BFF-D5DA-940B-C56D3A8C446B}"/>
              </a:ext>
            </a:extLst>
          </p:cNvPr>
          <p:cNvSpPr>
            <a:spLocks/>
          </p:cNvSpPr>
          <p:nvPr/>
        </p:nvSpPr>
        <p:spPr>
          <a:xfrm>
            <a:off x="825762" y="10924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6284C19A-B044-0AFB-605B-C9E3526362FC}"/>
              </a:ext>
            </a:extLst>
          </p:cNvPr>
          <p:cNvSpPr>
            <a:spLocks/>
          </p:cNvSpPr>
          <p:nvPr/>
        </p:nvSpPr>
        <p:spPr>
          <a:xfrm>
            <a:off x="4498337" y="149934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endParaRPr lang="ar-MA" sz="1600" b="1" kern="1200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الطلاقة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3F2F5D8E-BDB7-2B68-5CB1-8CCDAAEA0139}"/>
              </a:ext>
            </a:extLst>
          </p:cNvPr>
          <p:cNvSpPr>
            <a:spLocks/>
          </p:cNvSpPr>
          <p:nvPr/>
        </p:nvSpPr>
        <p:spPr>
          <a:xfrm>
            <a:off x="2897721" y="993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وضعية تقويمية</a:t>
            </a:r>
          </a:p>
        </p:txBody>
      </p:sp>
      <p:pic>
        <p:nvPicPr>
          <p:cNvPr id="30" name="Google Shape;1246;p5">
            <a:extLst>
              <a:ext uri="{FF2B5EF4-FFF2-40B4-BE49-F238E27FC236}">
                <a16:creationId xmlns:a16="http://schemas.microsoft.com/office/drawing/2014/main" xmlns="" id="{A64FCDE8-9BDE-73F6-6959-7BF7F9844DAD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2263725" y="99317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DD9892E0-9920-7F0C-F080-7E5D531AB2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B3EBA8BF-4E2C-40D8-42E7-51B174291437}"/>
              </a:ext>
            </a:extLst>
          </p:cNvPr>
          <p:cNvSpPr txBox="1"/>
          <p:nvPr/>
        </p:nvSpPr>
        <p:spPr>
          <a:xfrm>
            <a:off x="248351" y="1726752"/>
            <a:ext cx="8489460" cy="4732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قالَتِ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ٱلتُّفّاحَةُ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: أ</a:t>
            </a:r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َ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سْرارِي بَسيطَةٌ: اِسْتَيْقِظْ مُبَكِّراً، اِغْسِلْ يَدَيْكَ، تَناوَل فَطورَكَ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ٱلصِّحِّيَّ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 و</a:t>
            </a:r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َ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لا تُهْمِلْ نَظافَةَ أَسْنانِكَ، وَتَناوَلِ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ٱلْخُضْر</a:t>
            </a:r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َ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واتِ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وَٱلْفَواكِهَ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ٱلطَّرِيَّةَ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وَل</a:t>
            </a:r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تَنْسَ أَنْ تُواظِبَ عَلى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ٱلرِّياضَةِ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كُلَّ يَوْمٍ</a:t>
            </a:r>
            <a:r>
              <a:rPr lang="fr-M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!</a:t>
            </a:r>
            <a:endParaRPr lang="ar-MA" sz="3600" b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algn="r" rtl="1"/>
            <a:endParaRPr lang="ar-MA" sz="3600" b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بَدَأَ عُمَرُ يَتَّبِعُ نَصائِحَ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ٱلتُّفّاحَةِ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بِحَماسٍ. بَعْدَ أُسْبوعٍ، لاحَظَ أَنَّهُ أَصْبَحَ أَقْوى وَأَكْثَرَ نَشاطاً. </a:t>
            </a:r>
            <a:endParaRPr lang="fr-MA" sz="3600" b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249604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B5DF220-5D2A-9B84-8C17-A912565CC2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3B89E914-DE3D-C7D1-B963-5D28C41DA7A9}"/>
              </a:ext>
            </a:extLst>
          </p:cNvPr>
          <p:cNvSpPr/>
          <p:nvPr/>
        </p:nvSpPr>
        <p:spPr>
          <a:xfrm>
            <a:off x="990420" y="4614612"/>
            <a:ext cx="1542560" cy="1588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xmlns="" id="{AB48D6E5-AE57-4523-1D74-AFE55EB79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x-none" dirty="0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xmlns="" id="{BC330C79-BE6F-711E-BA2E-B72FA4174D16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يتابع القراءة؟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172FB287-2913-1FDF-543A-56CD8ECAE3F1}"/>
              </a:ext>
            </a:extLst>
          </p:cNvPr>
          <p:cNvSpPr txBox="1"/>
          <p:nvPr/>
        </p:nvSpPr>
        <p:spPr>
          <a:xfrm>
            <a:off x="296122" y="1918967"/>
            <a:ext cx="8305304" cy="4178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endParaRPr lang="fr-MA" sz="3600" b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ٱلْمَدْرَسَةِ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سَأَلَهُ مُعَلِّمُهُ:  مَا سِرُّ قُوَّتِكَ يا عُمَرُ؟</a:t>
            </a:r>
            <a:endParaRPr lang="fr-MA" sz="3600" b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اِبْتَسَمَ عُمَرُ وَقالَ: اَلْعاداتُ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ٱلصِّحِّيَّةُ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هِيَ سِرُّ قُوَّتي</a:t>
            </a:r>
            <a:r>
              <a:rPr lang="fr-M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</a:p>
          <a:p>
            <a:pPr algn="r" rtl="1">
              <a:lnSpc>
                <a:spcPct val="150000"/>
              </a:lnSpc>
            </a:pP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مُنْذُ ذَلِكَ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ٱلْيَوْمِ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صارَ عُمَرُ يُلَقَّبُ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بِـ"بَطَلِ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ٱلصِّحَّةِ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"، وَأَصْبَحَ يُشَجِّعُ أَصْدِقاءَهُ عَلى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ٱتِّبَاعِ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نَصائِحِ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ٱلتُّفّاحَةِ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ٱلسِّحْرِيَّةِ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لِيُصْبِحوا أَقْوِياءَ وَأَصِحّاءَ مِثْلَهُ!  </a:t>
            </a:r>
            <a:endParaRPr lang="fr-MA" sz="3600" b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F3D31F11-4AF4-AEAA-5770-856D9672322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B373D74D-3EC8-A42E-F654-FA0CC02B29C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0637" y="14745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EF35AB78-1BA3-B920-ADCF-5287C9DDC0F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9503" y="1092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1C8C566-7671-1520-0007-EC3730E846CB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4457731-093A-CBD7-3ECA-84645DEAC4BA}"/>
              </a:ext>
            </a:extLst>
          </p:cNvPr>
          <p:cNvSpPr>
            <a:spLocks/>
          </p:cNvSpPr>
          <p:nvPr/>
        </p:nvSpPr>
        <p:spPr>
          <a:xfrm>
            <a:off x="825762" y="10924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22C1E94-DDC1-A177-8DFF-AE34712EDD88}"/>
              </a:ext>
            </a:extLst>
          </p:cNvPr>
          <p:cNvSpPr>
            <a:spLocks/>
          </p:cNvSpPr>
          <p:nvPr/>
        </p:nvSpPr>
        <p:spPr>
          <a:xfrm>
            <a:off x="4498337" y="149934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endParaRPr lang="ar-MA" sz="1600" b="1" kern="1200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الطلاقة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E43697F9-5694-E312-3E72-CB4A3BF113B6}"/>
              </a:ext>
            </a:extLst>
          </p:cNvPr>
          <p:cNvSpPr>
            <a:spLocks/>
          </p:cNvSpPr>
          <p:nvPr/>
        </p:nvSpPr>
        <p:spPr>
          <a:xfrm>
            <a:off x="2897721" y="993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وضعية تقويمية</a:t>
            </a:r>
          </a:p>
        </p:txBody>
      </p:sp>
      <p:pic>
        <p:nvPicPr>
          <p:cNvPr id="29" name="Google Shape;1246;p5">
            <a:extLst>
              <a:ext uri="{FF2B5EF4-FFF2-40B4-BE49-F238E27FC236}">
                <a16:creationId xmlns:a16="http://schemas.microsoft.com/office/drawing/2014/main" xmlns="" id="{7F8EB067-F045-EE25-EC5B-2D710D5268E7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2263725" y="99317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3CC71660-8BAB-54CD-57F7-86D2ED2375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72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7">
          <a:extLst>
            <a:ext uri="{FF2B5EF4-FFF2-40B4-BE49-F238E27FC236}">
              <a16:creationId xmlns:a16="http://schemas.microsoft.com/office/drawing/2014/main" xmlns="" id="{E9D6FE55-D550-A5B1-C1F6-5EC5D8CF7F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p12">
            <a:extLst>
              <a:ext uri="{FF2B5EF4-FFF2-40B4-BE49-F238E27FC236}">
                <a16:creationId xmlns:a16="http://schemas.microsoft.com/office/drawing/2014/main" xmlns="" id="{AA0C272F-54A2-456E-70AD-5BEE11A2905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خذوا ألواحكم سأطرح عليكم بعض الأسئلة.</a:t>
            </a:r>
            <a:endParaRPr lang="fr-MA" sz="2400" b="1" kern="12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379" name="Google Shape;1379;p12">
            <a:extLst>
              <a:ext uri="{FF2B5EF4-FFF2-40B4-BE49-F238E27FC236}">
                <a16:creationId xmlns:a16="http://schemas.microsoft.com/office/drawing/2014/main" xmlns="" id="{84FB2D06-1D5E-AA67-0B3D-F9D65E1BEB61}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-25000" r="-24999"/>
          <a:stretch/>
        </p:blipFill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F5E21569-AC39-22C4-AF5D-DC90A2D5B06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941443C2-5336-99E0-4D0A-804567F4F23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0637" y="14745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5A3D5E60-B7B2-10EB-6659-8E6E7D8C356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9503" y="1092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01C20438-E18F-88BD-8025-09FB5DB087BA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04BBE6E8-0480-F390-0FF9-5EEC7CE13449}"/>
              </a:ext>
            </a:extLst>
          </p:cNvPr>
          <p:cNvSpPr>
            <a:spLocks/>
          </p:cNvSpPr>
          <p:nvPr/>
        </p:nvSpPr>
        <p:spPr>
          <a:xfrm>
            <a:off x="825762" y="10924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3604056C-31C2-CE33-38D5-639EB3898FFA}"/>
              </a:ext>
            </a:extLst>
          </p:cNvPr>
          <p:cNvSpPr>
            <a:spLocks/>
          </p:cNvSpPr>
          <p:nvPr/>
        </p:nvSpPr>
        <p:spPr>
          <a:xfrm>
            <a:off x="4498337" y="149934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endParaRPr lang="ar-MA" sz="1600" b="1" kern="1200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الطلاقة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CE2242CA-3976-F9D8-2DF9-A1518550ACA2}"/>
              </a:ext>
            </a:extLst>
          </p:cNvPr>
          <p:cNvSpPr>
            <a:spLocks/>
          </p:cNvSpPr>
          <p:nvPr/>
        </p:nvSpPr>
        <p:spPr>
          <a:xfrm>
            <a:off x="2897721" y="993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وضعية تقويمية</a:t>
            </a:r>
          </a:p>
        </p:txBody>
      </p:sp>
      <p:pic>
        <p:nvPicPr>
          <p:cNvPr id="25" name="Google Shape;1246;p5">
            <a:extLst>
              <a:ext uri="{FF2B5EF4-FFF2-40B4-BE49-F238E27FC236}">
                <a16:creationId xmlns:a16="http://schemas.microsoft.com/office/drawing/2014/main" xmlns="" id="{1C02FF18-095B-D39C-45B9-03150B68F7D5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2263725" y="99317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E2ECDB89-5458-FA6B-3084-62169789CE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737138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Google Shape;2051;p48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A5A5A5"/>
              </a:buClr>
              <a:buSzPts val="1400"/>
            </a:pPr>
            <a:r>
              <a:rPr lang="ar-MA" sz="2400" dirty="0">
                <a:solidFill>
                  <a:schemeClr val="bg1">
                    <a:lumMod val="65000"/>
                  </a:schemeClr>
                </a:solidFill>
                <a:ea typeface="Calibri" panose="020F0502020204030204" pitchFamily="34" charset="0"/>
                <a:sym typeface="Arial"/>
              </a:rPr>
              <a:t> </a:t>
            </a:r>
            <a:r>
              <a:rPr lang="ar-MA" sz="24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نَصَحَتِ </a:t>
            </a:r>
            <a:r>
              <a:rPr lang="ar-MA" sz="2400" kern="1200" dirty="0" err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ٱلتُّفّاحَةُ</a:t>
            </a:r>
            <a:r>
              <a:rPr lang="ar-MA" sz="24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ar-MA" sz="2400" kern="1200" dirty="0" err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ٱلسِّحْرِيَّةُ</a:t>
            </a:r>
            <a:r>
              <a:rPr lang="ar-MA" sz="24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 عُمَرَ. </a:t>
            </a:r>
            <a:r>
              <a:rPr lang="ar-MA" sz="24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اكتبوا الحرف المناسب على الألواح</a:t>
            </a:r>
            <a:endParaRPr sz="2400"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EDCBCA97-2C4A-5D32-7FF6-589519D50B74}"/>
              </a:ext>
            </a:extLst>
          </p:cNvPr>
          <p:cNvGrpSpPr/>
          <p:nvPr/>
        </p:nvGrpSpPr>
        <p:grpSpPr>
          <a:xfrm>
            <a:off x="692663" y="2135670"/>
            <a:ext cx="8010367" cy="2798785"/>
            <a:chOff x="3315675" y="1949109"/>
            <a:chExt cx="4811684" cy="2798785"/>
          </a:xfrm>
        </p:grpSpPr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xmlns="" id="{67419001-52D2-B3B0-46AC-124C0C77050F}"/>
                </a:ext>
              </a:extLst>
            </p:cNvPr>
            <p:cNvSpPr txBox="1"/>
            <p:nvPr/>
          </p:nvSpPr>
          <p:spPr>
            <a:xfrm>
              <a:off x="3315675" y="1949109"/>
              <a:ext cx="45720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نَصَحَتِ </a:t>
              </a:r>
              <a:r>
                <a:rPr lang="ar-MA" sz="32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ٱلتُّفّاحَةُ</a:t>
              </a: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ٱلسِّحْرِيَّةُ</a:t>
              </a: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عُمَرَ:</a:t>
              </a:r>
              <a:endParaRPr lang="fr-MA" sz="32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xmlns="" id="{C17ADB7F-B594-09D3-3FA9-97CD68F09760}"/>
                </a:ext>
              </a:extLst>
            </p:cNvPr>
            <p:cNvSpPr txBox="1"/>
            <p:nvPr/>
          </p:nvSpPr>
          <p:spPr>
            <a:xfrm>
              <a:off x="3555359" y="2685791"/>
              <a:ext cx="4572000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أ-  أَنْ يَتَناوَلَ </a:t>
              </a:r>
              <a:r>
                <a:rPr lang="ar-MA" sz="32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ٱلْخُضْرَواتِ</a:t>
              </a: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فَقَطْ ؛  </a:t>
              </a:r>
              <a:endParaRPr lang="fr-MA" sz="32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r" rtl="1"/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ب- أَنْ يَأْكُلَ </a:t>
              </a:r>
              <a:r>
                <a:rPr lang="ar-MA" sz="32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ٱلْحَلْوى</a:t>
              </a: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كَثيراً؛  </a:t>
              </a:r>
              <a:endParaRPr lang="fr-MA" sz="32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r" rtl="1"/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ت- أَنْ يَسْتَيْقِظَ مُبَكِّراً وَيَتَناوَلَ </a:t>
              </a:r>
              <a:r>
                <a:rPr lang="ar-MA" sz="32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ٱلْفَواكِهَ</a:t>
              </a: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وَٱلْخُضْرَواتِ</a:t>
              </a: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؛  </a:t>
              </a:r>
              <a:endParaRPr lang="fr-MA" sz="32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r" rtl="1"/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ث- أَنْ يَنامَ طوالَ </a:t>
              </a:r>
              <a:r>
                <a:rPr lang="ar-MA" sz="32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ٱلْيَوْمِ</a:t>
              </a: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f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ar-SA" sz="32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A3E96F01-A18E-D2AE-F296-1276EE512C9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95EAA6FE-45CB-8071-BAC5-F69A9A5F6B9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0637" y="14745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87598E47-E17A-5FAA-4508-1428B6DB3BF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9503" y="1092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9E25972-135A-B73D-4136-7A22DAACE3F8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24DBC59-1638-DBE7-84E7-969F4B024CCC}"/>
              </a:ext>
            </a:extLst>
          </p:cNvPr>
          <p:cNvSpPr>
            <a:spLocks/>
          </p:cNvSpPr>
          <p:nvPr/>
        </p:nvSpPr>
        <p:spPr>
          <a:xfrm>
            <a:off x="825762" y="10924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C2183FB-422C-966E-2540-3CF4A601ECC2}"/>
              </a:ext>
            </a:extLst>
          </p:cNvPr>
          <p:cNvSpPr>
            <a:spLocks/>
          </p:cNvSpPr>
          <p:nvPr/>
        </p:nvSpPr>
        <p:spPr>
          <a:xfrm>
            <a:off x="4498337" y="149934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endParaRPr lang="ar-MA" sz="1600" b="1" kern="1200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الطلاقة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6A2B76D-D0BB-6475-59D7-39E8232C65CD}"/>
              </a:ext>
            </a:extLst>
          </p:cNvPr>
          <p:cNvSpPr>
            <a:spLocks/>
          </p:cNvSpPr>
          <p:nvPr/>
        </p:nvSpPr>
        <p:spPr>
          <a:xfrm>
            <a:off x="2897721" y="993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وضعية تقويمية</a:t>
            </a:r>
          </a:p>
        </p:txBody>
      </p:sp>
      <p:pic>
        <p:nvPicPr>
          <p:cNvPr id="10" name="Google Shape;1246;p5">
            <a:extLst>
              <a:ext uri="{FF2B5EF4-FFF2-40B4-BE49-F238E27FC236}">
                <a16:creationId xmlns:a16="http://schemas.microsoft.com/office/drawing/2014/main" xmlns="" id="{274D8083-68C0-B988-2EE4-94B1ED858744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2263725" y="99317"/>
            <a:ext cx="278069" cy="2780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xmlns="" id="{92C35591-853A-5299-AD26-35FE87A13B84}"/>
              </a:ext>
            </a:extLst>
          </p:cNvPr>
          <p:cNvGrpSpPr/>
          <p:nvPr/>
        </p:nvGrpSpPr>
        <p:grpSpPr>
          <a:xfrm>
            <a:off x="825762" y="2872352"/>
            <a:ext cx="451236" cy="2454190"/>
            <a:chOff x="2263725" y="3019516"/>
            <a:chExt cx="451236" cy="2454190"/>
          </a:xfrm>
        </p:grpSpPr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xmlns="" id="{6A5BA683-0588-4998-C90B-2CB32443A29D}"/>
                </a:ext>
              </a:extLst>
            </p:cNvPr>
            <p:cNvSpPr/>
            <p:nvPr/>
          </p:nvSpPr>
          <p:spPr>
            <a:xfrm>
              <a:off x="2263725" y="5072369"/>
              <a:ext cx="436936" cy="40133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MA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xmlns="" id="{7EEBAAD0-CFBC-7C49-FA45-3E0F287956FB}"/>
                </a:ext>
              </a:extLst>
            </p:cNvPr>
            <p:cNvSpPr/>
            <p:nvPr/>
          </p:nvSpPr>
          <p:spPr>
            <a:xfrm>
              <a:off x="2263725" y="4367218"/>
              <a:ext cx="436936" cy="40133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MA"/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xmlns="" id="{731ED7B9-B350-B1D3-3267-3B6C2E8ECE3D}"/>
                </a:ext>
              </a:extLst>
            </p:cNvPr>
            <p:cNvSpPr/>
            <p:nvPr/>
          </p:nvSpPr>
          <p:spPr>
            <a:xfrm>
              <a:off x="2263725" y="3693367"/>
              <a:ext cx="436936" cy="40133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MA"/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xmlns="" id="{3B27822C-EBCC-FCB0-311A-90130BD806D2}"/>
                </a:ext>
              </a:extLst>
            </p:cNvPr>
            <p:cNvSpPr/>
            <p:nvPr/>
          </p:nvSpPr>
          <p:spPr>
            <a:xfrm>
              <a:off x="2278025" y="3019516"/>
              <a:ext cx="436936" cy="40133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MA"/>
            </a:p>
          </p:txBody>
        </p:sp>
      </p:grpSp>
      <p:pic>
        <p:nvPicPr>
          <p:cNvPr id="17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B8A747BB-6833-4FCA-F9B6-044D52D6E0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8">
          <a:extLst>
            <a:ext uri="{FF2B5EF4-FFF2-40B4-BE49-F238E27FC236}">
              <a16:creationId xmlns:a16="http://schemas.microsoft.com/office/drawing/2014/main" xmlns="" id="{F2F416F4-2B32-243A-FA5A-38548C598F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Google Shape;2051;p48">
            <a:extLst>
              <a:ext uri="{FF2B5EF4-FFF2-40B4-BE49-F238E27FC236}">
                <a16:creationId xmlns:a16="http://schemas.microsoft.com/office/drawing/2014/main" xmlns="" id="{B1D4F02F-61E0-4C4B-BFD1-98D4861137D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A5A5A5"/>
              </a:buClr>
              <a:buSzPts val="1400"/>
            </a:pPr>
            <a:r>
              <a:rPr lang="ar-MA" sz="2400" dirty="0">
                <a:solidFill>
                  <a:schemeClr val="bg1">
                    <a:lumMod val="65000"/>
                  </a:schemeClr>
                </a:solidFill>
                <a:ea typeface="Calibri" panose="020F0502020204030204" pitchFamily="34" charset="0"/>
                <a:sym typeface="Arial"/>
              </a:rPr>
              <a:t> </a:t>
            </a:r>
            <a:r>
              <a:rPr lang="ar-MA" sz="24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نَصَحَتِ </a:t>
            </a:r>
            <a:r>
              <a:rPr lang="ar-MA" sz="2400" kern="1200" dirty="0" err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ٱلتُّفّاحَةُ</a:t>
            </a:r>
            <a:r>
              <a:rPr lang="ar-MA" sz="24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ar-MA" sz="2400" kern="1200" dirty="0" err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ٱلسِّحْرِيَّةُ</a:t>
            </a:r>
            <a:r>
              <a:rPr lang="ar-MA" sz="24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 عُمَرَ. </a:t>
            </a:r>
            <a:r>
              <a:rPr lang="ar-MA" sz="24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اكتبوا الحرف المناسب على الألواح</a:t>
            </a:r>
            <a:endParaRPr sz="2400"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C87FD78F-3D16-6388-D003-590468137156}"/>
              </a:ext>
            </a:extLst>
          </p:cNvPr>
          <p:cNvGrpSpPr/>
          <p:nvPr/>
        </p:nvGrpSpPr>
        <p:grpSpPr>
          <a:xfrm>
            <a:off x="692663" y="2135670"/>
            <a:ext cx="7962914" cy="3535638"/>
            <a:chOff x="3315675" y="1949109"/>
            <a:chExt cx="4783180" cy="3535638"/>
          </a:xfrm>
        </p:grpSpPr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xmlns="" id="{1B711ED1-EF58-55B8-9B79-7A27AD6E95FD}"/>
                </a:ext>
              </a:extLst>
            </p:cNvPr>
            <p:cNvSpPr txBox="1"/>
            <p:nvPr/>
          </p:nvSpPr>
          <p:spPr>
            <a:xfrm>
              <a:off x="3315675" y="1949109"/>
              <a:ext cx="45720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نَصَحَتِ </a:t>
              </a:r>
              <a:r>
                <a:rPr lang="ar-MA" sz="32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ٱلتُّفّاحَةُ</a:t>
              </a: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ٱلسِّحْرِيَّةُ</a:t>
              </a: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عُمَرَ:</a:t>
              </a:r>
              <a:endParaRPr lang="fr-MA" sz="32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xmlns="" id="{454F12C4-5731-BF47-5D20-D3010FFC7F28}"/>
                </a:ext>
              </a:extLst>
            </p:cNvPr>
            <p:cNvSpPr txBox="1"/>
            <p:nvPr/>
          </p:nvSpPr>
          <p:spPr>
            <a:xfrm>
              <a:off x="3526855" y="2517268"/>
              <a:ext cx="4572000" cy="29674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lnSpc>
                  <a:spcPct val="150000"/>
                </a:lnSpc>
              </a:pP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أ-  أَنْ يَتَناوَلَ </a:t>
              </a:r>
              <a:r>
                <a:rPr lang="ar-MA" sz="32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ٱلْخُضْرَواتِ</a:t>
              </a: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فَقَطْ ؛  </a:t>
              </a:r>
              <a:endParaRPr lang="fr-MA" sz="32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r" rtl="1">
                <a:lnSpc>
                  <a:spcPct val="150000"/>
                </a:lnSpc>
              </a:pP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ب- أَنْ يَأْكُلَ </a:t>
              </a:r>
              <a:r>
                <a:rPr lang="ar-MA" sz="32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ٱلْحَلْوى</a:t>
              </a: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كَثيراً؛  </a:t>
              </a:r>
              <a:endParaRPr lang="fr-MA" sz="32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r" rtl="1">
                <a:lnSpc>
                  <a:spcPct val="150000"/>
                </a:lnSpc>
              </a:pP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ت- أَنْ يَسْتَيْقِظَ مُبَكِّراً وَيَتَناوَلَ </a:t>
              </a:r>
              <a:r>
                <a:rPr lang="ar-MA" sz="32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ٱلْفَواكِهَ</a:t>
              </a: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وَٱلْخُضْرَواتِ</a:t>
              </a: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؛  </a:t>
              </a:r>
              <a:endParaRPr lang="fr-MA" sz="32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r" rtl="1">
                <a:lnSpc>
                  <a:spcPct val="150000"/>
                </a:lnSpc>
              </a:pP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ث- أَنْ يَنامَ طوالَ </a:t>
              </a:r>
              <a:r>
                <a:rPr lang="ar-MA" sz="32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ٱلْيَوْمِ</a:t>
              </a: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f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ar-SA" sz="32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1FDBF8FD-21CA-B80A-99E9-E6222204818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D3A274D-BD95-2303-5843-993BE19B03B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0637" y="14745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7BFDA863-9EF3-274D-D444-7995CE63975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9503" y="1092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44159E6-DFC0-C6B5-2BFD-1926A146EFD2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275D4D4-BE26-92AD-4610-32B06C74E8F8}"/>
              </a:ext>
            </a:extLst>
          </p:cNvPr>
          <p:cNvSpPr>
            <a:spLocks/>
          </p:cNvSpPr>
          <p:nvPr/>
        </p:nvSpPr>
        <p:spPr>
          <a:xfrm>
            <a:off x="825762" y="10924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8CB555B-3E23-10B3-CCCA-FE0232703095}"/>
              </a:ext>
            </a:extLst>
          </p:cNvPr>
          <p:cNvSpPr>
            <a:spLocks/>
          </p:cNvSpPr>
          <p:nvPr/>
        </p:nvSpPr>
        <p:spPr>
          <a:xfrm>
            <a:off x="4498337" y="149934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endParaRPr lang="ar-MA" sz="1600" b="1" kern="1200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الطلاقة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6FEA1C1-6941-830C-F8E5-D6D6B0B5365E}"/>
              </a:ext>
            </a:extLst>
          </p:cNvPr>
          <p:cNvSpPr>
            <a:spLocks/>
          </p:cNvSpPr>
          <p:nvPr/>
        </p:nvSpPr>
        <p:spPr>
          <a:xfrm>
            <a:off x="2897721" y="993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وضعية تقويمية</a:t>
            </a:r>
          </a:p>
        </p:txBody>
      </p:sp>
      <p:pic>
        <p:nvPicPr>
          <p:cNvPr id="10" name="Google Shape;1246;p5">
            <a:extLst>
              <a:ext uri="{FF2B5EF4-FFF2-40B4-BE49-F238E27FC236}">
                <a16:creationId xmlns:a16="http://schemas.microsoft.com/office/drawing/2014/main" xmlns="" id="{B0F3C24D-6749-EFB9-1262-BD6570C7B9A5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2263725" y="99317"/>
            <a:ext cx="278069" cy="2780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xmlns="" id="{90755FDE-500E-C333-38ED-BBA81D905223}"/>
              </a:ext>
            </a:extLst>
          </p:cNvPr>
          <p:cNvGrpSpPr/>
          <p:nvPr/>
        </p:nvGrpSpPr>
        <p:grpSpPr>
          <a:xfrm>
            <a:off x="825762" y="3028117"/>
            <a:ext cx="451236" cy="2482667"/>
            <a:chOff x="2263725" y="3019516"/>
            <a:chExt cx="451236" cy="2454190"/>
          </a:xfrm>
        </p:grpSpPr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xmlns="" id="{4A380932-6A30-457E-17EC-1581702EE202}"/>
                </a:ext>
              </a:extLst>
            </p:cNvPr>
            <p:cNvSpPr/>
            <p:nvPr/>
          </p:nvSpPr>
          <p:spPr>
            <a:xfrm>
              <a:off x="2263725" y="5072369"/>
              <a:ext cx="436936" cy="40133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MA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xmlns="" id="{E70AEDBD-81E2-B2EE-11F7-388399675803}"/>
                </a:ext>
              </a:extLst>
            </p:cNvPr>
            <p:cNvSpPr/>
            <p:nvPr/>
          </p:nvSpPr>
          <p:spPr>
            <a:xfrm>
              <a:off x="2263725" y="4367218"/>
              <a:ext cx="436936" cy="40133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MA"/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xmlns="" id="{15DA9472-4A31-9D97-896D-B13EA509626D}"/>
                </a:ext>
              </a:extLst>
            </p:cNvPr>
            <p:cNvSpPr/>
            <p:nvPr/>
          </p:nvSpPr>
          <p:spPr>
            <a:xfrm>
              <a:off x="2263725" y="3693367"/>
              <a:ext cx="436936" cy="40133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MA"/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xmlns="" id="{6235855B-7831-1E47-DCB2-0A5D88545F2D}"/>
                </a:ext>
              </a:extLst>
            </p:cNvPr>
            <p:cNvSpPr/>
            <p:nvPr/>
          </p:nvSpPr>
          <p:spPr>
            <a:xfrm>
              <a:off x="2278025" y="3019516"/>
              <a:ext cx="436936" cy="40133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MA"/>
            </a:p>
          </p:txBody>
        </p:sp>
      </p:grpSp>
      <p:pic>
        <p:nvPicPr>
          <p:cNvPr id="17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09509166-7313-5D18-874B-ADE7883C79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  <p:sp>
        <p:nvSpPr>
          <p:cNvPr id="2" name="Signe de multiplication 1">
            <a:extLst>
              <a:ext uri="{FF2B5EF4-FFF2-40B4-BE49-F238E27FC236}">
                <a16:creationId xmlns:a16="http://schemas.microsoft.com/office/drawing/2014/main" xmlns="" id="{BF8920A1-2BC1-B652-CDD6-31FEA59A19D5}"/>
              </a:ext>
            </a:extLst>
          </p:cNvPr>
          <p:cNvSpPr/>
          <p:nvPr/>
        </p:nvSpPr>
        <p:spPr>
          <a:xfrm>
            <a:off x="891830" y="4440856"/>
            <a:ext cx="304800" cy="273424"/>
          </a:xfrm>
          <a:prstGeom prst="mathMultiply">
            <a:avLst/>
          </a:prstGeom>
          <a:solidFill>
            <a:srgbClr val="00ACA4"/>
          </a:solidFill>
          <a:ln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8672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8">
          <a:extLst>
            <a:ext uri="{FF2B5EF4-FFF2-40B4-BE49-F238E27FC236}">
              <a16:creationId xmlns:a16="http://schemas.microsoft.com/office/drawing/2014/main" xmlns="" id="{1A3C70F3-7F0F-7ADB-A868-ECA12454D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Google Shape;2051;p48">
            <a:extLst>
              <a:ext uri="{FF2B5EF4-FFF2-40B4-BE49-F238E27FC236}">
                <a16:creationId xmlns:a16="http://schemas.microsoft.com/office/drawing/2014/main" xmlns="" id="{6D6B3819-DDE6-03F6-608F-41CAB7C86FA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A5A5A5"/>
              </a:buClr>
              <a:buSzPts val="1400"/>
            </a:pPr>
            <a:r>
              <a:rPr lang="ar-MA" sz="24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كَانَ سِرُّ قُوَّةِ عُمَرَ.  </a:t>
            </a:r>
            <a:r>
              <a:rPr lang="ar-MA" sz="24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اكتبوا الحرف المناسب على الألواح</a:t>
            </a:r>
            <a:endParaRPr sz="2400"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1068402D-E1FA-2170-06C0-3817BE71FBAB}"/>
              </a:ext>
            </a:extLst>
          </p:cNvPr>
          <p:cNvGrpSpPr/>
          <p:nvPr/>
        </p:nvGrpSpPr>
        <p:grpSpPr>
          <a:xfrm>
            <a:off x="2391550" y="1937040"/>
            <a:ext cx="5756702" cy="3913164"/>
            <a:chOff x="2391550" y="1937040"/>
            <a:chExt cx="5756702" cy="3913164"/>
          </a:xfrm>
        </p:grpSpPr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xmlns="" id="{8CB3C5FC-ECAA-9214-F938-04635258402C}"/>
                </a:ext>
              </a:extLst>
            </p:cNvPr>
            <p:cNvSpPr txBox="1"/>
            <p:nvPr/>
          </p:nvSpPr>
          <p:spPr>
            <a:xfrm>
              <a:off x="3576252" y="1937040"/>
              <a:ext cx="45720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كَانَ سِرُّ قُوَّةِ عُمَرَ:</a:t>
              </a:r>
              <a:endParaRPr lang="fr-MA" sz="32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xmlns="" id="{9975113D-CD21-0787-C4EA-0D908EEF974B}"/>
                </a:ext>
              </a:extLst>
            </p:cNvPr>
            <p:cNvSpPr txBox="1"/>
            <p:nvPr/>
          </p:nvSpPr>
          <p:spPr>
            <a:xfrm>
              <a:off x="2391550" y="2879519"/>
              <a:ext cx="4572000" cy="29706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14350" lvl="0" indent="-514350" algn="r" rtl="1">
                <a:lnSpc>
                  <a:spcPct val="150000"/>
                </a:lnSpc>
                <a:buAutoNum type="arabic1Minus"/>
              </a:pP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اَلْحَلْوى </a:t>
              </a:r>
              <a:r>
                <a:rPr lang="ar-MA" sz="32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وَٱلشُّكلاطَةُ</a:t>
              </a: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؛ </a:t>
              </a:r>
              <a:endParaRPr lang="fr-MA" sz="32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r" rtl="1">
                <a:lnSpc>
                  <a:spcPct val="150000"/>
                </a:lnSpc>
              </a:pP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ب- اَلْعاداتُ </a:t>
              </a:r>
              <a:r>
                <a:rPr lang="ar-MA" sz="32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ٱلصِّحِّيَّةُ</a:t>
              </a: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؛ </a:t>
              </a:r>
              <a:endParaRPr lang="fr-MA" sz="32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r" rtl="1">
                <a:lnSpc>
                  <a:spcPct val="150000"/>
                </a:lnSpc>
              </a:pP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ت- اَللَّعِبُ طوالَ </a:t>
              </a:r>
              <a:r>
                <a:rPr lang="ar-MA" sz="32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ٱلْيَوْمِ</a:t>
              </a: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؛  </a:t>
              </a:r>
              <a:endParaRPr lang="fr-MA" sz="32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r">
                <a:lnSpc>
                  <a:spcPct val="150000"/>
                </a:lnSpc>
              </a:pP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ث- اَلنَّوْمُ كَثيراً. </a:t>
              </a:r>
              <a:endParaRPr lang="ar-SA" sz="32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B65F1875-527B-5290-BAD6-8990F197080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3E69AC18-CABA-32AD-698C-5EAB606C0BA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0637" y="14745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0383495-A0D8-D663-D419-EBA0E94F787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9503" y="1092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AD2FA9C-19A3-C75B-D470-83A67C04BEF6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4F51CE4-E376-1E5F-1BF9-C2BB937AEE7C}"/>
              </a:ext>
            </a:extLst>
          </p:cNvPr>
          <p:cNvSpPr>
            <a:spLocks/>
          </p:cNvSpPr>
          <p:nvPr/>
        </p:nvSpPr>
        <p:spPr>
          <a:xfrm>
            <a:off x="825762" y="10924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95B1BE6-7D83-16BA-0D52-9CF994420620}"/>
              </a:ext>
            </a:extLst>
          </p:cNvPr>
          <p:cNvSpPr>
            <a:spLocks/>
          </p:cNvSpPr>
          <p:nvPr/>
        </p:nvSpPr>
        <p:spPr>
          <a:xfrm>
            <a:off x="4498337" y="149934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endParaRPr lang="ar-MA" sz="1600" b="1" kern="1200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الطلاقة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BC4DE75-A0B6-2DD6-92CB-80B09B5A63F1}"/>
              </a:ext>
            </a:extLst>
          </p:cNvPr>
          <p:cNvSpPr>
            <a:spLocks/>
          </p:cNvSpPr>
          <p:nvPr/>
        </p:nvSpPr>
        <p:spPr>
          <a:xfrm>
            <a:off x="2897721" y="993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وضعية تقويمية</a:t>
            </a:r>
          </a:p>
        </p:txBody>
      </p:sp>
      <p:pic>
        <p:nvPicPr>
          <p:cNvPr id="10" name="Google Shape;1246;p5">
            <a:extLst>
              <a:ext uri="{FF2B5EF4-FFF2-40B4-BE49-F238E27FC236}">
                <a16:creationId xmlns:a16="http://schemas.microsoft.com/office/drawing/2014/main" xmlns="" id="{AD17779C-4707-7753-97CF-F7723614D5AF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2263725" y="99317"/>
            <a:ext cx="278069" cy="2780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xmlns="" id="{ED7D305A-E898-4B96-CB8A-957C74500613}"/>
              </a:ext>
            </a:extLst>
          </p:cNvPr>
          <p:cNvGrpSpPr/>
          <p:nvPr/>
        </p:nvGrpSpPr>
        <p:grpSpPr>
          <a:xfrm>
            <a:off x="1634526" y="3174342"/>
            <a:ext cx="451236" cy="2454190"/>
            <a:chOff x="2263725" y="3019516"/>
            <a:chExt cx="451236" cy="2454190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xmlns="" id="{FD3710C3-9B26-D6DF-E728-ACDCF318CDCF}"/>
                </a:ext>
              </a:extLst>
            </p:cNvPr>
            <p:cNvSpPr/>
            <p:nvPr/>
          </p:nvSpPr>
          <p:spPr>
            <a:xfrm>
              <a:off x="2263725" y="5072369"/>
              <a:ext cx="436936" cy="40133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MA"/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xmlns="" id="{BC7A038A-60E9-0594-58AF-F09D59EC32A9}"/>
                </a:ext>
              </a:extLst>
            </p:cNvPr>
            <p:cNvSpPr/>
            <p:nvPr/>
          </p:nvSpPr>
          <p:spPr>
            <a:xfrm>
              <a:off x="2263725" y="4367218"/>
              <a:ext cx="436936" cy="40133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MA"/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xmlns="" id="{BF29F29C-BECA-3FCD-FD63-BEA0BBEA6A56}"/>
                </a:ext>
              </a:extLst>
            </p:cNvPr>
            <p:cNvSpPr/>
            <p:nvPr/>
          </p:nvSpPr>
          <p:spPr>
            <a:xfrm>
              <a:off x="2263725" y="3693367"/>
              <a:ext cx="436936" cy="40133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MA"/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xmlns="" id="{4C9C017F-F025-320E-2302-37E9264646E0}"/>
                </a:ext>
              </a:extLst>
            </p:cNvPr>
            <p:cNvSpPr/>
            <p:nvPr/>
          </p:nvSpPr>
          <p:spPr>
            <a:xfrm>
              <a:off x="2278025" y="3019516"/>
              <a:ext cx="436936" cy="40133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MA"/>
            </a:p>
          </p:txBody>
        </p:sp>
      </p:grpSp>
      <p:pic>
        <p:nvPicPr>
          <p:cNvPr id="18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07DAB198-14BD-8EFC-B43D-45DE61E68E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895851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8">
          <a:extLst>
            <a:ext uri="{FF2B5EF4-FFF2-40B4-BE49-F238E27FC236}">
              <a16:creationId xmlns:a16="http://schemas.microsoft.com/office/drawing/2014/main" xmlns="" id="{4FFE1C2B-B89A-9FBB-996B-3A712840C9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Google Shape;2051;p48">
            <a:extLst>
              <a:ext uri="{FF2B5EF4-FFF2-40B4-BE49-F238E27FC236}">
                <a16:creationId xmlns:a16="http://schemas.microsoft.com/office/drawing/2014/main" xmlns="" id="{A99798CD-AC72-618D-E0A4-7960829DB40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A5A5A5"/>
              </a:buClr>
              <a:buSzPts val="1400"/>
            </a:pPr>
            <a:r>
              <a:rPr lang="ar-MA" sz="24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كَانَ سِرُّ قُوَّةِ عُمَرَ.  </a:t>
            </a:r>
            <a:r>
              <a:rPr lang="ar-MA" sz="24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اكتبوا الحرف المناسب على الألواح</a:t>
            </a:r>
            <a:endParaRPr sz="2400"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92F7AEBB-2209-9DDF-0B8C-46C2E4151648}"/>
              </a:ext>
            </a:extLst>
          </p:cNvPr>
          <p:cNvGrpSpPr/>
          <p:nvPr/>
        </p:nvGrpSpPr>
        <p:grpSpPr>
          <a:xfrm>
            <a:off x="2391550" y="1937040"/>
            <a:ext cx="5756702" cy="3913164"/>
            <a:chOff x="2391550" y="1937040"/>
            <a:chExt cx="5756702" cy="3913164"/>
          </a:xfrm>
        </p:grpSpPr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xmlns="" id="{1E1E3CC5-EDBE-5027-D8DF-383AFC5ED784}"/>
                </a:ext>
              </a:extLst>
            </p:cNvPr>
            <p:cNvSpPr txBox="1"/>
            <p:nvPr/>
          </p:nvSpPr>
          <p:spPr>
            <a:xfrm>
              <a:off x="3576252" y="1937040"/>
              <a:ext cx="45720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كَانَ سِرُّ قُوَّةِ عُمَرَ:</a:t>
              </a:r>
              <a:endParaRPr lang="fr-MA" sz="32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xmlns="" id="{2FAE42E2-4441-E719-B58F-8BE56A6FD6F8}"/>
                </a:ext>
              </a:extLst>
            </p:cNvPr>
            <p:cNvSpPr txBox="1"/>
            <p:nvPr/>
          </p:nvSpPr>
          <p:spPr>
            <a:xfrm>
              <a:off x="2391550" y="2879519"/>
              <a:ext cx="4572000" cy="29706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14350" lvl="0" indent="-514350" algn="r" rtl="1">
                <a:lnSpc>
                  <a:spcPct val="150000"/>
                </a:lnSpc>
                <a:buAutoNum type="arabic1Minus"/>
              </a:pP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اَلْحَلْوى </a:t>
              </a:r>
              <a:r>
                <a:rPr lang="ar-MA" sz="32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وَٱلشُّكلاطَةُ</a:t>
              </a: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؛ </a:t>
              </a:r>
              <a:endParaRPr lang="fr-MA" sz="32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r" rtl="1">
                <a:lnSpc>
                  <a:spcPct val="150000"/>
                </a:lnSpc>
              </a:pP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ب- اَلْعاداتُ </a:t>
              </a:r>
              <a:r>
                <a:rPr lang="ar-MA" sz="32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ٱلصِّحِّيَّةُ</a:t>
              </a: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؛ </a:t>
              </a:r>
              <a:endParaRPr lang="fr-MA" sz="32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r" rtl="1">
                <a:lnSpc>
                  <a:spcPct val="150000"/>
                </a:lnSpc>
              </a:pP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ت- اَللَّعِبُ طوالَ </a:t>
              </a:r>
              <a:r>
                <a:rPr lang="ar-MA" sz="32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ٱلْيَوْمِ</a:t>
              </a: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؛  </a:t>
              </a:r>
              <a:endParaRPr lang="fr-MA" sz="32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r">
                <a:lnSpc>
                  <a:spcPct val="150000"/>
                </a:lnSpc>
              </a:pP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ث- اَلنَّوْمُ كَثيراً. </a:t>
              </a:r>
              <a:endParaRPr lang="ar-SA" sz="32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5142B844-2326-328E-0AE7-ACF762D1699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B11AC687-4032-FC5E-86CC-EC7B88BCA02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0637" y="14745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52548AA9-CF31-F73C-55F8-C91158BF4E2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9503" y="1092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03E94D3-C522-D882-9208-919583F955EF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3B982F6-58F1-30A4-B0F1-DDCFF217B481}"/>
              </a:ext>
            </a:extLst>
          </p:cNvPr>
          <p:cNvSpPr>
            <a:spLocks/>
          </p:cNvSpPr>
          <p:nvPr/>
        </p:nvSpPr>
        <p:spPr>
          <a:xfrm>
            <a:off x="825762" y="10924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8947C63-B1C9-9D93-BE88-607401306564}"/>
              </a:ext>
            </a:extLst>
          </p:cNvPr>
          <p:cNvSpPr>
            <a:spLocks/>
          </p:cNvSpPr>
          <p:nvPr/>
        </p:nvSpPr>
        <p:spPr>
          <a:xfrm>
            <a:off x="4498337" y="149934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endParaRPr lang="ar-MA" sz="1600" b="1" kern="1200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الطلاقة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6FB3354-422C-86F1-EA3E-02B52E7AE86E}"/>
              </a:ext>
            </a:extLst>
          </p:cNvPr>
          <p:cNvSpPr>
            <a:spLocks/>
          </p:cNvSpPr>
          <p:nvPr/>
        </p:nvSpPr>
        <p:spPr>
          <a:xfrm>
            <a:off x="2897721" y="993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وضعية تقويمية</a:t>
            </a:r>
          </a:p>
        </p:txBody>
      </p:sp>
      <p:pic>
        <p:nvPicPr>
          <p:cNvPr id="10" name="Google Shape;1246;p5">
            <a:extLst>
              <a:ext uri="{FF2B5EF4-FFF2-40B4-BE49-F238E27FC236}">
                <a16:creationId xmlns:a16="http://schemas.microsoft.com/office/drawing/2014/main" xmlns="" id="{CE8827F1-7DDB-AF0D-D39C-AF8B00F36BD6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2263725" y="99317"/>
            <a:ext cx="278069" cy="2780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xmlns="" id="{E8CBCA50-644B-ABFB-E8BB-DC70D411C413}"/>
              </a:ext>
            </a:extLst>
          </p:cNvPr>
          <p:cNvGrpSpPr/>
          <p:nvPr/>
        </p:nvGrpSpPr>
        <p:grpSpPr>
          <a:xfrm>
            <a:off x="1634526" y="3174342"/>
            <a:ext cx="451236" cy="2454190"/>
            <a:chOff x="2263725" y="3019516"/>
            <a:chExt cx="451236" cy="2454190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xmlns="" id="{4C0CF3FD-1C80-24BA-5B16-FD8E3DFAF457}"/>
                </a:ext>
              </a:extLst>
            </p:cNvPr>
            <p:cNvSpPr/>
            <p:nvPr/>
          </p:nvSpPr>
          <p:spPr>
            <a:xfrm>
              <a:off x="2263725" y="5072369"/>
              <a:ext cx="436936" cy="40133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MA"/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xmlns="" id="{7CC26936-D344-2D0E-B2AE-F71D94125474}"/>
                </a:ext>
              </a:extLst>
            </p:cNvPr>
            <p:cNvSpPr/>
            <p:nvPr/>
          </p:nvSpPr>
          <p:spPr>
            <a:xfrm>
              <a:off x="2263725" y="4367218"/>
              <a:ext cx="436936" cy="40133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MA"/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xmlns="" id="{C1FD6C28-A776-8C25-CFBE-3C95D88EC2B5}"/>
                </a:ext>
              </a:extLst>
            </p:cNvPr>
            <p:cNvSpPr/>
            <p:nvPr/>
          </p:nvSpPr>
          <p:spPr>
            <a:xfrm>
              <a:off x="2263725" y="3693367"/>
              <a:ext cx="436936" cy="40133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MA"/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xmlns="" id="{9C9B6D0A-E126-F5F9-F8C0-257064FB92BF}"/>
                </a:ext>
              </a:extLst>
            </p:cNvPr>
            <p:cNvSpPr/>
            <p:nvPr/>
          </p:nvSpPr>
          <p:spPr>
            <a:xfrm>
              <a:off x="2278025" y="3019516"/>
              <a:ext cx="436936" cy="40133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MA"/>
            </a:p>
          </p:txBody>
        </p:sp>
      </p:grpSp>
      <p:pic>
        <p:nvPicPr>
          <p:cNvPr id="18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F904C835-13C4-5BD2-4530-30D4372642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  <p:sp>
        <p:nvSpPr>
          <p:cNvPr id="2" name="Signe de multiplication 1">
            <a:extLst>
              <a:ext uri="{FF2B5EF4-FFF2-40B4-BE49-F238E27FC236}">
                <a16:creationId xmlns:a16="http://schemas.microsoft.com/office/drawing/2014/main" xmlns="" id="{117AE78B-8A8C-3818-198F-9DA4E6830E19}"/>
              </a:ext>
            </a:extLst>
          </p:cNvPr>
          <p:cNvSpPr/>
          <p:nvPr/>
        </p:nvSpPr>
        <p:spPr>
          <a:xfrm>
            <a:off x="1700594" y="3912149"/>
            <a:ext cx="304800" cy="273424"/>
          </a:xfrm>
          <a:prstGeom prst="mathMultiply">
            <a:avLst/>
          </a:prstGeom>
          <a:solidFill>
            <a:srgbClr val="00ACA4"/>
          </a:solidFill>
          <a:ln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536701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Google Shape;2076;p49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A5A5A5"/>
              </a:buClr>
              <a:buSzPts val="1400"/>
            </a:pPr>
            <a:r>
              <a:rPr lang="ar-MA" sz="24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ساعَدَتِ  </a:t>
            </a:r>
            <a:r>
              <a:rPr lang="ar-MA" sz="2400" kern="1200" dirty="0" err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ٱلتُّفَّاحَةُ</a:t>
            </a:r>
            <a:r>
              <a:rPr lang="ar-MA" sz="24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ar-MA" sz="2400" kern="1200" dirty="0" err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عُمَرَ.</a:t>
            </a:r>
            <a:r>
              <a:rPr lang="ar-MA" sz="2400" kern="1200" dirty="0" err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اكتبوا</a:t>
            </a:r>
            <a:r>
              <a:rPr lang="ar-MA" sz="24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 الحرف المناسب للجواب الصحيح</a:t>
            </a:r>
            <a:endParaRPr sz="2400"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0249DF6A-3774-676F-87FB-FA12F0F3A183}"/>
              </a:ext>
            </a:extLst>
          </p:cNvPr>
          <p:cNvGrpSpPr/>
          <p:nvPr/>
        </p:nvGrpSpPr>
        <p:grpSpPr>
          <a:xfrm>
            <a:off x="2212336" y="2180880"/>
            <a:ext cx="6029455" cy="3701416"/>
            <a:chOff x="2750782" y="1937040"/>
            <a:chExt cx="6029455" cy="3701416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xmlns="" id="{0968301E-4687-E516-316A-BD50189669BD}"/>
                </a:ext>
              </a:extLst>
            </p:cNvPr>
            <p:cNvSpPr txBox="1"/>
            <p:nvPr/>
          </p:nvSpPr>
          <p:spPr>
            <a:xfrm>
              <a:off x="3576252" y="1937040"/>
              <a:ext cx="45720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ساعَدَتِ  </a:t>
              </a:r>
              <a:r>
                <a:rPr lang="ar-MA" sz="32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ٱلتُّفَّاحَةُ</a:t>
              </a: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عُمَرَ:</a:t>
              </a:r>
              <a:r>
                <a:rPr lang="f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xmlns="" id="{669A5E38-EF50-8A4B-2E5A-8A1F7E61D591}"/>
                </a:ext>
              </a:extLst>
            </p:cNvPr>
            <p:cNvSpPr txBox="1"/>
            <p:nvPr/>
          </p:nvSpPr>
          <p:spPr>
            <a:xfrm>
              <a:off x="2750782" y="2670977"/>
              <a:ext cx="6029455" cy="29674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14350" lvl="0" indent="-514350" algn="r" rtl="1">
                <a:lnSpc>
                  <a:spcPct val="150000"/>
                </a:lnSpc>
                <a:buAutoNum type="arabic1Minus"/>
              </a:pP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لِأَنَّها تُحِبُّ </a:t>
              </a:r>
              <a:r>
                <a:rPr lang="ar-MA" sz="32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ٱلْأَطْفالَ</a:t>
              </a: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؛</a:t>
              </a:r>
            </a:p>
            <a:p>
              <a:pPr marL="514350" indent="-514350" algn="r" rtl="1">
                <a:lnSpc>
                  <a:spcPct val="150000"/>
                </a:lnSpc>
                <a:buFont typeface="Arial"/>
                <a:buAutoNum type="arabic1Minus"/>
              </a:pP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لِأَنَّها تُريدُ أَنْ تُصْبِحَ صَديقَةً لَهُ؛ </a:t>
              </a:r>
            </a:p>
            <a:p>
              <a:pPr marL="514350" indent="-514350" algn="r" rtl="1">
                <a:lnSpc>
                  <a:spcPct val="150000"/>
                </a:lnSpc>
                <a:buFont typeface="Arial"/>
                <a:buAutoNum type="arabic1Minus"/>
              </a:pP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لِأَنَّها تُريدُ أَنْ تُعَلِّمَهُ </a:t>
              </a:r>
              <a:r>
                <a:rPr lang="ar-MA" sz="32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ٱلْعاداتِ</a:t>
              </a: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ٱلصِّحِّيَّةَ</a:t>
              </a: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؛ </a:t>
              </a:r>
            </a:p>
            <a:p>
              <a:pPr marL="514350" indent="-514350" algn="r" rtl="1">
                <a:lnSpc>
                  <a:spcPct val="150000"/>
                </a:lnSpc>
                <a:buFont typeface="Arial"/>
                <a:buAutoNum type="arabic1Minus"/>
              </a:pP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لِأَنَّها تُريدُ أَنْ تَلْعَبَ مَعَهُ.</a:t>
              </a:r>
              <a:r>
                <a:rPr lang="f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ar-SA" sz="32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36B7F95A-32BF-4242-8411-949F114F5BE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A4393ED0-1FA0-FAAF-1782-D82DB854C51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0637" y="14745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9B587B7F-9EA3-6E86-DDC8-99300FAD1AC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9503" y="1092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6B1ECDE-3071-CD28-74DB-9CC40503DDC4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CDFFECA-A903-8189-B4C4-30189E31DCE7}"/>
              </a:ext>
            </a:extLst>
          </p:cNvPr>
          <p:cNvSpPr>
            <a:spLocks/>
          </p:cNvSpPr>
          <p:nvPr/>
        </p:nvSpPr>
        <p:spPr>
          <a:xfrm>
            <a:off x="825762" y="10924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2A89FD3-2585-D55F-52B5-DE32AB2B3D56}"/>
              </a:ext>
            </a:extLst>
          </p:cNvPr>
          <p:cNvSpPr>
            <a:spLocks/>
          </p:cNvSpPr>
          <p:nvPr/>
        </p:nvSpPr>
        <p:spPr>
          <a:xfrm>
            <a:off x="4498337" y="149934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endParaRPr lang="ar-MA" sz="1600" b="1" kern="1200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الطلاقة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83A6411-BA8F-2980-0F79-53F57ED1DE7F}"/>
              </a:ext>
            </a:extLst>
          </p:cNvPr>
          <p:cNvSpPr>
            <a:spLocks/>
          </p:cNvSpPr>
          <p:nvPr/>
        </p:nvSpPr>
        <p:spPr>
          <a:xfrm>
            <a:off x="2897721" y="993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وضعية تقويمية</a:t>
            </a:r>
          </a:p>
        </p:txBody>
      </p:sp>
      <p:pic>
        <p:nvPicPr>
          <p:cNvPr id="18" name="Google Shape;1246;p5">
            <a:extLst>
              <a:ext uri="{FF2B5EF4-FFF2-40B4-BE49-F238E27FC236}">
                <a16:creationId xmlns:a16="http://schemas.microsoft.com/office/drawing/2014/main" xmlns="" id="{1E006DEA-0847-AC7D-7414-9E48BC8A558B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2263725" y="99317"/>
            <a:ext cx="278069" cy="2780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xmlns="" id="{08E18403-3A1E-96CA-A47C-CA3364828CA9}"/>
              </a:ext>
            </a:extLst>
          </p:cNvPr>
          <p:cNvGrpSpPr/>
          <p:nvPr/>
        </p:nvGrpSpPr>
        <p:grpSpPr>
          <a:xfrm>
            <a:off x="1812489" y="3252214"/>
            <a:ext cx="451236" cy="2454190"/>
            <a:chOff x="2263725" y="3019516"/>
            <a:chExt cx="451236" cy="2454190"/>
          </a:xfrm>
        </p:grpSpPr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xmlns="" id="{E7B38C5F-E139-F94B-15AF-A23D31274738}"/>
                </a:ext>
              </a:extLst>
            </p:cNvPr>
            <p:cNvSpPr/>
            <p:nvPr/>
          </p:nvSpPr>
          <p:spPr>
            <a:xfrm>
              <a:off x="2263725" y="5072369"/>
              <a:ext cx="436936" cy="40133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MA"/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xmlns="" id="{07CD1C46-9A91-DAB7-77C4-B4B471E493D9}"/>
                </a:ext>
              </a:extLst>
            </p:cNvPr>
            <p:cNvSpPr/>
            <p:nvPr/>
          </p:nvSpPr>
          <p:spPr>
            <a:xfrm>
              <a:off x="2263725" y="4367218"/>
              <a:ext cx="436936" cy="40133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MA"/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xmlns="" id="{70424C01-DE4B-147A-0FC5-30D1FB32D256}"/>
                </a:ext>
              </a:extLst>
            </p:cNvPr>
            <p:cNvSpPr/>
            <p:nvPr/>
          </p:nvSpPr>
          <p:spPr>
            <a:xfrm>
              <a:off x="2263725" y="3693367"/>
              <a:ext cx="436936" cy="40133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MA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xmlns="" id="{3FDB9AFE-82E6-21F5-420D-9E29EF65FE1D}"/>
                </a:ext>
              </a:extLst>
            </p:cNvPr>
            <p:cNvSpPr/>
            <p:nvPr/>
          </p:nvSpPr>
          <p:spPr>
            <a:xfrm>
              <a:off x="2278025" y="3019516"/>
              <a:ext cx="436936" cy="40133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MA"/>
            </a:p>
          </p:txBody>
        </p:sp>
      </p:grpSp>
      <p:pic>
        <p:nvPicPr>
          <p:cNvPr id="24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6E8E2914-675E-35A2-71E3-E73F20887D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6C96CD0-1760-9429-9602-61D55DC86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xmlns="" id="{780BF291-A8BC-ACB3-799B-08CE6BB3F767}"/>
              </a:ext>
            </a:extLst>
          </p:cNvPr>
          <p:cNvSpPr/>
          <p:nvPr/>
        </p:nvSpPr>
        <p:spPr>
          <a:xfrm>
            <a:off x="235602" y="-66777"/>
            <a:ext cx="1700506" cy="409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xmlns="" id="{1E1564AB-4596-A84C-84B6-47FE968D840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540" r="-32540"/>
          <a:stretch/>
        </p:blipFill>
        <p:spPr>
          <a:xfrm>
            <a:off x="1757882" y="2020632"/>
            <a:ext cx="5628236" cy="3752157"/>
          </a:xfr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4C962621-6DD2-C24C-927B-2556D17FA17A}"/>
              </a:ext>
            </a:extLst>
          </p:cNvPr>
          <p:cNvSpPr txBox="1"/>
          <p:nvPr/>
        </p:nvSpPr>
        <p:spPr>
          <a:xfrm>
            <a:off x="-358758" y="825040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من يقوم للإنشاد؟</a:t>
            </a:r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xmlns="" id="{990F52C7-4A63-20F3-88B9-CD60BB2A88C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ECA5A5A3-FF4A-EA7E-33DC-FD0D88F9F2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6E559F22-C5B3-EE75-2E21-E81C487137F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A1507E37-1961-F463-F04F-026BD46E37A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7436" y="12759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7D830CD2-1DAE-7A92-3F8C-DE214A270DDF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افتتاح الحصة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F8A36E4D-797D-BDC4-CC35-6D9B0B8F654C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D17D86E-9321-6E5E-1D65-55F3D0F6B9A0}"/>
              </a:ext>
            </a:extLst>
          </p:cNvPr>
          <p:cNvSpPr>
            <a:spLocks/>
          </p:cNvSpPr>
          <p:nvPr/>
        </p:nvSpPr>
        <p:spPr>
          <a:xfrm>
            <a:off x="4191513" y="137521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endParaRPr lang="ar-MA" sz="1600" b="1" kern="1200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AA4A67A7-FB02-E11F-0758-6D3F27E8D5D7}"/>
              </a:ext>
            </a:extLst>
          </p:cNvPr>
          <p:cNvSpPr>
            <a:spLocks/>
          </p:cNvSpPr>
          <p:nvPr/>
        </p:nvSpPr>
        <p:spPr>
          <a:xfrm>
            <a:off x="2601685" y="11765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وضعية تقويمية</a:t>
            </a:r>
          </a:p>
        </p:txBody>
      </p:sp>
      <p:pic>
        <p:nvPicPr>
          <p:cNvPr id="25" name="Google Shape;1246;p5">
            <a:extLst>
              <a:ext uri="{FF2B5EF4-FFF2-40B4-BE49-F238E27FC236}">
                <a16:creationId xmlns:a16="http://schemas.microsoft.com/office/drawing/2014/main" xmlns="" id="{3B20E69C-36BD-2A77-89CB-06F35B55F426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2019668" y="147451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4955303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7">
          <a:extLst>
            <a:ext uri="{FF2B5EF4-FFF2-40B4-BE49-F238E27FC236}">
              <a16:creationId xmlns:a16="http://schemas.microsoft.com/office/drawing/2014/main" xmlns="" id="{50A296DB-F30F-0590-58E5-0833D0D72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Google Shape;2076;p49">
            <a:extLst>
              <a:ext uri="{FF2B5EF4-FFF2-40B4-BE49-F238E27FC236}">
                <a16:creationId xmlns:a16="http://schemas.microsoft.com/office/drawing/2014/main" xmlns="" id="{81044407-B599-FB10-4F44-EA628542A75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A5A5A5"/>
              </a:buClr>
              <a:buSzPts val="1400"/>
            </a:pPr>
            <a:r>
              <a:rPr lang="ar-MA" sz="24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ساعَدَتِ  </a:t>
            </a:r>
            <a:r>
              <a:rPr lang="ar-MA" sz="2400" kern="1200" dirty="0" err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ٱلتُّفَّاحَةُ</a:t>
            </a:r>
            <a:r>
              <a:rPr lang="ar-MA" sz="24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ar-MA" sz="2400" kern="1200" dirty="0" err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عُمَرَ.</a:t>
            </a:r>
            <a:r>
              <a:rPr lang="ar-MA" sz="2400" kern="1200" dirty="0" err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اكتبوا</a:t>
            </a:r>
            <a:r>
              <a:rPr lang="ar-MA" sz="24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 الحرف المناسب للجواب الصحيح</a:t>
            </a:r>
            <a:endParaRPr sz="2400"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370E9A00-5914-0465-D3C5-B38B14828F47}"/>
              </a:ext>
            </a:extLst>
          </p:cNvPr>
          <p:cNvGrpSpPr/>
          <p:nvPr/>
        </p:nvGrpSpPr>
        <p:grpSpPr>
          <a:xfrm>
            <a:off x="2212336" y="2180880"/>
            <a:ext cx="6029455" cy="3701416"/>
            <a:chOff x="2750782" y="1937040"/>
            <a:chExt cx="6029455" cy="3701416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xmlns="" id="{138E0054-BAB0-91D9-7B6C-25CB0F65D5D7}"/>
                </a:ext>
              </a:extLst>
            </p:cNvPr>
            <p:cNvSpPr txBox="1"/>
            <p:nvPr/>
          </p:nvSpPr>
          <p:spPr>
            <a:xfrm>
              <a:off x="3576252" y="1937040"/>
              <a:ext cx="45720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ساعَدَتِ  </a:t>
              </a:r>
              <a:r>
                <a:rPr lang="ar-MA" sz="32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ٱلتُّفَّاحَةُ</a:t>
              </a: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عُمَرَ:</a:t>
              </a:r>
              <a:r>
                <a:rPr lang="f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xmlns="" id="{3F425284-1BC6-BC5B-0C87-DA027A0872CC}"/>
                </a:ext>
              </a:extLst>
            </p:cNvPr>
            <p:cNvSpPr txBox="1"/>
            <p:nvPr/>
          </p:nvSpPr>
          <p:spPr>
            <a:xfrm>
              <a:off x="2750782" y="2670977"/>
              <a:ext cx="6029455" cy="29674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14350" lvl="0" indent="-514350" algn="r" rtl="1">
                <a:lnSpc>
                  <a:spcPct val="150000"/>
                </a:lnSpc>
                <a:buAutoNum type="arabic1Minus"/>
              </a:pP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لِأَنَّها تُحِبُّ </a:t>
              </a:r>
              <a:r>
                <a:rPr lang="ar-MA" sz="32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ٱلْأَطْفالَ</a:t>
              </a: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؛</a:t>
              </a:r>
            </a:p>
            <a:p>
              <a:pPr marL="514350" indent="-514350" algn="r" rtl="1">
                <a:lnSpc>
                  <a:spcPct val="150000"/>
                </a:lnSpc>
                <a:buFont typeface="Arial"/>
                <a:buAutoNum type="arabic1Minus"/>
              </a:pP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لِأَنَّها تُريدُ أَنْ تُصْبِحَ صَديقَةً لَهُ؛ </a:t>
              </a:r>
            </a:p>
            <a:p>
              <a:pPr marL="514350" indent="-514350" algn="r" rtl="1">
                <a:lnSpc>
                  <a:spcPct val="150000"/>
                </a:lnSpc>
                <a:buFont typeface="Arial"/>
                <a:buAutoNum type="arabic1Minus"/>
              </a:pP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لِأَنَّها تُريدُ أَنْ تُعَلِّمَهُ </a:t>
              </a:r>
              <a:r>
                <a:rPr lang="ar-MA" sz="32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ٱلْعاداتِ</a:t>
              </a: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ٱلصِّحِّيَّةَ</a:t>
              </a: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؛ </a:t>
              </a:r>
            </a:p>
            <a:p>
              <a:pPr marL="514350" indent="-514350" algn="r" rtl="1">
                <a:lnSpc>
                  <a:spcPct val="150000"/>
                </a:lnSpc>
                <a:buFont typeface="Arial"/>
                <a:buAutoNum type="arabic1Minus"/>
              </a:pP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لِأَنَّها تُريدُ أَنْ تَلْعَبَ مَعَهُ.</a:t>
              </a:r>
              <a:r>
                <a:rPr lang="f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ar-SA" sz="32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9C910ADD-BCB0-0C9D-9376-5F74E3EFD33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6374C7D6-C924-ECCA-D215-C7226398796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0637" y="14745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DE6C12B1-41DB-78B0-CF5A-1ED20027D9E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9503" y="1092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639A494-1637-ED30-CFA2-179FAE652903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554A8BD-895A-7079-F523-BE51F390A7D5}"/>
              </a:ext>
            </a:extLst>
          </p:cNvPr>
          <p:cNvSpPr>
            <a:spLocks/>
          </p:cNvSpPr>
          <p:nvPr/>
        </p:nvSpPr>
        <p:spPr>
          <a:xfrm>
            <a:off x="825762" y="10924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B35BCC0-A8A8-F204-9011-158FA8317297}"/>
              </a:ext>
            </a:extLst>
          </p:cNvPr>
          <p:cNvSpPr>
            <a:spLocks/>
          </p:cNvSpPr>
          <p:nvPr/>
        </p:nvSpPr>
        <p:spPr>
          <a:xfrm>
            <a:off x="4498337" y="149934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endParaRPr lang="ar-MA" sz="1600" b="1" kern="1200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الطلاقة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94D3B78E-996C-ECC3-78B7-E8C198E86C46}"/>
              </a:ext>
            </a:extLst>
          </p:cNvPr>
          <p:cNvSpPr>
            <a:spLocks/>
          </p:cNvSpPr>
          <p:nvPr/>
        </p:nvSpPr>
        <p:spPr>
          <a:xfrm>
            <a:off x="2897721" y="993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وضعية تقويمية</a:t>
            </a:r>
          </a:p>
        </p:txBody>
      </p:sp>
      <p:pic>
        <p:nvPicPr>
          <p:cNvPr id="18" name="Google Shape;1246;p5">
            <a:extLst>
              <a:ext uri="{FF2B5EF4-FFF2-40B4-BE49-F238E27FC236}">
                <a16:creationId xmlns:a16="http://schemas.microsoft.com/office/drawing/2014/main" xmlns="" id="{1F240461-AF86-D26B-F509-2243F51F40C4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2263725" y="99317"/>
            <a:ext cx="278069" cy="2780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xmlns="" id="{76F00409-14B8-3DD5-F639-4E792B6D7764}"/>
              </a:ext>
            </a:extLst>
          </p:cNvPr>
          <p:cNvGrpSpPr/>
          <p:nvPr/>
        </p:nvGrpSpPr>
        <p:grpSpPr>
          <a:xfrm>
            <a:off x="1812489" y="3252214"/>
            <a:ext cx="451236" cy="2454190"/>
            <a:chOff x="2263725" y="3019516"/>
            <a:chExt cx="451236" cy="2454190"/>
          </a:xfrm>
        </p:grpSpPr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xmlns="" id="{70C527DE-A4A3-17D7-C46E-C454AF99EB9B}"/>
                </a:ext>
              </a:extLst>
            </p:cNvPr>
            <p:cNvSpPr/>
            <p:nvPr/>
          </p:nvSpPr>
          <p:spPr>
            <a:xfrm>
              <a:off x="2263725" y="5072369"/>
              <a:ext cx="436936" cy="40133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MA"/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xmlns="" id="{74293C81-8467-4DD0-1F45-581F33F4DAE2}"/>
                </a:ext>
              </a:extLst>
            </p:cNvPr>
            <p:cNvSpPr/>
            <p:nvPr/>
          </p:nvSpPr>
          <p:spPr>
            <a:xfrm>
              <a:off x="2263725" y="4367218"/>
              <a:ext cx="436936" cy="40133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MA"/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xmlns="" id="{F24A439C-4FB5-2E7F-E203-D02BF6A2853E}"/>
                </a:ext>
              </a:extLst>
            </p:cNvPr>
            <p:cNvSpPr/>
            <p:nvPr/>
          </p:nvSpPr>
          <p:spPr>
            <a:xfrm>
              <a:off x="2263725" y="3693367"/>
              <a:ext cx="436936" cy="40133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MA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xmlns="" id="{A9CE13DF-0E58-5402-2DAD-BE234F18E593}"/>
                </a:ext>
              </a:extLst>
            </p:cNvPr>
            <p:cNvSpPr/>
            <p:nvPr/>
          </p:nvSpPr>
          <p:spPr>
            <a:xfrm>
              <a:off x="2278025" y="3019516"/>
              <a:ext cx="436936" cy="40133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MA"/>
            </a:p>
          </p:txBody>
        </p:sp>
      </p:grpSp>
      <p:pic>
        <p:nvPicPr>
          <p:cNvPr id="24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B1F21E7B-AFDE-D899-2F02-359344679A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  <p:sp>
        <p:nvSpPr>
          <p:cNvPr id="2" name="Signe de multiplication 1">
            <a:extLst>
              <a:ext uri="{FF2B5EF4-FFF2-40B4-BE49-F238E27FC236}">
                <a16:creationId xmlns:a16="http://schemas.microsoft.com/office/drawing/2014/main" xmlns="" id="{57593D41-CE91-F0EC-DD9C-E3C3A4B360FB}"/>
              </a:ext>
            </a:extLst>
          </p:cNvPr>
          <p:cNvSpPr/>
          <p:nvPr/>
        </p:nvSpPr>
        <p:spPr>
          <a:xfrm>
            <a:off x="1860013" y="4672920"/>
            <a:ext cx="304800" cy="273424"/>
          </a:xfrm>
          <a:prstGeom prst="mathMultiply">
            <a:avLst/>
          </a:prstGeom>
          <a:solidFill>
            <a:srgbClr val="00ACA4"/>
          </a:solidFill>
          <a:ln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170009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7">
          <a:extLst>
            <a:ext uri="{FF2B5EF4-FFF2-40B4-BE49-F238E27FC236}">
              <a16:creationId xmlns:a16="http://schemas.microsoft.com/office/drawing/2014/main" xmlns="" id="{F71F9ECF-7B27-DF3D-F34F-DF9985D555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Google Shape;2076;p49">
            <a:extLst>
              <a:ext uri="{FF2B5EF4-FFF2-40B4-BE49-F238E27FC236}">
                <a16:creationId xmlns:a16="http://schemas.microsoft.com/office/drawing/2014/main" xmlns="" id="{FE203B39-7BEA-AE88-6B7A-51D60DE7F5D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A5A5A5"/>
              </a:buClr>
              <a:buSzPts val="1400"/>
            </a:pPr>
            <a:r>
              <a:rPr lang="ar-MA" sz="24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أَصْبَحَ عُمَرُ يُلَقَّبُ </a:t>
            </a:r>
            <a:r>
              <a:rPr lang="ar-MA" sz="2400" kern="1200" dirty="0" err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بِـ"بَطَلِ</a:t>
            </a:r>
            <a:r>
              <a:rPr lang="ar-MA" sz="24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ar-MA" sz="2400" kern="1200" dirty="0" err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ٱلصِّحَّةِ</a:t>
            </a:r>
            <a:r>
              <a:rPr lang="ar-MA" sz="24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". </a:t>
            </a:r>
            <a:r>
              <a:rPr lang="ar-MA" sz="24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اكتبوا الحرف المناسب للجواب الصحيح</a:t>
            </a:r>
            <a:endParaRPr sz="2400"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7043F0D5-0170-4207-AA02-80B8900A9417}"/>
              </a:ext>
            </a:extLst>
          </p:cNvPr>
          <p:cNvGrpSpPr/>
          <p:nvPr/>
        </p:nvGrpSpPr>
        <p:grpSpPr>
          <a:xfrm>
            <a:off x="1455762" y="2223102"/>
            <a:ext cx="6765636" cy="3639309"/>
            <a:chOff x="2343786" y="1937040"/>
            <a:chExt cx="6765636" cy="3639309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xmlns="" id="{2BC4A138-F28C-2FFC-002A-A901B9A05627}"/>
                </a:ext>
              </a:extLst>
            </p:cNvPr>
            <p:cNvSpPr txBox="1"/>
            <p:nvPr/>
          </p:nvSpPr>
          <p:spPr>
            <a:xfrm>
              <a:off x="2343786" y="1937040"/>
              <a:ext cx="580446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أَصْبَحَ عُمَرُ يُلَقَّبُ </a:t>
              </a:r>
              <a:r>
                <a:rPr lang="ar-MA" sz="32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بِـ"بَطَلِ</a:t>
              </a: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ٱلصِّحَّةِ</a:t>
              </a: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":</a:t>
              </a:r>
              <a:endParaRPr lang="fr-MA" sz="32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xmlns="" id="{30ED7F4E-3246-10EF-F67E-4D246F3168DF}"/>
                </a:ext>
              </a:extLst>
            </p:cNvPr>
            <p:cNvSpPr txBox="1"/>
            <p:nvPr/>
          </p:nvSpPr>
          <p:spPr>
            <a:xfrm>
              <a:off x="2358086" y="2605664"/>
              <a:ext cx="6751336" cy="29706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14350" indent="-514350" algn="r" rtl="1">
                <a:lnSpc>
                  <a:spcPct val="150000"/>
                </a:lnSpc>
                <a:buAutoNum type="arabic1Minus"/>
              </a:pP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لِأَنَّهُ كانَ يُشَجِّعُ عَلى </a:t>
              </a:r>
              <a:r>
                <a:rPr lang="ar-MA" sz="32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ٱتِّباعِ</a:t>
              </a: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ٱلْعاداتِ</a:t>
              </a: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ٱلصِّحِّيَّةِ</a:t>
              </a:r>
              <a:r>
                <a:rPr lang="ar-S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؛</a:t>
              </a:r>
              <a:endParaRPr lang="ar-MA" sz="32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514350" indent="-514350" algn="r" rtl="1">
                <a:lnSpc>
                  <a:spcPct val="150000"/>
                </a:lnSpc>
                <a:buAutoNum type="arabic1Minus"/>
              </a:pP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لِأَنَّهُ كانَ يَلْعَبُ كَثيراً؛</a:t>
              </a:r>
            </a:p>
            <a:p>
              <a:pPr marL="514350" indent="-514350" algn="r" rtl="1">
                <a:lnSpc>
                  <a:spcPct val="150000"/>
                </a:lnSpc>
                <a:buFont typeface="Arial"/>
                <a:buAutoNum type="arabic1Minus"/>
              </a:pP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لِأَنَّهُ كانَ يَأْكُلُ </a:t>
              </a:r>
              <a:r>
                <a:rPr lang="ar-MA" sz="32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ٱلْحَلْوى</a:t>
              </a: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كَثيراً</a:t>
              </a:r>
              <a:r>
                <a:rPr lang="ar-S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؛</a:t>
              </a:r>
              <a:endParaRPr lang="fr-MA" sz="32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514350" lvl="0" indent="-514350" algn="r" rtl="1">
                <a:lnSpc>
                  <a:spcPct val="150000"/>
                </a:lnSpc>
                <a:buAutoNum type="arabic1Minus"/>
              </a:pP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لِأَنَّهُ كانَ يَنامُ كَثيراً.</a:t>
              </a: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314B78A1-5298-B930-A9FA-3B6FDE96782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0DB78FAB-A72E-CB94-CB88-B441567BACB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0637" y="14745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85AECC6A-4C85-4BF6-398A-CAD74279937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9503" y="1092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565AA14-3F8C-70A3-2568-6C3CD2822115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E82DA42-6908-277B-8885-625E216C7F30}"/>
              </a:ext>
            </a:extLst>
          </p:cNvPr>
          <p:cNvSpPr>
            <a:spLocks/>
          </p:cNvSpPr>
          <p:nvPr/>
        </p:nvSpPr>
        <p:spPr>
          <a:xfrm>
            <a:off x="825762" y="10924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E9880BB-F87F-CEA3-F209-278E35FA305D}"/>
              </a:ext>
            </a:extLst>
          </p:cNvPr>
          <p:cNvSpPr>
            <a:spLocks/>
          </p:cNvSpPr>
          <p:nvPr/>
        </p:nvSpPr>
        <p:spPr>
          <a:xfrm>
            <a:off x="4498337" y="149934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endParaRPr lang="ar-MA" sz="1600" b="1" kern="1200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الطلاقة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67BE079-2390-8CE1-2D4D-6CE0F19DCA4B}"/>
              </a:ext>
            </a:extLst>
          </p:cNvPr>
          <p:cNvSpPr>
            <a:spLocks/>
          </p:cNvSpPr>
          <p:nvPr/>
        </p:nvSpPr>
        <p:spPr>
          <a:xfrm>
            <a:off x="2897721" y="993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وضعية تقويمية</a:t>
            </a:r>
          </a:p>
        </p:txBody>
      </p:sp>
      <p:pic>
        <p:nvPicPr>
          <p:cNvPr id="18" name="Google Shape;1246;p5">
            <a:extLst>
              <a:ext uri="{FF2B5EF4-FFF2-40B4-BE49-F238E27FC236}">
                <a16:creationId xmlns:a16="http://schemas.microsoft.com/office/drawing/2014/main" xmlns="" id="{947522DE-78FB-2C0F-D049-30C1B818C17C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2263725" y="99317"/>
            <a:ext cx="278069" cy="2780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xmlns="" id="{19E62A3C-CD1F-DE08-4C33-8D8CF282A8BE}"/>
              </a:ext>
            </a:extLst>
          </p:cNvPr>
          <p:cNvGrpSpPr/>
          <p:nvPr/>
        </p:nvGrpSpPr>
        <p:grpSpPr>
          <a:xfrm>
            <a:off x="1004526" y="3149973"/>
            <a:ext cx="451236" cy="2454190"/>
            <a:chOff x="2263725" y="3019516"/>
            <a:chExt cx="451236" cy="2454190"/>
          </a:xfrm>
        </p:grpSpPr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xmlns="" id="{00C2A39E-F571-F876-D678-0E102E0AC784}"/>
                </a:ext>
              </a:extLst>
            </p:cNvPr>
            <p:cNvSpPr/>
            <p:nvPr/>
          </p:nvSpPr>
          <p:spPr>
            <a:xfrm>
              <a:off x="2263725" y="5072369"/>
              <a:ext cx="436936" cy="40133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MA"/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xmlns="" id="{46F3DF86-3B9A-CDB6-446E-6269A09CB299}"/>
                </a:ext>
              </a:extLst>
            </p:cNvPr>
            <p:cNvSpPr/>
            <p:nvPr/>
          </p:nvSpPr>
          <p:spPr>
            <a:xfrm>
              <a:off x="2263725" y="4367218"/>
              <a:ext cx="436936" cy="40133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MA"/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xmlns="" id="{F79BAAAB-9A60-8716-8096-7CFEC25602A5}"/>
                </a:ext>
              </a:extLst>
            </p:cNvPr>
            <p:cNvSpPr/>
            <p:nvPr/>
          </p:nvSpPr>
          <p:spPr>
            <a:xfrm>
              <a:off x="2263725" y="3693367"/>
              <a:ext cx="436936" cy="40133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MA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xmlns="" id="{D6170784-152F-77BA-C1FF-9A00D7422172}"/>
                </a:ext>
              </a:extLst>
            </p:cNvPr>
            <p:cNvSpPr/>
            <p:nvPr/>
          </p:nvSpPr>
          <p:spPr>
            <a:xfrm>
              <a:off x="2278025" y="3019516"/>
              <a:ext cx="436936" cy="40133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MA"/>
            </a:p>
          </p:txBody>
        </p:sp>
      </p:grpSp>
      <p:pic>
        <p:nvPicPr>
          <p:cNvPr id="36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430161C5-42DC-2512-AC6A-B385127252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3012" y="611944"/>
            <a:ext cx="900113" cy="900112"/>
          </a:xfrm>
          <a:prstGeom prst="rect">
            <a:avLst/>
          </a:prstGeom>
        </p:spPr>
      </p:pic>
      <p:grpSp>
        <p:nvGrpSpPr>
          <p:cNvPr id="2049" name="Groupe 4"/>
          <p:cNvGrpSpPr>
            <a:grpSpLocks/>
          </p:cNvGrpSpPr>
          <p:nvPr/>
        </p:nvGrpSpPr>
        <p:grpSpPr bwMode="auto">
          <a:xfrm>
            <a:off x="63500" y="73025"/>
            <a:ext cx="288925" cy="995363"/>
            <a:chOff x="0" y="0"/>
            <a:chExt cx="3276" cy="13411"/>
          </a:xfrm>
        </p:grpSpPr>
      </p:grpSp>
    </p:spTree>
    <p:extLst>
      <p:ext uri="{BB962C8B-B14F-4D97-AF65-F5344CB8AC3E}">
        <p14:creationId xmlns:p14="http://schemas.microsoft.com/office/powerpoint/2010/main" val="2836545781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7">
          <a:extLst>
            <a:ext uri="{FF2B5EF4-FFF2-40B4-BE49-F238E27FC236}">
              <a16:creationId xmlns:a16="http://schemas.microsoft.com/office/drawing/2014/main" xmlns="" id="{25EB8092-5E98-2990-8914-18F9BD88B1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Google Shape;2076;p49">
            <a:extLst>
              <a:ext uri="{FF2B5EF4-FFF2-40B4-BE49-F238E27FC236}">
                <a16:creationId xmlns:a16="http://schemas.microsoft.com/office/drawing/2014/main" xmlns="" id="{8A7683F6-12A7-552B-B1AB-5C374BF3997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A5A5A5"/>
              </a:buClr>
              <a:buSzPts val="1400"/>
            </a:pPr>
            <a:r>
              <a:rPr lang="ar-MA" sz="24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أَصْبَحَ عُمَرُ يُلَقَّبُ </a:t>
            </a:r>
            <a:r>
              <a:rPr lang="ar-MA" sz="2400" kern="1200" dirty="0" err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بِـ"بَطَلِ</a:t>
            </a:r>
            <a:r>
              <a:rPr lang="ar-MA" sz="24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ar-MA" sz="2400" kern="1200" dirty="0" err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ٱلصِّحَّةِ</a:t>
            </a:r>
            <a:r>
              <a:rPr lang="ar-MA" sz="24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". </a:t>
            </a:r>
            <a:r>
              <a:rPr lang="ar-MA" sz="24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اكتبوا الحرف المناسب للجواب الصحيح</a:t>
            </a:r>
            <a:endParaRPr sz="2400"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94F6B481-F6FC-AC68-4661-10611C626982}"/>
              </a:ext>
            </a:extLst>
          </p:cNvPr>
          <p:cNvGrpSpPr/>
          <p:nvPr/>
        </p:nvGrpSpPr>
        <p:grpSpPr>
          <a:xfrm>
            <a:off x="1455762" y="2223102"/>
            <a:ext cx="6765636" cy="3639309"/>
            <a:chOff x="2343786" y="1937040"/>
            <a:chExt cx="6765636" cy="3639309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xmlns="" id="{50616AC9-E178-CEF2-2137-BD8B1DE5DC91}"/>
                </a:ext>
              </a:extLst>
            </p:cNvPr>
            <p:cNvSpPr txBox="1"/>
            <p:nvPr/>
          </p:nvSpPr>
          <p:spPr>
            <a:xfrm>
              <a:off x="2343786" y="1937040"/>
              <a:ext cx="580446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أَصْبَحَ عُمَرُ يُلَقَّبُ </a:t>
              </a:r>
              <a:r>
                <a:rPr lang="ar-MA" sz="32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بِـ"بَطَلِ</a:t>
              </a: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ٱلصِّحَّةِ</a:t>
              </a: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":</a:t>
              </a:r>
              <a:endParaRPr lang="fr-MA" sz="32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xmlns="" id="{0234EF46-BEA2-7A65-3249-404D03763DAD}"/>
                </a:ext>
              </a:extLst>
            </p:cNvPr>
            <p:cNvSpPr txBox="1"/>
            <p:nvPr/>
          </p:nvSpPr>
          <p:spPr>
            <a:xfrm>
              <a:off x="2358086" y="2605664"/>
              <a:ext cx="6751336" cy="29706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14350" indent="-514350" algn="r" rtl="1">
                <a:lnSpc>
                  <a:spcPct val="150000"/>
                </a:lnSpc>
                <a:buAutoNum type="arabic1Minus"/>
              </a:pP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لِأَنَّهُ كانَ يُشَجِّعُ عَلى </a:t>
              </a:r>
              <a:r>
                <a:rPr lang="ar-MA" sz="32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ٱتِّباعِ</a:t>
              </a: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ٱلْعاداتِ</a:t>
              </a: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ٱلصِّحِّيَّةِ</a:t>
              </a:r>
              <a:r>
                <a:rPr lang="ar-S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؛</a:t>
              </a:r>
              <a:endParaRPr lang="ar-MA" sz="32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514350" indent="-514350" algn="r" rtl="1">
                <a:lnSpc>
                  <a:spcPct val="150000"/>
                </a:lnSpc>
                <a:buAutoNum type="arabic1Minus"/>
              </a:pP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لِأَنَّهُ كانَ يَلْعَبُ كَثيراً؛</a:t>
              </a:r>
            </a:p>
            <a:p>
              <a:pPr marL="514350" indent="-514350" algn="r" rtl="1">
                <a:lnSpc>
                  <a:spcPct val="150000"/>
                </a:lnSpc>
                <a:buFont typeface="Arial"/>
                <a:buAutoNum type="arabic1Minus"/>
              </a:pP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لِأَنَّهُ كانَ يَأْكُلُ </a:t>
              </a:r>
              <a:r>
                <a:rPr lang="ar-MA" sz="32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ٱلْحَلْوى</a:t>
              </a: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كَثيراً</a:t>
              </a:r>
              <a:r>
                <a:rPr lang="ar-S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؛</a:t>
              </a:r>
              <a:endParaRPr lang="fr-MA" sz="32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514350" lvl="0" indent="-514350" algn="r" rtl="1">
                <a:lnSpc>
                  <a:spcPct val="150000"/>
                </a:lnSpc>
                <a:buAutoNum type="arabic1Minus"/>
              </a:pP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لِأَنَّهُ كانَ يَنامُ كَثيراً.</a:t>
              </a: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67F8F3EB-F407-4525-6D61-6CD52988161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6671E4E1-F576-C38B-E8A3-6675078DE92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0637" y="14745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45E4C6EA-2552-CE38-F25C-ED2AFDA7668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9503" y="1092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770DD11-A28E-B6AA-C494-E70BB24695CC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52CF3AA-1D29-6D92-2327-4328A2AC99A8}"/>
              </a:ext>
            </a:extLst>
          </p:cNvPr>
          <p:cNvSpPr>
            <a:spLocks/>
          </p:cNvSpPr>
          <p:nvPr/>
        </p:nvSpPr>
        <p:spPr>
          <a:xfrm>
            <a:off x="825762" y="10924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EDADDD7-C91B-E25A-3DF9-5E2BD900F6C6}"/>
              </a:ext>
            </a:extLst>
          </p:cNvPr>
          <p:cNvSpPr>
            <a:spLocks/>
          </p:cNvSpPr>
          <p:nvPr/>
        </p:nvSpPr>
        <p:spPr>
          <a:xfrm>
            <a:off x="4498337" y="149934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endParaRPr lang="ar-MA" sz="1600" b="1" kern="1200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الطلاقة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762E962A-529A-108B-CF48-D99DFE291358}"/>
              </a:ext>
            </a:extLst>
          </p:cNvPr>
          <p:cNvSpPr>
            <a:spLocks/>
          </p:cNvSpPr>
          <p:nvPr/>
        </p:nvSpPr>
        <p:spPr>
          <a:xfrm>
            <a:off x="2897721" y="993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وضعية تقويمية</a:t>
            </a:r>
          </a:p>
        </p:txBody>
      </p:sp>
      <p:pic>
        <p:nvPicPr>
          <p:cNvPr id="18" name="Google Shape;1246;p5">
            <a:extLst>
              <a:ext uri="{FF2B5EF4-FFF2-40B4-BE49-F238E27FC236}">
                <a16:creationId xmlns:a16="http://schemas.microsoft.com/office/drawing/2014/main" xmlns="" id="{CBC95C19-1E29-0D94-4559-49C09950924F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2263725" y="99317"/>
            <a:ext cx="278069" cy="2780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xmlns="" id="{63C3D580-7F16-C777-A732-8D68C7AD998B}"/>
              </a:ext>
            </a:extLst>
          </p:cNvPr>
          <p:cNvGrpSpPr/>
          <p:nvPr/>
        </p:nvGrpSpPr>
        <p:grpSpPr>
          <a:xfrm>
            <a:off x="1004526" y="3149973"/>
            <a:ext cx="451236" cy="2454190"/>
            <a:chOff x="2263725" y="3019516"/>
            <a:chExt cx="451236" cy="2454190"/>
          </a:xfrm>
        </p:grpSpPr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xmlns="" id="{8B0483F3-0B40-EE6E-0098-7D7EB5D0C744}"/>
                </a:ext>
              </a:extLst>
            </p:cNvPr>
            <p:cNvSpPr/>
            <p:nvPr/>
          </p:nvSpPr>
          <p:spPr>
            <a:xfrm>
              <a:off x="2263725" y="5072369"/>
              <a:ext cx="436936" cy="40133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MA"/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xmlns="" id="{6030D188-927C-AC2D-8DDE-B90BE63377D0}"/>
                </a:ext>
              </a:extLst>
            </p:cNvPr>
            <p:cNvSpPr/>
            <p:nvPr/>
          </p:nvSpPr>
          <p:spPr>
            <a:xfrm>
              <a:off x="2263725" y="4367218"/>
              <a:ext cx="436936" cy="40133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MA"/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xmlns="" id="{87F1D1F4-ACBF-7AC3-5BA3-447297D0EDE7}"/>
                </a:ext>
              </a:extLst>
            </p:cNvPr>
            <p:cNvSpPr/>
            <p:nvPr/>
          </p:nvSpPr>
          <p:spPr>
            <a:xfrm>
              <a:off x="2263725" y="3693367"/>
              <a:ext cx="436936" cy="40133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MA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xmlns="" id="{F7063C48-FED7-C4B9-0BB5-39D569FA7DCB}"/>
                </a:ext>
              </a:extLst>
            </p:cNvPr>
            <p:cNvSpPr/>
            <p:nvPr/>
          </p:nvSpPr>
          <p:spPr>
            <a:xfrm>
              <a:off x="2278025" y="3019516"/>
              <a:ext cx="436936" cy="40133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MA"/>
            </a:p>
          </p:txBody>
        </p:sp>
      </p:grpSp>
      <p:pic>
        <p:nvPicPr>
          <p:cNvPr id="36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999D00DA-4AC7-8F60-74E4-2FB5166516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3012" y="611944"/>
            <a:ext cx="900113" cy="900112"/>
          </a:xfrm>
          <a:prstGeom prst="rect">
            <a:avLst/>
          </a:prstGeom>
        </p:spPr>
      </p:pic>
      <p:grpSp>
        <p:nvGrpSpPr>
          <p:cNvPr id="3074" name="Groupe 4"/>
          <p:cNvGrpSpPr>
            <a:grpSpLocks/>
          </p:cNvGrpSpPr>
          <p:nvPr/>
        </p:nvGrpSpPr>
        <p:grpSpPr bwMode="auto">
          <a:xfrm>
            <a:off x="63500" y="73025"/>
            <a:ext cx="288925" cy="995363"/>
            <a:chOff x="0" y="0"/>
            <a:chExt cx="3276" cy="13411"/>
          </a:xfrm>
        </p:grpSpPr>
      </p:grpSp>
      <p:sp>
        <p:nvSpPr>
          <p:cNvPr id="7" name="Signe de multiplication 6">
            <a:extLst>
              <a:ext uri="{FF2B5EF4-FFF2-40B4-BE49-F238E27FC236}">
                <a16:creationId xmlns:a16="http://schemas.microsoft.com/office/drawing/2014/main" xmlns="" id="{C2CF3489-B27D-55EA-3EF2-737BDBCD0DE4}"/>
              </a:ext>
            </a:extLst>
          </p:cNvPr>
          <p:cNvSpPr/>
          <p:nvPr/>
        </p:nvSpPr>
        <p:spPr>
          <a:xfrm>
            <a:off x="1084894" y="3213929"/>
            <a:ext cx="304800" cy="273424"/>
          </a:xfrm>
          <a:prstGeom prst="mathMultiply">
            <a:avLst/>
          </a:prstGeom>
          <a:solidFill>
            <a:srgbClr val="00ACA4"/>
          </a:solidFill>
          <a:ln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501389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7">
          <a:extLst>
            <a:ext uri="{FF2B5EF4-FFF2-40B4-BE49-F238E27FC236}">
              <a16:creationId xmlns:a16="http://schemas.microsoft.com/office/drawing/2014/main" xmlns="" id="{410E1A27-5BAE-FCEF-9DAF-65474E29F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Google Shape;2076;p49">
            <a:extLst>
              <a:ext uri="{FF2B5EF4-FFF2-40B4-BE49-F238E27FC236}">
                <a16:creationId xmlns:a16="http://schemas.microsoft.com/office/drawing/2014/main" xmlns="" id="{654492E5-0C86-55FA-3588-06B5B3448E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A5A5A5"/>
              </a:buClr>
              <a:buSzPts val="1400"/>
            </a:pPr>
            <a:r>
              <a:rPr lang="ar-MA" sz="24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سأقرأ الفقرات، انتبهوا جيدا</a:t>
            </a:r>
            <a:endParaRPr sz="2400"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xmlns="" id="{5BE24EFF-D65A-74CA-4394-AECAEC0DDB16}"/>
              </a:ext>
            </a:extLst>
          </p:cNvPr>
          <p:cNvGrpSpPr/>
          <p:nvPr/>
        </p:nvGrpSpPr>
        <p:grpSpPr>
          <a:xfrm>
            <a:off x="1017037" y="2255519"/>
            <a:ext cx="7131215" cy="2978953"/>
            <a:chOff x="0" y="0"/>
            <a:chExt cx="6118860" cy="234696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xmlns="" id="{8A591BD9-CA69-64F1-DD53-64FA5144C5AA}"/>
                </a:ext>
              </a:extLst>
            </p:cNvPr>
            <p:cNvSpPr/>
            <p:nvPr/>
          </p:nvSpPr>
          <p:spPr>
            <a:xfrm>
              <a:off x="4251960" y="0"/>
              <a:ext cx="1866900" cy="217170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 rtl="1">
                <a:lnSpc>
                  <a:spcPct val="150000"/>
                </a:lnSpc>
                <a:spcAft>
                  <a:spcPts val="800"/>
                </a:spcAft>
                <a:tabLst>
                  <a:tab pos="890270" algn="l"/>
                </a:tabLst>
              </a:pP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يَحْلُمُ عُمَرُ بِأَنْ يُصْبِحَ بَطَلاً قَوِيًّا. تَظْهَرُ لَهُ تُفّاحَةٌ سِحْرِيَّةٌ تُعَلِّمُهُ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ٱلْعاداتِ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ٱلصِّحِّيَّةَ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، فَيَتَّبِعُها بِحَماسَةٍ وَيُصْبِحُ قَوِيًّا وَنَشيطاً وَيُلَقَّبُ بِبَطَلِ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ٱلصِّحَّةِ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في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ٱلْمَدْرَسَةِ</a:t>
              </a:r>
              <a:r>
                <a:rPr lang="fr-M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xmlns="" id="{5660F594-4874-5B1F-969B-73F39BBFB356}"/>
                </a:ext>
              </a:extLst>
            </p:cNvPr>
            <p:cNvSpPr/>
            <p:nvPr/>
          </p:nvSpPr>
          <p:spPr>
            <a:xfrm>
              <a:off x="2156460" y="0"/>
              <a:ext cx="1866900" cy="217170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 rtl="1">
                <a:lnSpc>
                  <a:spcPct val="107000"/>
                </a:lnSpc>
                <a:spcAft>
                  <a:spcPts val="800"/>
                </a:spcAft>
                <a:buNone/>
                <a:tabLst>
                  <a:tab pos="890270" algn="l"/>
                </a:tabLst>
              </a:pPr>
              <a:endParaRPr lang="ar-MA" sz="16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 rtl="1">
                <a:lnSpc>
                  <a:spcPct val="107000"/>
                </a:lnSpc>
                <a:spcAft>
                  <a:spcPts val="800"/>
                </a:spcAft>
                <a:buNone/>
                <a:tabLst>
                  <a:tab pos="890270" algn="l"/>
                </a:tabLst>
              </a:pPr>
              <a:endParaRPr lang="ar-MA" sz="16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 rtl="1">
                <a:lnSpc>
                  <a:spcPct val="150000"/>
                </a:lnSpc>
                <a:spcAft>
                  <a:spcPts val="800"/>
                </a:spcAft>
                <a:tabLst>
                  <a:tab pos="890270" algn="l"/>
                </a:tabLst>
              </a:pP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يَحْلُمُ عُمَرُ بِأَنْ يُصْبِحَ بَطَلاً قَوِيًّا. تَظْهَرُ لَهُ تُفّاحَةٌ سِحْرِيَّةٌ تُعَلِّمُهُ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ٱلْعاداتِ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ٱلصِّحِّيَّةَ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، فَيَتَّبِعُها بِحَماسَةٍ وَيُصْبِحُ </a:t>
              </a:r>
              <a:r>
                <a:rPr lang="ar-M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ضَعيفاً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وَ</a:t>
              </a:r>
              <a:r>
                <a:rPr lang="ar-M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كَسولاً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وَيُلَقَّبُ بِبَطَلِ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ٱلصِّحَّةِ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في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ٱلْمَدْرَسَةِ</a:t>
              </a:r>
              <a:r>
                <a:rPr lang="fr-M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pPr algn="just" rtl="1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fr-MA" sz="1400" dirty="0">
                  <a:effectLst/>
                  <a:ea typeface="Times New Roman" panose="02020603050405020304" pitchFamily="18" charset="0"/>
                  <a:cs typeface="Calibri" panose="020F0502020204030204" pitchFamily="34" charset="0"/>
                </a:rPr>
                <a:t> </a:t>
              </a:r>
              <a:endParaRPr lang="fr-MA" sz="1100" dirty="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fr-MA" sz="1200" dirty="0"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  <a:endParaRPr lang="fr-MA" sz="1100" dirty="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xmlns="" id="{E8259B34-A026-FE84-35EB-19114C97016C}"/>
                </a:ext>
              </a:extLst>
            </p:cNvPr>
            <p:cNvSpPr/>
            <p:nvPr/>
          </p:nvSpPr>
          <p:spPr>
            <a:xfrm>
              <a:off x="5036820" y="2019300"/>
              <a:ext cx="312420" cy="32766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ar-MA" sz="1100" b="1"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1</a:t>
              </a:r>
              <a:endParaRPr lang="fr-MA" sz="110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xmlns="" id="{697E02CA-54C7-6FA7-93E3-9C4AAF7EEC63}"/>
                </a:ext>
              </a:extLst>
            </p:cNvPr>
            <p:cNvSpPr/>
            <p:nvPr/>
          </p:nvSpPr>
          <p:spPr>
            <a:xfrm>
              <a:off x="2880360" y="2019300"/>
              <a:ext cx="304800" cy="32766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ar-MA" sz="1100" b="1"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endParaRPr lang="fr-MA" sz="110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xmlns="" id="{5B7DE1DA-DDF8-7DDF-4D75-0492486463B7}"/>
                </a:ext>
              </a:extLst>
            </p:cNvPr>
            <p:cNvSpPr/>
            <p:nvPr/>
          </p:nvSpPr>
          <p:spPr>
            <a:xfrm>
              <a:off x="0" y="0"/>
              <a:ext cx="1866900" cy="212598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 rtl="1">
                <a:lnSpc>
                  <a:spcPct val="150000"/>
                </a:lnSpc>
                <a:spcAft>
                  <a:spcPts val="800"/>
                </a:spcAft>
                <a:tabLst>
                  <a:tab pos="890270" algn="l"/>
                </a:tabLst>
              </a:pP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يَحْلُمُ عُمَرُ بِأَنْ يُصْبِحَ بَطَلاً قَوِيًّا. تَظْهَرُ لَهُ </a:t>
              </a:r>
              <a:r>
                <a:rPr lang="ar-M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بُرْتُقالَ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ةٌ سِحْرِيَّةٌ تُعَلِّمُهُ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ٱلْعاداتِ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ٱلصِّحِّيَّةَ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، فَيَتَّبِعُها بِحَماسَةٍ وَيُصْبِحُ قَوِيًّا وَنَشيطاً وَيُلَقَّبُ بِبَطَلِ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ٱلصِّحَّةِ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في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ٱلْمَدْرَسَةِ</a:t>
              </a:r>
              <a:r>
                <a:rPr lang="fr-M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xmlns="" id="{05DBE902-C728-B5BC-8D43-D79BD8208CA8}"/>
                </a:ext>
              </a:extLst>
            </p:cNvPr>
            <p:cNvSpPr/>
            <p:nvPr/>
          </p:nvSpPr>
          <p:spPr>
            <a:xfrm>
              <a:off x="632460" y="1988820"/>
              <a:ext cx="342900" cy="32766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ar-MA" sz="1100" b="1"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endParaRPr lang="fr-MA" sz="110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E9E8970A-C6DA-4A86-0526-E270C7F5945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05B4F5B5-9E28-6D47-3E6C-ECF6D869FD7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0637" y="14745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0501EDF0-D4F1-8946-D7D1-D589206FCD1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9503" y="1092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E5391A7-5F6E-C86F-9812-C56602600FDD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6DF76DF-1D63-FB1A-7402-4FFA73263D84}"/>
              </a:ext>
            </a:extLst>
          </p:cNvPr>
          <p:cNvSpPr>
            <a:spLocks/>
          </p:cNvSpPr>
          <p:nvPr/>
        </p:nvSpPr>
        <p:spPr>
          <a:xfrm>
            <a:off x="825762" y="10924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BC1C9F3-E422-5EB0-1060-0631DEEA11D8}"/>
              </a:ext>
            </a:extLst>
          </p:cNvPr>
          <p:cNvSpPr>
            <a:spLocks/>
          </p:cNvSpPr>
          <p:nvPr/>
        </p:nvSpPr>
        <p:spPr>
          <a:xfrm>
            <a:off x="4498337" y="149934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endParaRPr lang="ar-MA" sz="1600" b="1" kern="1200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الطلاقة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C68AB3E-4613-2797-1A4B-F9BCE5D622FA}"/>
              </a:ext>
            </a:extLst>
          </p:cNvPr>
          <p:cNvSpPr>
            <a:spLocks/>
          </p:cNvSpPr>
          <p:nvPr/>
        </p:nvSpPr>
        <p:spPr>
          <a:xfrm>
            <a:off x="2897721" y="993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وضعية تقويمية</a:t>
            </a:r>
          </a:p>
        </p:txBody>
      </p:sp>
      <p:pic>
        <p:nvPicPr>
          <p:cNvPr id="9" name="Google Shape;1246;p5">
            <a:extLst>
              <a:ext uri="{FF2B5EF4-FFF2-40B4-BE49-F238E27FC236}">
                <a16:creationId xmlns:a16="http://schemas.microsoft.com/office/drawing/2014/main" xmlns="" id="{54F09EF3-945B-C13D-9EC0-99EEB9380937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2263725" y="99317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D62AFFD1-6871-D8AE-6D4A-BD9EE797BE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646575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7">
          <a:extLst>
            <a:ext uri="{FF2B5EF4-FFF2-40B4-BE49-F238E27FC236}">
              <a16:creationId xmlns:a16="http://schemas.microsoft.com/office/drawing/2014/main" xmlns="" id="{C84F4B32-650A-53A1-1BA8-08523D8E6C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Google Shape;2076;p49">
            <a:extLst>
              <a:ext uri="{FF2B5EF4-FFF2-40B4-BE49-F238E27FC236}">
                <a16:creationId xmlns:a16="http://schemas.microsoft.com/office/drawing/2014/main" xmlns="" id="{2245CF78-5CBE-8B37-8D22-B6FFF09810E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SzPts val="1400"/>
            </a:pPr>
            <a:r>
              <a:rPr lang="ar-MA" sz="24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من يقرأ؟</a:t>
            </a:r>
            <a:endParaRPr sz="2400"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ACB5EF9C-AB1B-B07D-DDB1-7BB275E7355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1307B128-F379-81E1-5CC3-177641CE38A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0637" y="14745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51C9C877-81A3-ABB5-977D-7743841EEFB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9503" y="1092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CFC2A0A-6CDA-C12C-AB7D-9190407D366C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27F91EE-41CE-776C-5D7F-B8B34862DC04}"/>
              </a:ext>
            </a:extLst>
          </p:cNvPr>
          <p:cNvSpPr>
            <a:spLocks/>
          </p:cNvSpPr>
          <p:nvPr/>
        </p:nvSpPr>
        <p:spPr>
          <a:xfrm>
            <a:off x="825762" y="10924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B2DDA94-76CC-AFA9-9F29-F61F41D7E4A2}"/>
              </a:ext>
            </a:extLst>
          </p:cNvPr>
          <p:cNvSpPr>
            <a:spLocks/>
          </p:cNvSpPr>
          <p:nvPr/>
        </p:nvSpPr>
        <p:spPr>
          <a:xfrm>
            <a:off x="4498337" y="149934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endParaRPr lang="ar-MA" sz="1600" b="1" kern="1200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الطلاقة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BD2BDC3-E069-7387-171D-0D612E297E8D}"/>
              </a:ext>
            </a:extLst>
          </p:cNvPr>
          <p:cNvSpPr>
            <a:spLocks/>
          </p:cNvSpPr>
          <p:nvPr/>
        </p:nvSpPr>
        <p:spPr>
          <a:xfrm>
            <a:off x="2897721" y="993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وضعية تقويمية</a:t>
            </a:r>
          </a:p>
        </p:txBody>
      </p:sp>
      <p:pic>
        <p:nvPicPr>
          <p:cNvPr id="10" name="Google Shape;1246;p5">
            <a:extLst>
              <a:ext uri="{FF2B5EF4-FFF2-40B4-BE49-F238E27FC236}">
                <a16:creationId xmlns:a16="http://schemas.microsoft.com/office/drawing/2014/main" xmlns="" id="{3151BDE1-B3A2-E1B0-296A-192B8EB67981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2263725" y="99317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4E2C510A-D55A-D1DA-92F3-9A32B90406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3012" y="611944"/>
            <a:ext cx="900113" cy="900112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ABAD3484-EF38-875D-78B5-DD1649302DD3}"/>
              </a:ext>
            </a:extLst>
          </p:cNvPr>
          <p:cNvGrpSpPr/>
          <p:nvPr/>
        </p:nvGrpSpPr>
        <p:grpSpPr>
          <a:xfrm>
            <a:off x="1017037" y="2255519"/>
            <a:ext cx="7131215" cy="2978953"/>
            <a:chOff x="0" y="0"/>
            <a:chExt cx="6118860" cy="234696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6E0FDBA2-39FA-7D27-258F-11A4333943ED}"/>
                </a:ext>
              </a:extLst>
            </p:cNvPr>
            <p:cNvSpPr/>
            <p:nvPr/>
          </p:nvSpPr>
          <p:spPr>
            <a:xfrm>
              <a:off x="4251960" y="0"/>
              <a:ext cx="1866900" cy="217170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 rtl="1">
                <a:lnSpc>
                  <a:spcPct val="150000"/>
                </a:lnSpc>
                <a:spcAft>
                  <a:spcPts val="800"/>
                </a:spcAft>
                <a:tabLst>
                  <a:tab pos="890270" algn="l"/>
                </a:tabLst>
              </a:pP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يَحْلُمُ عُمَرُ بِأَنْ يُصْبِحَ بَطَلاً قَوِيًّا. تَظْهَرُ لَهُ تُفّاحَةٌ سِحْرِيَّةٌ تُعَلِّمُهُ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ٱلْعاداتِ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ٱلصِّحِّيَّةَ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، فَيَتَّبِعُها بِحَماسَةٍ وَيُصْبِحُ قَوِيًّا وَنَشيطاً وَيُلَقَّبُ بِبَطَلِ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ٱلصِّحَّةِ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في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ٱلْمَدْرَسَةِ</a:t>
              </a:r>
              <a:r>
                <a:rPr lang="fr-M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xmlns="" id="{6EBF7A82-F814-19A2-33A7-C138A6123E70}"/>
                </a:ext>
              </a:extLst>
            </p:cNvPr>
            <p:cNvSpPr/>
            <p:nvPr/>
          </p:nvSpPr>
          <p:spPr>
            <a:xfrm>
              <a:off x="2156460" y="0"/>
              <a:ext cx="1866900" cy="217170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 rtl="1">
                <a:lnSpc>
                  <a:spcPct val="107000"/>
                </a:lnSpc>
                <a:spcAft>
                  <a:spcPts val="800"/>
                </a:spcAft>
                <a:buNone/>
                <a:tabLst>
                  <a:tab pos="890270" algn="l"/>
                </a:tabLst>
              </a:pPr>
              <a:endParaRPr lang="ar-MA" sz="16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 rtl="1">
                <a:lnSpc>
                  <a:spcPct val="107000"/>
                </a:lnSpc>
                <a:spcAft>
                  <a:spcPts val="800"/>
                </a:spcAft>
                <a:buNone/>
                <a:tabLst>
                  <a:tab pos="890270" algn="l"/>
                </a:tabLst>
              </a:pPr>
              <a:endParaRPr lang="ar-MA" sz="16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 rtl="1">
                <a:lnSpc>
                  <a:spcPct val="150000"/>
                </a:lnSpc>
                <a:spcAft>
                  <a:spcPts val="800"/>
                </a:spcAft>
                <a:tabLst>
                  <a:tab pos="890270" algn="l"/>
                </a:tabLst>
              </a:pP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يَحْلُمُ عُمَرُ بِأَنْ يُصْبِحَ بَطَلاً قَوِيًّا. تَظْهَرُ لَهُ تُفّاحَةٌ سِحْرِيَّةٌ تُعَلِّمُهُ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ٱلْعاداتِ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ٱلصِّحِّيَّةَ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، فَيَتَّبِعُها بِحَماسَةٍ وَيُصْبِحُ </a:t>
              </a:r>
              <a:r>
                <a:rPr lang="ar-M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ضَعيفاً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وَ</a:t>
              </a:r>
              <a:r>
                <a:rPr lang="ar-M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كَسولاً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وَيُلَقَّبُ بِبَطَلِ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ٱلصِّحَّةِ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في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ٱلْمَدْرَسَةِ</a:t>
              </a:r>
              <a:r>
                <a:rPr lang="fr-M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pPr algn="just" rtl="1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fr-MA" sz="1400" dirty="0">
                  <a:effectLst/>
                  <a:ea typeface="Times New Roman" panose="02020603050405020304" pitchFamily="18" charset="0"/>
                  <a:cs typeface="Calibri" panose="020F0502020204030204" pitchFamily="34" charset="0"/>
                </a:rPr>
                <a:t> </a:t>
              </a:r>
              <a:endParaRPr lang="fr-MA" sz="1100" dirty="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fr-MA" sz="1200" dirty="0"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  <a:endParaRPr lang="fr-MA" sz="1100" dirty="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xmlns="" id="{33CEED28-EDB4-1D39-8E36-7E6BBCEE6F76}"/>
                </a:ext>
              </a:extLst>
            </p:cNvPr>
            <p:cNvSpPr/>
            <p:nvPr/>
          </p:nvSpPr>
          <p:spPr>
            <a:xfrm>
              <a:off x="5036820" y="2019300"/>
              <a:ext cx="312420" cy="32766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ar-MA" sz="1100" b="1"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1</a:t>
              </a:r>
              <a:endParaRPr lang="fr-MA" sz="110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xmlns="" id="{EA325849-442F-F1A9-0A6B-35745CD9D357}"/>
                </a:ext>
              </a:extLst>
            </p:cNvPr>
            <p:cNvSpPr/>
            <p:nvPr/>
          </p:nvSpPr>
          <p:spPr>
            <a:xfrm>
              <a:off x="2880360" y="2019300"/>
              <a:ext cx="304800" cy="32766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ar-MA" sz="1100" b="1"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endParaRPr lang="fr-MA" sz="110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xmlns="" id="{1A7AD0A9-913E-2C3A-1CA9-25AD0DA1E929}"/>
                </a:ext>
              </a:extLst>
            </p:cNvPr>
            <p:cNvSpPr/>
            <p:nvPr/>
          </p:nvSpPr>
          <p:spPr>
            <a:xfrm>
              <a:off x="0" y="0"/>
              <a:ext cx="1866900" cy="212598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 rtl="1">
                <a:lnSpc>
                  <a:spcPct val="150000"/>
                </a:lnSpc>
                <a:spcAft>
                  <a:spcPts val="800"/>
                </a:spcAft>
                <a:tabLst>
                  <a:tab pos="890270" algn="l"/>
                </a:tabLst>
              </a:pP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يَحْلُمُ عُمَرُ بِأَنْ يُصْبِحَ بَطَلاً قَوِيًّا. تَظْهَرُ لَهُ </a:t>
              </a:r>
              <a:r>
                <a:rPr lang="ar-M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بُرْتُقالَ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ةٌ سِحْرِيَّةٌ تُعَلِّمُهُ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ٱلْعاداتِ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ٱلصِّحِّيَّةَ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، فَيَتَّبِعُها بِحَماسَةٍ وَيُصْبِحُ قَوِيًّا وَنَشيطاً وَيُلَقَّبُ بِبَطَلِ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ٱلصِّحَّةِ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في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ٱلْمَدْرَسَةِ</a:t>
              </a:r>
              <a:r>
                <a:rPr lang="fr-M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xmlns="" id="{D7B12DA8-08CA-5E35-9DDA-9FA07E0EF051}"/>
                </a:ext>
              </a:extLst>
            </p:cNvPr>
            <p:cNvSpPr/>
            <p:nvPr/>
          </p:nvSpPr>
          <p:spPr>
            <a:xfrm>
              <a:off x="632460" y="1988820"/>
              <a:ext cx="342900" cy="32766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ar-MA" sz="1100" b="1"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endParaRPr lang="fr-MA" sz="110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8551460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7">
          <a:extLst>
            <a:ext uri="{FF2B5EF4-FFF2-40B4-BE49-F238E27FC236}">
              <a16:creationId xmlns:a16="http://schemas.microsoft.com/office/drawing/2014/main" xmlns="" id="{E602DFF8-0B14-66F3-F06D-980756791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Google Shape;2076;p49">
            <a:extLst>
              <a:ext uri="{FF2B5EF4-FFF2-40B4-BE49-F238E27FC236}">
                <a16:creationId xmlns:a16="http://schemas.microsoft.com/office/drawing/2014/main" xmlns="" id="{CBCEE6E2-EE8D-6022-55AF-A6D0A19F071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A5A5A5"/>
              </a:buClr>
              <a:buSzPts val="1400"/>
            </a:pPr>
            <a:r>
              <a:rPr lang="ar-MA" sz="24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اكتبوا الرقم المناسب لملخص قصة" شكرا أمي"</a:t>
            </a:r>
            <a:endParaRPr sz="2400"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pic>
        <p:nvPicPr>
          <p:cNvPr id="3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2D1B898D-1564-B63A-8634-981B898FE3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3012" y="611944"/>
            <a:ext cx="900113" cy="90011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171BD75C-101A-03D6-4AC8-9B58E5BBDD3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68601407-D1C6-FDD9-AF30-2F010999922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0637" y="14745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592137E3-3B9B-EB7C-51F3-BBE3F1AFD31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9503" y="1092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EDD58F5-CF5E-7385-9189-6B9716809069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424C41D-B8F1-78AD-0C42-FBB18970EE90}"/>
              </a:ext>
            </a:extLst>
          </p:cNvPr>
          <p:cNvSpPr>
            <a:spLocks/>
          </p:cNvSpPr>
          <p:nvPr/>
        </p:nvSpPr>
        <p:spPr>
          <a:xfrm>
            <a:off x="825762" y="10924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E549E13-B9AF-7B9F-AE49-8C38EF4DB26C}"/>
              </a:ext>
            </a:extLst>
          </p:cNvPr>
          <p:cNvSpPr>
            <a:spLocks/>
          </p:cNvSpPr>
          <p:nvPr/>
        </p:nvSpPr>
        <p:spPr>
          <a:xfrm>
            <a:off x="4498337" y="149934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endParaRPr lang="ar-MA" sz="1600" b="1" kern="1200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الطلاقة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F684092-A672-9E56-81E3-F8E9735138A1}"/>
              </a:ext>
            </a:extLst>
          </p:cNvPr>
          <p:cNvSpPr>
            <a:spLocks/>
          </p:cNvSpPr>
          <p:nvPr/>
        </p:nvSpPr>
        <p:spPr>
          <a:xfrm>
            <a:off x="2897721" y="993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وضعية تقويمية</a:t>
            </a:r>
          </a:p>
        </p:txBody>
      </p:sp>
      <p:pic>
        <p:nvPicPr>
          <p:cNvPr id="18" name="Google Shape;1246;p5">
            <a:extLst>
              <a:ext uri="{FF2B5EF4-FFF2-40B4-BE49-F238E27FC236}">
                <a16:creationId xmlns:a16="http://schemas.microsoft.com/office/drawing/2014/main" xmlns="" id="{D9438E48-A353-4419-454F-B6212B7C8AAF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2263725" y="99317"/>
            <a:ext cx="278069" cy="2780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10A2B73E-D33E-6FBA-AB01-DFF3C1CB3C3F}"/>
              </a:ext>
            </a:extLst>
          </p:cNvPr>
          <p:cNvGrpSpPr/>
          <p:nvPr/>
        </p:nvGrpSpPr>
        <p:grpSpPr>
          <a:xfrm>
            <a:off x="1017037" y="2255519"/>
            <a:ext cx="7131215" cy="2978953"/>
            <a:chOff x="0" y="0"/>
            <a:chExt cx="6118860" cy="234696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3D273826-CAB9-80EB-0833-5B075C071006}"/>
                </a:ext>
              </a:extLst>
            </p:cNvPr>
            <p:cNvSpPr/>
            <p:nvPr/>
          </p:nvSpPr>
          <p:spPr>
            <a:xfrm>
              <a:off x="4251960" y="0"/>
              <a:ext cx="1866900" cy="217170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 rtl="1">
                <a:lnSpc>
                  <a:spcPct val="150000"/>
                </a:lnSpc>
                <a:spcAft>
                  <a:spcPts val="800"/>
                </a:spcAft>
                <a:tabLst>
                  <a:tab pos="890270" algn="l"/>
                </a:tabLst>
              </a:pP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يَحْلُمُ عُمَرُ بِأَنْ يُصْبِحَ بَطَلاً قَوِيًّا. تَظْهَرُ لَهُ تُفّاحَةٌ سِحْرِيَّةٌ تُعَلِّمُهُ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ٱلْعاداتِ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ٱلصِّحِّيَّةَ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، فَيَتَّبِعُها بِحَماسَةٍ وَيُصْبِحُ قَوِيًّا وَنَشيطاً وَيُلَقَّبُ بِبَطَلِ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ٱلصِّحَّةِ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في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ٱلْمَدْرَسَةِ</a:t>
              </a:r>
              <a:r>
                <a:rPr lang="fr-M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xmlns="" id="{4835BBE0-DD86-D2B0-5A31-B12F91D2BC2F}"/>
                </a:ext>
              </a:extLst>
            </p:cNvPr>
            <p:cNvSpPr/>
            <p:nvPr/>
          </p:nvSpPr>
          <p:spPr>
            <a:xfrm>
              <a:off x="2156460" y="0"/>
              <a:ext cx="1866900" cy="217170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 rtl="1">
                <a:lnSpc>
                  <a:spcPct val="107000"/>
                </a:lnSpc>
                <a:spcAft>
                  <a:spcPts val="800"/>
                </a:spcAft>
                <a:buNone/>
                <a:tabLst>
                  <a:tab pos="890270" algn="l"/>
                </a:tabLst>
              </a:pPr>
              <a:endParaRPr lang="ar-MA" sz="16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 rtl="1">
                <a:lnSpc>
                  <a:spcPct val="107000"/>
                </a:lnSpc>
                <a:spcAft>
                  <a:spcPts val="800"/>
                </a:spcAft>
                <a:buNone/>
                <a:tabLst>
                  <a:tab pos="890270" algn="l"/>
                </a:tabLst>
              </a:pPr>
              <a:endParaRPr lang="ar-MA" sz="16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 rtl="1">
                <a:lnSpc>
                  <a:spcPct val="150000"/>
                </a:lnSpc>
                <a:spcAft>
                  <a:spcPts val="800"/>
                </a:spcAft>
                <a:tabLst>
                  <a:tab pos="890270" algn="l"/>
                </a:tabLst>
              </a:pP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يَحْلُمُ عُمَرُ بِأَنْ يُصْبِحَ بَطَلاً قَوِيًّا. تَظْهَرُ لَهُ تُفّاحَةٌ سِحْرِيَّةٌ تُعَلِّمُهُ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ٱلْعاداتِ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ٱلصِّحِّيَّةَ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، فَيَتَّبِعُها بِحَماسَةٍ وَيُصْبِحُ </a:t>
              </a:r>
              <a:r>
                <a:rPr lang="ar-M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ضَعيفاً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وَ</a:t>
              </a:r>
              <a:r>
                <a:rPr lang="ar-M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كَسولاً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وَيُلَقَّبُ بِبَطَلِ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ٱلصِّحَّةِ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في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ٱلْمَدْرَسَةِ</a:t>
              </a:r>
              <a:r>
                <a:rPr lang="fr-M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pPr algn="just" rtl="1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fr-MA" sz="1400" dirty="0">
                  <a:effectLst/>
                  <a:ea typeface="Times New Roman" panose="02020603050405020304" pitchFamily="18" charset="0"/>
                  <a:cs typeface="Calibri" panose="020F0502020204030204" pitchFamily="34" charset="0"/>
                </a:rPr>
                <a:t> </a:t>
              </a:r>
              <a:endParaRPr lang="fr-MA" sz="1100" dirty="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fr-MA" sz="1200" dirty="0"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  <a:endParaRPr lang="fr-MA" sz="1100" dirty="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xmlns="" id="{221AC032-3126-3BA6-6D48-EAE31A81A3EB}"/>
                </a:ext>
              </a:extLst>
            </p:cNvPr>
            <p:cNvSpPr/>
            <p:nvPr/>
          </p:nvSpPr>
          <p:spPr>
            <a:xfrm>
              <a:off x="5036820" y="2019300"/>
              <a:ext cx="312420" cy="32766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ar-MA" sz="1100" b="1"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1</a:t>
              </a:r>
              <a:endParaRPr lang="fr-MA" sz="110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xmlns="" id="{F4556679-5370-7A64-077A-6661292E30B1}"/>
                </a:ext>
              </a:extLst>
            </p:cNvPr>
            <p:cNvSpPr/>
            <p:nvPr/>
          </p:nvSpPr>
          <p:spPr>
            <a:xfrm>
              <a:off x="2880360" y="2019300"/>
              <a:ext cx="304800" cy="32766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ar-MA" sz="1100" b="1"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endParaRPr lang="fr-MA" sz="110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xmlns="" id="{13E1283E-CAD1-684D-2813-4E14610D2DA2}"/>
                </a:ext>
              </a:extLst>
            </p:cNvPr>
            <p:cNvSpPr/>
            <p:nvPr/>
          </p:nvSpPr>
          <p:spPr>
            <a:xfrm>
              <a:off x="0" y="0"/>
              <a:ext cx="1866900" cy="212598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 rtl="1">
                <a:lnSpc>
                  <a:spcPct val="150000"/>
                </a:lnSpc>
                <a:spcAft>
                  <a:spcPts val="800"/>
                </a:spcAft>
                <a:tabLst>
                  <a:tab pos="890270" algn="l"/>
                </a:tabLst>
              </a:pP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يَحْلُمُ عُمَرُ بِأَنْ يُصْبِحَ بَطَلاً قَوِيًّا. تَظْهَرُ لَهُ </a:t>
              </a:r>
              <a:r>
                <a:rPr lang="ar-M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بُرْتُقالَ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ةٌ سِحْرِيَّةٌ تُعَلِّمُهُ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ٱلْعاداتِ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ٱلصِّحِّيَّةَ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، فَيَتَّبِعُها بِحَماسَةٍ وَيُصْبِحُ قَوِيًّا وَنَشيطاً وَيُلَقَّبُ بِبَطَلِ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ٱلصِّحَّةِ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في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ٱلْمَدْرَسَةِ</a:t>
              </a:r>
              <a:r>
                <a:rPr lang="fr-M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xmlns="" id="{B5DED47F-1A6D-AFED-1376-24E77A0A2B52}"/>
                </a:ext>
              </a:extLst>
            </p:cNvPr>
            <p:cNvSpPr/>
            <p:nvPr/>
          </p:nvSpPr>
          <p:spPr>
            <a:xfrm>
              <a:off x="632460" y="1988820"/>
              <a:ext cx="342900" cy="32766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ar-MA" sz="1100" b="1"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endParaRPr lang="fr-MA" sz="110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8324768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7">
          <a:extLst>
            <a:ext uri="{FF2B5EF4-FFF2-40B4-BE49-F238E27FC236}">
              <a16:creationId xmlns:a16="http://schemas.microsoft.com/office/drawing/2014/main" xmlns="" id="{0D6E891F-0184-22BC-D987-D50C7F5D4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Google Shape;2076;p49">
            <a:extLst>
              <a:ext uri="{FF2B5EF4-FFF2-40B4-BE49-F238E27FC236}">
                <a16:creationId xmlns:a16="http://schemas.microsoft.com/office/drawing/2014/main" xmlns="" id="{05892D01-8261-F1EC-A2ED-5E84690571E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SzPts val="1400"/>
            </a:pPr>
            <a:r>
              <a:rPr lang="ar-MA" sz="24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الرقم المناسب لملخص قصة" بطل الصحة" هو 1. من يقرأ؟</a:t>
            </a:r>
            <a:endParaRPr sz="2400"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pic>
        <p:nvPicPr>
          <p:cNvPr id="3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49FF7B22-6CE7-6F85-3ABF-F435CBAC39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3012" y="611944"/>
            <a:ext cx="900113" cy="90011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32693F1C-A814-FF6D-1749-994248B3B47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B265689C-063B-02AA-8CBB-0395EEB43A3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0637" y="14745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DC76A34E-29DE-956E-7A4E-3BED199316D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9503" y="1092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BE301E0-0415-67BF-77DC-5486E8582271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E280B87-B0AB-66E7-CB9C-C7B121AD6A26}"/>
              </a:ext>
            </a:extLst>
          </p:cNvPr>
          <p:cNvSpPr>
            <a:spLocks/>
          </p:cNvSpPr>
          <p:nvPr/>
        </p:nvSpPr>
        <p:spPr>
          <a:xfrm>
            <a:off x="825762" y="10924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1753824-F55D-818E-D055-C0F5F2450661}"/>
              </a:ext>
            </a:extLst>
          </p:cNvPr>
          <p:cNvSpPr>
            <a:spLocks/>
          </p:cNvSpPr>
          <p:nvPr/>
        </p:nvSpPr>
        <p:spPr>
          <a:xfrm>
            <a:off x="4498337" y="149934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endParaRPr lang="ar-MA" sz="1600" b="1" kern="1200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الطلاقة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C1E4734-31C9-EB49-9182-62A181EF2CB1}"/>
              </a:ext>
            </a:extLst>
          </p:cNvPr>
          <p:cNvSpPr>
            <a:spLocks/>
          </p:cNvSpPr>
          <p:nvPr/>
        </p:nvSpPr>
        <p:spPr>
          <a:xfrm>
            <a:off x="2897721" y="993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وضعية تقويمية</a:t>
            </a:r>
          </a:p>
        </p:txBody>
      </p:sp>
      <p:pic>
        <p:nvPicPr>
          <p:cNvPr id="10" name="Google Shape;1246;p5">
            <a:extLst>
              <a:ext uri="{FF2B5EF4-FFF2-40B4-BE49-F238E27FC236}">
                <a16:creationId xmlns:a16="http://schemas.microsoft.com/office/drawing/2014/main" xmlns="" id="{6E5E6CA1-25ED-BB68-ED1F-ED9DED85278B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2263725" y="99317"/>
            <a:ext cx="278069" cy="2780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xmlns="" id="{B8801430-90E6-A2B6-F1C3-EB4494E77F39}"/>
              </a:ext>
            </a:extLst>
          </p:cNvPr>
          <p:cNvGrpSpPr/>
          <p:nvPr/>
        </p:nvGrpSpPr>
        <p:grpSpPr>
          <a:xfrm>
            <a:off x="3634861" y="2180874"/>
            <a:ext cx="2175776" cy="2978953"/>
            <a:chOff x="4251960" y="0"/>
            <a:chExt cx="1866900" cy="2346960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xmlns="" id="{197D6452-99EB-C4DB-2E6D-D5D52503EF43}"/>
                </a:ext>
              </a:extLst>
            </p:cNvPr>
            <p:cNvSpPr/>
            <p:nvPr/>
          </p:nvSpPr>
          <p:spPr>
            <a:xfrm>
              <a:off x="4251960" y="0"/>
              <a:ext cx="1866900" cy="217170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 rtl="1">
                <a:lnSpc>
                  <a:spcPct val="150000"/>
                </a:lnSpc>
                <a:spcAft>
                  <a:spcPts val="800"/>
                </a:spcAft>
                <a:tabLst>
                  <a:tab pos="890270" algn="l"/>
                </a:tabLst>
              </a:pP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يَحْلُمُ عُمَرُ بِأَنْ يُصْبِحَ بَطَلاً قَوِيًّا. تَظْهَرُ لَهُ تُفّاحَةٌ سِحْرِيَّةٌ تُعَلِّمُهُ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ٱلْعاداتِ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ٱلصِّحِّيَّةَ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، فَيَتَّبِعُها بِحَماسَةٍ وَيُصْبِحُ قَوِيًّا وَنَشيطاً وَيُلَقَّبُ بِبَطَلِ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ٱلصِّحَّةِ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في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ٱلْمَدْرَسَةِ</a:t>
              </a:r>
              <a:r>
                <a:rPr lang="fr-M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xmlns="" id="{BCDC620F-406E-E0A2-15AE-8DC545447B93}"/>
                </a:ext>
              </a:extLst>
            </p:cNvPr>
            <p:cNvSpPr/>
            <p:nvPr/>
          </p:nvSpPr>
          <p:spPr>
            <a:xfrm>
              <a:off x="5036820" y="2019300"/>
              <a:ext cx="312420" cy="32766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ar-MA" sz="1100" b="1"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1</a:t>
              </a:r>
              <a:endParaRPr lang="fr-MA" sz="110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0857835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7">
          <a:extLst>
            <a:ext uri="{FF2B5EF4-FFF2-40B4-BE49-F238E27FC236}">
              <a16:creationId xmlns:a16="http://schemas.microsoft.com/office/drawing/2014/main" xmlns="" id="{BFE1520E-2185-8358-1962-D6F3ABD504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Google Shape;2076;p49">
            <a:extLst>
              <a:ext uri="{FF2B5EF4-FFF2-40B4-BE49-F238E27FC236}">
                <a16:creationId xmlns:a16="http://schemas.microsoft.com/office/drawing/2014/main" xmlns="" id="{59AF0878-E9DF-54A6-01C1-A4ABCA4C13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SzPts val="1400"/>
            </a:pPr>
            <a:r>
              <a:rPr lang="ar-MA" sz="2400" dirty="0">
                <a:solidFill>
                  <a:schemeClr val="bg1">
                    <a:lumMod val="6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ar-MA" sz="24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خذوا دفاتركم</a:t>
            </a:r>
            <a:endParaRPr sz="2400"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92A75FC7-E0F0-22A0-783E-345390F8F03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B044E6A6-D4F5-7492-BD77-A19B5195F8A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0637" y="14745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0E53FF16-BA15-F3F9-4FE2-7C600C78852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9503" y="1092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5850F66-F2AC-1418-B2F7-8F42D6E1A5A5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4821639-AE76-01EB-5097-6DDB5D645F61}"/>
              </a:ext>
            </a:extLst>
          </p:cNvPr>
          <p:cNvSpPr>
            <a:spLocks/>
          </p:cNvSpPr>
          <p:nvPr/>
        </p:nvSpPr>
        <p:spPr>
          <a:xfrm>
            <a:off x="825762" y="10924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A0A62CD-298B-23DB-190A-1DC07D629410}"/>
              </a:ext>
            </a:extLst>
          </p:cNvPr>
          <p:cNvSpPr>
            <a:spLocks/>
          </p:cNvSpPr>
          <p:nvPr/>
        </p:nvSpPr>
        <p:spPr>
          <a:xfrm>
            <a:off x="4498337" y="149934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endParaRPr lang="ar-MA" sz="1600" b="1" kern="1200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الطلاقة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50BC190-0FF0-18DB-9A67-57E7A15643A9}"/>
              </a:ext>
            </a:extLst>
          </p:cNvPr>
          <p:cNvSpPr>
            <a:spLocks/>
          </p:cNvSpPr>
          <p:nvPr/>
        </p:nvSpPr>
        <p:spPr>
          <a:xfrm>
            <a:off x="2897721" y="993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وضعية تقويمية</a:t>
            </a:r>
          </a:p>
        </p:txBody>
      </p:sp>
      <p:pic>
        <p:nvPicPr>
          <p:cNvPr id="10" name="Google Shape;1246;p5">
            <a:extLst>
              <a:ext uri="{FF2B5EF4-FFF2-40B4-BE49-F238E27FC236}">
                <a16:creationId xmlns:a16="http://schemas.microsoft.com/office/drawing/2014/main" xmlns="" id="{345BE907-8B33-4418-DC09-E7BDA01F57A4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2263725" y="99317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9DA3FDD3-14D7-6A82-8E70-F7D76FD01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91933" y="2244436"/>
            <a:ext cx="3139726" cy="34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Espace réservé pour une image  14" descr="Une image contenant Bagages et sacs&#10;&#10;Le contenu généré par l’IA peut être incorrect.">
            <a:extLst>
              <a:ext uri="{FF2B5EF4-FFF2-40B4-BE49-F238E27FC236}">
                <a16:creationId xmlns:a16="http://schemas.microsoft.com/office/drawing/2014/main" xmlns="" id="{9B8FD7AC-15ED-9064-67CB-100DFE486F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7351" y="612000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785953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1">
          <a:extLst>
            <a:ext uri="{FF2B5EF4-FFF2-40B4-BE49-F238E27FC236}">
              <a16:creationId xmlns:a16="http://schemas.microsoft.com/office/drawing/2014/main" xmlns="" id="{751AC4E5-B7F5-95F8-5235-5CCD70DEA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2" name="Google Shape;2092;p50">
            <a:extLst>
              <a:ext uri="{FF2B5EF4-FFF2-40B4-BE49-F238E27FC236}">
                <a16:creationId xmlns:a16="http://schemas.microsoft.com/office/drawing/2014/main" xmlns="" id="{3590667E-CC15-4695-F284-C9EA2B09E1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>
              <a:buClr>
                <a:srgbClr val="A5A5A5"/>
              </a:buClr>
            </a:pPr>
            <a:r>
              <a:rPr lang="ar-MA" sz="2400" dirty="0">
                <a:solidFill>
                  <a:srgbClr val="A5A5A5"/>
                </a:solidFill>
                <a:latin typeface="Microsoft Uighur" panose="02000000000000000000" pitchFamily="2" charset="-78"/>
                <a:ea typeface="Calibri" panose="020F0502020204030204" pitchFamily="34" charset="0"/>
                <a:sym typeface="Arial"/>
              </a:rPr>
              <a:t/>
            </a:r>
            <a:br>
              <a:rPr lang="ar-MA" sz="2400" dirty="0">
                <a:solidFill>
                  <a:srgbClr val="A5A5A5"/>
                </a:solidFill>
                <a:latin typeface="Microsoft Uighur" panose="02000000000000000000" pitchFamily="2" charset="-78"/>
                <a:ea typeface="Calibri" panose="020F0502020204030204" pitchFamily="34" charset="0"/>
                <a:sym typeface="Arial"/>
              </a:rPr>
            </a:br>
            <a:r>
              <a:rPr lang="ar-MA" sz="27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رَتِّبوا </a:t>
            </a:r>
            <a:r>
              <a:rPr lang="ar-DZ" sz="2700" kern="1200" dirty="0" err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ٱلْكَلِماتِ</a:t>
            </a:r>
            <a:r>
              <a:rPr lang="ar-DZ" sz="27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 لِتَرْكيبِ جُمَلٍ:</a:t>
            </a:r>
            <a:r>
              <a:rPr lang="fr-MA" sz="27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/>
            </a:r>
            <a:br>
              <a:rPr lang="fr-MA" sz="27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</a:br>
            <a:r>
              <a:rPr lang="ar-MA" sz="27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 </a:t>
            </a:r>
            <a:endParaRPr sz="2700"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sp>
        <p:nvSpPr>
          <p:cNvPr id="20" name="Google Shape;425;p137">
            <a:extLst>
              <a:ext uri="{FF2B5EF4-FFF2-40B4-BE49-F238E27FC236}">
                <a16:creationId xmlns:a16="http://schemas.microsoft.com/office/drawing/2014/main" xmlns="" id="{0254433B-EBCA-DB36-781B-8B222C5EDCED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Image 2" descr="Une image contenant ligne, capture d’écran, reçu, texte&#10;&#10;Description générée automatiquement">
            <a:extLst>
              <a:ext uri="{FF2B5EF4-FFF2-40B4-BE49-F238E27FC236}">
                <a16:creationId xmlns:a16="http://schemas.microsoft.com/office/drawing/2014/main" xmlns="" id="{3D360197-4DF2-E2BA-8CD2-343A8A128E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882" y="4556312"/>
            <a:ext cx="5690235" cy="9652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D80C8373-721A-A912-27D0-1B49C0424EF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958BB67B-9A55-43A3-46F2-8214B7BEF27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0637" y="14745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BE7B7B58-D5DD-6A7A-EE67-21ABCC7F3C4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9503" y="1092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5E5E581-A3FE-AADF-00B0-620B1E3DD4A5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C712EE4-9E61-E896-09D7-759B014383C5}"/>
              </a:ext>
            </a:extLst>
          </p:cNvPr>
          <p:cNvSpPr>
            <a:spLocks/>
          </p:cNvSpPr>
          <p:nvPr/>
        </p:nvSpPr>
        <p:spPr>
          <a:xfrm>
            <a:off x="825762" y="10924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BD34DAA-CCFA-231E-DB91-8908CF0B4003}"/>
              </a:ext>
            </a:extLst>
          </p:cNvPr>
          <p:cNvSpPr>
            <a:spLocks/>
          </p:cNvSpPr>
          <p:nvPr/>
        </p:nvSpPr>
        <p:spPr>
          <a:xfrm>
            <a:off x="4498337" y="149934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endParaRPr lang="ar-MA" sz="1600" b="1" kern="1200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الطلاقة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BECC7D0-938A-6BE6-E83C-E15E7BD26756}"/>
              </a:ext>
            </a:extLst>
          </p:cNvPr>
          <p:cNvSpPr>
            <a:spLocks/>
          </p:cNvSpPr>
          <p:nvPr/>
        </p:nvSpPr>
        <p:spPr>
          <a:xfrm>
            <a:off x="2897721" y="993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وضعية تقويمية</a:t>
            </a:r>
          </a:p>
        </p:txBody>
      </p:sp>
      <p:pic>
        <p:nvPicPr>
          <p:cNvPr id="15" name="Google Shape;1246;p5">
            <a:extLst>
              <a:ext uri="{FF2B5EF4-FFF2-40B4-BE49-F238E27FC236}">
                <a16:creationId xmlns:a16="http://schemas.microsoft.com/office/drawing/2014/main" xmlns="" id="{A48FEEC5-FB38-A733-CACB-A87DA896E8EA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2263725" y="99317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F1EC81B2-6F31-EFB0-C33F-03C931CEB7BB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" b="88"/>
          <a:stretch>
            <a:fillRect/>
          </a:stretch>
        </p:blipFill>
        <p:spPr>
          <a:xfrm>
            <a:off x="7931150" y="700088"/>
            <a:ext cx="900113" cy="898525"/>
          </a:xfrm>
          <a:prstGeom prst="rect">
            <a:avLst/>
          </a:prstGeom>
        </p:spPr>
      </p:pic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D9525925-301C-4E87-4113-EDDF79D5F49D}"/>
              </a:ext>
            </a:extLst>
          </p:cNvPr>
          <p:cNvGrpSpPr/>
          <p:nvPr/>
        </p:nvGrpSpPr>
        <p:grpSpPr>
          <a:xfrm>
            <a:off x="825762" y="2327296"/>
            <a:ext cx="7618494" cy="634859"/>
            <a:chOff x="1422815" y="2278827"/>
            <a:chExt cx="6035040" cy="634859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xmlns="" id="{6CF0A409-A5DC-1066-12D6-92739505A760}"/>
                </a:ext>
              </a:extLst>
            </p:cNvPr>
            <p:cNvSpPr/>
            <p:nvPr/>
          </p:nvSpPr>
          <p:spPr>
            <a:xfrm>
              <a:off x="3305590" y="2301687"/>
              <a:ext cx="799465" cy="611999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ar-MA" sz="2000" b="1"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عُمَرُ</a:t>
              </a:r>
              <a:endParaRPr lang="fr-MA" sz="200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xmlns="" id="{AE833EB9-6437-3C83-0E16-4AC101EDF50B}"/>
                </a:ext>
              </a:extLst>
            </p:cNvPr>
            <p:cNvSpPr/>
            <p:nvPr/>
          </p:nvSpPr>
          <p:spPr>
            <a:xfrm>
              <a:off x="6528850" y="2301687"/>
              <a:ext cx="929005" cy="611999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ar-MA" sz="2000" b="1"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يَسْتَيْقِظُ</a:t>
              </a:r>
              <a:endParaRPr lang="fr-MA" sz="200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xmlns="" id="{CBBD35F8-28B8-F23E-92A8-3B4B775C409C}"/>
                </a:ext>
              </a:extLst>
            </p:cNvPr>
            <p:cNvSpPr/>
            <p:nvPr/>
          </p:nvSpPr>
          <p:spPr>
            <a:xfrm>
              <a:off x="4204115" y="2301687"/>
              <a:ext cx="1050925" cy="611999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ar-MA" sz="2000" b="1"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وَيَتَناوَلُ</a:t>
              </a:r>
              <a:endParaRPr lang="fr-MA" sz="200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xmlns="" id="{B0B5F918-CF68-037C-9805-BBC70629C154}"/>
                </a:ext>
              </a:extLst>
            </p:cNvPr>
            <p:cNvSpPr/>
            <p:nvPr/>
          </p:nvSpPr>
          <p:spPr>
            <a:xfrm>
              <a:off x="2344835" y="2301687"/>
              <a:ext cx="845185" cy="611999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ar-MA" sz="2000" b="1"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باكِراً</a:t>
              </a:r>
              <a:r>
                <a:rPr lang="ar-SA" sz="2000" b="1"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  </a:t>
              </a:r>
              <a:endParaRPr lang="fr-MA" sz="200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46DD8B6E-52B8-825B-E931-80F39C17BA4C}"/>
                </a:ext>
              </a:extLst>
            </p:cNvPr>
            <p:cNvSpPr/>
            <p:nvPr/>
          </p:nvSpPr>
          <p:spPr>
            <a:xfrm>
              <a:off x="5369340" y="2301687"/>
              <a:ext cx="1021080" cy="611999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ar-MA" sz="2000" b="1" dirty="0" err="1"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ٱلصِّحِّيَّ</a:t>
              </a:r>
              <a:r>
                <a:rPr lang="ar-MA" sz="2000" b="1" dirty="0"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fr-MA" sz="2000" dirty="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xmlns="" id="{F90FAEBF-1E1A-778A-6AA2-587652A3D867}"/>
                </a:ext>
              </a:extLst>
            </p:cNvPr>
            <p:cNvSpPr/>
            <p:nvPr/>
          </p:nvSpPr>
          <p:spPr>
            <a:xfrm>
              <a:off x="1422815" y="2278827"/>
              <a:ext cx="799465" cy="611999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ar-MA" sz="2000" b="1"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فَطورَهُ</a:t>
              </a:r>
              <a:endParaRPr lang="fr-MA" sz="200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4268827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2" name="Google Shape;2092;p50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A5A5A5"/>
              </a:buClr>
            </a:pPr>
            <a:r>
              <a:rPr lang="ar-MA" sz="24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صححوا. </a:t>
            </a:r>
            <a:endParaRPr sz="2400"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sp>
        <p:nvSpPr>
          <p:cNvPr id="20" name="Google Shape;425;p137">
            <a:extLst>
              <a:ext uri="{FF2B5EF4-FFF2-40B4-BE49-F238E27FC236}">
                <a16:creationId xmlns:a16="http://schemas.microsoft.com/office/drawing/2014/main" xmlns="" id="{546FEB53-87A7-44DA-9A80-AC99B9C1D017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Image 2" descr="Une image contenant ligne, capture d’écran, reçu, texte&#10;&#10;Description générée automatiquement">
            <a:extLst>
              <a:ext uri="{FF2B5EF4-FFF2-40B4-BE49-F238E27FC236}">
                <a16:creationId xmlns:a16="http://schemas.microsoft.com/office/drawing/2014/main" xmlns="" id="{3213E2EA-2876-5908-5A1C-0BD2789C09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882" y="4556312"/>
            <a:ext cx="5690235" cy="9652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1D716668-D525-AF54-CE03-28B412DAD5D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BE6BEBE9-7908-F6FA-A868-6E518E6216F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0637" y="14745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701D80F-AB6F-AC44-3889-BCCBA77FE1A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9503" y="1092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C7AFC65-E10A-3015-9EA6-A00937B5EB0F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2C41A39-3E61-DF6A-DBF1-07C4164E8402}"/>
              </a:ext>
            </a:extLst>
          </p:cNvPr>
          <p:cNvSpPr>
            <a:spLocks/>
          </p:cNvSpPr>
          <p:nvPr/>
        </p:nvSpPr>
        <p:spPr>
          <a:xfrm>
            <a:off x="825762" y="10924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83D8FCD-2F89-632E-14BA-8B04DEF7BDFA}"/>
              </a:ext>
            </a:extLst>
          </p:cNvPr>
          <p:cNvSpPr>
            <a:spLocks/>
          </p:cNvSpPr>
          <p:nvPr/>
        </p:nvSpPr>
        <p:spPr>
          <a:xfrm>
            <a:off x="4498337" y="149934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endParaRPr lang="ar-MA" sz="1600" b="1" kern="1200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الطلاقة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D88B391-8B65-3130-6046-D86FFB3170C7}"/>
              </a:ext>
            </a:extLst>
          </p:cNvPr>
          <p:cNvSpPr>
            <a:spLocks/>
          </p:cNvSpPr>
          <p:nvPr/>
        </p:nvSpPr>
        <p:spPr>
          <a:xfrm>
            <a:off x="2897721" y="993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وضعية تقويمية</a:t>
            </a:r>
          </a:p>
        </p:txBody>
      </p:sp>
      <p:pic>
        <p:nvPicPr>
          <p:cNvPr id="15" name="Google Shape;1246;p5">
            <a:extLst>
              <a:ext uri="{FF2B5EF4-FFF2-40B4-BE49-F238E27FC236}">
                <a16:creationId xmlns:a16="http://schemas.microsoft.com/office/drawing/2014/main" xmlns="" id="{3D860C10-4BD3-6FB8-3287-CA8AA8C700D1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2263725" y="99317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45FD8905-CA5E-6B2F-774E-A6E6BEF177E3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" b="88"/>
          <a:stretch>
            <a:fillRect/>
          </a:stretch>
        </p:blipFill>
        <p:spPr>
          <a:xfrm>
            <a:off x="7931150" y="700088"/>
            <a:ext cx="900113" cy="89852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3306FBE7-5336-2562-A7B6-5A43A4B99E80}"/>
              </a:ext>
            </a:extLst>
          </p:cNvPr>
          <p:cNvSpPr txBox="1"/>
          <p:nvPr/>
        </p:nvSpPr>
        <p:spPr>
          <a:xfrm>
            <a:off x="1048525" y="4478376"/>
            <a:ext cx="6402334" cy="816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MA" sz="4400" b="1" kern="120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يَسْتَيْقِظُ عُمَرُ باكِراً</a:t>
            </a:r>
            <a:r>
              <a:rPr lang="ar-SA" sz="4400" b="1" kern="120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kern="120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وَيَتَناوَلُ فَطورَهُ </a:t>
            </a:r>
            <a:r>
              <a:rPr lang="ar-MA" sz="4400" b="1" kern="120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ٱلصِّحِّيَّ</a:t>
            </a:r>
            <a:r>
              <a:rPr lang="ar-MA" sz="4400" b="1" kern="120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MA" sz="4400" b="1" kern="1200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9A8D8F62-3A28-A70C-D9CC-E5D8A551ABAD}"/>
              </a:ext>
            </a:extLst>
          </p:cNvPr>
          <p:cNvGrpSpPr/>
          <p:nvPr/>
        </p:nvGrpSpPr>
        <p:grpSpPr>
          <a:xfrm>
            <a:off x="825762" y="2327296"/>
            <a:ext cx="7618494" cy="634859"/>
            <a:chOff x="1422815" y="2278827"/>
            <a:chExt cx="6035040" cy="634859"/>
          </a:xfrm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xmlns="" id="{8C5FD486-FED1-8E74-5096-4DB9EFF2DEAC}"/>
                </a:ext>
              </a:extLst>
            </p:cNvPr>
            <p:cNvSpPr/>
            <p:nvPr/>
          </p:nvSpPr>
          <p:spPr>
            <a:xfrm>
              <a:off x="3305590" y="2301687"/>
              <a:ext cx="799465" cy="611999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ar-MA" sz="2000" b="1" dirty="0"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عُمَرُ</a:t>
              </a:r>
              <a:endParaRPr lang="fr-MA" sz="2000" dirty="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xmlns="" id="{3D044B11-AF92-2968-94ED-3FEA11D9EA95}"/>
                </a:ext>
              </a:extLst>
            </p:cNvPr>
            <p:cNvSpPr/>
            <p:nvPr/>
          </p:nvSpPr>
          <p:spPr>
            <a:xfrm>
              <a:off x="6528850" y="2301687"/>
              <a:ext cx="929005" cy="611999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ar-MA" sz="2000" b="1" dirty="0"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يَسْتَيْقِظُ</a:t>
              </a:r>
              <a:endParaRPr lang="fr-MA" sz="2000" dirty="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166F70F2-9549-BC49-1E60-3674946A37DE}"/>
                </a:ext>
              </a:extLst>
            </p:cNvPr>
            <p:cNvSpPr/>
            <p:nvPr/>
          </p:nvSpPr>
          <p:spPr>
            <a:xfrm>
              <a:off x="4204115" y="2301687"/>
              <a:ext cx="1050925" cy="611999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ar-MA" sz="2000" b="1" dirty="0"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وَيَتَناوَلُ</a:t>
              </a:r>
              <a:endParaRPr lang="fr-MA" sz="2000" dirty="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xmlns="" id="{8BFCE8A4-9677-48BF-6220-BE378D602B38}"/>
                </a:ext>
              </a:extLst>
            </p:cNvPr>
            <p:cNvSpPr/>
            <p:nvPr/>
          </p:nvSpPr>
          <p:spPr>
            <a:xfrm>
              <a:off x="2344835" y="2301687"/>
              <a:ext cx="845185" cy="611999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ar-MA" sz="2000" b="1" dirty="0"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باكِراً</a:t>
              </a:r>
              <a:r>
                <a:rPr lang="ar-SA" sz="2000" b="1" dirty="0"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  </a:t>
              </a:r>
              <a:endParaRPr lang="fr-MA" sz="2000" dirty="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xmlns="" id="{1EC96863-ECFD-C817-BC7D-5D5E3A4FA1C8}"/>
                </a:ext>
              </a:extLst>
            </p:cNvPr>
            <p:cNvSpPr/>
            <p:nvPr/>
          </p:nvSpPr>
          <p:spPr>
            <a:xfrm>
              <a:off x="5369340" y="2301687"/>
              <a:ext cx="1021080" cy="611999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ar-MA" sz="2000" b="1" dirty="0" err="1"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ٱلصِّحِّيَّ</a:t>
              </a:r>
              <a:r>
                <a:rPr lang="ar-MA" sz="2000" b="1" dirty="0"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fr-MA" sz="2000" dirty="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xmlns="" id="{600CF9A0-4DD2-4D85-75C5-53403757078A}"/>
                </a:ext>
              </a:extLst>
            </p:cNvPr>
            <p:cNvSpPr/>
            <p:nvPr/>
          </p:nvSpPr>
          <p:spPr>
            <a:xfrm>
              <a:off x="1422815" y="2278827"/>
              <a:ext cx="799465" cy="611999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ar-MA" sz="2000" b="1" dirty="0"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فَطورَهُ</a:t>
              </a:r>
              <a:endParaRPr lang="fr-MA" sz="2000" dirty="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A0D0A07-4AD1-0885-9601-6D2912098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DB13FA4-DFA6-5E69-9897-F6D0761F6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جيدا كيف سأقرأ النصَّ. 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4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110D8E0B-8F42-5981-2F06-578F5D00341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20" name="Titre 1">
            <a:extLst>
              <a:ext uri="{FF2B5EF4-FFF2-40B4-BE49-F238E27FC236}">
                <a16:creationId xmlns:a16="http://schemas.microsoft.com/office/drawing/2014/main" xmlns="" id="{EAAFBAED-D455-B76A-AD8F-A5B59271F049}"/>
              </a:ext>
            </a:extLst>
          </p:cNvPr>
          <p:cNvSpPr txBox="1">
            <a:spLocks/>
          </p:cNvSpPr>
          <p:nvPr/>
        </p:nvSpPr>
        <p:spPr>
          <a:xfrm>
            <a:off x="632373" y="2332581"/>
            <a:ext cx="7723227" cy="36576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just" defTabSz="457200">
              <a:lnSpc>
                <a:spcPct val="100000"/>
              </a:lnSpc>
              <a:spcBef>
                <a:spcPts val="0"/>
              </a:spcBef>
              <a:buClrTx/>
              <a:defRPr/>
            </a:pP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عَلى مائِدَةِ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غَداءِ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رَقَصْنا وَ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حْتَفَلْنا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بِفَوائِدِنا 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لْكَثيرَةِ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هذا أَميرُ 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لْخُضَرِ يُحَيّيكُمْ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وَهذِهِ طَماطِمُ شَهِيَّةٌ تُطِلُّ عَلَيْكُمْ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أَمّا صَديقُكُمُ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لْجَزَرُ، فَيُهْديكُمْ سَلاماً. أَمّا 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لسَّيِّدَةُ بَطاطا فَتَسْأَلُكُمْ: هَلْ تُفَضِّلونَها مَقْلِيَّةً أَوْ مَطْهِيَّةً؟ </a:t>
            </a:r>
            <a:endParaRPr kumimoji="0" lang="x-none" sz="4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DC23E629-3C0D-9501-DC39-CE7B54BC507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56E5B364-9A02-7893-6CD8-CFA4F778FE3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1951CAEC-E4A2-1421-35EE-786524C8A85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7436" y="12759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D009B84-D096-090E-A96B-1C3E47B223AB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409A233-CF00-A2C4-3B80-2C34E3DFA3F5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AEFEADB-BD1E-E90E-8A45-D59456095CB9}"/>
              </a:ext>
            </a:extLst>
          </p:cNvPr>
          <p:cNvSpPr>
            <a:spLocks/>
          </p:cNvSpPr>
          <p:nvPr/>
        </p:nvSpPr>
        <p:spPr>
          <a:xfrm>
            <a:off x="4191513" y="137521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endParaRPr lang="ar-MA" sz="1600" b="1" kern="1200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الطلاقة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FB9F289-EDE5-E0C2-6161-8EEE1A54C32B}"/>
              </a:ext>
            </a:extLst>
          </p:cNvPr>
          <p:cNvSpPr>
            <a:spLocks/>
          </p:cNvSpPr>
          <p:nvPr/>
        </p:nvSpPr>
        <p:spPr>
          <a:xfrm>
            <a:off x="2601685" y="11765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وضعية تقويمية</a:t>
            </a:r>
          </a:p>
        </p:txBody>
      </p:sp>
      <p:pic>
        <p:nvPicPr>
          <p:cNvPr id="21" name="Google Shape;1246;p5">
            <a:extLst>
              <a:ext uri="{FF2B5EF4-FFF2-40B4-BE49-F238E27FC236}">
                <a16:creationId xmlns:a16="http://schemas.microsoft.com/office/drawing/2014/main" xmlns="" id="{A7636978-AA08-7B6B-2B76-535D1DBBE726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2019668" y="147451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1152126"/>
      </p:ext>
    </p:extLst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1">
          <a:extLst>
            <a:ext uri="{FF2B5EF4-FFF2-40B4-BE49-F238E27FC236}">
              <a16:creationId xmlns:a16="http://schemas.microsoft.com/office/drawing/2014/main" xmlns="" id="{CD625A3D-E5F6-1DD6-42ED-D1971261E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2" name="Google Shape;2092;p50">
            <a:extLst>
              <a:ext uri="{FF2B5EF4-FFF2-40B4-BE49-F238E27FC236}">
                <a16:creationId xmlns:a16="http://schemas.microsoft.com/office/drawing/2014/main" xmlns="" id="{B0F9630F-3D62-11A2-9889-7EE8EA9DC8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>
              <a:buClr>
                <a:srgbClr val="A5A5A5"/>
              </a:buClr>
            </a:pPr>
            <a:r>
              <a:rPr lang="ar-MA" sz="2400" dirty="0">
                <a:solidFill>
                  <a:srgbClr val="A5A5A5"/>
                </a:solidFill>
                <a:latin typeface="Microsoft Uighur" panose="02000000000000000000" pitchFamily="2" charset="-78"/>
                <a:ea typeface="Calibri" panose="020F0502020204030204" pitchFamily="34" charset="0"/>
                <a:sym typeface="Arial"/>
              </a:rPr>
              <a:t/>
            </a:r>
            <a:br>
              <a:rPr lang="ar-MA" sz="2400" dirty="0">
                <a:solidFill>
                  <a:srgbClr val="A5A5A5"/>
                </a:solidFill>
                <a:latin typeface="Microsoft Uighur" panose="02000000000000000000" pitchFamily="2" charset="-78"/>
                <a:ea typeface="Calibri" panose="020F0502020204030204" pitchFamily="34" charset="0"/>
                <a:sym typeface="Arial"/>
              </a:rPr>
            </a:br>
            <a:r>
              <a:rPr lang="ar-MA" sz="27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رَتِّبوا </a:t>
            </a:r>
            <a:r>
              <a:rPr lang="ar-DZ" sz="2700" kern="1200" dirty="0" err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ٱلْكَلِماتِ</a:t>
            </a:r>
            <a:r>
              <a:rPr lang="ar-DZ" sz="27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 لِتَرْكيبِ جُمَلٍ:</a:t>
            </a:r>
            <a:r>
              <a:rPr lang="fr-MA" sz="27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/>
            </a:r>
            <a:br>
              <a:rPr lang="fr-MA" sz="27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</a:br>
            <a:r>
              <a:rPr lang="ar-MA" sz="27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 </a:t>
            </a:r>
            <a:endParaRPr sz="2700"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sp>
        <p:nvSpPr>
          <p:cNvPr id="20" name="Google Shape;425;p137">
            <a:extLst>
              <a:ext uri="{FF2B5EF4-FFF2-40B4-BE49-F238E27FC236}">
                <a16:creationId xmlns:a16="http://schemas.microsoft.com/office/drawing/2014/main" xmlns="" id="{A450EDBC-5C82-479F-67E9-C9374836CABC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Image 2" descr="Une image contenant ligne, capture d’écran, reçu, texte&#10;&#10;Description générée automatiquement">
            <a:extLst>
              <a:ext uri="{FF2B5EF4-FFF2-40B4-BE49-F238E27FC236}">
                <a16:creationId xmlns:a16="http://schemas.microsoft.com/office/drawing/2014/main" xmlns="" id="{668E2F0C-BED7-F7D9-E578-12FCAC74D3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882" y="4556312"/>
            <a:ext cx="5690235" cy="9652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6437E40D-D4AF-D90C-3154-1218647FBE3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C55C69C2-848F-C9EF-2DEA-475960013A7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0637" y="14745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359D9EE4-1B51-8565-3F76-EF59762E43C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9503" y="1092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D124F37-8CA5-381F-C97D-05D37A59F674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8DADAD3-AFD3-E8D9-7D22-B01B7077234D}"/>
              </a:ext>
            </a:extLst>
          </p:cNvPr>
          <p:cNvSpPr>
            <a:spLocks/>
          </p:cNvSpPr>
          <p:nvPr/>
        </p:nvSpPr>
        <p:spPr>
          <a:xfrm>
            <a:off x="825762" y="10924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E67E418-0361-B3C8-203A-AA07DD300C6B}"/>
              </a:ext>
            </a:extLst>
          </p:cNvPr>
          <p:cNvSpPr>
            <a:spLocks/>
          </p:cNvSpPr>
          <p:nvPr/>
        </p:nvSpPr>
        <p:spPr>
          <a:xfrm>
            <a:off x="4498337" y="149934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endParaRPr lang="ar-MA" sz="1600" b="1" kern="1200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الطلاقة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CA73F27-54B1-6A4B-0B85-886AB6088436}"/>
              </a:ext>
            </a:extLst>
          </p:cNvPr>
          <p:cNvSpPr>
            <a:spLocks/>
          </p:cNvSpPr>
          <p:nvPr/>
        </p:nvSpPr>
        <p:spPr>
          <a:xfrm>
            <a:off x="2897721" y="993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وضعية تقويمية</a:t>
            </a:r>
          </a:p>
        </p:txBody>
      </p:sp>
      <p:pic>
        <p:nvPicPr>
          <p:cNvPr id="16" name="Google Shape;1246;p5">
            <a:extLst>
              <a:ext uri="{FF2B5EF4-FFF2-40B4-BE49-F238E27FC236}">
                <a16:creationId xmlns:a16="http://schemas.microsoft.com/office/drawing/2014/main" xmlns="" id="{BAB9305D-6F45-E6BF-4A6E-749A97C8901C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2263725" y="99317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789D7042-BB4B-9032-FADA-ACDA6F985CAF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2625"/>
            <a:ext cx="900113" cy="900113"/>
          </a:xfrm>
          <a:prstGeom prst="rect">
            <a:avLst/>
          </a:prstGeom>
        </p:spPr>
      </p:pic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406708FC-DB89-732F-F19F-EF97C7F09F08}"/>
              </a:ext>
            </a:extLst>
          </p:cNvPr>
          <p:cNvGrpSpPr/>
          <p:nvPr/>
        </p:nvGrpSpPr>
        <p:grpSpPr>
          <a:xfrm>
            <a:off x="889329" y="2301688"/>
            <a:ext cx="7365339" cy="749422"/>
            <a:chOff x="1536065" y="3234690"/>
            <a:chExt cx="6071870" cy="388620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xmlns="" id="{3A1D7889-7515-0FD1-7135-B49542F1EEE9}"/>
                </a:ext>
              </a:extLst>
            </p:cNvPr>
            <p:cNvSpPr/>
            <p:nvPr/>
          </p:nvSpPr>
          <p:spPr>
            <a:xfrm>
              <a:off x="5819140" y="3242310"/>
              <a:ext cx="738505" cy="38100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ar-MA" sz="2000" b="1"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عَلَيْكَ</a:t>
              </a:r>
              <a:r>
                <a:rPr lang="ar-SA" sz="2000" b="1"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   </a:t>
              </a:r>
              <a:endParaRPr lang="fr-MA" sz="200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xmlns="" id="{485730C8-ED57-7358-1C1A-84FE128A6DEE}"/>
                </a:ext>
              </a:extLst>
            </p:cNvPr>
            <p:cNvSpPr/>
            <p:nvPr/>
          </p:nvSpPr>
          <p:spPr>
            <a:xfrm>
              <a:off x="3746500" y="3239770"/>
              <a:ext cx="1058545" cy="38100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ar-MA" sz="2000" b="1"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أَنْ تُواظِبَ</a:t>
              </a:r>
              <a:endParaRPr lang="fr-MA" sz="200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xmlns="" id="{D0F8BB2C-CC02-4936-309F-B27B9B13E734}"/>
                </a:ext>
              </a:extLst>
            </p:cNvPr>
            <p:cNvSpPr/>
            <p:nvPr/>
          </p:nvSpPr>
          <p:spPr>
            <a:xfrm>
              <a:off x="2526665" y="3234690"/>
              <a:ext cx="1111885" cy="38100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ar-MA" sz="2000" b="1"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عَلى ٱلرِّياضَةِ</a:t>
              </a:r>
              <a:endParaRPr lang="fr-MA" sz="200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A0E3E64-8E7B-0C27-B5AA-4BFD51F2AA45}"/>
                </a:ext>
              </a:extLst>
            </p:cNvPr>
            <p:cNvSpPr/>
            <p:nvPr/>
          </p:nvSpPr>
          <p:spPr>
            <a:xfrm>
              <a:off x="6648450" y="3242310"/>
              <a:ext cx="959485" cy="38100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ar-MA" sz="2000" b="1"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وَتَناوُلِ</a:t>
              </a:r>
              <a:r>
                <a:rPr lang="ar-SA" sz="2000" b="1"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  </a:t>
              </a:r>
              <a:endParaRPr lang="fr-MA" sz="200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xmlns="" id="{C5232DC4-7606-DD40-D845-21E4BADEF818}"/>
                </a:ext>
              </a:extLst>
            </p:cNvPr>
            <p:cNvSpPr/>
            <p:nvPr/>
          </p:nvSpPr>
          <p:spPr>
            <a:xfrm>
              <a:off x="4919345" y="3242310"/>
              <a:ext cx="807085" cy="38100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ar-MA" sz="2000" b="1"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ٱلْخُضَرِ</a:t>
              </a:r>
              <a:endParaRPr lang="fr-MA" sz="200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xmlns="" id="{1746C0B8-65D9-8A55-5971-EED41FB98DBB}"/>
                </a:ext>
              </a:extLst>
            </p:cNvPr>
            <p:cNvSpPr/>
            <p:nvPr/>
          </p:nvSpPr>
          <p:spPr>
            <a:xfrm>
              <a:off x="1536065" y="3234690"/>
              <a:ext cx="883285" cy="38100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ar-MA" sz="2000" b="1" dirty="0" err="1"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وَٱلْفَواكِهِ</a:t>
              </a:r>
              <a:r>
                <a:rPr lang="ar-MA" sz="2000" b="1" dirty="0"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  <a:r>
                <a:rPr lang="ar-SA" sz="2000" b="1" dirty="0"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   </a:t>
              </a:r>
              <a:endParaRPr lang="fr-MA" sz="2000" dirty="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9224917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1">
          <a:extLst>
            <a:ext uri="{FF2B5EF4-FFF2-40B4-BE49-F238E27FC236}">
              <a16:creationId xmlns:a16="http://schemas.microsoft.com/office/drawing/2014/main" xmlns="" id="{CCF1FDED-FE11-A9A8-7E05-8D8CBE09FE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2" name="Google Shape;2092;p50">
            <a:extLst>
              <a:ext uri="{FF2B5EF4-FFF2-40B4-BE49-F238E27FC236}">
                <a16:creationId xmlns:a16="http://schemas.microsoft.com/office/drawing/2014/main" xmlns="" id="{F1ECDF8A-F7E1-F024-42B1-E32575F495B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>
              <a:buClr>
                <a:srgbClr val="A5A5A5"/>
              </a:buClr>
            </a:pPr>
            <a:r>
              <a:rPr lang="ar-MA" sz="2400" dirty="0">
                <a:solidFill>
                  <a:srgbClr val="A5A5A5"/>
                </a:solidFill>
                <a:latin typeface="Microsoft Uighur" panose="02000000000000000000" pitchFamily="2" charset="-78"/>
                <a:ea typeface="Calibri" panose="020F0502020204030204" pitchFamily="34" charset="0"/>
                <a:sym typeface="Arial"/>
              </a:rPr>
              <a:t/>
            </a:r>
            <a:br>
              <a:rPr lang="ar-MA" sz="2400" dirty="0">
                <a:solidFill>
                  <a:srgbClr val="A5A5A5"/>
                </a:solidFill>
                <a:latin typeface="Microsoft Uighur" panose="02000000000000000000" pitchFamily="2" charset="-78"/>
                <a:ea typeface="Calibri" panose="020F0502020204030204" pitchFamily="34" charset="0"/>
                <a:sym typeface="Arial"/>
              </a:rPr>
            </a:br>
            <a:r>
              <a:rPr lang="ar-MA" sz="27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رَتِّبوا </a:t>
            </a:r>
            <a:r>
              <a:rPr lang="ar-DZ" sz="2700" kern="1200" dirty="0" err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ٱلْكَلِماتِ</a:t>
            </a:r>
            <a:r>
              <a:rPr lang="ar-DZ" sz="27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 لِتَرْكيبِ جُمَلٍ:</a:t>
            </a:r>
            <a:r>
              <a:rPr lang="fr-MA" sz="27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/>
            </a:r>
            <a:br>
              <a:rPr lang="fr-MA" sz="27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</a:br>
            <a:r>
              <a:rPr lang="ar-MA" sz="2400" dirty="0">
                <a:solidFill>
                  <a:schemeClr val="bg1">
                    <a:lumMod val="65000"/>
                  </a:schemeClr>
                </a:solidFill>
                <a:ea typeface="Calibri" panose="020F0502020204030204" pitchFamily="34" charset="0"/>
                <a:sym typeface="Arial"/>
              </a:rPr>
              <a:t> </a:t>
            </a:r>
            <a:endParaRPr sz="2400" dirty="0">
              <a:solidFill>
                <a:schemeClr val="bg1">
                  <a:lumMod val="65000"/>
                </a:schemeClr>
              </a:solidFill>
              <a:ea typeface="Calibri" panose="020F0502020204030204" pitchFamily="34" charset="0"/>
            </a:endParaRPr>
          </a:p>
        </p:txBody>
      </p:sp>
      <p:sp>
        <p:nvSpPr>
          <p:cNvPr id="20" name="Google Shape;425;p137">
            <a:extLst>
              <a:ext uri="{FF2B5EF4-FFF2-40B4-BE49-F238E27FC236}">
                <a16:creationId xmlns:a16="http://schemas.microsoft.com/office/drawing/2014/main" xmlns="" id="{C0360966-70A2-A028-C717-83D2AD184D56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Image 2" descr="Une image contenant ligne, capture d’écran, reçu, texte&#10;&#10;Description générée automatiquement">
            <a:extLst>
              <a:ext uri="{FF2B5EF4-FFF2-40B4-BE49-F238E27FC236}">
                <a16:creationId xmlns:a16="http://schemas.microsoft.com/office/drawing/2014/main" xmlns="" id="{C16966E3-4A15-C570-1CFF-30CC45A88B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98" y="4556312"/>
            <a:ext cx="7646470" cy="9652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E24976F7-EFBA-5DFD-5C75-A79F56E6A9E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55E49388-9259-779C-616C-478BDF3BD65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0637" y="14745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7720C966-DD05-4ED8-5FAA-C8223FA6DEC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9503" y="1092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571A6DD-1552-E07F-F71D-F41C8F853427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BEE7C1E-EB66-102A-983C-9C20D9EF83DD}"/>
              </a:ext>
            </a:extLst>
          </p:cNvPr>
          <p:cNvSpPr>
            <a:spLocks/>
          </p:cNvSpPr>
          <p:nvPr/>
        </p:nvSpPr>
        <p:spPr>
          <a:xfrm>
            <a:off x="825762" y="10924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E3B861B-0C67-19ED-2A0D-6A0F0452B433}"/>
              </a:ext>
            </a:extLst>
          </p:cNvPr>
          <p:cNvSpPr>
            <a:spLocks/>
          </p:cNvSpPr>
          <p:nvPr/>
        </p:nvSpPr>
        <p:spPr>
          <a:xfrm>
            <a:off x="4498337" y="149934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endParaRPr lang="ar-MA" sz="1600" b="1" kern="1200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الطلاقة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4B297A3-E95E-1D78-D3E9-5CC912C88764}"/>
              </a:ext>
            </a:extLst>
          </p:cNvPr>
          <p:cNvSpPr>
            <a:spLocks/>
          </p:cNvSpPr>
          <p:nvPr/>
        </p:nvSpPr>
        <p:spPr>
          <a:xfrm>
            <a:off x="2897721" y="993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وضعية تقويمية</a:t>
            </a:r>
          </a:p>
        </p:txBody>
      </p:sp>
      <p:pic>
        <p:nvPicPr>
          <p:cNvPr id="16" name="Google Shape;1246;p5">
            <a:extLst>
              <a:ext uri="{FF2B5EF4-FFF2-40B4-BE49-F238E27FC236}">
                <a16:creationId xmlns:a16="http://schemas.microsoft.com/office/drawing/2014/main" xmlns="" id="{1D1327F3-DE8D-BEF3-1F40-0A085965F5EF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2263725" y="99317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4CBDB5DB-0521-59D9-8F54-88E4C2184BEE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2625"/>
            <a:ext cx="900113" cy="90011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3A4743DD-96E0-A6F6-5C94-E18A547254AD}"/>
              </a:ext>
            </a:extLst>
          </p:cNvPr>
          <p:cNvSpPr txBox="1"/>
          <p:nvPr/>
        </p:nvSpPr>
        <p:spPr>
          <a:xfrm>
            <a:off x="292037" y="4481397"/>
            <a:ext cx="8412599" cy="816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MA" sz="4400" b="1" kern="1200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عَلَيْكَ أَنْ تُواظِبَ عَلى </a:t>
            </a:r>
            <a:r>
              <a:rPr lang="ar-MA" sz="4400" b="1" kern="1200" dirty="0" err="1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ٱلرِّياضَةِ</a:t>
            </a:r>
            <a:r>
              <a:rPr lang="ar-MA" sz="4400" b="1" kern="1200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وَتَناوُلِ </a:t>
            </a:r>
            <a:r>
              <a:rPr lang="ar-MA" sz="4400" b="1" kern="1200" dirty="0" err="1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ٱلْخُضَرِ</a:t>
            </a:r>
            <a:r>
              <a:rPr lang="ar-MA" sz="4400" b="1" kern="1200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4400" b="1" kern="1200" dirty="0" err="1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وَٱلْفَواكِهِ</a:t>
            </a:r>
            <a:r>
              <a:rPr lang="ar-MA" sz="4400" b="1" kern="1200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</a:t>
            </a:r>
            <a:r>
              <a:rPr lang="ar-SA" sz="4400" b="1" kern="1200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   </a:t>
            </a:r>
            <a:endParaRPr lang="fr-MA" sz="4400" b="1" kern="1200" dirty="0">
              <a:solidFill>
                <a:srgbClr val="C00000"/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0E911D3F-53B6-EEC4-3FEA-44CFCA1BD237}"/>
              </a:ext>
            </a:extLst>
          </p:cNvPr>
          <p:cNvGrpSpPr/>
          <p:nvPr/>
        </p:nvGrpSpPr>
        <p:grpSpPr>
          <a:xfrm>
            <a:off x="889329" y="2301688"/>
            <a:ext cx="7365339" cy="702769"/>
            <a:chOff x="1536065" y="3234690"/>
            <a:chExt cx="6071870" cy="38862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xmlns="" id="{ED1AC1E1-524B-E5B7-DEE8-C7443FF07968}"/>
                </a:ext>
              </a:extLst>
            </p:cNvPr>
            <p:cNvSpPr/>
            <p:nvPr/>
          </p:nvSpPr>
          <p:spPr>
            <a:xfrm>
              <a:off x="5819140" y="3242310"/>
              <a:ext cx="738505" cy="38100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ar-MA" sz="2000" b="1" dirty="0"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عَلَيْكَ</a:t>
              </a:r>
              <a:r>
                <a:rPr lang="ar-SA" sz="2000" b="1" dirty="0"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   </a:t>
              </a:r>
              <a:endParaRPr lang="fr-MA" sz="2000" dirty="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0875913C-91D9-D832-170B-94F44BCF704C}"/>
                </a:ext>
              </a:extLst>
            </p:cNvPr>
            <p:cNvSpPr/>
            <p:nvPr/>
          </p:nvSpPr>
          <p:spPr>
            <a:xfrm>
              <a:off x="3746500" y="3239770"/>
              <a:ext cx="1058545" cy="38100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ar-MA" sz="2000" b="1" dirty="0"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أَنْ تُواظِبَ</a:t>
              </a:r>
              <a:endParaRPr lang="fr-MA" sz="2000" dirty="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xmlns="" id="{10778B3C-8CD5-C178-5A2A-A2C8649CA349}"/>
                </a:ext>
              </a:extLst>
            </p:cNvPr>
            <p:cNvSpPr/>
            <p:nvPr/>
          </p:nvSpPr>
          <p:spPr>
            <a:xfrm>
              <a:off x="2526665" y="3234690"/>
              <a:ext cx="1111885" cy="38100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ar-MA" sz="2000" b="1" dirty="0"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عَلى </a:t>
              </a:r>
              <a:r>
                <a:rPr lang="ar-MA" sz="2000" b="1" dirty="0" err="1"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ٱلرِّياضَةِ</a:t>
              </a:r>
              <a:endParaRPr lang="fr-MA" sz="2000" dirty="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xmlns="" id="{B1BEFCEC-070D-5312-7793-B01C532296B0}"/>
                </a:ext>
              </a:extLst>
            </p:cNvPr>
            <p:cNvSpPr/>
            <p:nvPr/>
          </p:nvSpPr>
          <p:spPr>
            <a:xfrm>
              <a:off x="6648450" y="3242310"/>
              <a:ext cx="959485" cy="38100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ar-MA" sz="2000" b="1" dirty="0"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وَتَناوُلِ</a:t>
              </a:r>
              <a:r>
                <a:rPr lang="ar-SA" sz="2000" b="1" dirty="0"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  </a:t>
              </a:r>
              <a:endParaRPr lang="fr-MA" sz="2000" dirty="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xmlns="" id="{F83841F6-E6C6-29A9-E28E-ABB5D3762BFD}"/>
                </a:ext>
              </a:extLst>
            </p:cNvPr>
            <p:cNvSpPr/>
            <p:nvPr/>
          </p:nvSpPr>
          <p:spPr>
            <a:xfrm>
              <a:off x="4919345" y="3242310"/>
              <a:ext cx="807085" cy="38100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ar-MA" sz="2000" b="1" dirty="0" err="1"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ٱلْخُضَرِ</a:t>
              </a:r>
              <a:endParaRPr lang="fr-MA" sz="2000" dirty="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xmlns="" id="{1E45749C-357A-1176-02BD-31280DA26509}"/>
                </a:ext>
              </a:extLst>
            </p:cNvPr>
            <p:cNvSpPr/>
            <p:nvPr/>
          </p:nvSpPr>
          <p:spPr>
            <a:xfrm>
              <a:off x="1536065" y="3234690"/>
              <a:ext cx="883285" cy="38100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ar-MA" sz="2000" b="1" dirty="0" err="1"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وَٱلْفَواكِهِ</a:t>
              </a:r>
              <a:r>
                <a:rPr lang="ar-MA" sz="2000" b="1" dirty="0"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  <a:r>
                <a:rPr lang="ar-SA" sz="2000" b="1" dirty="0"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   </a:t>
              </a:r>
              <a:endParaRPr lang="fr-MA" sz="2000" dirty="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4807455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6" name="Google Shape;2146;p53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ar-MA" sz="24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عَبِّروا </a:t>
            </a:r>
            <a:r>
              <a:rPr lang="ar-DZ" sz="24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عَنْ كُلِّ مَشْهَدٍ بِجُمْلَةٍ تامَّةٍ:</a:t>
            </a:r>
            <a:endParaRPr lang="fr-MA" sz="2400"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1FC2237E-4876-7B0D-5D28-C992812517C7}"/>
              </a:ext>
            </a:extLst>
          </p:cNvPr>
          <p:cNvSpPr/>
          <p:nvPr/>
        </p:nvSpPr>
        <p:spPr>
          <a:xfrm>
            <a:off x="825762" y="4076085"/>
            <a:ext cx="7677883" cy="24460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endParaRPr lang="ar-MA" sz="3600" b="1" dirty="0">
              <a:solidFill>
                <a:srgbClr val="1F4E79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r" rtl="1"/>
            <a:r>
              <a:rPr lang="ar-DZ" sz="36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لِكَيْ تُحافِظَ عَلى صِحَّتِكَ</a:t>
            </a:r>
            <a:r>
              <a:rPr lang="ar-MA" sz="36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:</a:t>
            </a:r>
          </a:p>
          <a:p>
            <a:pPr algn="r" rtl="1"/>
            <a:r>
              <a:rPr lang="ar-MA" sz="36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        .....................................................................</a:t>
            </a:r>
          </a:p>
          <a:p>
            <a:pPr algn="r" rtl="1"/>
            <a:r>
              <a:rPr lang="ar-MA" sz="36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        .....................................................................</a:t>
            </a:r>
          </a:p>
          <a:p>
            <a:pPr algn="r" rtl="1"/>
            <a:r>
              <a:rPr lang="ar-MA" sz="36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        .....................................................................</a:t>
            </a:r>
          </a:p>
          <a:p>
            <a:pPr algn="r" rtl="1"/>
            <a:endParaRPr lang="fr-MA" sz="3600" b="1" dirty="0">
              <a:solidFill>
                <a:srgbClr val="1F4E79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DDC5FB68-EC3A-547B-9285-BE2A3C76459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9E949416-405D-F17F-EEC2-EED51FA4429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0637" y="14745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B1E48955-6411-3D65-64C0-D9AC83C921D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9503" y="1092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8040416-DD44-9E36-1D14-35CB1C2DC669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BD3270A-A57F-64F6-E5C4-8A65E247E2CE}"/>
              </a:ext>
            </a:extLst>
          </p:cNvPr>
          <p:cNvSpPr>
            <a:spLocks/>
          </p:cNvSpPr>
          <p:nvPr/>
        </p:nvSpPr>
        <p:spPr>
          <a:xfrm>
            <a:off x="825762" y="10924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D8F7782-3E18-0232-7A56-90CE0A6118A1}"/>
              </a:ext>
            </a:extLst>
          </p:cNvPr>
          <p:cNvSpPr>
            <a:spLocks/>
          </p:cNvSpPr>
          <p:nvPr/>
        </p:nvSpPr>
        <p:spPr>
          <a:xfrm>
            <a:off x="4498337" y="149934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endParaRPr lang="ar-MA" sz="1600" b="1" kern="1200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الطلاقة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D0945AC-DEC7-7351-617C-7FC3B60D404C}"/>
              </a:ext>
            </a:extLst>
          </p:cNvPr>
          <p:cNvSpPr>
            <a:spLocks/>
          </p:cNvSpPr>
          <p:nvPr/>
        </p:nvSpPr>
        <p:spPr>
          <a:xfrm>
            <a:off x="2897721" y="993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وضعية تقويمية</a:t>
            </a:r>
          </a:p>
        </p:txBody>
      </p:sp>
      <p:pic>
        <p:nvPicPr>
          <p:cNvPr id="17" name="Google Shape;1246;p5">
            <a:extLst>
              <a:ext uri="{FF2B5EF4-FFF2-40B4-BE49-F238E27FC236}">
                <a16:creationId xmlns:a16="http://schemas.microsoft.com/office/drawing/2014/main" xmlns="" id="{15403335-06C3-A09E-31F5-42C3A8B1EA2A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2263725" y="99317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45D65735-0AAD-CBEB-4BED-E2E28DBAA392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" b="88"/>
          <a:stretch>
            <a:fillRect/>
          </a:stretch>
        </p:blipFill>
        <p:spPr>
          <a:xfrm>
            <a:off x="7931150" y="700088"/>
            <a:ext cx="900113" cy="898525"/>
          </a:xfrm>
          <a:prstGeom prst="rect">
            <a:avLst/>
          </a:prstGeom>
        </p:spPr>
      </p:pic>
      <p:pic>
        <p:nvPicPr>
          <p:cNvPr id="6" name="Image 5" descr="Une image contenant garçon, Dessin animé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EF656FFD-D8A8-6229-1B2B-9435D205CF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3896" y="1780154"/>
            <a:ext cx="6713802" cy="1937503"/>
          </a:xfrm>
          <a:prstGeom prst="rect">
            <a:avLst/>
          </a:prstGeom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xmlns="" id="{6F270226-58DC-AD7F-AE1C-2BEA75311B96}"/>
              </a:ext>
            </a:extLst>
          </p:cNvPr>
          <p:cNvSpPr/>
          <p:nvPr/>
        </p:nvSpPr>
        <p:spPr>
          <a:xfrm>
            <a:off x="6551081" y="3463029"/>
            <a:ext cx="478899" cy="47889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800" b="1" dirty="0"/>
              <a:t>1</a:t>
            </a:r>
            <a:endParaRPr lang="fr-MA" sz="1800" b="1" dirty="0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xmlns="" id="{36F88D81-A7E6-C475-7EC9-F52F2F84385A}"/>
              </a:ext>
            </a:extLst>
          </p:cNvPr>
          <p:cNvSpPr/>
          <p:nvPr/>
        </p:nvSpPr>
        <p:spPr>
          <a:xfrm>
            <a:off x="7800505" y="4832840"/>
            <a:ext cx="478899" cy="47889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800" b="1" dirty="0"/>
              <a:t>1</a:t>
            </a:r>
            <a:endParaRPr lang="fr-MA" sz="1800" b="1" dirty="0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xmlns="" id="{8F39BFD7-0443-8818-395C-FC6658E3627F}"/>
              </a:ext>
            </a:extLst>
          </p:cNvPr>
          <p:cNvSpPr/>
          <p:nvPr/>
        </p:nvSpPr>
        <p:spPr>
          <a:xfrm>
            <a:off x="7802146" y="5399298"/>
            <a:ext cx="478899" cy="47889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800" b="1" dirty="0"/>
              <a:t>2</a:t>
            </a:r>
            <a:endParaRPr lang="fr-MA" sz="1800" b="1" dirty="0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xmlns="" id="{CEB8D422-BAA0-CE31-BF53-485B01285D89}"/>
              </a:ext>
            </a:extLst>
          </p:cNvPr>
          <p:cNvSpPr/>
          <p:nvPr/>
        </p:nvSpPr>
        <p:spPr>
          <a:xfrm>
            <a:off x="4258887" y="3429000"/>
            <a:ext cx="478899" cy="47889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800" b="1" dirty="0"/>
              <a:t>2</a:t>
            </a:r>
            <a:endParaRPr lang="fr-MA" sz="1800" b="1" dirty="0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xmlns="" id="{CCF96727-BB2D-ACE3-C192-495ED404F7B8}"/>
              </a:ext>
            </a:extLst>
          </p:cNvPr>
          <p:cNvSpPr/>
          <p:nvPr/>
        </p:nvSpPr>
        <p:spPr>
          <a:xfrm>
            <a:off x="2163309" y="3478207"/>
            <a:ext cx="478899" cy="47889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800" b="1" dirty="0"/>
              <a:t>3</a:t>
            </a:r>
            <a:endParaRPr lang="fr-MA" sz="1800" b="1" dirty="0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xmlns="" id="{0B88E55E-906B-4F45-DF74-4BBA42FAFBB4}"/>
              </a:ext>
            </a:extLst>
          </p:cNvPr>
          <p:cNvSpPr/>
          <p:nvPr/>
        </p:nvSpPr>
        <p:spPr>
          <a:xfrm>
            <a:off x="7837698" y="5946843"/>
            <a:ext cx="478899" cy="47889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800" b="1" dirty="0"/>
              <a:t>3</a:t>
            </a:r>
            <a:endParaRPr lang="fr-MA" sz="1800" b="1" dirty="0"/>
          </a:p>
        </p:txBody>
      </p:sp>
    </p:spTree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5">
          <a:extLst>
            <a:ext uri="{FF2B5EF4-FFF2-40B4-BE49-F238E27FC236}">
              <a16:creationId xmlns:a16="http://schemas.microsoft.com/office/drawing/2014/main" xmlns="" id="{CC13146C-F20F-4C86-D924-1AD061FD49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6" name="Google Shape;2146;p53">
            <a:extLst>
              <a:ext uri="{FF2B5EF4-FFF2-40B4-BE49-F238E27FC236}">
                <a16:creationId xmlns:a16="http://schemas.microsoft.com/office/drawing/2014/main" xmlns="" id="{F95C8731-303B-5784-C4C1-828B4AD0F62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ar-MA" sz="24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صححوا.</a:t>
            </a:r>
            <a:endParaRPr lang="fr-MA" sz="2400"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A1E96CDE-4D77-CCD1-8BC6-89CFF63D255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5A70AA2B-0AA6-BC2F-4446-D24A47C8210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0637" y="14745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84828CD0-0BBB-B200-01F1-A1638177FF8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9503" y="1092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89A42E4-03DD-8C52-8C61-9E2BCBF7F50E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A114546-D2FF-F7BB-BF02-28E7C9634211}"/>
              </a:ext>
            </a:extLst>
          </p:cNvPr>
          <p:cNvSpPr>
            <a:spLocks/>
          </p:cNvSpPr>
          <p:nvPr/>
        </p:nvSpPr>
        <p:spPr>
          <a:xfrm>
            <a:off x="825762" y="10924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1011540-2321-D168-EC79-7B3C8572B3C7}"/>
              </a:ext>
            </a:extLst>
          </p:cNvPr>
          <p:cNvSpPr>
            <a:spLocks/>
          </p:cNvSpPr>
          <p:nvPr/>
        </p:nvSpPr>
        <p:spPr>
          <a:xfrm>
            <a:off x="4498337" y="149934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endParaRPr lang="ar-MA" sz="1600" b="1" kern="1200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الطلاقة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8613D71-5A08-EC44-649E-600DFB0F8A4F}"/>
              </a:ext>
            </a:extLst>
          </p:cNvPr>
          <p:cNvSpPr>
            <a:spLocks/>
          </p:cNvSpPr>
          <p:nvPr/>
        </p:nvSpPr>
        <p:spPr>
          <a:xfrm>
            <a:off x="2897721" y="993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وضعية تقويمية</a:t>
            </a:r>
          </a:p>
        </p:txBody>
      </p:sp>
      <p:pic>
        <p:nvPicPr>
          <p:cNvPr id="17" name="Google Shape;1246;p5">
            <a:extLst>
              <a:ext uri="{FF2B5EF4-FFF2-40B4-BE49-F238E27FC236}">
                <a16:creationId xmlns:a16="http://schemas.microsoft.com/office/drawing/2014/main" xmlns="" id="{01324403-6E4D-2E9E-CC13-07D093F52126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2263725" y="99317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4BD2A122-574F-9E66-E895-1D364F6A213C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" b="88"/>
          <a:stretch>
            <a:fillRect/>
          </a:stretch>
        </p:blipFill>
        <p:spPr>
          <a:xfrm>
            <a:off x="7931150" y="700088"/>
            <a:ext cx="900113" cy="898525"/>
          </a:xfrm>
          <a:prstGeom prst="rect">
            <a:avLst/>
          </a:prstGeom>
        </p:spPr>
      </p:pic>
      <p:pic>
        <p:nvPicPr>
          <p:cNvPr id="6" name="Image 5" descr="Une image contenant garçon, Dessin animé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4A434839-FF3E-0EAF-6573-151CFA7078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3896" y="1780154"/>
            <a:ext cx="6713802" cy="1937503"/>
          </a:xfrm>
          <a:prstGeom prst="rect">
            <a:avLst/>
          </a:prstGeom>
        </p:spPr>
      </p:pic>
      <p:sp>
        <p:nvSpPr>
          <p:cNvPr id="19" name="Ellipse 18">
            <a:extLst>
              <a:ext uri="{FF2B5EF4-FFF2-40B4-BE49-F238E27FC236}">
                <a16:creationId xmlns:a16="http://schemas.microsoft.com/office/drawing/2014/main" xmlns="" id="{79F1DFC3-52EA-1131-2D69-C95D30307092}"/>
              </a:ext>
            </a:extLst>
          </p:cNvPr>
          <p:cNvSpPr/>
          <p:nvPr/>
        </p:nvSpPr>
        <p:spPr>
          <a:xfrm>
            <a:off x="6551081" y="3463029"/>
            <a:ext cx="478899" cy="47889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800" b="1" dirty="0"/>
              <a:t>1</a:t>
            </a:r>
            <a:endParaRPr lang="fr-MA" sz="1800" b="1" dirty="0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xmlns="" id="{C555F6EB-37D4-CCA1-45FA-61F99A081901}"/>
              </a:ext>
            </a:extLst>
          </p:cNvPr>
          <p:cNvSpPr/>
          <p:nvPr/>
        </p:nvSpPr>
        <p:spPr>
          <a:xfrm>
            <a:off x="4258887" y="3429000"/>
            <a:ext cx="478899" cy="47889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800" b="1" dirty="0"/>
              <a:t>2</a:t>
            </a:r>
            <a:endParaRPr lang="fr-MA" sz="1800" b="1" dirty="0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xmlns="" id="{BD5F051C-6FDC-914B-3752-DCE2E33C1465}"/>
              </a:ext>
            </a:extLst>
          </p:cNvPr>
          <p:cNvSpPr/>
          <p:nvPr/>
        </p:nvSpPr>
        <p:spPr>
          <a:xfrm>
            <a:off x="2163309" y="3478207"/>
            <a:ext cx="478899" cy="47889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800" b="1" dirty="0"/>
              <a:t>3</a:t>
            </a:r>
            <a:endParaRPr lang="fr-MA" sz="1800" b="1" dirty="0"/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xmlns="" id="{FA6A2D59-C9C2-F90B-169B-DA61E5C302F8}"/>
              </a:ext>
            </a:extLst>
          </p:cNvPr>
          <p:cNvGrpSpPr/>
          <p:nvPr/>
        </p:nvGrpSpPr>
        <p:grpSpPr>
          <a:xfrm>
            <a:off x="1252751" y="4028101"/>
            <a:ext cx="6491169" cy="2446013"/>
            <a:chOff x="1240971" y="4088732"/>
            <a:chExt cx="7253343" cy="2446013"/>
          </a:xfrm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xmlns="" id="{4A9924F2-5A69-EF87-B472-B643F40FEA7F}"/>
                </a:ext>
              </a:extLst>
            </p:cNvPr>
            <p:cNvSpPr/>
            <p:nvPr/>
          </p:nvSpPr>
          <p:spPr>
            <a:xfrm>
              <a:off x="1240971" y="4088732"/>
              <a:ext cx="7253343" cy="244601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endParaRPr lang="ar-MA" sz="36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  <a:p>
              <a:pPr algn="r" rtl="1"/>
              <a:r>
                <a:rPr lang="ar-DZ" sz="3600" b="1" dirty="0">
                  <a:solidFill>
                    <a:srgbClr val="1F4E79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لِكَيْ تُحافِظَ عَلى صِحَّتِكَ</a:t>
              </a:r>
              <a:r>
                <a:rPr lang="ar-MA" sz="3600" b="1" dirty="0">
                  <a:solidFill>
                    <a:srgbClr val="1F4E79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:</a:t>
              </a:r>
            </a:p>
            <a:p>
              <a:pPr algn="r" rtl="1"/>
              <a:r>
                <a:rPr lang="ar-MA" sz="3600" b="1" dirty="0">
                  <a:solidFill>
                    <a:srgbClr val="1F4E79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         </a:t>
              </a:r>
              <a:r>
                <a:rPr lang="ar-MA" sz="3600" b="1" kern="1200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اِسْتَيْقِظْ باكِراً.</a:t>
              </a:r>
            </a:p>
            <a:p>
              <a:pPr algn="r" rtl="1"/>
              <a:r>
                <a:rPr lang="ar-MA" sz="3600" b="1" dirty="0">
                  <a:solidFill>
                    <a:srgbClr val="1F4E79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         </a:t>
              </a:r>
              <a:r>
                <a:rPr lang="ar-MA" sz="3600" b="1" kern="1200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تَناوَلْ فَطوراً صِحِّيّاً.</a:t>
              </a:r>
            </a:p>
            <a:p>
              <a:pPr algn="r" rtl="1"/>
              <a:r>
                <a:rPr lang="ar-MA" sz="3600" b="1" dirty="0">
                  <a:solidFill>
                    <a:srgbClr val="1F4E79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         </a:t>
              </a:r>
              <a:r>
                <a:rPr lang="ar-MA" sz="3600" b="1" kern="1200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واظِبْ عَلى مُمارَسَةِ  </a:t>
              </a:r>
              <a:r>
                <a:rPr lang="ar-MA" sz="3600" b="1" kern="1200" dirty="0" err="1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ٱلرِّياضَةِ</a:t>
              </a:r>
              <a:r>
                <a:rPr lang="ar-MA" sz="3600" b="1" kern="1200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.</a:t>
              </a:r>
            </a:p>
            <a:p>
              <a:pPr algn="r" rtl="1"/>
              <a:endParaRPr lang="fr-MA" sz="36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xmlns="" id="{4BAD3390-3A5F-E2AC-B515-22B5CA5409B1}"/>
                </a:ext>
              </a:extLst>
            </p:cNvPr>
            <p:cNvSpPr/>
            <p:nvPr/>
          </p:nvSpPr>
          <p:spPr>
            <a:xfrm>
              <a:off x="7800505" y="4832840"/>
              <a:ext cx="478899" cy="478899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800" b="1" dirty="0"/>
                <a:t>1</a:t>
              </a:r>
              <a:endParaRPr lang="fr-MA" sz="1800" b="1" dirty="0"/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xmlns="" id="{6925DF54-C19F-CA76-FDEC-3D833C35EA52}"/>
                </a:ext>
              </a:extLst>
            </p:cNvPr>
            <p:cNvSpPr/>
            <p:nvPr/>
          </p:nvSpPr>
          <p:spPr>
            <a:xfrm>
              <a:off x="7802146" y="5399298"/>
              <a:ext cx="478899" cy="478899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800" b="1" dirty="0"/>
                <a:t>2</a:t>
              </a:r>
              <a:endParaRPr lang="fr-MA" sz="1800" b="1" dirty="0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xmlns="" id="{72573FB5-FBEB-591A-0532-B6703EC486A0}"/>
                </a:ext>
              </a:extLst>
            </p:cNvPr>
            <p:cNvSpPr/>
            <p:nvPr/>
          </p:nvSpPr>
          <p:spPr>
            <a:xfrm>
              <a:off x="7837698" y="5946843"/>
              <a:ext cx="478899" cy="478899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800" b="1" dirty="0"/>
                <a:t>3</a:t>
              </a:r>
              <a:endParaRPr lang="fr-MA" sz="1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772455254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92AEC28-4F07-75AC-8AA7-B3FC431F1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A832E0D-875F-B20D-A9DB-77EC73F07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760" y="1657671"/>
            <a:ext cx="7886700" cy="720000"/>
          </a:xfrm>
        </p:spPr>
        <p:txBody>
          <a:bodyPr>
            <a:normAutofit/>
          </a:bodyPr>
          <a:lstStyle/>
          <a:p>
            <a:r>
              <a:rPr lang="ar-MA" sz="4400" dirty="0">
                <a:cs typeface="Microsoft Uighur" panose="02000000000000000000" pitchFamily="2" charset="-78"/>
              </a:rPr>
              <a:t> </a:t>
            </a:r>
            <a:r>
              <a:rPr lang="ar-MA" sz="4400" dirty="0">
                <a:solidFill>
                  <a:srgbClr val="424D7B"/>
                </a:solidFill>
                <a:cs typeface="Microsoft Uighur" panose="02000000000000000000" pitchFamily="2" charset="-78"/>
              </a:rPr>
              <a:t>اختتام الحصة </a:t>
            </a:r>
            <a:endParaRPr lang="fr-MA" sz="4400" dirty="0">
              <a:cs typeface="+mn-cs"/>
            </a:endParaRP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xmlns="" id="{42DBFE99-210A-D185-CA4C-BE4A23111FB0}"/>
              </a:ext>
            </a:extLst>
          </p:cNvPr>
          <p:cNvSpPr txBox="1">
            <a:spLocks/>
          </p:cNvSpPr>
          <p:nvPr/>
        </p:nvSpPr>
        <p:spPr>
          <a:xfrm>
            <a:off x="1819656" y="3701351"/>
            <a:ext cx="5459544" cy="85953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ماذا تعلمتم؟</a:t>
            </a:r>
            <a:r>
              <a:rPr kumimoji="0" lang="ar-MA" sz="40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DDF1EC"/>
                </a:solidFill>
                <a:effectLst/>
                <a:uLnTx/>
                <a:uFillTx/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واجباتكم المنزلية. </a:t>
            </a:r>
          </a:p>
        </p:txBody>
      </p: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xmlns="" id="{B9B976A2-4F56-96B0-91F8-0E213E3C1642}"/>
              </a:ext>
            </a:extLst>
          </p:cNvPr>
          <p:cNvSpPr/>
          <p:nvPr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srgbClr val="CAF2F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14EE3A44-1A22-9692-A59D-748383BC8E5E}"/>
              </a:ext>
            </a:extLst>
          </p:cNvPr>
          <p:cNvSpPr/>
          <p:nvPr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F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Google Shape;1680;p27">
            <a:extLst>
              <a:ext uri="{FF2B5EF4-FFF2-40B4-BE49-F238E27FC236}">
                <a16:creationId xmlns:a16="http://schemas.microsoft.com/office/drawing/2014/main" xmlns="" id="{EABC7152-FCF8-A6D9-07D8-205E55A5E4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08806" y="1837671"/>
            <a:ext cx="360000" cy="36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25146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p8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buClr>
                <a:srgbClr val="A5A5A5"/>
              </a:buClr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تدربنا على قراءة فقرة بدقة واسترسال </a:t>
            </a:r>
            <a:endParaRPr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12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A13CFFBA-BDF1-C5FE-C971-A4E3BA3FA3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797E6641-F8BE-E44E-618F-D49BFCB14AC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1C39FD00-ADB4-6C62-D465-D36BDC2CB39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0637" y="14745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5519ABBD-027A-1677-4DE5-28084FB49BD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9503" y="1092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3DB62256-0931-3819-29B3-2258236BED92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103C24BB-8A0E-CBD5-0D02-4059915F6BEE}"/>
              </a:ext>
            </a:extLst>
          </p:cNvPr>
          <p:cNvSpPr>
            <a:spLocks/>
          </p:cNvSpPr>
          <p:nvPr/>
        </p:nvSpPr>
        <p:spPr>
          <a:xfrm>
            <a:off x="825762" y="10924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4AC9B2DA-46C2-3678-7362-4C861912B312}"/>
              </a:ext>
            </a:extLst>
          </p:cNvPr>
          <p:cNvSpPr>
            <a:spLocks/>
          </p:cNvSpPr>
          <p:nvPr/>
        </p:nvSpPr>
        <p:spPr>
          <a:xfrm>
            <a:off x="4498337" y="149934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endParaRPr lang="ar-MA" sz="1600" b="1" kern="1200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الطلاقة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7B306458-5686-D76A-9B32-3CD9C257CA6B}"/>
              </a:ext>
            </a:extLst>
          </p:cNvPr>
          <p:cNvSpPr>
            <a:spLocks/>
          </p:cNvSpPr>
          <p:nvPr/>
        </p:nvSpPr>
        <p:spPr>
          <a:xfrm>
            <a:off x="2897721" y="993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وضعية تقويمية</a:t>
            </a:r>
          </a:p>
        </p:txBody>
      </p:sp>
      <p:pic>
        <p:nvPicPr>
          <p:cNvPr id="32" name="Google Shape;1246;p5">
            <a:extLst>
              <a:ext uri="{FF2B5EF4-FFF2-40B4-BE49-F238E27FC236}">
                <a16:creationId xmlns:a16="http://schemas.microsoft.com/office/drawing/2014/main" xmlns="" id="{DBEACCB4-E559-91E2-ECF4-D1DAE0CA2E2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63725" y="99317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68492FC2-163C-609A-AD9A-9971EE546EFF}"/>
              </a:ext>
            </a:extLst>
          </p:cNvPr>
          <p:cNvSpPr txBox="1">
            <a:spLocks/>
          </p:cNvSpPr>
          <p:nvPr/>
        </p:nvSpPr>
        <p:spPr>
          <a:xfrm>
            <a:off x="632373" y="2332581"/>
            <a:ext cx="7723227" cy="36576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just" defTabSz="457200">
              <a:lnSpc>
                <a:spcPct val="100000"/>
              </a:lnSpc>
              <a:spcBef>
                <a:spcPts val="0"/>
              </a:spcBef>
              <a:buClrTx/>
              <a:defRPr/>
            </a:pP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عَلى مائِدَةِ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غَداءِ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رَقَصْنا وَ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حْتَفَلْنا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بِفَوائِدِنا 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لْكَثيرَةِ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هذا أَميرُ 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لْخُضَرِ يُحَيّيكُمْ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وَهذِهِ طَماطِمُ شَهِيَّةٌ تُطِلُّ عَلَيْكُمْ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أَمّا صَديقُكُمُ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لْجَزَرُ، فَيُهْديكُمْ سَلاماً. أَمّا 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لسَّيِّدَةُ بَطاطا فَتَسْأَلُكُمْ: هَلْ تُفَضِّلونَها مَقْلِيَّةً أَوْ مَطْهِيَّةً؟ </a:t>
            </a:r>
            <a:endParaRPr kumimoji="0" lang="x-none" sz="4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8">
          <a:extLst>
            <a:ext uri="{FF2B5EF4-FFF2-40B4-BE49-F238E27FC236}">
              <a16:creationId xmlns:a16="http://schemas.microsoft.com/office/drawing/2014/main" xmlns="" id="{0E8DE003-7CF3-E12D-6330-0F8343703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p82">
            <a:extLst>
              <a:ext uri="{FF2B5EF4-FFF2-40B4-BE49-F238E27FC236}">
                <a16:creationId xmlns:a16="http://schemas.microsoft.com/office/drawing/2014/main" xmlns="" id="{3CBE324D-8B68-1010-0916-06D3E06676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buClr>
                <a:srgbClr val="A5A5A5"/>
              </a:buClr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تدربنا على الإجابة عن أسئلة الفهم.</a:t>
            </a:r>
            <a:endParaRPr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12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0FE281FB-CFD0-332A-1539-A2003FC366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F116FA10-FEA5-50FB-C044-18B92371869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999A76B0-C05D-85FB-F08C-7B29E059AB5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0637" y="14745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0F10E927-8B8E-9A51-FBC1-C25270D8A5C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9503" y="1092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62847509-2055-DE69-A9D4-D2F5BA2D2894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231B29AD-2388-0DFF-D5F8-B5BA4EB49B8A}"/>
              </a:ext>
            </a:extLst>
          </p:cNvPr>
          <p:cNvSpPr>
            <a:spLocks/>
          </p:cNvSpPr>
          <p:nvPr/>
        </p:nvSpPr>
        <p:spPr>
          <a:xfrm>
            <a:off x="825762" y="10924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6EB333A3-3630-CA0F-09C6-A229CC59FC87}"/>
              </a:ext>
            </a:extLst>
          </p:cNvPr>
          <p:cNvSpPr>
            <a:spLocks/>
          </p:cNvSpPr>
          <p:nvPr/>
        </p:nvSpPr>
        <p:spPr>
          <a:xfrm>
            <a:off x="4498337" y="149934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endParaRPr lang="ar-MA" sz="1600" b="1" kern="1200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الطلاقة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E6191E8D-5376-F9AB-F671-FC0C16F506FE}"/>
              </a:ext>
            </a:extLst>
          </p:cNvPr>
          <p:cNvSpPr>
            <a:spLocks/>
          </p:cNvSpPr>
          <p:nvPr/>
        </p:nvSpPr>
        <p:spPr>
          <a:xfrm>
            <a:off x="2897721" y="993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وضعية تقويمية</a:t>
            </a:r>
          </a:p>
        </p:txBody>
      </p:sp>
      <p:pic>
        <p:nvPicPr>
          <p:cNvPr id="32" name="Google Shape;1246;p5">
            <a:extLst>
              <a:ext uri="{FF2B5EF4-FFF2-40B4-BE49-F238E27FC236}">
                <a16:creationId xmlns:a16="http://schemas.microsoft.com/office/drawing/2014/main" xmlns="" id="{E537DC7E-7AED-1AAD-3FE4-95EBD7228E2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63725" y="99317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 14" descr="Une image contenant texte, écriture manuscrite, Police, capture d’écran&#10;&#10;Le contenu généré par l’IA peut être incorrect.">
            <a:extLst>
              <a:ext uri="{FF2B5EF4-FFF2-40B4-BE49-F238E27FC236}">
                <a16:creationId xmlns:a16="http://schemas.microsoft.com/office/drawing/2014/main" xmlns="" id="{E487BD8B-279D-9FD8-77C6-EDD6997E63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77634" y="2831774"/>
            <a:ext cx="3054152" cy="2350125"/>
          </a:xfrm>
          <a:prstGeom prst="rect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</p:pic>
      <p:pic>
        <p:nvPicPr>
          <p:cNvPr id="17" name="Image 16" descr="Une image contenant texte, écriture manuscrite, Police, capture d’écran&#10;&#10;Le contenu généré par l’IA peut être incorrect.">
            <a:extLst>
              <a:ext uri="{FF2B5EF4-FFF2-40B4-BE49-F238E27FC236}">
                <a16:creationId xmlns:a16="http://schemas.microsoft.com/office/drawing/2014/main" xmlns="" id="{B41E9D24-429A-5E8D-AFD6-6A3422EE57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2373" y="2831774"/>
            <a:ext cx="4664681" cy="2350125"/>
          </a:xfrm>
          <a:prstGeom prst="rect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67130986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8">
          <a:extLst>
            <a:ext uri="{FF2B5EF4-FFF2-40B4-BE49-F238E27FC236}">
              <a16:creationId xmlns:a16="http://schemas.microsoft.com/office/drawing/2014/main" xmlns="" id="{0EA5E034-9174-2ACB-8420-E8019FF353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p82">
            <a:extLst>
              <a:ext uri="{FF2B5EF4-FFF2-40B4-BE49-F238E27FC236}">
                <a16:creationId xmlns:a16="http://schemas.microsoft.com/office/drawing/2014/main" xmlns="" id="{AC85B585-82D5-F67D-5982-D8DE7F9D38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buClr>
                <a:srgbClr val="A5A5A5"/>
              </a:buClr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تدربنا على التعبير عن مشاهد بجمل تامة.</a:t>
            </a:r>
            <a:endParaRPr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12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8168E2A0-2849-2239-010C-603730A06D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DC91B0AE-149E-55AB-07C2-232239A84C0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2D9CEF5A-FAE4-03F2-7AAA-4232E19387D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0637" y="14745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1DFA2CBC-B193-2437-9843-6CC1B9194B0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9503" y="1092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7ED8D9AC-C73E-A9FB-8590-19077D06C8C0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D83DE92E-39E8-870A-E78D-60D4B1F3FF84}"/>
              </a:ext>
            </a:extLst>
          </p:cNvPr>
          <p:cNvSpPr>
            <a:spLocks/>
          </p:cNvSpPr>
          <p:nvPr/>
        </p:nvSpPr>
        <p:spPr>
          <a:xfrm>
            <a:off x="825762" y="10924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105B301B-B993-E31F-DFEA-C1DB0C8115A8}"/>
              </a:ext>
            </a:extLst>
          </p:cNvPr>
          <p:cNvSpPr>
            <a:spLocks/>
          </p:cNvSpPr>
          <p:nvPr/>
        </p:nvSpPr>
        <p:spPr>
          <a:xfrm>
            <a:off x="4498337" y="149934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endParaRPr lang="ar-MA" sz="1600" b="1" kern="1200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الطلاقة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E730E95C-700F-4316-0A43-A8CAD07EBB69}"/>
              </a:ext>
            </a:extLst>
          </p:cNvPr>
          <p:cNvSpPr>
            <a:spLocks/>
          </p:cNvSpPr>
          <p:nvPr/>
        </p:nvSpPr>
        <p:spPr>
          <a:xfrm>
            <a:off x="2897721" y="993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وضعية تقويمية</a:t>
            </a:r>
          </a:p>
        </p:txBody>
      </p:sp>
      <p:pic>
        <p:nvPicPr>
          <p:cNvPr id="32" name="Google Shape;1246;p5">
            <a:extLst>
              <a:ext uri="{FF2B5EF4-FFF2-40B4-BE49-F238E27FC236}">
                <a16:creationId xmlns:a16="http://schemas.microsoft.com/office/drawing/2014/main" xmlns="" id="{17180491-2A81-6EAE-2225-188915E6323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63725" y="99317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 descr="Une image contenant texte, garçon, Visage humain, clipart&#10;&#10;Le contenu généré par l’IA peut être incorrect.">
            <a:extLst>
              <a:ext uri="{FF2B5EF4-FFF2-40B4-BE49-F238E27FC236}">
                <a16:creationId xmlns:a16="http://schemas.microsoft.com/office/drawing/2014/main" xmlns="" id="{78039017-6511-6468-312B-E8062D6A0E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2884" y="2100232"/>
            <a:ext cx="5730737" cy="383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608312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9981650-4413-5D16-1669-DD0B04476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859E313-494C-A3B1-F8B5-FF082D0E6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760" y="1657671"/>
            <a:ext cx="7886700" cy="720000"/>
          </a:xfrm>
        </p:spPr>
        <p:txBody>
          <a:bodyPr>
            <a:normAutofit/>
          </a:bodyPr>
          <a:lstStyle/>
          <a:p>
            <a:r>
              <a:rPr lang="ar-MA" sz="4400" dirty="0">
                <a:cs typeface="Microsoft Uighur" panose="02000000000000000000" pitchFamily="2" charset="-78"/>
              </a:rPr>
              <a:t> </a:t>
            </a:r>
            <a:r>
              <a:rPr lang="ar-MA" sz="4400" dirty="0">
                <a:solidFill>
                  <a:srgbClr val="424D7B"/>
                </a:solidFill>
                <a:cs typeface="Microsoft Uighur" panose="02000000000000000000" pitchFamily="2" charset="-78"/>
              </a:rPr>
              <a:t>اختتام الحصة </a:t>
            </a:r>
            <a:endParaRPr lang="fr-MA" sz="4400" dirty="0">
              <a:cs typeface="+mn-cs"/>
            </a:endParaRP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xmlns="" id="{8655565D-BA0F-B953-17AD-0E2D9F3A84DE}"/>
              </a:ext>
            </a:extLst>
          </p:cNvPr>
          <p:cNvSpPr txBox="1">
            <a:spLocks/>
          </p:cNvSpPr>
          <p:nvPr/>
        </p:nvSpPr>
        <p:spPr>
          <a:xfrm>
            <a:off x="1819656" y="3701351"/>
            <a:ext cx="5459544" cy="85953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DDF1EC"/>
                </a:solidFill>
                <a:effectLst/>
                <a:uLnTx/>
                <a:uFillTx/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ماذا تعلمتم؟</a:t>
            </a:r>
            <a:r>
              <a:rPr kumimoji="0" lang="ar-MA" sz="4000" b="1" i="0" u="none" strike="noStrike" kern="0" cap="none" spc="0" normalizeH="0" noProof="0" dirty="0">
                <a:ln>
                  <a:noFill/>
                </a:ln>
                <a:solidFill>
                  <a:srgbClr val="DDF1EC"/>
                </a:solidFill>
                <a:effectLst/>
                <a:uLnTx/>
                <a:uFillTx/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واجباتكم المنزلية. </a:t>
            </a:r>
          </a:p>
        </p:txBody>
      </p: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xmlns="" id="{0ECBB635-0C5D-4CC8-6C5C-62E47F0C7786}"/>
              </a:ext>
            </a:extLst>
          </p:cNvPr>
          <p:cNvSpPr/>
          <p:nvPr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srgbClr val="CAF2F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5947B153-F4E4-3A15-B189-0C81D5AC5855}"/>
              </a:ext>
            </a:extLst>
          </p:cNvPr>
          <p:cNvSpPr/>
          <p:nvPr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F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Google Shape;1680;p27">
            <a:extLst>
              <a:ext uri="{FF2B5EF4-FFF2-40B4-BE49-F238E27FC236}">
                <a16:creationId xmlns:a16="http://schemas.microsoft.com/office/drawing/2014/main" xmlns="" id="{A4A412D9-BDA5-CADF-60E2-4C731975B0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08806" y="1837671"/>
            <a:ext cx="360000" cy="36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06272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1B819CA-4A5B-8FB5-58EE-5AD70A7D4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FBEBFD8-C8AA-5F2F-B1A3-878B3F34B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0"/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المنزل، تدربوا على قراءة الفقرة الأولى ص </a:t>
            </a:r>
            <a:r>
              <a:rPr lang="ar-MA" dirty="0">
                <a:solidFill>
                  <a:schemeClr val="bg1">
                    <a:lumMod val="65000"/>
                  </a:schemeClr>
                </a:solidFill>
                <a:ea typeface="Calibri" panose="020F0502020204030204" pitchFamily="34" charset="0"/>
              </a:rPr>
              <a:t>112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ارسموا علامة أمام المطلوب </a:t>
            </a:r>
            <a:endParaRPr lang="x-none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0" name="Espace réservé pour une image  19" descr="Une image contenant dessin humoristique, Dessin animé, poupée&#10;&#10;Le contenu généré par l’IA peut être incorrect.">
            <a:extLst>
              <a:ext uri="{FF2B5EF4-FFF2-40B4-BE49-F238E27FC236}">
                <a16:creationId xmlns:a16="http://schemas.microsoft.com/office/drawing/2014/main" xmlns="" id="{A955AF6B-476F-EC07-3D1D-CB7D2B2D805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8650" y="1412928"/>
            <a:ext cx="792000" cy="792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164AF82-FB1B-D087-062B-1C6B1EA5221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FBCA1A9-3B42-A599-B670-DABEA4BF9B2A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910CB3D-0636-130E-42FF-46505C7B673D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7E52538-2135-9310-8538-E293790E2060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6A7150C5-795F-0107-916C-A12A21013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ADB3F6F6-CA87-AFBE-2F3E-9EA5936702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9F8D3612-11C9-6A05-EDF0-7A2E285F22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57098021-C3EF-4A01-2C18-B3DE43BCAF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E137A617-2F8F-6F94-3E94-645058B183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09C422C-13C8-6DCA-D26D-5EAFD0C32401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626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3" name="Espace réservé pour une image 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B88CD697-713B-15AB-9B1D-33C1DD2A8B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grpSp>
        <p:nvGrpSpPr>
          <p:cNvPr id="4" name="Google Shape;2778;p84">
            <a:extLst>
              <a:ext uri="{FF2B5EF4-FFF2-40B4-BE49-F238E27FC236}">
                <a16:creationId xmlns:a16="http://schemas.microsoft.com/office/drawing/2014/main" xmlns="" id="{DD62517A-40E5-26A6-332C-7E16FDDA6CBC}"/>
              </a:ext>
            </a:extLst>
          </p:cNvPr>
          <p:cNvGrpSpPr/>
          <p:nvPr/>
        </p:nvGrpSpPr>
        <p:grpSpPr>
          <a:xfrm>
            <a:off x="5887810" y="3728631"/>
            <a:ext cx="386011" cy="490540"/>
            <a:chOff x="6599825" y="3545249"/>
            <a:chExt cx="1844485" cy="1888130"/>
          </a:xfrm>
          <a:solidFill>
            <a:srgbClr val="00B050"/>
          </a:solidFill>
        </p:grpSpPr>
        <p:sp>
          <p:nvSpPr>
            <p:cNvPr id="9" name="Google Shape;2779;p84">
              <a:extLst>
                <a:ext uri="{FF2B5EF4-FFF2-40B4-BE49-F238E27FC236}">
                  <a16:creationId xmlns:a16="http://schemas.microsoft.com/office/drawing/2014/main" xmlns="" id="{73D0FD7E-FAB4-7BB7-E990-4FC340B9F73F}"/>
                </a:ext>
              </a:extLst>
            </p:cNvPr>
            <p:cNvSpPr/>
            <p:nvPr/>
          </p:nvSpPr>
          <p:spPr>
            <a:xfrm>
              <a:off x="6599825" y="3545249"/>
              <a:ext cx="1844485" cy="1547877"/>
            </a:xfrm>
            <a:custGeom>
              <a:avLst/>
              <a:gdLst/>
              <a:ahLst/>
              <a:cxnLst/>
              <a:rect l="l" t="t" r="r" b="b"/>
              <a:pathLst>
                <a:path w="1473026" h="1236152" extrusionOk="0">
                  <a:moveTo>
                    <a:pt x="1432509" y="496942"/>
                  </a:moveTo>
                  <a:cubicBezTo>
                    <a:pt x="1568492" y="307755"/>
                    <a:pt x="1329231" y="-158874"/>
                    <a:pt x="1199821" y="54880"/>
                  </a:cubicBezTo>
                  <a:cubicBezTo>
                    <a:pt x="929889" y="500698"/>
                    <a:pt x="533833" y="955435"/>
                    <a:pt x="116338" y="1158079"/>
                  </a:cubicBezTo>
                  <a:cubicBezTo>
                    <a:pt x="22292" y="1203772"/>
                    <a:pt x="-129339" y="1262453"/>
                    <a:pt x="210384" y="1223332"/>
                  </a:cubicBezTo>
                  <a:cubicBezTo>
                    <a:pt x="659488" y="1171693"/>
                    <a:pt x="1335960" y="631517"/>
                    <a:pt x="1432509" y="4969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2780;p84">
              <a:extLst>
                <a:ext uri="{FF2B5EF4-FFF2-40B4-BE49-F238E27FC236}">
                  <a16:creationId xmlns:a16="http://schemas.microsoft.com/office/drawing/2014/main" xmlns="" id="{7D1F0473-CFCC-DB8A-4606-6115B10A6117}"/>
                </a:ext>
              </a:extLst>
            </p:cNvPr>
            <p:cNvSpPr/>
            <p:nvPr/>
          </p:nvSpPr>
          <p:spPr>
            <a:xfrm>
              <a:off x="6609337" y="3664709"/>
              <a:ext cx="1647804" cy="1768670"/>
            </a:xfrm>
            <a:custGeom>
              <a:avLst/>
              <a:gdLst/>
              <a:ahLst/>
              <a:cxnLst/>
              <a:rect l="l" t="t" r="r" b="b"/>
              <a:pathLst>
                <a:path w="1315954" h="1412480" extrusionOk="0">
                  <a:moveTo>
                    <a:pt x="485707" y="31461"/>
                  </a:moveTo>
                  <a:cubicBezTo>
                    <a:pt x="287914" y="-91534"/>
                    <a:pt x="-161815" y="177928"/>
                    <a:pt x="60076" y="292943"/>
                  </a:cubicBezTo>
                  <a:cubicBezTo>
                    <a:pt x="522794" y="532673"/>
                    <a:pt x="1002725" y="897590"/>
                    <a:pt x="1232754" y="1300844"/>
                  </a:cubicBezTo>
                  <a:cubicBezTo>
                    <a:pt x="1284549" y="1391760"/>
                    <a:pt x="1353245" y="1539010"/>
                    <a:pt x="1291591" y="1202573"/>
                  </a:cubicBezTo>
                  <a:cubicBezTo>
                    <a:pt x="1210220" y="758008"/>
                    <a:pt x="626385" y="118778"/>
                    <a:pt x="485707" y="314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4" name="Image 13" descr="Une image contenant texte, capture d’écran, Police, écriture manuscrite&#10;&#10;Le contenu généré par l’IA peut être incorrect.">
            <a:extLst>
              <a:ext uri="{FF2B5EF4-FFF2-40B4-BE49-F238E27FC236}">
                <a16:creationId xmlns:a16="http://schemas.microsoft.com/office/drawing/2014/main" xmlns="" id="{D2FFECB0-3634-43C1-0973-AFEFC09B65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32653" y="1584325"/>
            <a:ext cx="3369461" cy="477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159632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0107469-8AE3-6385-0F55-C710E8610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CF720D4-88C5-6047-AE0D-D475144CF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استعدوا للقراءة؛ أمامكم  دقيقة  من أجل قراءة صامتة للفقرة.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Wingdings" panose="05000000000000000000" pitchFamily="2" charset="2"/>
              </a:rPr>
              <a:t>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4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2F31D6B0-3431-F8A4-7E9F-799B6D6EF08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070F83CC-7C61-9769-8530-6DBE11A330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35" y="1432653"/>
            <a:ext cx="782030" cy="900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0A0D27A0-B22C-FCF3-61B5-785DEC8CAC7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6A814BED-55A3-77CD-D25A-E79AC94B062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F893CD47-654F-90DD-2C59-FD4D26A1A05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7436" y="12759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A4134299-D1BE-7A60-9862-489DC983FD30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3B50D235-4429-7FE0-914A-8629B3D7E948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B7C585B6-9CF7-BFC2-F180-F3F5AB0F7C97}"/>
              </a:ext>
            </a:extLst>
          </p:cNvPr>
          <p:cNvSpPr>
            <a:spLocks/>
          </p:cNvSpPr>
          <p:nvPr/>
        </p:nvSpPr>
        <p:spPr>
          <a:xfrm>
            <a:off x="4191513" y="137521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endParaRPr lang="ar-MA" sz="1600" b="1" kern="1200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الطلاقة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DCFFC0C4-3641-62DD-34C9-F9896B71C451}"/>
              </a:ext>
            </a:extLst>
          </p:cNvPr>
          <p:cNvSpPr>
            <a:spLocks/>
          </p:cNvSpPr>
          <p:nvPr/>
        </p:nvSpPr>
        <p:spPr>
          <a:xfrm>
            <a:off x="2601685" y="11765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وضعية تقويمية</a:t>
            </a:r>
          </a:p>
        </p:txBody>
      </p:sp>
      <p:pic>
        <p:nvPicPr>
          <p:cNvPr id="30" name="Google Shape;1246;p5">
            <a:extLst>
              <a:ext uri="{FF2B5EF4-FFF2-40B4-BE49-F238E27FC236}">
                <a16:creationId xmlns:a16="http://schemas.microsoft.com/office/drawing/2014/main" xmlns="" id="{C5637E33-CC67-8735-EE1D-D8967D911224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2019668" y="147451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xmlns="" id="{933949E9-3DA9-A74F-9872-6CF87804F0A4}"/>
              </a:ext>
            </a:extLst>
          </p:cNvPr>
          <p:cNvSpPr txBox="1">
            <a:spLocks/>
          </p:cNvSpPr>
          <p:nvPr/>
        </p:nvSpPr>
        <p:spPr>
          <a:xfrm>
            <a:off x="632373" y="2332581"/>
            <a:ext cx="7723227" cy="36576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just" defTabSz="457200">
              <a:lnSpc>
                <a:spcPct val="100000"/>
              </a:lnSpc>
              <a:spcBef>
                <a:spcPts val="0"/>
              </a:spcBef>
              <a:buClrTx/>
              <a:defRPr/>
            </a:pP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عَلى مائِدَةِ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غَداءِ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رَقَصْنا وَ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حْتَفَلْنا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بِفَوائِدِنا 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لْكَثيرَةِ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هذا أَميرُ 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لْخُضَرِ يُحَيّيكُمْ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وَهذِهِ طَماطِمُ شَهِيَّةٌ تُطِلُّ عَلَيْكُمْ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أَمّا صَديقُكُمُ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لْجَزَرُ، فَيُهْديكُمْ سَلاماً. أَمّا 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لسَّيِّدَةُ بَطاطا فَتَسْأَلُكُمْ: هَلْ تُفَضِّلونَها مَقْلِيَّةً أَوْ مَطْهِيَّةً؟ </a:t>
            </a:r>
            <a:endParaRPr kumimoji="0" lang="x-none" sz="4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0546062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53378BD-3E1D-32B1-DF31-1B3BD443FE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B031F7E-AEB2-7DDC-9215-E50A500D3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التلميذ ....... قم إلى السبورة للقراءة </a:t>
            </a:r>
            <a:r>
              <a:rPr lang="ar-MA" sz="2400" b="1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ويسجل الأستاذ على سجل الطلاقة.</a:t>
            </a:r>
            <a:endParaRPr lang="x-none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590E25EE-BE94-F765-7966-DBAEE65BF9C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7D0354AF-B8F5-F4E7-78F5-4B2BFCA09D7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599DD8B6-DDB0-7F50-5369-1B89AD4284E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66E1A595-B2FF-A6BE-8048-7027E6C0CFB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7436" y="12759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CEC60D68-992E-0595-C01B-807FCFF283F6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E967921E-77D3-3BA4-0856-CE2EB0E1D7BC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BDF542CB-67CC-F4CA-2E8F-BD659400ED84}"/>
              </a:ext>
            </a:extLst>
          </p:cNvPr>
          <p:cNvSpPr>
            <a:spLocks/>
          </p:cNvSpPr>
          <p:nvPr/>
        </p:nvSpPr>
        <p:spPr>
          <a:xfrm>
            <a:off x="4191513" y="137521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endParaRPr lang="ar-MA" sz="1600" b="1" kern="1200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الطلاقة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4163B53D-8A40-B4B6-D57E-E70B8AC08F33}"/>
              </a:ext>
            </a:extLst>
          </p:cNvPr>
          <p:cNvSpPr>
            <a:spLocks/>
          </p:cNvSpPr>
          <p:nvPr/>
        </p:nvSpPr>
        <p:spPr>
          <a:xfrm>
            <a:off x="2601685" y="11765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وضعية تقويمية</a:t>
            </a:r>
          </a:p>
        </p:txBody>
      </p:sp>
      <p:pic>
        <p:nvPicPr>
          <p:cNvPr id="30" name="Google Shape;1246;p5">
            <a:extLst>
              <a:ext uri="{FF2B5EF4-FFF2-40B4-BE49-F238E27FC236}">
                <a16:creationId xmlns:a16="http://schemas.microsoft.com/office/drawing/2014/main" xmlns="" id="{9045A7ED-9449-A964-696D-27130E7A67FD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2019668" y="147451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xmlns="" id="{825F816D-3DE2-E4B3-0FC2-4250760A938E}"/>
              </a:ext>
            </a:extLst>
          </p:cNvPr>
          <p:cNvSpPr txBox="1">
            <a:spLocks/>
          </p:cNvSpPr>
          <p:nvPr/>
        </p:nvSpPr>
        <p:spPr>
          <a:xfrm>
            <a:off x="632373" y="2332581"/>
            <a:ext cx="7723227" cy="36576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just" defTabSz="457200">
              <a:lnSpc>
                <a:spcPct val="100000"/>
              </a:lnSpc>
              <a:spcBef>
                <a:spcPts val="0"/>
              </a:spcBef>
              <a:buClrTx/>
              <a:defRPr/>
            </a:pP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عَلى مائِدَةِ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غَداءِ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رَقَصْنا وَ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حْتَفَلْنا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بِفَوائِدِنا 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لْكَثيرَةِ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هذا أَميرُ 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لْخُضَرِ يُحَيّيكُمْ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وَهذِهِ طَماطِمُ شَهِيَّةٌ تُطِلُّ عَلَيْكُمْ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أَمّا صَديقُكُمُ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لْجَزَرُ، فَيُهْديكُمْ سَلاماً. أَمّا 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لسَّيِّدَةُ بَطاطا فَتَسْأَلُكُمْ: هَلْ تُفَضِّلونَها مَقْلِيَّةً أَوْ مَطْهِيَّةً؟ </a:t>
            </a:r>
            <a:endParaRPr kumimoji="0" lang="x-none" sz="4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6732623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D29EC3B-1C90-F786-378E-814D6F8F2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0591659-788B-E45A-17AB-67DEA6F88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/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عنوان النص الذي تذكركم به هذه الفقرة؟ ما هي شخصياته؟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x-none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25643ACF-55DC-3A4C-0DC1-E8CF337D2AC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2E099972-B97B-18CA-DEFD-5A505B1A712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7000B068-CFAB-A51D-C1F4-2C3C0427E33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03059F82-6CDA-004E-EFA2-D2CF617BC15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7436" y="12759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16FD2C5C-C2DB-C564-4A6C-A7A669A64E93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FD249D76-5F0C-C6CC-FA9B-ACED7D7C3EFF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319F27EF-E8C0-5D17-DCAD-5AF077D2EB7F}"/>
              </a:ext>
            </a:extLst>
          </p:cNvPr>
          <p:cNvSpPr>
            <a:spLocks/>
          </p:cNvSpPr>
          <p:nvPr/>
        </p:nvSpPr>
        <p:spPr>
          <a:xfrm>
            <a:off x="4191513" y="137521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endParaRPr lang="ar-MA" sz="1600" b="1" kern="1200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الطلاقة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5FFF4A0D-256D-7A8C-93AA-7DCC872D3FE6}"/>
              </a:ext>
            </a:extLst>
          </p:cNvPr>
          <p:cNvSpPr>
            <a:spLocks/>
          </p:cNvSpPr>
          <p:nvPr/>
        </p:nvSpPr>
        <p:spPr>
          <a:xfrm>
            <a:off x="2601685" y="11765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وضعية تقويمية</a:t>
            </a:r>
          </a:p>
        </p:txBody>
      </p:sp>
      <p:pic>
        <p:nvPicPr>
          <p:cNvPr id="30" name="Google Shape;1246;p5">
            <a:extLst>
              <a:ext uri="{FF2B5EF4-FFF2-40B4-BE49-F238E27FC236}">
                <a16:creationId xmlns:a16="http://schemas.microsoft.com/office/drawing/2014/main" xmlns="" id="{49831C80-395F-74A6-AECE-8F3C632CAD8F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2019668" y="147451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xmlns="" id="{8A9927D9-D815-0A2F-6B53-8E67BFBCD7DA}"/>
              </a:ext>
            </a:extLst>
          </p:cNvPr>
          <p:cNvSpPr txBox="1">
            <a:spLocks/>
          </p:cNvSpPr>
          <p:nvPr/>
        </p:nvSpPr>
        <p:spPr>
          <a:xfrm>
            <a:off x="632373" y="2332581"/>
            <a:ext cx="7723227" cy="36576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just" defTabSz="457200">
              <a:lnSpc>
                <a:spcPct val="100000"/>
              </a:lnSpc>
              <a:spcBef>
                <a:spcPts val="0"/>
              </a:spcBef>
              <a:buClrTx/>
              <a:defRPr/>
            </a:pP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عَلى مائِدَةِ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غَداءِ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رَقَصْنا وَ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حْتَفَلْنا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بِفَوائِدِنا 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لْكَثيرَةِ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هذا أَميرُ 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لْخُضَرِ يُحَيّيكُمْ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وَهذِهِ طَماطِمُ شَهِيَّةٌ تُطِلُّ عَلَيْكُمْ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أَمّا صَديقُكُمُ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لْجَزَرُ، فَيُهْديكُمْ سَلاماً. أَمّا 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لسَّيِّدَةُ بَطاطا فَتَسْأَلُكُمْ: هَلْ تُفَضِّلونَها مَقْلِيَّةً أَوْ مَطْهِيَّةً؟ </a:t>
            </a:r>
            <a:endParaRPr kumimoji="0" lang="x-none" sz="4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581658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55C431B-6428-ADBD-0530-343EA51B1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7E91B3D-0484-8148-B32A-8763EF757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ألواحكم سأملي عليكم كلمات.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Espace réservé pour une image  17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8977083B-BEFA-3C34-0D5C-8881EA2D85E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7" name="Google Shape;1379;p12">
            <a:extLst>
              <a:ext uri="{FF2B5EF4-FFF2-40B4-BE49-F238E27FC236}">
                <a16:creationId xmlns:a16="http://schemas.microsoft.com/office/drawing/2014/main" xmlns="" id="{050D49AC-31F7-63A7-281B-E5EF5C597E3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l="761" t="13526" r="-800" b="14953"/>
          <a:stretch/>
        </p:blipFill>
        <p:spPr>
          <a:xfrm>
            <a:off x="2791325" y="2711115"/>
            <a:ext cx="3601453" cy="257475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D9803B99-A0C3-1FED-8161-6BB5CA30A5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8DEE0077-4732-B4C6-DD24-EEED437BD95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547B9708-6322-25E5-861C-E0E0E6AA6FB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7436" y="12759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32ECA8D2-9F90-7E59-E2A0-063C12EB6D15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73C234D4-645B-0EB9-8FF4-AA19B367B2AF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E120FF42-82FB-0742-8B27-BF68F36F7F2C}"/>
              </a:ext>
            </a:extLst>
          </p:cNvPr>
          <p:cNvSpPr>
            <a:spLocks/>
          </p:cNvSpPr>
          <p:nvPr/>
        </p:nvSpPr>
        <p:spPr>
          <a:xfrm>
            <a:off x="4191513" y="137521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endParaRPr lang="ar-MA" sz="1600" b="1" kern="1200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الطلاقة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5568710F-5600-9C8C-9734-3DD1BBCAF0CC}"/>
              </a:ext>
            </a:extLst>
          </p:cNvPr>
          <p:cNvSpPr>
            <a:spLocks/>
          </p:cNvSpPr>
          <p:nvPr/>
        </p:nvSpPr>
        <p:spPr>
          <a:xfrm>
            <a:off x="2601685" y="11765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وضعية تقويمية</a:t>
            </a:r>
          </a:p>
        </p:txBody>
      </p:sp>
      <p:pic>
        <p:nvPicPr>
          <p:cNvPr id="30" name="Google Shape;1246;p5">
            <a:extLst>
              <a:ext uri="{FF2B5EF4-FFF2-40B4-BE49-F238E27FC236}">
                <a16:creationId xmlns:a16="http://schemas.microsoft.com/office/drawing/2014/main" xmlns="" id="{4406D67C-AAF0-E617-49ED-9CC29E71F3EC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2019668" y="147451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606133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59C6C5B-AA2B-866E-7545-20CBD7DCC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C16DE72-0156-8240-A1E1-07F3F54A1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سأقرأ الكلمات .من يقرأ ؟</a:t>
            </a:r>
            <a:endParaRPr lang="x-none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1A63DDB9-C6F1-351C-6E5D-D00C511CA76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4" name="Google Shape;1671;p201">
            <a:extLst>
              <a:ext uri="{FF2B5EF4-FFF2-40B4-BE49-F238E27FC236}">
                <a16:creationId xmlns:a16="http://schemas.microsoft.com/office/drawing/2014/main" xmlns="" id="{98EDCEC0-4B5D-E68E-8A59-E423735CECD5}"/>
              </a:ext>
            </a:extLst>
          </p:cNvPr>
          <p:cNvSpPr/>
          <p:nvPr/>
        </p:nvSpPr>
        <p:spPr>
          <a:xfrm>
            <a:off x="5923794" y="3447401"/>
            <a:ext cx="2434438" cy="11226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ar-MA" altLang="fr-FR" sz="8000" b="1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اَل</a:t>
            </a:r>
            <a:r>
              <a:rPr lang="ar-MA" altLang="fr-FR" sz="80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صَّديقُ</a:t>
            </a:r>
            <a:endParaRPr lang="ar-MA" sz="8000" b="1" dirty="0">
              <a:solidFill>
                <a:srgbClr val="424D7B"/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5" name="Google Shape;1671;p201">
            <a:extLst>
              <a:ext uri="{FF2B5EF4-FFF2-40B4-BE49-F238E27FC236}">
                <a16:creationId xmlns:a16="http://schemas.microsoft.com/office/drawing/2014/main" xmlns="" id="{F68D3A6F-E11A-39EA-A7A4-41181D5644E0}"/>
              </a:ext>
            </a:extLst>
          </p:cNvPr>
          <p:cNvSpPr/>
          <p:nvPr/>
        </p:nvSpPr>
        <p:spPr>
          <a:xfrm>
            <a:off x="3469269" y="3447401"/>
            <a:ext cx="2246189" cy="11226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MA" sz="8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اَلْ</a:t>
            </a:r>
            <a:r>
              <a:rPr kumimoji="0" lang="ar-MA" sz="8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خُضَرُ</a:t>
            </a:r>
            <a:endParaRPr kumimoji="0" lang="ar-MA" sz="80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8" name="Google Shape;1671;p201">
            <a:extLst>
              <a:ext uri="{FF2B5EF4-FFF2-40B4-BE49-F238E27FC236}">
                <a16:creationId xmlns:a16="http://schemas.microsoft.com/office/drawing/2014/main" xmlns="" id="{B6A6BD5D-0CB2-4128-1286-20620FC60365}"/>
              </a:ext>
            </a:extLst>
          </p:cNvPr>
          <p:cNvSpPr/>
          <p:nvPr/>
        </p:nvSpPr>
        <p:spPr>
          <a:xfrm>
            <a:off x="826496" y="3447401"/>
            <a:ext cx="2246189" cy="11226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ar-MA" sz="8000" b="1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اَل</a:t>
            </a:r>
            <a:r>
              <a:rPr lang="ar-MA" sz="80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شَّهِيَّةُ</a:t>
            </a:r>
            <a:endParaRPr kumimoji="0" lang="ar-MA" sz="8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144223FE-D7D4-CDFD-1DBD-EAA51FC1E3D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C3D6D00B-EC92-C410-BAC9-5385142BC6E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C0786906-192A-6289-71FD-8697D20240D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7436" y="12759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E6567599-8F07-35B6-01AF-904E2DD7EEDD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7BF6E7A6-4DF4-A560-E915-41541BA44F65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74F63DF8-0B7F-3BF2-1769-C1A8F02DFE2C}"/>
              </a:ext>
            </a:extLst>
          </p:cNvPr>
          <p:cNvSpPr>
            <a:spLocks/>
          </p:cNvSpPr>
          <p:nvPr/>
        </p:nvSpPr>
        <p:spPr>
          <a:xfrm>
            <a:off x="4191513" y="137521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endParaRPr lang="ar-MA" sz="1600" b="1" kern="1200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الطلاقة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2C3BC703-7527-A154-A5BF-7688D9C69A84}"/>
              </a:ext>
            </a:extLst>
          </p:cNvPr>
          <p:cNvSpPr>
            <a:spLocks/>
          </p:cNvSpPr>
          <p:nvPr/>
        </p:nvSpPr>
        <p:spPr>
          <a:xfrm>
            <a:off x="2601685" y="11765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وضعية تقويمية</a:t>
            </a:r>
          </a:p>
        </p:txBody>
      </p:sp>
      <p:pic>
        <p:nvPicPr>
          <p:cNvPr id="24" name="Google Shape;1246;p5">
            <a:extLst>
              <a:ext uri="{FF2B5EF4-FFF2-40B4-BE49-F238E27FC236}">
                <a16:creationId xmlns:a16="http://schemas.microsoft.com/office/drawing/2014/main" xmlns="" id="{CFC64577-92B4-B09B-197D-C3F6425C325F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2019668" y="147451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10006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8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3_01- نشاط اعتيادي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افتتاح الحصة 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02- معــــــــــجم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03- استماع وتحدث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03- استماع وتحدث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04- قراءة/ كتابة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02- معــــــــــجم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4677</TotalTime>
  <Words>1644</Words>
  <Application>Microsoft Office PowerPoint</Application>
  <PresentationFormat>Affichage à l'écran (4:3)</PresentationFormat>
  <Paragraphs>443</Paragraphs>
  <Slides>49</Slides>
  <Notes>24</Notes>
  <HiddenSlides>0</HiddenSlides>
  <MMClips>0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13</vt:i4>
      </vt:variant>
      <vt:variant>
        <vt:lpstr>Titres des diapositives</vt:lpstr>
      </vt:variant>
      <vt:variant>
        <vt:i4>49</vt:i4>
      </vt:variant>
    </vt:vector>
  </HeadingPairs>
  <TitlesOfParts>
    <vt:vector size="75" baseType="lpstr">
      <vt:lpstr>Wingdings</vt:lpstr>
      <vt:lpstr>Noto Sans Symbols</vt:lpstr>
      <vt:lpstr>Dosis Medium</vt:lpstr>
      <vt:lpstr>Abadi</vt:lpstr>
      <vt:lpstr>Dosis</vt:lpstr>
      <vt:lpstr>Dosis ExtraBold</vt:lpstr>
      <vt:lpstr>Microsoft Uighur</vt:lpstr>
      <vt:lpstr>Aptos</vt:lpstr>
      <vt:lpstr>Arial</vt:lpstr>
      <vt:lpstr>Aptos Display</vt:lpstr>
      <vt:lpstr>Calibri</vt:lpstr>
      <vt:lpstr>Times New Roman</vt:lpstr>
      <vt:lpstr>Dosis SemiBold</vt:lpstr>
      <vt:lpstr>Thème Office</vt:lpstr>
      <vt:lpstr>02- معــــــــــجم</vt:lpstr>
      <vt:lpstr>03- استماع وتحدث</vt:lpstr>
      <vt:lpstr>1_03- استماع وتحدث</vt:lpstr>
      <vt:lpstr>1_04- قراءة/ كتابة</vt:lpstr>
      <vt:lpstr>3_Env-Enseignant</vt:lpstr>
      <vt:lpstr>1_Conception personnalisée</vt:lpstr>
      <vt:lpstr>00_Env-Enseignant</vt:lpstr>
      <vt:lpstr>1_02- معــــــــــجم</vt:lpstr>
      <vt:lpstr>2_01- نشاط اعتيادي</vt:lpstr>
      <vt:lpstr>3_01- نشاط اعتيادي</vt:lpstr>
      <vt:lpstr>افتتاح الحصة  nv</vt:lpstr>
      <vt:lpstr>1_01- نشاط اعتيادي</vt:lpstr>
      <vt:lpstr>Présentation PowerPoint</vt:lpstr>
      <vt:lpstr>ننشد معا</vt:lpstr>
      <vt:lpstr>Présentation PowerPoint</vt:lpstr>
      <vt:lpstr>انتبهوا جيدا كيف سأقرأ النصَّ. </vt:lpstr>
      <vt:lpstr>استعدوا للقراءة؛ أمامكم  دقيقة  من أجل قراءة صامتة للفقرة.</vt:lpstr>
      <vt:lpstr>التلميذ ....... قم إلى السبورة للقراءة . ويسجل الأستاذ على سجل الطلاقة.</vt:lpstr>
      <vt:lpstr>  ما عنوان النص الذي تذكركم به هذه الفقرة؟ ما هي شخصياته؟ .</vt:lpstr>
      <vt:lpstr>خذوا ألواحكم سأملي عليكم كلمات.</vt:lpstr>
      <vt:lpstr>سأقرأ الكلمات .من يقرأ ؟</vt:lpstr>
      <vt:lpstr>انظروا إلى الكلمة جيدا. </vt:lpstr>
      <vt:lpstr>اكتبوا.  ينطق الأستاذ الكلمة.</vt:lpstr>
      <vt:lpstr>ارفعوا الألواح، صححوا.</vt:lpstr>
      <vt:lpstr>انظروا إلى الكلمة جيدا. </vt:lpstr>
      <vt:lpstr>اكتبوا. ينطق الأستاذ الكلمة.</vt:lpstr>
      <vt:lpstr>ارفعوا الألواح، صححوا.</vt:lpstr>
      <vt:lpstr>انظروا إلى الكلمة جيدا. </vt:lpstr>
      <vt:lpstr>اكتبوا.  ينطق الأستاذ الكلمة.</vt:lpstr>
      <vt:lpstr>ارفعوا الألواح، صححوا.</vt:lpstr>
      <vt:lpstr>Présentation PowerPoint</vt:lpstr>
      <vt:lpstr> </vt:lpstr>
      <vt:lpstr> </vt:lpstr>
      <vt:lpstr> </vt:lpstr>
      <vt:lpstr> </vt:lpstr>
      <vt:lpstr>خذوا ألواحكم سأطرح عليكم بعض الأسئلة.</vt:lpstr>
      <vt:lpstr> نَصَحَتِ ٱلتُّفّاحَةُ ٱلسِّحْرِيَّةُ عُمَرَ. اكتبوا الحرف المناسب على الألواح</vt:lpstr>
      <vt:lpstr> نَصَحَتِ ٱلتُّفّاحَةُ ٱلسِّحْرِيَّةُ عُمَرَ. اكتبوا الحرف المناسب على الألواح</vt:lpstr>
      <vt:lpstr>كَانَ سِرُّ قُوَّةِ عُمَرَ.  اكتبوا الحرف المناسب على الألواح</vt:lpstr>
      <vt:lpstr>كَانَ سِرُّ قُوَّةِ عُمَرَ.  اكتبوا الحرف المناسب على الألواح</vt:lpstr>
      <vt:lpstr>ساعَدَتِ  ٱلتُّفَّاحَةُ عُمَرَ.اكتبوا الحرف المناسب للجواب الصحيح</vt:lpstr>
      <vt:lpstr>ساعَدَتِ  ٱلتُّفَّاحَةُ عُمَرَ.اكتبوا الحرف المناسب للجواب الصحيح</vt:lpstr>
      <vt:lpstr>أَصْبَحَ عُمَرُ يُلَقَّبُ بِـ"بَطَلِ ٱلصِّحَّةِ". اكتبوا الحرف المناسب للجواب الصحيح</vt:lpstr>
      <vt:lpstr>أَصْبَحَ عُمَرُ يُلَقَّبُ بِـ"بَطَلِ ٱلصِّحَّةِ". اكتبوا الحرف المناسب للجواب الصحيح</vt:lpstr>
      <vt:lpstr>سأقرأ الفقرات، انتبهوا جيدا</vt:lpstr>
      <vt:lpstr>من يقرأ؟</vt:lpstr>
      <vt:lpstr>اكتبوا الرقم المناسب لملخص قصة" شكرا أمي"</vt:lpstr>
      <vt:lpstr>الرقم المناسب لملخص قصة" بطل الصحة" هو 1. من يقرأ؟</vt:lpstr>
      <vt:lpstr> خذوا دفاتركم</vt:lpstr>
      <vt:lpstr> رَتِّبوا ٱلْكَلِماتِ لِتَرْكيبِ جُمَلٍ:  </vt:lpstr>
      <vt:lpstr>صححوا. </vt:lpstr>
      <vt:lpstr> رَتِّبوا ٱلْكَلِماتِ لِتَرْكيبِ جُمَلٍ:  </vt:lpstr>
      <vt:lpstr> رَتِّبوا ٱلْكَلِماتِ لِتَرْكيبِ جُمَلٍ:  </vt:lpstr>
      <vt:lpstr>عَبِّروا عَنْ كُلِّ مَشْهَدٍ بِجُمْلَةٍ تامَّةٍ:</vt:lpstr>
      <vt:lpstr>صححوا.</vt:lpstr>
      <vt:lpstr> اختتام الحصة </vt:lpstr>
      <vt:lpstr>تدربنا على قراءة فقرة بدقة واسترسال </vt:lpstr>
      <vt:lpstr>تدربنا على الإجابة عن أسئلة الفهم.</vt:lpstr>
      <vt:lpstr>تدربنا على التعبير عن مشاهد بجمل تامة.</vt:lpstr>
      <vt:lpstr> اختتام الحصة </vt:lpstr>
      <vt:lpstr>في المنزل، تدربوا على قراءة الفقرة الأولى ص 112. ارسموا علامة أمام المطلوب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BTIHAJ</dc:creator>
  <cp:lastModifiedBy>HP</cp:lastModifiedBy>
  <cp:revision>45</cp:revision>
  <dcterms:created xsi:type="dcterms:W3CDTF">2023-09-20T21:35:22Z</dcterms:created>
  <dcterms:modified xsi:type="dcterms:W3CDTF">2026-01-12T10:52:18Z</dcterms:modified>
</cp:coreProperties>
</file>