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2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3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96" r:id="rId2"/>
    <p:sldMasterId id="2147483732" r:id="rId3"/>
    <p:sldMasterId id="2147483773" r:id="rId4"/>
    <p:sldMasterId id="2147483836" r:id="rId5"/>
    <p:sldMasterId id="2147483851" r:id="rId6"/>
    <p:sldMasterId id="2147483863" r:id="rId7"/>
    <p:sldMasterId id="2147483865" r:id="rId8"/>
    <p:sldMasterId id="2147483902" r:id="rId9"/>
    <p:sldMasterId id="2147483925" r:id="rId10"/>
    <p:sldMasterId id="2147483948" r:id="rId11"/>
    <p:sldMasterId id="2147483965" r:id="rId12"/>
    <p:sldMasterId id="2147484014" r:id="rId13"/>
    <p:sldMasterId id="2147484034" r:id="rId14"/>
  </p:sldMasterIdLst>
  <p:notesMasterIdLst>
    <p:notesMasterId r:id="rId81"/>
  </p:notesMasterIdLst>
  <p:sldIdLst>
    <p:sldId id="2147482793" r:id="rId15"/>
    <p:sldId id="2147482729" r:id="rId16"/>
    <p:sldId id="2147482730" r:id="rId17"/>
    <p:sldId id="2134806537" r:id="rId18"/>
    <p:sldId id="2147482751" r:id="rId19"/>
    <p:sldId id="2134806539" r:id="rId20"/>
    <p:sldId id="2147482519" r:id="rId21"/>
    <p:sldId id="2147482752" r:id="rId22"/>
    <p:sldId id="2134806541" r:id="rId23"/>
    <p:sldId id="2134806522" r:id="rId24"/>
    <p:sldId id="2134806543" r:id="rId25"/>
    <p:sldId id="2134806544" r:id="rId26"/>
    <p:sldId id="2134806542" r:id="rId27"/>
    <p:sldId id="2134806547" r:id="rId28"/>
    <p:sldId id="2134806548" r:id="rId29"/>
    <p:sldId id="2134806550" r:id="rId30"/>
    <p:sldId id="2134806551" r:id="rId31"/>
    <p:sldId id="2134806552" r:id="rId32"/>
    <p:sldId id="2134806554" r:id="rId33"/>
    <p:sldId id="2147482705" r:id="rId34"/>
    <p:sldId id="2134806559" r:id="rId35"/>
    <p:sldId id="2134806560" r:id="rId36"/>
    <p:sldId id="2147482767" r:id="rId37"/>
    <p:sldId id="2147482768" r:id="rId38"/>
    <p:sldId id="2147482769" r:id="rId39"/>
    <p:sldId id="2147482770" r:id="rId40"/>
    <p:sldId id="2147482771" r:id="rId41"/>
    <p:sldId id="2147482772" r:id="rId42"/>
    <p:sldId id="2147482773" r:id="rId43"/>
    <p:sldId id="2147482776" r:id="rId44"/>
    <p:sldId id="2147482775" r:id="rId45"/>
    <p:sldId id="2147482774" r:id="rId46"/>
    <p:sldId id="2147482491" r:id="rId47"/>
    <p:sldId id="2147482740" r:id="rId48"/>
    <p:sldId id="2147482777" r:id="rId49"/>
    <p:sldId id="2147482778" r:id="rId50"/>
    <p:sldId id="2147482779" r:id="rId51"/>
    <p:sldId id="2147482780" r:id="rId52"/>
    <p:sldId id="2147482781" r:id="rId53"/>
    <p:sldId id="2147482741" r:id="rId54"/>
    <p:sldId id="2147482742" r:id="rId55"/>
    <p:sldId id="2147482782" r:id="rId56"/>
    <p:sldId id="2147482783" r:id="rId57"/>
    <p:sldId id="2147482784" r:id="rId58"/>
    <p:sldId id="2147482785" r:id="rId59"/>
    <p:sldId id="2147482786" r:id="rId60"/>
    <p:sldId id="2147482743" r:id="rId61"/>
    <p:sldId id="315" r:id="rId62"/>
    <p:sldId id="2147482787" r:id="rId63"/>
    <p:sldId id="2147482792" r:id="rId64"/>
    <p:sldId id="2147482791" r:id="rId65"/>
    <p:sldId id="2147482763" r:id="rId66"/>
    <p:sldId id="2147482761" r:id="rId67"/>
    <p:sldId id="2147482788" r:id="rId68"/>
    <p:sldId id="2147482789" r:id="rId69"/>
    <p:sldId id="2147482790" r:id="rId70"/>
    <p:sldId id="2147482794" r:id="rId71"/>
    <p:sldId id="2147482795" r:id="rId72"/>
    <p:sldId id="2147482524" r:id="rId73"/>
    <p:sldId id="337" r:id="rId74"/>
    <p:sldId id="2147482753" r:id="rId75"/>
    <p:sldId id="2147482764" r:id="rId76"/>
    <p:sldId id="2147482521" r:id="rId77"/>
    <p:sldId id="2147482499" r:id="rId78"/>
    <p:sldId id="2147482510" r:id="rId79"/>
    <p:sldId id="2147482522" r:id="rId80"/>
  </p:sldIdLst>
  <p:sldSz cx="9144000" cy="6858000" type="screen4x3"/>
  <p:notesSz cx="6858000" cy="9144000"/>
  <p:embeddedFontLst>
    <p:embeddedFont>
      <p:font typeface="Noto Sans Symbols" panose="020B0604020202020204" charset="0"/>
      <p:regular r:id="rId82"/>
      <p:bold r:id="rId83"/>
    </p:embeddedFont>
    <p:embeddedFont>
      <p:font typeface="Abadi" panose="020B0604020202020204" charset="0"/>
      <p:regular r:id="rId84"/>
      <p:bold r:id="rId85"/>
      <p:italic r:id="rId86"/>
      <p:boldItalic r:id="rId87"/>
    </p:embeddedFont>
    <p:embeddedFont>
      <p:font typeface="Dosis" panose="020B0604020202020204" charset="0"/>
      <p:regular r:id="rId88"/>
      <p:bold r:id="rId89"/>
    </p:embeddedFont>
    <p:embeddedFont>
      <p:font typeface="Microsoft Uighur" panose="02000000000000000000" pitchFamily="2" charset="-78"/>
      <p:regular r:id="rId90"/>
      <p:bold r:id="rId91"/>
    </p:embeddedFont>
    <p:embeddedFont>
      <p:font typeface="Dosis SemiBold" panose="020B0604020202020204" charset="0"/>
      <p:regular r:id="rId92"/>
      <p:bold r:id="rId93"/>
    </p:embeddedFont>
    <p:embeddedFont>
      <p:font typeface="Helvetica" panose="020B0604020202020204" pitchFamily="34" charset="0"/>
      <p:regular r:id="rId94"/>
      <p:bold r:id="rId95"/>
      <p:italic r:id="rId96"/>
      <p:boldItalic r:id="rId97"/>
    </p:embeddedFont>
    <p:embeddedFont>
      <p:font typeface="Calibri" panose="020F0502020204030204" pitchFamily="34" charset="0"/>
      <p:regular r:id="rId98"/>
      <p:bold r:id="rId99"/>
      <p:italic r:id="rId100"/>
      <p:boldItalic r:id="rId101"/>
    </p:embeddedFont>
    <p:embeddedFont>
      <p:font typeface="Dosis Medium" panose="020B0604020202020204" charset="0"/>
      <p:regular r:id="rId102"/>
      <p:bold r:id="rId10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DDF1EC"/>
    <a:srgbClr val="D6E9EA"/>
    <a:srgbClr val="00ABA3"/>
    <a:srgbClr val="00ACA4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font" Target="fonts/font21.fntdata"/><Relationship Id="rId128" Type="http://customschemas.google.com/relationships/presentationmetadata" Target="meta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font" Target="fonts/font4.fntdata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font" Target="fonts/font22.fntdata"/><Relationship Id="rId129" Type="http://schemas.openxmlformats.org/officeDocument/2006/relationships/presProps" Target="pres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font" Target="fonts/font16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font" Target="fonts/font6.fntdata"/><Relationship Id="rId131" Type="http://schemas.openxmlformats.org/officeDocument/2006/relationships/theme" Target="theme/theme1.xml"/><Relationship Id="rId61" Type="http://schemas.openxmlformats.org/officeDocument/2006/relationships/slide" Target="slides/slide47.xml"/><Relationship Id="rId82" Type="http://schemas.openxmlformats.org/officeDocument/2006/relationships/font" Target="fonts/font1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font" Target="fonts/font19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67693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696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D840092A-DBFC-36F6-1CDB-F87E125EE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41D6D7AA-144B-37EF-59B2-CA611218E8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4615A4E3-6DDE-4684-BA40-FB29EC9CCA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1930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732EC969-F3C3-EF89-CD3C-C74793E8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8BE9A82B-C409-27BE-B909-F84647D1AF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F555B1B0-A642-22A6-7985-BF69605BF6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7484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F7F92507-0282-1D5D-0AEE-9AA8D6C20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B1715747-F6C7-AB14-D176-8A1C04698F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8C323E17-F6A1-1F00-BF25-9EE98B96D7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5101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600DE07E-4E32-77D4-93AB-19B5AC71C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EE5B59AD-5718-33FD-BB8E-3B1F097B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332F3809-4C9E-CD8C-F15C-88920252A3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7571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7720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A0D8B181-79E5-AF3B-6948-0A58EA5D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52152AA8-4981-F23E-69D7-D2C099D39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FF19C800-DAEC-277E-C85E-A019521AE7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339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79AB5220-7D76-A3F5-6C26-1FB52878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4F2B7950-BB3B-7CFD-C346-AEDF9E794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51919102-7ADC-9C8A-2D95-C7749294F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03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xmlns="" id="{8219841E-AE20-CAA3-B338-4B28D752E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xmlns="" id="{37C428AA-4B7F-0B6A-8194-D9D17ACC50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xmlns="" id="{616CA406-473C-C30F-007D-22FC13FC6B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xmlns="" id="{28DEFFE2-0EEB-BFA5-A3A5-E1E575BDEF0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1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>
          <a:extLst>
            <a:ext uri="{FF2B5EF4-FFF2-40B4-BE49-F238E27FC236}">
              <a16:creationId xmlns:a16="http://schemas.microsoft.com/office/drawing/2014/main" xmlns="" id="{45AE8D1A-8E99-E2A9-AFE4-E69A295A9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>
            <a:extLst>
              <a:ext uri="{FF2B5EF4-FFF2-40B4-BE49-F238E27FC236}">
                <a16:creationId xmlns:a16="http://schemas.microsoft.com/office/drawing/2014/main" xmlns="" id="{E039F39C-0DFC-B353-633C-8E231D6EDF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76" name="Google Shape;1376;p12:notes">
            <a:extLst>
              <a:ext uri="{FF2B5EF4-FFF2-40B4-BE49-F238E27FC236}">
                <a16:creationId xmlns:a16="http://schemas.microsoft.com/office/drawing/2014/main" xmlns="" id="{1C067D0F-3C46-981F-2DA0-D44EC0D13D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201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78" name="Google Shape;22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930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>
          <a:extLst>
            <a:ext uri="{FF2B5EF4-FFF2-40B4-BE49-F238E27FC236}">
              <a16:creationId xmlns:a16="http://schemas.microsoft.com/office/drawing/2014/main" xmlns="" id="{0155969E-A20C-77C8-CFA0-CD8964F14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>
            <a:extLst>
              <a:ext uri="{FF2B5EF4-FFF2-40B4-BE49-F238E27FC236}">
                <a16:creationId xmlns:a16="http://schemas.microsoft.com/office/drawing/2014/main" xmlns="" id="{6AB7E5BC-79E0-AFE8-022D-2A87A1EC4E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76" name="Google Shape;1376;p12:notes">
            <a:extLst>
              <a:ext uri="{FF2B5EF4-FFF2-40B4-BE49-F238E27FC236}">
                <a16:creationId xmlns:a16="http://schemas.microsoft.com/office/drawing/2014/main" xmlns="" id="{D2805270-E537-6955-BFE8-E9EF6A1A0B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509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>
          <a:extLst>
            <a:ext uri="{FF2B5EF4-FFF2-40B4-BE49-F238E27FC236}">
              <a16:creationId xmlns:a16="http://schemas.microsoft.com/office/drawing/2014/main" xmlns="" id="{07DED665-E9A4-C9E8-D7E2-CD66A5B00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>
            <a:extLst>
              <a:ext uri="{FF2B5EF4-FFF2-40B4-BE49-F238E27FC236}">
                <a16:creationId xmlns:a16="http://schemas.microsoft.com/office/drawing/2014/main" xmlns="" id="{3FB572D3-AB5C-6608-55DF-6E2F0D38FD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</a:endParaRPr>
          </a:p>
        </p:txBody>
      </p:sp>
      <p:sp>
        <p:nvSpPr>
          <p:cNvPr id="1376" name="Google Shape;1376;p12:notes">
            <a:extLst>
              <a:ext uri="{FF2B5EF4-FFF2-40B4-BE49-F238E27FC236}">
                <a16:creationId xmlns:a16="http://schemas.microsoft.com/office/drawing/2014/main" xmlns="" id="{5896648A-ECA9-8D14-7BFB-AA6D575407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723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B36788E6-60B6-884F-6709-0F517BA7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46ED0582-70AB-16BE-4489-125D100F6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7625BDA4-82A5-2733-F964-3470B919E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79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84BB4EFE-FF18-7311-FCF7-3C3384E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319D7687-10B9-9ACC-D95B-17CADE2FC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DC624515-D0FC-B255-25DD-30AA366BD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847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39A381BE-19CD-6711-9E42-95A6093D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ED5EDCF6-3BA4-CAD6-762E-6E21F1929D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587B14B3-19EA-C03B-A40F-71EA9D2C76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982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56" name="Google Shape;156;p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2610965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4092618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15149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48310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797699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38838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076040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683612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38909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637029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76433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919250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310522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00011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2550469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049222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95598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32907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0869401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2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0" name="Google Shape;330;p22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938296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48818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8316086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4272798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085808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0640875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31842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572545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98988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7255464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722522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153795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598537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537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041181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43194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903168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277678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7328396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9813466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55602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83413296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793384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553896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11690352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42721507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829003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15839414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0753089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979933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150218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556290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391190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121322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6332930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079859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29195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36960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8" name="Google Shape;618;p10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9" name="Google Shape;619;p10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610683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154400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0743074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644646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591427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5867630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0310718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9139016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9322556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1565818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435115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8058283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MA"/>
          </a:p>
        </p:txBody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16117631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5614079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142359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image" Target="../media/image3.jpg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image" Target="../media/image15.bin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61.xml"/><Relationship Id="rId21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2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68.xml"/><Relationship Id="rId19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Relationship Id="rId22" Type="http://schemas.openxmlformats.org/officeDocument/2006/relationships/slideLayout" Target="../slideLayouts/slideLayout18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83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6783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1243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61" r:id="rId13"/>
    <p:sldLayoutId id="2147483962" r:id="rId14"/>
    <p:sldLayoutId id="2147483963" r:id="rId15"/>
    <p:sldLayoutId id="2147483964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56094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  <p:sldLayoutId id="2147484032" r:id="rId18"/>
    <p:sldLayoutId id="2147484033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9912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5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97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3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9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2.png"/><Relationship Id="rId9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8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11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image" Target="../media/image37.png"/><Relationship Id="rId4" Type="http://schemas.openxmlformats.org/officeDocument/2006/relationships/image" Target="../media/image18.png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9CA0657-59C6-56D2-84D3-741660D76B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70" b="3297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0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.من يقرأ ؟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98EDCEC0-4B5D-E68E-8A59-E423735CECD5}"/>
              </a:ext>
            </a:extLst>
          </p:cNvPr>
          <p:cNvSpPr/>
          <p:nvPr/>
        </p:nvSpPr>
        <p:spPr>
          <a:xfrm>
            <a:off x="5896966" y="3428999"/>
            <a:ext cx="2642773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مُتَسابِقُ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F68D3A6F-E11A-39EA-A7A4-41181D5644E0}"/>
              </a:ext>
            </a:extLst>
          </p:cNvPr>
          <p:cNvSpPr/>
          <p:nvPr/>
        </p:nvSpPr>
        <p:spPr>
          <a:xfrm>
            <a:off x="3367665" y="3428998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اَلسّ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َريع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xmlns="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جَزَر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31C3525-2E64-3C24-69F7-9439A299D0C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131820E-0CCF-0CC8-B906-6B1D0D454D7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855F65F-A5E4-93FA-22D0-BDDB596D8DD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022AB72-DDEF-EE1B-DD6A-0257566E993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CEEC76-EAAE-024F-A229-5076BDE2EC5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57EDD9E-2F78-621D-C624-DF653F91EA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295CBDE-49EA-E29E-C777-78D8D3C767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479DFB2-EDD8-34D7-0162-73F05A61CA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7426F79-AC7D-8901-9242-B15E79BF94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414171B-15C5-4F3D-70F1-31B9E9804A5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مُتَسابِقُ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506A3CA-1855-653B-AD08-B561BF408A8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4E7331CD-E1FA-1629-DD7D-3C12F7AC1F0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93E1601-2BF3-50AA-C4EA-06C7981130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875CC47-F2A2-A5D3-0609-0B00BFB8A06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F4288D5-7309-3976-8377-6E3FC6DB188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21D9349-F87D-82AF-BA04-718543EDD5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E729D511-41B6-5F75-D90C-5DF5CFBC5D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2D6DBFE4-EAA7-DC55-DBA2-AB92F81175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B6F77400-E569-5407-06F2-2D231178BA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1BD1C4C5-76A2-D00F-F980-E1F82CE78E9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xmlns="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5335F3F-8A61-C245-B8EC-1E9CD0D04E1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32A9DA-20AE-0352-2339-B9CB94DC9A0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9049E6-7631-3AC0-90B7-E200797CDAB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9A4079-016F-7074-EB0E-5965BD0AC2D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A8AB556-9751-04C4-E775-452814A2B34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0651BB7-F386-9656-7C0F-A8062D6C68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EBB1F99-DAAB-9E62-8041-916BA0C673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2303771-473C-21D8-101D-B0C289AC20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BFE9EBA-6748-A719-04A7-DAB54CFD8B4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4993139-3104-E4B6-D208-116DE0B85AB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xmlns="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اَلْمُتَسابِقُ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0A3B95-FCEA-40A1-656F-65467209392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50BEDBA-5E4C-8EBC-8AFA-6707B345DBA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E9252B-191D-A663-EDE3-1C90B85CEAF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6A1AAE1-46C8-B0D0-EB11-46EFBEE6C6D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6AC7B52-DF83-8F76-2975-142D9B0FEAB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E371960-57BB-2B3F-3786-67DB6DDF58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13A16AF-D336-3F42-58E5-DA0FFAD455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7FD45DA-6011-1ED7-4C94-4495125A99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716C854-E4EB-C1B2-7AB0-2F027DB262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C7E44C42-CA60-996B-B97A-0E6E3D14EA7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اَلسّ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َريع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181150-430F-AF9C-5E53-A6C01EEFC2B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5F19200-CE42-1C37-17D9-63E0D5B9487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DC3B1E-3E53-796F-CAE4-49E2A912009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39E3EE1-6701-4449-F528-8E1A5DD1511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844A4C-1765-7791-C8ED-42F675F6BF0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782196A-8AB3-35FF-34C6-19BA3C9B29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7C2334C-0F79-FBE5-F841-09AC2DD001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763EA04-84C2-61A6-E143-335731D14F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6AC9ED9-0060-A62C-ED8E-56A3692068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CC46107-6D4C-116A-59F9-67406D28550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xmlns="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50C47F-BF60-BC0C-928B-818B08ED0CE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74954C2-40C4-AA9B-7CAB-6B5265A395C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DC58403-5494-671E-AC56-43B445FE8C9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E39F18F-993C-D3BB-5723-31DBBE580C7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AB28C96-4046-D9DD-0955-98CEB4F8F63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564874A0-4DF1-D291-12E3-08C22E4E2E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3FABC9A-ACEC-1AA4-3E4A-F0553D3D18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599BF2A-2933-5636-B7F2-A0019662EE5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56C5B85-D16C-CB2C-CB6A-C2C0409821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1C855C3-C6E9-3B48-13E2-C69D6DCA683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xmlns="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اَلسَّريعُ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694963-EFF6-A4D4-001D-A0B78F92844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09D398D-6304-FB33-73AC-00DA84DC311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1A712D6-4916-D916-A3E6-88021603129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4E378F-4797-EB3B-A814-82E95BBB8DD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79B308A-9625-A118-F62C-C367B2ED124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5521CCB-9F24-52A2-029A-7FE63B267E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56D2A31-63D5-CCDF-2F30-58B8DFA24D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6B0E75C-3DE2-DB32-D9BD-C5D4DA6486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336B047-DE64-3493-01BE-451717E892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60A82C4-F4DD-74CD-C463-1B6754F7898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70A4503F-01EC-F98B-8281-789BC51E4277}"/>
              </a:ext>
            </a:extLst>
          </p:cNvPr>
          <p:cNvSpPr/>
          <p:nvPr/>
        </p:nvSpPr>
        <p:spPr>
          <a:xfrm>
            <a:off x="433137" y="3463334"/>
            <a:ext cx="8430126" cy="125304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جَزَر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6BCD949-DBB5-0690-E0B9-776FE7194F8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A18E81A-0530-9B0C-20AD-C04781BAA76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CC0E80-DCAD-AE90-41C0-8284A361822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CA6705C-8725-9A9A-E932-5763C258B15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E75E1C1-F3FB-32E4-16FA-D79967A600C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4E2C718-F574-E36B-3331-879D6260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D780006-5D10-9949-A07B-2897DF3C25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042621E-D4A8-C7C6-1FA6-94A793FAC61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637066A-FCDD-8C3B-5869-1C82100130D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DB69117-3902-D361-F376-DF0B697EDB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xmlns="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661236E-ED55-FAFE-98A0-5BE123D0E7F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D93236-E08C-092E-2AEB-7F5C885FBA0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6C4F413-0D8F-75CC-3901-20751725B87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5290F3-14C6-AC1C-EC9B-1122DAD027A5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A3B34AA-6048-E71F-543E-427F29C8A3E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80C580B-0AC3-D404-8F6C-12E688865D0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4E134B2-7F63-8B92-0BBC-C9B86C89F6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065C83C-8C25-9CFB-08DF-EC02E62BA3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10A5D48-7E6C-E3CC-677E-AE8CC0A753A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78F69E90-CC75-26F3-D8F6-720988A6EEB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xmlns="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570508"/>
            <a:ext cx="2654969" cy="104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اَلْجَزَرُ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CAFF58-EA6D-EB5D-C90A-84E9B004AEE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EF39A7-740E-E39C-71BD-12C81ADDD59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F7EFBB-881B-4581-B9A7-67AD29EBA03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3F09A4C-E90E-B345-6C28-1E58486F289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872334-76C4-E601-95D1-9E23986DF60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64B5717-EBCF-FF6A-8EF0-F1C5816E58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B7F1DAA-6588-67D3-CD4A-C450F445CE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20FA5E8-A7BB-E63E-91F8-393E7F1178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026C34E-119E-EFCC-BB82-55226505609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91AD9ACE-BC08-7B9F-61EB-7032A5B0D78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indent="0">
              <a:buSzPct val="100000"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ننشد معا</a:t>
            </a:r>
            <a:endParaRPr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2229024-5056-39F0-DEFB-5B1F88186A4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85729DF-FAC6-83E5-73D5-A3827589C59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0C9FC4E-10FB-9C49-3D42-DD2A79A1CF7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37D0694-49F3-C73F-B4D3-F2BC5F6AFBB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8A24F9-40AA-FBC9-373B-E1365F2A7DD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287646C-E5A5-AE18-4236-1543DAA9A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8A69699-22AE-7C82-1F56-34514510DF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80AA15B-2C2C-AF48-DDEC-316F579D26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78F97F8-FE1E-BA73-AA70-B6A6155D35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FF1D8C7-A6E4-D8E9-A13C-9A2ECE37AB9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52194C7-4A53-6A9F-E5A6-089A78C322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CB73F57-9EF9-8C4D-3035-6F79084C6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251" y="1899612"/>
            <a:ext cx="7475929" cy="46262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المعجم / القراءة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توليف معجم المرحلة الثانية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نص" عرض ليلى" قراءة جهرية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المعجم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xmlns="" id="{D8D959CE-8F4B-ED9F-C852-191FBF074C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4CB98DF9-2B39-6449-D6E2-3E2F5734BE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27209B-34DF-2641-3AF1-B19A40EE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D2A057FC-2114-0742-86F8-A81932AE6ADC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لماذا علي أن أزور طبيب الأسنان بانتظام؟ من يعبر عن المشهد بجملة؟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8E72FE-4FEA-5CCF-A320-65E7DE0F79D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8E7262-4628-9E4B-47A7-2A323743D25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0DFE90F-F3A7-57D9-DDD9-99508365728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FA37E84-95E3-C9E9-86D8-A082306DA56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81386DE-EEFA-017E-2700-F11F9512F8FF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F5250F7-1978-3C9A-B051-130486232A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8C990A3-79A4-ECC2-3530-343CEF769A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931EEE6-5546-5B22-D443-979EFA34A6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E662011-EF50-9AC5-346E-5021830072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BCCD68F-752C-759B-E0B0-549F4A95E5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2031F5-D32C-BD56-F123-F9D32FC9A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E980E58-449C-4920-A36C-5DD11EDBA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064" y="2431610"/>
            <a:ext cx="3175631" cy="27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85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A40AE0-6DCD-505E-F6D9-EF42B97C7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B1886A3-B3B6-B14F-BE5F-9357B77603D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يقرأ؟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12DEA4-2632-441E-ACA4-8D186A0D0BB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8E7C679-7533-669F-3399-7FDC3EAE4095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2C834E2-4466-9165-3EFC-7CD43C929AF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96E9F2B-3316-AA36-18C0-11A40261427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7F7E5C4-A238-674B-EEDF-102BF5FB821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907A8E3-4BA3-043E-FACA-7A7A403D13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4DCBF1C-757F-30E4-9370-24F7750657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218246F-FDC9-4699-3457-2DB4B86A20E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8347336-821B-2487-ED83-9191942F1C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C4E7469-75D1-24BE-3F05-05E50AB25B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930ADD8-E655-59DF-8D1B-FBFD8A9C43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E03756A-6D3D-94C7-4AEF-2D104EAA3054}"/>
              </a:ext>
            </a:extLst>
          </p:cNvPr>
          <p:cNvSpPr txBox="1"/>
          <p:nvPr/>
        </p:nvSpPr>
        <p:spPr>
          <a:xfrm>
            <a:off x="488312" y="5271003"/>
            <a:ext cx="859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أَزورُ طَبيبَ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ﭐلْأَسْنانِ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بِـﭑنْتِظامٍ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لِلْفَحْصِ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ﭐلطِّبِّيِّ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642C06E-0CFE-A595-5A2A-3914C08549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2663" y="2220974"/>
            <a:ext cx="3175631" cy="27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1147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F6A85F-7B3D-A583-C901-E9AED612A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9D92A85B-F3A4-6B75-B0B3-BFE3D9CE7DAF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تفعل فرح؟ من يعبر عن المشهد بجملة؟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E1AE789-CF56-7DC1-1AD4-A537546E451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0A96A9D-26A7-A2ED-2D7F-B1B5C43258A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68DB589-9953-6541-14EF-A4CEA78913D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0F5FA3-8A4D-93ED-A973-9A325533403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B222C4A-E872-8265-A396-98B413E351D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A2C1790-4D3F-9A10-DAA3-C44F084897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5F02950-5510-3C88-87D4-8CB42BE714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365B365-4101-B562-5FD9-FA93C095F0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8385289-E402-61B7-B6D1-E2A637176D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8307FE4-CDB2-EC58-DA5D-9CD8D5648C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BA2B562-0F51-4888-AE5C-E29FFB8DA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623CF3B-418B-1FEB-FAC4-5B28AA9E7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8304" y="2425777"/>
            <a:ext cx="3200520" cy="30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801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DC1662-536D-9D1C-5438-7F747D821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D51F07-C153-5E22-FE3E-4B0D9ED1F86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يقرأ؟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8FF3AE-F41F-BE25-9509-8C24D0CFA56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26B14E2-6A54-EA71-F54C-77A4894E1AD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392AD13-3A86-620A-E433-1124AD47E03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0FCF68F-8E91-D22A-7B9F-01F6D7BF5F5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443B8E-A924-58F0-AD99-A6FD44C3645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89EEBFB-A995-F16B-B7DD-553B59A24D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0428EC1-1490-DA7F-EEA2-9762770A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25141EC-F436-2B7A-1AF2-AE725DFD45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1DDF421-06D7-2445-8F55-A09853FBDF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C709FED-6FED-BA6D-7119-3EE9447123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38F1EE2-2345-8F35-C48A-E4FAD8B0E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81216B4-7EFE-2F38-6EF2-2E6F64C4AB3E}"/>
              </a:ext>
            </a:extLst>
          </p:cNvPr>
          <p:cNvSpPr txBox="1"/>
          <p:nvPr/>
        </p:nvSpPr>
        <p:spPr>
          <a:xfrm>
            <a:off x="1" y="548163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>
              <a:buClrTx/>
              <a:defRPr/>
            </a:pPr>
            <a:r>
              <a:rPr lang="ar-MA" sz="4800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تَقومُ فَرَحُ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بِـﭑلتَّمارينِ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ﭐلرِّياضِيَّةِ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كُلَّ يَوْمٍ. </a:t>
            </a:r>
          </a:p>
          <a:p>
            <a:pPr algn="ctr" defTabSz="457200" rtl="1">
              <a:buClrTx/>
              <a:defRPr/>
            </a:pP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94ABAC9-3BC6-B949-89C6-AF644612E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5239" y="1986865"/>
            <a:ext cx="3200520" cy="301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10088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EFBD7A-C0F3-3946-4B5F-CD529916A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044DEAAB-CF3A-9691-644B-7B1BA3FBBA7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ماذا تفعل الطفلة؟ من يعبر عن المشهد بجملة؟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AFBDCB8-5057-59E4-AAE8-10FACC0E155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B8630DE-B6D9-5FF4-2C6A-22A6B1A1561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B38C012-14F4-4FF7-FEF1-52CBFBF126F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E2E723D-5B55-06BD-673C-B14D34EE38B3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30330E-39F9-F9FC-4FA3-65BF721A0E9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A837E1-02A3-D181-6F43-2C610891C4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4D1CB63-ED7A-3E91-E6EA-AA38EF34AB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9EA5CCD7-4755-CBBA-F4A8-AD962F72CF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AF8F70F-AAA7-17D0-BD48-0842B7AE0D4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7DD8308-FFD5-E1EA-1787-52477A5AAE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A3B2CE-D746-5F0D-0E52-2F455E8DE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E89F301-1367-9B05-4827-8D55DB795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6179" y="2380975"/>
            <a:ext cx="3030393" cy="30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120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19AEE5B-4B9A-6690-78FE-1B15A3EA2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08344C-A08B-CE1A-4D17-03B4CF33083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يقرأ؟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36A70B-410E-D4A9-01C5-2590681A968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6591836-37C2-C149-65F7-B01C92A299F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F4F961B-2503-2471-E937-F164E7789E2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810F972-F479-85BC-88AD-73A535DDFB3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01A177D-6D0B-9657-83EB-26303054484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2DAA073-52F6-B754-9712-777EEA1031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0E31A65-6FF0-8663-1277-2DDAF285F9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084FCBD-6D18-2F3E-2FD4-173C5F374F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4FB4ADA-3789-1FCC-B4F3-2612C6E185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92404D5-9DE6-0FF2-FD12-BA0E3BD1B7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C6921EB-ED5D-A877-2BF7-37023BA23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C4A69C2-4BF1-C7D9-12F0-78C741AFA687}"/>
              </a:ext>
            </a:extLst>
          </p:cNvPr>
          <p:cNvSpPr txBox="1"/>
          <p:nvPr/>
        </p:nvSpPr>
        <p:spPr>
          <a:xfrm>
            <a:off x="371959" y="5481638"/>
            <a:ext cx="851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تُحَضِّرُ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ﭐلطِّفْلَةُ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وَصْفَةَ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كَعْكٍ لَذيذَةً.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EAA1B71-4BBB-E643-12CD-EBE0F4A6D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6654" y="1966447"/>
            <a:ext cx="3030393" cy="304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2146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F79E96-0C9E-C4CB-B591-979E5FFA2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92CB7426-A688-9557-5E3D-FA1F628903B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بماذا شعرت البنت في أسنانها؟ من يعبر عن المشهد بجملة؟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D459ECE-13DD-5476-C5C6-8D38669E151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2A8384A-CD17-8C26-35C5-785402E4069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CF0113E-DDB7-DF6D-8F0A-970CE1714F4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0EE9A6D-BCB9-8A18-A57C-AA6821D7A6F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F914DB7-C979-F320-FA7E-7173DC119EB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A57EF09-7073-1C9F-636C-88C0B0E3A6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031CB46-8409-EA2A-EF91-1461BA205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785D073-B3AF-A6D3-006C-22A99E4666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4F2079E-9A7C-E716-04E0-E65890CE36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588BBF2-F9E6-1F22-89CB-A7FA9BDEA44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A009F57-521E-5CB9-07C0-E4ECD4237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Espace réservé pour une image  28">
            <a:extLst>
              <a:ext uri="{FF2B5EF4-FFF2-40B4-BE49-F238E27FC236}">
                <a16:creationId xmlns:a16="http://schemas.microsoft.com/office/drawing/2014/main" xmlns="" id="{413575FC-6711-9A6E-AC8C-64BF805DC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67" b="2667"/>
          <a:stretch>
            <a:fillRect/>
          </a:stretch>
        </p:blipFill>
        <p:spPr>
          <a:xfrm>
            <a:off x="3825216" y="2404151"/>
            <a:ext cx="2290604" cy="26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953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6D5BE4-5E17-1C8B-3EFC-D0E2DC2E1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3D3934-01C8-4AE8-D79B-354C277CD95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يقرأ؟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6E663A-F122-FA74-D322-1D54A813894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34A77CD-BBEE-0FF0-5800-15CCE5A7D68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6D09B04-8BB9-6366-0FB2-A268FF6C4F4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80DDC25-5F9D-690C-85DE-0CFA83C2E5B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5A52557-B24D-7746-DC64-05F172A9C71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4F22146-9957-506A-4B05-FA7250E7C8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96C448C-96FC-914A-7923-D863AC1BCE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B8E7B05-3B7F-CCC7-3F28-6C2398163B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D2EC66F-228E-6EF2-9343-B7546ED5C7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004BC77-42E9-ACE1-BD4D-14FC19EA3B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511E4EB-C201-C8A6-3F2A-D833751897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92FE2A4-E34C-4302-F646-6AB5D1AE41A8}"/>
              </a:ext>
            </a:extLst>
          </p:cNvPr>
          <p:cNvSpPr txBox="1"/>
          <p:nvPr/>
        </p:nvSpPr>
        <p:spPr>
          <a:xfrm>
            <a:off x="348713" y="5481639"/>
            <a:ext cx="859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شَعَرَتِ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ﭐلْبِنْتُ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بِأَلَمٍ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أَسْنانِها.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8">
            <a:extLst>
              <a:ext uri="{FF2B5EF4-FFF2-40B4-BE49-F238E27FC236}">
                <a16:creationId xmlns:a16="http://schemas.microsoft.com/office/drawing/2014/main" xmlns="" id="{A5169DE0-AF73-1060-9B64-D245F65A00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667" b="2667"/>
          <a:stretch>
            <a:fillRect/>
          </a:stretch>
        </p:blipFill>
        <p:spPr>
          <a:xfrm>
            <a:off x="3297030" y="2452919"/>
            <a:ext cx="2290604" cy="269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7712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940ED7-C0C0-92A6-4625-FEDDEAFA2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C885CA68-5DA3-B703-60EE-3B2F0F48FE60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يعبر عن المشهد بجملة؟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897419-7B93-C928-E893-7A54B9A5D7E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113AA46-386D-CFEF-1663-6DD57C54B54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696A981-4D57-0EA8-6B78-6A29C10BF6B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34A7498-73A6-7525-96BA-0AC8C090D77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BA3D71C-13BB-4D0D-EFA4-D64A605C1E3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40BCB97-FBE1-2B5C-5125-7E1E39D6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15B17BF-DDA6-92FF-FD57-0A6664A571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AB7212F-7D89-CB44-477E-63625A59E9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21C5835-4508-71B6-E721-FCEB0C63A2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0292A57-A5E3-EFA8-93EE-20374E02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3B0A3B1-0142-AEF6-2C5B-2403558FD3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E94B215-5B6D-8C60-9EAB-66E8E4D154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4181" y="2091081"/>
            <a:ext cx="3952194" cy="326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632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xmlns="" id="{5E24A348-DBCB-0D25-14AB-F821F0FBB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xmlns="" id="{9C56E07E-01E0-07AD-1CC3-3C18EFD13A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ct val="100000"/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أنشدوا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4513731-D04A-DFB3-A33E-E6A7439DF13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B462B37-5253-F7A8-AA9C-069B68DABF2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5961347-E4EB-A878-B305-B5D15794F87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2DFC6F-4EEE-FDF5-9787-653D4A63075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7CBE981-1B4E-12ED-FAE5-EFB22073F24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5D02F0E-DB7A-562B-8478-532CEFED5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59DDBFE-4A6B-0D48-4291-E0C7D77B57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ABC5405-EFE5-62BE-700B-64F6FB22CAC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1CD5251-95AD-87B6-6CFB-DEB8D62C3BA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6F14938-4453-6FF4-4639-3EAD0ADF372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7D03310-C029-906A-24DE-F3CE8616F7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12" name="Nachid - Matti3 Jismaka FULL - VEED (1)">
            <a:hlinkClick r:id="" action="ppaction://media"/>
            <a:extLst>
              <a:ext uri="{FF2B5EF4-FFF2-40B4-BE49-F238E27FC236}">
                <a16:creationId xmlns:a16="http://schemas.microsoft.com/office/drawing/2014/main" xmlns="" id="{2B35FBD1-25C4-8C43-A72A-8726C37BAD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3972" y="1962800"/>
            <a:ext cx="7482927" cy="421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86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24DFCE-5D38-03D5-D775-1E24AC5AF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BB55AB1-AB51-2C0F-8A5C-5D474A13F9F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يقرأ؟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9E3A09D-92FE-3177-5C5F-C7B0E6BCBE6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CC25E6E-C42F-E6BC-CDE2-ADE843F06E7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F7EA03-2E69-918D-DA5D-39B7089AD72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6E15CD65-A163-DA93-27B0-74A7E20B185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8DB6C56-6776-2983-AA79-3A7ED7EC31D5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E762C29-472F-28C2-1C71-01443C0EB9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A2E666F-37D8-2CAA-4C02-30D35AFAC2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D91DEA8-D455-F48C-61A3-30C6962B06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3D2BBA0-B0C4-8FB8-FF2E-8846D27381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6BAA812-AC38-031C-35F5-93E95F2BF5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F98134-5DB3-3EC8-120D-313257F8E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4A69023-6157-07EB-8163-FF4B412F4809}"/>
              </a:ext>
            </a:extLst>
          </p:cNvPr>
          <p:cNvSpPr txBox="1"/>
          <p:nvPr/>
        </p:nvSpPr>
        <p:spPr>
          <a:xfrm>
            <a:off x="1" y="5481638"/>
            <a:ext cx="91440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فازَ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ﭐلْعَدّاءُ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سِباق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ﭐلْجَرْيِ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ctr" rtl="1">
              <a:defRPr/>
            </a:pP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A2DDC9D-E5B2-DF51-BAAC-8EA6E71DEB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501" y="2078889"/>
            <a:ext cx="3952194" cy="326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71457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2A2E0B-90F1-9FE3-1CE7-FBB5D6C62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xmlns="" id="{A938C261-41A1-7BDB-1417-A431E3FD7E5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يعبر عن المشهد بجملة؟ 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09529F-A725-8CFA-2407-073CCAAB865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911AAF5-3D8A-D9A3-BE36-BE63503F0D5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CF292A1-22ED-C4F4-599F-C4D356BD5E0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0474A7B-F62B-6D1C-1784-4D374BB2DC7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37F8411-D6CF-EAC6-4674-EC73F881A40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90827A8-8DB3-0D00-23CB-9784A3E0A6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0779E87-C353-D1CF-549D-9E2F5F6682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9AC8AE3-C391-34D4-66C7-7B4615665F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617B14B-289A-D9A5-2606-A170582B28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08F46C2-1EAA-8F36-1339-F01555496D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23C41B2-2E71-3996-78FC-9B734D96E2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3FD3ABA-1817-0217-3FCF-DEAFC9D7E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3521" y="2016845"/>
            <a:ext cx="3684194" cy="33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45898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A8AC71-155B-E409-0B99-E27D85B73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AA8579A-4246-6194-E56A-88A1D0CDE316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من يقرأ؟</a:t>
            </a:r>
            <a:endParaRPr lang="x-none" sz="24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49195D1-90F9-88F6-4B61-2CA81020498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4A27806-72B4-6641-6408-68C4DC13701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F1E378B-A463-FEB7-2148-0C53217EB7B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340E2F7-4785-B710-FB8C-F33B926206A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AFA1F6F-3BAC-800C-C512-504AF69536A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8925D0A-D571-98C4-060A-D2120D9B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36E4E9F-E355-EABD-1663-F51AE42A38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CBC32F20-119A-A81E-847D-C452547F24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C1E8DB3-6269-E3C3-F37A-6645A05562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F408E0D-DCF2-0BE4-AD40-A8BED2C1D0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CF6E552-FACE-321F-022C-DB91ADE9D6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4CAFCC96-DCDF-49A0-F6C5-1E4675CAC442}"/>
              </a:ext>
            </a:extLst>
          </p:cNvPr>
          <p:cNvSpPr txBox="1"/>
          <p:nvPr/>
        </p:nvSpPr>
        <p:spPr>
          <a:xfrm>
            <a:off x="348713" y="5481639"/>
            <a:ext cx="8593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تابَعَ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ﭐلطِّفْلُ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ﭐلْمَشْهَدَ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بِفُضولٍ.</a:t>
            </a:r>
            <a:endParaRPr lang="fr-MA" sz="4800" b="1" dirty="0">
              <a:solidFill>
                <a:srgbClr val="C0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3478036-CF6C-CDCB-8C2B-ACA866A22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3521" y="2016845"/>
            <a:ext cx="3684194" cy="337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3283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1CFE6A-CAE8-F9F9-CD73-08F94DB1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7B2214F-452D-BF91-9121-C2FF56180810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37992E85-CFFA-D94B-2778-6CD1516B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422D101C-FC52-B974-4F88-FD4422563599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2FC5215-14D5-D9CB-0C0F-ECFA7F4B5A5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928CB21-7788-EDB6-1A19-D75780A41C6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4E755C-27FF-7CC2-D47E-CC759D2841D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71720B-B723-3998-5C3A-355409FE363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45ACA0F-2010-4495-87A5-7A3F9F38243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5481ABD-86E7-BA05-9338-1E85C97E70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4A32343-072D-1814-90E8-2D7CF1AC9F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4E8C90A-9D3F-C078-E40A-2C5D41326AB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2418759-5B13-2041-C33D-9B2DC1800B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90B53AF-7C22-9A58-AEAD-9AA8FF1CEB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Google Shape;1671;p201">
            <a:extLst>
              <a:ext uri="{FF2B5EF4-FFF2-40B4-BE49-F238E27FC236}">
                <a16:creationId xmlns:a16="http://schemas.microsoft.com/office/drawing/2014/main" xmlns="" id="{59CEA20D-73D1-A524-513B-914B0C6E24C1}"/>
              </a:ext>
            </a:extLst>
          </p:cNvPr>
          <p:cNvSpPr/>
          <p:nvPr/>
        </p:nvSpPr>
        <p:spPr>
          <a:xfrm>
            <a:off x="6277941" y="2747605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noProof="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أَلَمٌ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3" name="Google Shape;1671;p201">
            <a:extLst>
              <a:ext uri="{FF2B5EF4-FFF2-40B4-BE49-F238E27FC236}">
                <a16:creationId xmlns:a16="http://schemas.microsoft.com/office/drawing/2014/main" xmlns="" id="{9D086A77-CB1D-34A5-490B-40C43E2730D8}"/>
              </a:ext>
            </a:extLst>
          </p:cNvPr>
          <p:cNvSpPr/>
          <p:nvPr/>
        </p:nvSpPr>
        <p:spPr>
          <a:xfrm>
            <a:off x="3588721" y="2747605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فَحْصٌ طبِّيٌّ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Google Shape;1671;p201">
            <a:extLst>
              <a:ext uri="{FF2B5EF4-FFF2-40B4-BE49-F238E27FC236}">
                <a16:creationId xmlns:a16="http://schemas.microsoft.com/office/drawing/2014/main" xmlns="" id="{6E4A9802-82B3-1D97-002E-770E3854271F}"/>
              </a:ext>
            </a:extLst>
          </p:cNvPr>
          <p:cNvSpPr/>
          <p:nvPr/>
        </p:nvSpPr>
        <p:spPr>
          <a:xfrm>
            <a:off x="806132" y="2747605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وَصْفَةٌ</a:t>
            </a:r>
          </a:p>
        </p:txBody>
      </p:sp>
      <p:sp>
        <p:nvSpPr>
          <p:cNvPr id="25" name="Google Shape;1671;p201">
            <a:extLst>
              <a:ext uri="{FF2B5EF4-FFF2-40B4-BE49-F238E27FC236}">
                <a16:creationId xmlns:a16="http://schemas.microsoft.com/office/drawing/2014/main" xmlns="" id="{4931D9F9-2296-51CA-B045-9060DFDCD20D}"/>
              </a:ext>
            </a:extLst>
          </p:cNvPr>
          <p:cNvSpPr/>
          <p:nvPr/>
        </p:nvSpPr>
        <p:spPr>
          <a:xfrm>
            <a:off x="6277942" y="4938248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فُضولٌ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6" name="Google Shape;1671;p201">
            <a:extLst>
              <a:ext uri="{FF2B5EF4-FFF2-40B4-BE49-F238E27FC236}">
                <a16:creationId xmlns:a16="http://schemas.microsoft.com/office/drawing/2014/main" xmlns="" id="{E4F37037-2B3C-FC58-5E25-AB5B87222FFD}"/>
              </a:ext>
            </a:extLst>
          </p:cNvPr>
          <p:cNvSpPr/>
          <p:nvPr/>
        </p:nvSpPr>
        <p:spPr>
          <a:xfrm>
            <a:off x="3292663" y="4941736"/>
            <a:ext cx="2642773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تَمارينٌ رِياضِيَّةٌ</a:t>
            </a:r>
          </a:p>
        </p:txBody>
      </p:sp>
      <p:sp>
        <p:nvSpPr>
          <p:cNvPr id="27" name="Google Shape;1671;p201">
            <a:extLst>
              <a:ext uri="{FF2B5EF4-FFF2-40B4-BE49-F238E27FC236}">
                <a16:creationId xmlns:a16="http://schemas.microsoft.com/office/drawing/2014/main" xmlns="" id="{CCDF57DE-3D85-8226-AACF-CBC05C4D17DC}"/>
              </a:ext>
            </a:extLst>
          </p:cNvPr>
          <p:cNvSpPr/>
          <p:nvPr/>
        </p:nvSpPr>
        <p:spPr>
          <a:xfrm>
            <a:off x="806132" y="4941736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سِباقٌ</a:t>
            </a:r>
          </a:p>
        </p:txBody>
      </p:sp>
      <p:pic>
        <p:nvPicPr>
          <p:cNvPr id="3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8B91C7F-1D71-7005-4736-F4A3D56C45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8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A243BB-4F70-E51B-507D-C504BCA7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97BC5E7-8020-08EB-1078-BC5143F72AD7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546C419F-7178-91A7-B946-2403C0AD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4B0A89B-055F-2E42-B369-774BE8D29C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سنتعرف الآن النص الذي سندرس هذا الأسبوع. عنوان النص هو : </a:t>
            </a: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عَرْضُ لَيْلى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B7A989C-7A83-B39D-7CE5-357A1994B88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1A32D2-7446-1AF8-CDC6-27EEFA48625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59CB0D-63BE-2D50-F8BC-245E76DCD06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E0CD12-92BF-2C0F-938B-B6B9293561D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27DEBC-DA0D-0464-1347-E8C0734F75E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D687DDE-31DD-36E5-22F4-7EABC9158C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3D438E3-5BC5-9569-B810-DC818AF8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688498C-2B5A-F345-57F8-3DEADF6C0E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D38228D-F685-BCBB-02CF-F621C9C51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A2D6394-7696-2A1F-57F5-DC9BF2B9D2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5B79113-CF10-CFBD-7655-12F7D15477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84D1C4A7-D880-9DD6-0C17-4087CC5E75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6669" y="2258008"/>
            <a:ext cx="3371273" cy="3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0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F0642C-A252-1E9D-C750-15EFB994C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D75642D-880F-406C-E339-147C229DAF05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0730215A-0822-5496-162E-88ED5070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5C6614F8-8378-8F3C-1709-F5098A179A8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 العنوان؟ </a:t>
            </a:r>
            <a:endParaRPr lang="ar-MA" sz="2400" b="1" kern="0" dirty="0">
              <a:solidFill>
                <a:srgbClr val="FFFFFF">
                  <a:lumMod val="50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E563941-8974-903A-B0D6-D3EF8B4F1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06FA3C3-BC95-8E2C-7998-DB4AEA8DCA4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67F180E-D523-79DB-2D40-D0B767AE5C7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0CB15C-5CA4-0902-6632-AE831F558A0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0E83DF5-D5F0-FAB7-B0FD-B2F78D535C3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0CD8D7B-02CC-1816-6A6E-53F70CA05B9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F56DCA1-9A7C-DC8D-83F6-EA77B585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D40D181-CDCE-A1C1-A42E-58F5498DD5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0CE0CF3-1C81-D658-23A4-12031AEB2B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6559417-A678-105F-668D-D83CFFBA58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AE58194-A1AE-4A52-DEE0-3C81A1E306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Google Shape;2074;p49">
            <a:extLst>
              <a:ext uri="{FF2B5EF4-FFF2-40B4-BE49-F238E27FC236}">
                <a16:creationId xmlns:a16="http://schemas.microsoft.com/office/drawing/2014/main" xmlns="" id="{91520A85-6FCD-7E8D-1D8A-6CFEC880EFFD}"/>
              </a:ext>
            </a:extLst>
          </p:cNvPr>
          <p:cNvSpPr txBox="1"/>
          <p:nvPr/>
        </p:nvSpPr>
        <p:spPr>
          <a:xfrm>
            <a:off x="1830833" y="3013522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عَرْضُ لَيْلى</a:t>
            </a:r>
          </a:p>
        </p:txBody>
      </p:sp>
    </p:spTree>
    <p:extLst>
      <p:ext uri="{BB962C8B-B14F-4D97-AF65-F5344CB8AC3E}">
        <p14:creationId xmlns:p14="http://schemas.microsoft.com/office/powerpoint/2010/main" val="2157765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1888C3-41CF-126C-FC15-0F32F5A2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ABA1381-0A50-1D43-E530-5619C15E9F2D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5528DA7A-978C-DE89-885F-58C9A493F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71241D1E-0CA8-9B40-70CB-7B9C103ABB1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نقرأ النص، سنتوقع عَمَّ سيتحدث هذا النص.</a:t>
            </a:r>
            <a:endParaRPr lang="ar-MA" sz="2400" b="1" kern="0" dirty="0">
              <a:solidFill>
                <a:srgbClr val="FFFFFF">
                  <a:lumMod val="50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B28663-6E7F-513D-191D-367E1D9430A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7536F8-92FD-CB15-5F5C-4904508169E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5440C2-D899-A87F-B26F-89A3D736227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F8D955-1ACB-DA33-D370-BDD5EFE22C4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0E3F3E-DD2B-16E4-8B71-2A0EA04164D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84C8040-FCAB-0390-8EC7-DD153BB1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0BC0209-86C9-79D4-3B88-C9BEA17D40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501EE43-953F-85E2-5965-95FA0C3F62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9770E36-FA0D-0015-6FB6-3A492C9304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51118A8-8119-4AB7-203C-57BA12E242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A6DB094-AB30-8A99-4A30-EFE47BFC8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Image 13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35EA1574-2E0B-A304-E7B9-AE2377625D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99" y="1987421"/>
            <a:ext cx="3371273" cy="3290800"/>
          </a:xfrm>
          <a:prstGeom prst="rect">
            <a:avLst/>
          </a:prstGeom>
        </p:spPr>
      </p:pic>
      <p:sp>
        <p:nvSpPr>
          <p:cNvPr id="15" name="Google Shape;2074;p49">
            <a:extLst>
              <a:ext uri="{FF2B5EF4-FFF2-40B4-BE49-F238E27FC236}">
                <a16:creationId xmlns:a16="http://schemas.microsoft.com/office/drawing/2014/main" xmlns="" id="{6A8D9DC0-07FD-E496-9D4C-BBD9EC24C796}"/>
              </a:ext>
            </a:extLst>
          </p:cNvPr>
          <p:cNvSpPr txBox="1"/>
          <p:nvPr/>
        </p:nvSpPr>
        <p:spPr>
          <a:xfrm>
            <a:off x="1991805" y="5408736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عَرْضُ لَيْلى</a:t>
            </a:r>
          </a:p>
        </p:txBody>
      </p:sp>
    </p:spTree>
    <p:extLst>
      <p:ext uri="{BB962C8B-B14F-4D97-AF65-F5344CB8AC3E}">
        <p14:creationId xmlns:p14="http://schemas.microsoft.com/office/powerpoint/2010/main" val="1827096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AFC284-EF8E-C2DC-8CD3-150A3AC69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767F7E0-9DD0-5B38-54CE-637D92664273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B57D892E-CEA9-76B3-C86F-03324013B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5BF6280D-8613-CBF6-7103-45DE278597BA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اقرؤوا العنوان وانظروا إلى الصورة جيدا. عم سيتحدث النص؟</a:t>
            </a:r>
            <a:endParaRPr lang="ar-MA" sz="2400" b="1" kern="0" dirty="0">
              <a:solidFill>
                <a:srgbClr val="FFFFFF">
                  <a:lumMod val="50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C3971DF-C738-C643-22E8-9443CBA99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39D4902-5C57-C587-C242-6F0282B6CD4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B005304-8E19-D214-2F97-2F598E06B67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27B909C-2B1E-71A5-EF56-3E7E09E48ED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416725-7870-290F-8CB6-C001A9C93BD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B70E8E2-81FB-65AD-AAB0-BCFB46699B5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953ED47-12CC-223A-1403-5F11939C5A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C519D15-A016-3F47-C031-0299174614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60366AA-F96D-3006-B4E0-FE0048AB1B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49E0B6A7-BF18-17FD-2174-F80C36C0EC7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8D166E9-2EA5-2CD0-FDF2-034A9CD8DB0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23B97FF3-B5A9-14C0-617B-84F230725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99" y="1987421"/>
            <a:ext cx="3371273" cy="3290800"/>
          </a:xfrm>
          <a:prstGeom prst="rect">
            <a:avLst/>
          </a:prstGeom>
        </p:spPr>
      </p:pic>
      <p:sp>
        <p:nvSpPr>
          <p:cNvPr id="14" name="Google Shape;2074;p49">
            <a:extLst>
              <a:ext uri="{FF2B5EF4-FFF2-40B4-BE49-F238E27FC236}">
                <a16:creationId xmlns:a16="http://schemas.microsoft.com/office/drawing/2014/main" xmlns="" id="{B67B23FF-108A-ABC9-C20F-F456D0671673}"/>
              </a:ext>
            </a:extLst>
          </p:cNvPr>
          <p:cNvSpPr txBox="1"/>
          <p:nvPr/>
        </p:nvSpPr>
        <p:spPr>
          <a:xfrm>
            <a:off x="1991805" y="5408736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عَرْضُ لَيْلى</a:t>
            </a:r>
          </a:p>
        </p:txBody>
      </p:sp>
    </p:spTree>
    <p:extLst>
      <p:ext uri="{BB962C8B-B14F-4D97-AF65-F5344CB8AC3E}">
        <p14:creationId xmlns:p14="http://schemas.microsoft.com/office/powerpoint/2010/main" val="11632383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451B0C-022F-CCA0-C54A-590D95A87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38FC586-17B7-EE42-5AF6-8FC880D7654C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C289C226-8AF7-7CC6-8E9E-C5B60F490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2A30FDA1-1F8F-6D29-5059-61AADDA5FCDB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يقول توقعه لنا؟</a:t>
            </a:r>
            <a:endParaRPr lang="ar-MA" sz="2400" b="1" kern="0" dirty="0">
              <a:solidFill>
                <a:srgbClr val="FFFFFF">
                  <a:lumMod val="50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67164E9-37BD-A3DF-0D9A-5CFB7B5D5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9A34A0-5BDF-DABE-09DC-20E241A6C03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5B73CD-CDF8-31EB-666C-E6188DDFC80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7EDACFE-1B41-3F1C-1A8C-DDBAAACC592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B9822B5-EB4E-81B3-7136-AD6B3A4648F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FE99C1-4BC0-FE66-BDFD-5D251187F21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9694FDD-6275-BC46-EF29-FAA73FE0B5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A1E54FA-1B19-1728-47FD-DB9613021D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8E61EAE-F470-FB7F-5AE9-C4B2706838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769171E-D09E-52C5-0788-1FB8069056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855C916-7CC1-1074-4DE7-34BC8BC0F6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13A624B5-49C8-38BB-1E88-2037D2AAD2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99" y="1987421"/>
            <a:ext cx="3371273" cy="3290800"/>
          </a:xfrm>
          <a:prstGeom prst="rect">
            <a:avLst/>
          </a:prstGeom>
        </p:spPr>
      </p:pic>
      <p:sp>
        <p:nvSpPr>
          <p:cNvPr id="14" name="Google Shape;2074;p49">
            <a:extLst>
              <a:ext uri="{FF2B5EF4-FFF2-40B4-BE49-F238E27FC236}">
                <a16:creationId xmlns:a16="http://schemas.microsoft.com/office/drawing/2014/main" xmlns="" id="{C89CCBC1-0E81-5825-2B07-98603D7FAC0E}"/>
              </a:ext>
            </a:extLst>
          </p:cNvPr>
          <p:cNvSpPr txBox="1"/>
          <p:nvPr/>
        </p:nvSpPr>
        <p:spPr>
          <a:xfrm>
            <a:off x="1991805" y="5408736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عَرْضُ لَيْلى</a:t>
            </a:r>
          </a:p>
        </p:txBody>
      </p:sp>
    </p:spTree>
    <p:extLst>
      <p:ext uri="{BB962C8B-B14F-4D97-AF65-F5344CB8AC3E}">
        <p14:creationId xmlns:p14="http://schemas.microsoft.com/office/powerpoint/2010/main" val="3917384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3BCC36-394B-5433-59C8-3AB14E1E9A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C52C3A8-D927-E8D8-F6B3-A4FC5D677464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BB4F77DC-A96A-8FA0-7794-748D58653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DEDF8E4C-72D6-D148-ADCF-772421338EA0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سأقرأ النص للتحقق من توقعاتنا. تابعوا جيدا</a:t>
            </a:r>
            <a:endParaRPr lang="ar-MA" sz="2400" b="1" kern="0" dirty="0">
              <a:solidFill>
                <a:srgbClr val="FFFFFF">
                  <a:lumMod val="50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15E1FC6-12D0-151D-7375-D1B6ECA03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6D18883-F2B7-878C-0AF8-427EE28AB7B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10D4B2E-7EA8-7F80-94DD-11C86351EF0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27D0404-EDB1-E9D2-43B1-C4E677BA50D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D0495C-622D-2EE9-D30C-E89EBE25E73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CB4F3AB-69C1-06AD-AEE5-837410B2BD0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C448FF8-FA12-0DC1-3F1E-96B9DF4A04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06E4DFC-7236-EB85-20A1-1CFB62F93B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6729A77-AB8E-B2C9-8800-353964BE834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4C38CE9-CA42-EF03-F193-7C57048F03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A57C2E3-B421-70C4-67FB-0F7A60560A2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2791B1EE-C99A-65A9-A353-57DA281BDF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99" y="1987421"/>
            <a:ext cx="3371273" cy="3290800"/>
          </a:xfrm>
          <a:prstGeom prst="rect">
            <a:avLst/>
          </a:prstGeom>
        </p:spPr>
      </p:pic>
      <p:sp>
        <p:nvSpPr>
          <p:cNvPr id="14" name="Google Shape;2074;p49">
            <a:extLst>
              <a:ext uri="{FF2B5EF4-FFF2-40B4-BE49-F238E27FC236}">
                <a16:creationId xmlns:a16="http://schemas.microsoft.com/office/drawing/2014/main" xmlns="" id="{2FA0E4E8-084E-F069-B0D0-9CB69C59E41F}"/>
              </a:ext>
            </a:extLst>
          </p:cNvPr>
          <p:cNvSpPr txBox="1"/>
          <p:nvPr/>
        </p:nvSpPr>
        <p:spPr>
          <a:xfrm>
            <a:off x="1991805" y="5408736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عَرْضُ لَيْلى</a:t>
            </a:r>
          </a:p>
        </p:txBody>
      </p:sp>
    </p:spTree>
    <p:extLst>
      <p:ext uri="{BB962C8B-B14F-4D97-AF65-F5344CB8AC3E}">
        <p14:creationId xmlns:p14="http://schemas.microsoft.com/office/powerpoint/2010/main" val="4102040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C96CD0-1760-9429-9602-61D55DC86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xmlns="" id="{780BF291-A8BC-ACB3-799B-08CE6BB3F767}"/>
              </a:ext>
            </a:extLst>
          </p:cNvPr>
          <p:cNvSpPr/>
          <p:nvPr/>
        </p:nvSpPr>
        <p:spPr>
          <a:xfrm>
            <a:off x="235602" y="-66777"/>
            <a:ext cx="1700506" cy="409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1E1564AB-4596-A84C-84B6-47FE968D840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540" r="-32540"/>
          <a:stretch/>
        </p:blipFill>
        <p:spPr>
          <a:xfrm>
            <a:off x="1757882" y="2020632"/>
            <a:ext cx="5628236" cy="3752157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4C962621-6DD2-C24C-927B-2556D17FA17A}"/>
              </a:ext>
            </a:extLst>
          </p:cNvPr>
          <p:cNvSpPr txBox="1"/>
          <p:nvPr/>
        </p:nvSpPr>
        <p:spPr>
          <a:xfrm>
            <a:off x="-358758" y="825040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يقوم للإنشاد؟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8E49F2B-0088-D371-38C2-F710141F230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E425010-F78E-188E-72AE-0C608DE6B2FE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E56D8CB-61C2-E050-17CA-05B3BDAD80A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2DE257E-6F50-6BD8-A94E-32677ECAFBA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C165B6-6777-2017-3B2D-F2FFCF1151B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2B4C58-17FF-9515-ACE5-C2DB8E221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70CF832-FFEF-2F50-DEA5-AA8BD859AD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D4EAA01-EC93-7699-EA07-7D5B768258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7C033A9-41AB-EEC9-B745-EE532A9BA3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2566F9D-E165-2F8E-7780-B1C35935626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29" descr="Une image contenant dessin humoristique, clipart, illustration, sourire&#10;&#10;Le contenu généré par l’IA peut être incorrect.">
            <a:extLst>
              <a:ext uri="{FF2B5EF4-FFF2-40B4-BE49-F238E27FC236}">
                <a16:creationId xmlns:a16="http://schemas.microsoft.com/office/drawing/2014/main" xmlns="" id="{5F67B80C-0E00-7E31-5315-505D6BF012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>
          <a:xfrm>
            <a:off x="7845725" y="605816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5530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5DF220-5D2A-9B84-8C17-A912565C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89E914-DE3D-C7D1-B963-5D28C41DA7A9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AB48D6E5-AE57-4523-1D74-AFE55EB7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C330C79-BE6F-711E-BA2E-B72FA4174D1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جيدا القراءة؟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72FB287-2913-1FDF-543A-56CD8ECAE3F1}"/>
              </a:ext>
            </a:extLst>
          </p:cNvPr>
          <p:cNvSpPr txBox="1"/>
          <p:nvPr/>
        </p:nvSpPr>
        <p:spPr>
          <a:xfrm>
            <a:off x="141658" y="1241912"/>
            <a:ext cx="8627116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عَرْضُ لَيْلى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كانَتْ لَيْلى تَتَصَرَّفُ بِطَريقَةٍ مُضْحِكَةٍ أَثْناءَ وَقْتِ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ٱللُّمْجَةِ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تَأْكُلُ بِسُرْعَةِ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ٱلْبَرْقِ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وَكَأَنَّها في سِباقٍ، حَت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 أَنَّ بَعْضَ قِطَعِ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كانَتْ تَتَطايَرُ مِنْ حَوْلِها مِمّا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ضْحِكُ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ٱلْجَميعَ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لاحَظَتِ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سُلوكَها، وَبَدَلاً مِنْ تَوْبيخِها، اِبْتَسَمَتْ بِلُطْفٍ.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 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جَلَسَتْ بِجانِبِها وَقالَتْ: ليلى، هَلْ تَعْلَمينَ أَنَّ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ٱلطّعامَ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لَهُ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مَذاقٌ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خاصٌّ عِنْدَما يُؤْكَلُ بِأَدَبٍ؟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1C35AC-BADA-48FC-D4B3-A8525FDAFB4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6C87E8-523B-7E88-F34B-3EEC3AEE2BE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925759-9848-3F7E-DA07-53C3AB09398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BC593B-1F0A-FBE2-CA04-DB5FBDC37B5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2A09423-1BDF-54B2-FCC0-09BD9E593FA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EC55402-8536-5DF8-D4C6-6C84B96B95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6DD9AD7-4381-EBF3-1CFC-9FDA97B248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84DECD6-61A0-6E78-D199-B8E212DB48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972F6EF-D1A4-1A25-AB69-D6E38D7C78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30BFFA6-06EB-5C59-9018-B51312A6C43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DFD410C-EA8E-D50C-A06D-F86CC430D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4FB598-1E93-7CEA-6F7A-33BB160E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0F7397E-4F6B-3A46-AC15-FB5E4EACB033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0C2D9B46-EC3E-979B-83F4-D5FC1E8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0C26FDA4-D950-2FBF-724C-9C779BDF2AFB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سأتابع القراءة؟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EA86389-76A5-E301-3972-EAE499233A54}"/>
              </a:ext>
            </a:extLst>
          </p:cNvPr>
          <p:cNvSpPr txBox="1"/>
          <p:nvPr/>
        </p:nvSpPr>
        <p:spPr>
          <a:xfrm>
            <a:off x="446786" y="1683287"/>
            <a:ext cx="8277865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أَخْرَجَتِ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صُنْدوقاً صَغيراً مُزَيَّناً، وَقالَتْ: سَأُخْبِرُكِ بِسِرٍّ صَغيرٍ! كُلُّ شَخْصٍ يَأْكُلُ بِأَدَبٍ يَحْصُلُ عَلى قُوَّةٍ خاصَّةٍ! أَصْغَتْ لَيْلى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بِٱهْتِمامٍ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كَبيرٍ، وَعَيْناها تَلْمَعانِ مِنَ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ٱلْفُضولِ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شَرَحَتِ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ٱلْمُعَلِّمَةُ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ٱلنَّصائِحَ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بِطَريقَةٍ مُسَلِّيَةٍ: تَخَيَّلي أَنَّكِ أَميرَةُ مائِدَةٍ، كُلُّ حَرَكَةٍ تَقومينَ بِها لَها سِحْرُها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ٱلْخاصُّ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 عَلَّمَتْها كَيْفِيَّةَ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ٱسْتِخْدامِ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ٱلْمِلْعَقَةِ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بِرشاقَةٍ، وَكَيْفَ تَجْلِسُ بِأَدَبٍ..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458FDCB-A4AF-0AD0-BE0D-142685C5082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A47535-AF92-261E-D14B-51654D54F7E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3815E72-B74A-3FCE-DDFE-E6DEF9B26E2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E03756E-8C59-3F70-9DDB-F4D869494DA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81407F-25A7-301F-C33D-C4BFCCA4C3D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D124C5C-CEF0-5F62-AEC1-B8CCAA10C2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C51C026D-0AB8-E8F6-F9F2-36ED5ADFF6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B1ACD30-DCFE-89F1-F0AC-66DDCB8688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D476968-1298-129B-0089-3498EC7B9C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DC0F519-44B3-FCD0-1400-52A35A99A1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0F9F289-CC20-9E00-F203-6D65839E6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B1A240-8C92-482D-2074-4FE96B762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0007F49-0BB4-9006-7F46-F992A6E5CC67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E293A612-635D-C59A-FADB-E37E974A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C961F7B5-69E5-6780-EC9C-99608FEDDBF7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سأتابع القراءة؟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34AA442E-225F-9939-F300-565AC32D8E40}"/>
              </a:ext>
            </a:extLst>
          </p:cNvPr>
          <p:cNvSpPr txBox="1"/>
          <p:nvPr/>
        </p:nvSpPr>
        <p:spPr>
          <a:xfrm>
            <a:off x="419348" y="1664119"/>
            <a:ext cx="8305304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ٱلْيَوْمِ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ٱلتّالي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 طَلَبَتِ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لَيْلى أَنْ تُقَدِّمَ عَرْضاً عَنْ آدابِ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ٱلْأَكْلِ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وَقَفَتْ لَيْلى وَبَدَأَتْ تَشْرَحُ بِحَماسٍ كَبيرٍ، مُقَلِّدَةً بَعْضَ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ٱلْحَرَكاتِ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ٱلْمُضْحِكَةِ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ٱلَّتي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تُوَضِّحُ ما يَجِبُ تَجَنُّبُهُ أَثْناءَ تَناوُلِ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حَتّى أَنَّها وَضَعَتْ مِنْديلاً عَلى كَتِفِها كَما تَفْعَلُ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ٱلْأَميراتُ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نِهايَةِ عَرْضِها، أَصْبَحَتْ لَيْلى بَطَلَةَ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قِسْمِ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لاحَظَ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تَغَيُّرَها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ٱلْإيجابِيَّ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وَأَصْبَحَتْ تَأْكُلُ بِأَدَبٍ وَرَشاقَةٍ.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4AC3B3-1AE0-39F1-024B-DE404075E8E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05DA477-A51D-C369-86EF-47920C8453D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07CD0B1-1AF1-2059-A594-B6943FCD863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EB24BD8-A89F-3D76-436F-B06C29993AE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5682FE-18C3-C72D-D06D-0C3E9A18D7E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0262B4B-D40D-2A0D-17A5-B58923D7C2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ACE26FB-FB12-0C6C-644A-099ACF2EEA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AEBDA46-C3F1-8F07-B3A3-214A71E25A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52D4E8E-0EFF-9420-DDA9-37277DEBC2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FA9F0A0-FF6C-6485-EB5C-84150EDB2B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5F05C2A-5B43-07AA-A56A-1D5EB2ACD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D0A327-7D68-27F9-6E77-735BFD6C8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D397BA1-4193-34C9-2A04-3079A8F3CB0A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0AFDBEBB-AD06-55F5-AA38-3DDD70402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من كان توقعه قريبا لمضمون النص؟  </a:t>
            </a:r>
            <a:endParaRPr lang="x-none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Arial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7AE787A5-EC60-8FE6-616E-B9FC83FEDCF1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A855562-98A9-CD5F-3530-C6C2CCDC8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3144C84-87A0-6A78-ED35-67F85BFBA08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38CFB5F-8FBE-CF5D-7CE2-02630205D3B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F5FE3A1-3E79-1E8D-B1F9-61D50FF3DD7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D37CD52-D7B4-199D-4493-07176E40237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B4D5487-782D-D942-F773-E97F76462A0D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554DD15-A930-BB09-C9BE-648EABAE286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3F098A5-24A4-E1AA-5D6E-D9BAF74D19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BC8508A-55F9-D5A9-FA1F-539919198D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130C089-16F7-FB20-53E9-26DC13CFB9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4D98B044-750D-DA06-6693-858C9327C24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1A0E7D61-1DD2-D789-6668-E4D92E4C6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99" y="1987421"/>
            <a:ext cx="3371273" cy="3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90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BC3665-BE17-51C6-73F2-F4573D3B8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58C55ED3-5463-70E1-5E3F-8A7233F3DFE1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F662DD97-B67D-E9FC-7FF6-2D3549E40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9E4B575-676E-CACE-6F5C-C2F72270CE0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يقرأ؟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4393A9-A974-0472-FF50-39A8213F39E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3F787C-C790-E03D-0491-E77082818F0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20E3611-B821-E4BB-FD22-4B8ABB40E2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120873-4287-8A37-4667-E6C023AA9C2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D9AA72-13D2-AC2E-EBA4-F741E71F918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395CB32-BCBE-09D0-76D4-7BFFA99672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3FF7D86-7D51-A4F7-4C61-727E784AD1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ED80E00-27A8-C24C-0F49-1096FD97672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DA5E7EE-C379-073E-7C15-AB6C095325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E3C75A5-CDCB-AEB6-5FDA-95607F52626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5932C49-4EE0-64E6-E7BE-E68D91AD0D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35E07F9A-7C46-C7C1-F159-FBE5F2A7DB4C}"/>
              </a:ext>
            </a:extLst>
          </p:cNvPr>
          <p:cNvSpPr txBox="1"/>
          <p:nvPr/>
        </p:nvSpPr>
        <p:spPr>
          <a:xfrm>
            <a:off x="141658" y="1241912"/>
            <a:ext cx="8627116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عَرْضُ لَيْلى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كانَتْ لَيْلى تَتَصَرَّفُ بِطَريقَةٍ مُضْحِكَةٍ أَثْناءَ وَقْتِ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ٱللُّمْجَةِ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تَأْكُلُ بِسُرْعَةِ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ٱلْبَرْقِ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وَكَأَنَّها في سِباقٍ، حَت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 أَنَّ بَعْضَ قِطَعِ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كانَتْ تَتَطايَرُ مِنْ حَوْلِها مِمّا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ضْحِكُ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ٱلْجَميعَ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لاحَظَتِ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سُلوكَها، وَبَدَلاً مِنْ تَوْبيخِها، اِبْتَسَمَتْ بِلُطْفٍ.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 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جَلَسَتْ بِجانِبِها وَقالَتْ: ليلى، هَلْ تَعْلَمينَ أَنَّ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ٱلطّعامَ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لَهُ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مَذاقٌ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خاصٌّ عِنْدَما يُؤْكَلُ بِأَدَبٍ؟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2690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CF9FC-6644-D444-370A-457F69071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6E4D949-F620-E319-522A-283C0E10682D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B2F837FB-A1D8-DBAD-1F3C-E8A50956D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9D7B8251-8B1D-35EF-C650-5852E5D8C5A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ar-MA" sz="2400" b="1" dirty="0">
                <a:solidFill>
                  <a:srgbClr val="FFFFFF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تابع القراءة؟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BF073-B9FF-571D-F4C0-893D203D492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895E6F5-9985-69FC-BCF5-A24EF6B0260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B007615-45C7-CAB7-65EF-8C3DD70DF2E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392E80E-F9B9-0799-AF4E-C0848DEBA37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1E7DD46-EC8B-CCAB-FEEA-F7F05589E53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CE5368C-1644-3007-A566-DB558930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E990A9AF-2161-B516-6F2F-AEF285611A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B6DD7BD-7575-BAD0-4094-90C00F3FC0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06DC8AC-E0C3-241F-9907-A2D9BA212C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E932BEB-65D5-4AD1-787C-C041C04577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E95E7E9-B7F3-023A-876B-E4C80C30F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ABFEE2E-7C17-790B-4A67-A304EDB97844}"/>
              </a:ext>
            </a:extLst>
          </p:cNvPr>
          <p:cNvSpPr txBox="1"/>
          <p:nvPr/>
        </p:nvSpPr>
        <p:spPr>
          <a:xfrm>
            <a:off x="446786" y="1683287"/>
            <a:ext cx="8277865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أَخْرَجَتِ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صُنْدوقاً صَغيراً مُزَيَّناً، وَقالَتْ: سَأُخْبِرُكِ بِسِرٍّ صَغيرٍ! كُلُّ شَخْصٍ يَأْكُلُ بِأَدَبٍ يَحْصُلُ عَلى قُوَّةٍ خاصَّةٍ! أَصْغَتْ لَيْلى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بِٱهْتِمامٍ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كَبيرٍ، وَعَيْناها تَلْمَعانِ مِنَ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ٱلْفُضولِ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شَرَحَتِ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ٱلْمُعَلِّمَةُ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ٱلنَّصائِحَ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بِطَريقَةٍ مُسَلِّيَةٍ: تَخَيَّلي أَنَّكِ أَميرَةُ مائِدَةٍ، كُلُّ حَرَكَةٍ تَقومينَ بِها لَها سِحْرُها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ٱلْخاصُّ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 عَلَّمَتْها كَيْفِيَّةَ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ٱسْتِخْدامِ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ٱلْمِلْعَقَةِ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بِرشاقَةٍ، وَكَيْفَ تَجْلِسُ بِأَدَبٍ..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92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849C9C-3AC2-108C-5B05-40A95E2C4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0EADBF9-9402-9F53-EB64-BF0FEF31F59F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27D92A5A-C7F6-A2AE-6721-47597CAB4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FD09D14C-4334-8029-9E6C-0900808E03F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lvl="0" rtl="0">
              <a:defRPr/>
            </a:pPr>
            <a:r>
              <a:rPr lang="ar-MA" sz="2400" b="1" dirty="0">
                <a:solidFill>
                  <a:srgbClr val="FFFFFF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يتابع القراءة؟</a:t>
            </a:r>
            <a:endParaRPr lang="x-none" sz="2400" b="1" dirty="0">
              <a:solidFill>
                <a:srgbClr val="FFFFFF">
                  <a:lumMod val="50000"/>
                </a:srgb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25D1B5C-2FE9-952A-6333-2FF6E6D32B3A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9214419-08B1-F7CF-559A-684AD7EF2B7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1D380C6-FB93-F66B-0C39-3C82B83F12F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4EC681D-B64D-4604-E3DB-49BF5DC60C5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150CAE1-748D-420D-8CCA-EB20695A20B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FE2575B-141B-B874-B822-DCF4C408C0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01C124F-B10A-FD59-C8AB-E88C29DDDE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50A5C8E-AD00-AE61-BACE-EBBD051CB0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30B43C4-2AB2-5CB2-AFDA-E8365CC6FC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8CC0D78-8DE5-2B3C-2AB8-FB680097EEE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58BFA8E-62E6-B7B7-F77E-A936C0F9C9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CA90A46-CBCE-05FC-3F40-1C23EB107E57}"/>
              </a:ext>
            </a:extLst>
          </p:cNvPr>
          <p:cNvSpPr txBox="1"/>
          <p:nvPr/>
        </p:nvSpPr>
        <p:spPr>
          <a:xfrm>
            <a:off x="419348" y="1664119"/>
            <a:ext cx="8305304" cy="5009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ٱلْيَوْمِ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ٱلتّالي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! طَلَبَتِ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مِنْ لَيْلى أَنْ تُقَدِّمَ عَرْضاً عَنْ آدابِ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ٱلْأَكْلِ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وَقَفَتْ لَيْلى وَبَدَأَتْ تَشْرَحُ بِحَماسٍ كَبيرٍ، مُقَلِّدَةً بَعْضَ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ٱلْحَرَكاتِ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ٱلْمُضْحِكَةِ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ٱلَّتي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تُوَضِّحُ ما يَجِبُ تَجَنُّبُهُ أَثْناءَ تَناوُلِ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حَتّى أَنَّها وَضَعَتْ مِنْديلاً عَلى كَتِفِها كَما تَفْعَلُ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ٱلْأَميراتُ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نِهايَةِ عَرْضِها، أَصْبَحَتْ لَيْلى بَطَلَةَ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قِسْمِ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لاحَظَ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تَغَيُّرَها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ٱلْإِيجابِيَّ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وَأَصْبَحَتْ تَأْكُلُ بِأَدَبٍ وَرَشاقَةٍ. 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2271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>
          <a:extLst>
            <a:ext uri="{FF2B5EF4-FFF2-40B4-BE49-F238E27FC236}">
              <a16:creationId xmlns:a16="http://schemas.microsoft.com/office/drawing/2014/main" xmlns="" id="{E9D6FE55-D550-A5B1-C1F6-5EC5D8CF7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>
            <a:extLst>
              <a:ext uri="{FF2B5EF4-FFF2-40B4-BE49-F238E27FC236}">
                <a16:creationId xmlns:a16="http://schemas.microsoft.com/office/drawing/2014/main" xmlns="" id="{AA0C272F-54A2-456E-70AD-5BEE11A290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ألواحكم سأطرح عليكم بعض الأسئلة.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79" name="Google Shape;1379;p12">
            <a:extLst>
              <a:ext uri="{FF2B5EF4-FFF2-40B4-BE49-F238E27FC236}">
                <a16:creationId xmlns:a16="http://schemas.microsoft.com/office/drawing/2014/main" xmlns="" id="{84FB2D06-1D5E-AA67-0B3D-F9D65E1BEB61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2ECDB89-5458-FA6B-3084-62169789C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B8E985-AA04-4CD3-9F70-C63F316A02D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082B36-0A3B-83F2-51E9-E3E9F946D001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3AB3FC-503E-812E-6285-700E60A882E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E8187A-B228-6647-FC15-26A449CE46C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F3F8B8-57E1-E853-5754-9EF2A5784E40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7142081-E711-DDDF-6694-1850B3CED3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176FA7D-6EB5-8702-DCDC-5041A736082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5073C78-3E99-6327-1121-6A9EB61885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D9F26350-B1E5-95E0-FE5A-2BBAF4618F0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A0B8FCD-ADBD-C012-16AC-D640BFA0FE0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73713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60"/>
          <p:cNvSpPr/>
          <p:nvPr/>
        </p:nvSpPr>
        <p:spPr>
          <a:xfrm>
            <a:off x="1527073" y="2419815"/>
            <a:ext cx="1071120" cy="81642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نَعَمْ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1" name="Google Shape;2281;p60"/>
          <p:cNvSpPr/>
          <p:nvPr/>
        </p:nvSpPr>
        <p:spPr>
          <a:xfrm>
            <a:off x="1472829" y="4362992"/>
            <a:ext cx="1071120" cy="81642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لا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3" name="Google Shape;2283;p60"/>
          <p:cNvSpPr txBox="1">
            <a:spLocks noGrp="1"/>
          </p:cNvSpPr>
          <p:nvPr>
            <p:ph type="title"/>
          </p:nvPr>
        </p:nvSpPr>
        <p:spPr>
          <a:xfrm>
            <a:off x="127778" y="746669"/>
            <a:ext cx="7394876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هل توقعت من خلال الصورة أن تقدم ليلى عرضا عن آداب الأكل؟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 اكتبوا في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اللوحة: نعم أو لا</a:t>
            </a:r>
            <a:endParaRPr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Google Shape;2263;p59">
            <a:extLst>
              <a:ext uri="{FF2B5EF4-FFF2-40B4-BE49-F238E27FC236}">
                <a16:creationId xmlns:a16="http://schemas.microsoft.com/office/drawing/2014/main" xmlns="" id="{F9E17210-73DD-AB31-5153-2920D2B0AFC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-2273" r="-2273"/>
          <a:stretch>
            <a:fillRect/>
          </a:stretch>
        </p:blipFill>
        <p:spPr>
          <a:xfrm>
            <a:off x="7968931" y="746669"/>
            <a:ext cx="828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5E830FF-506F-13C2-1BD8-D77B717B46C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B3CEFD-829B-26B0-EA50-871C23C73F34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B654A8F-2A80-CCF7-C420-C176E30C8B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517DFD4-CB13-FEDD-B647-3AE061B984A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AFFE7B-BBD9-3A2C-99F5-E834E4BA868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DF4E2B9-BAAF-698C-2FF1-246811BCFC4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CD502C0-8647-B8B7-FEA1-172796170F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5D87FC9-F5FA-42DA-1E2A-5C0E5526D9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527E6356-9D06-5669-BC2E-C1A5B05286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99EE1A-2158-00A1-0660-1D5A9992B03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5D11D7A5-B8A1-4C93-557D-1343BDD0F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6037" y="2303304"/>
            <a:ext cx="3371273" cy="3290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0.25 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81481E-6 L 3.61111E-6 -4.8148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0" grpId="0" animBg="1"/>
      <p:bldP spid="2281" grpId="0" animBg="1"/>
      <p:bldP spid="2281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>
          <a:extLst>
            <a:ext uri="{FF2B5EF4-FFF2-40B4-BE49-F238E27FC236}">
              <a16:creationId xmlns:a16="http://schemas.microsoft.com/office/drawing/2014/main" xmlns="" id="{D52DD30B-8898-3E76-91FF-4A78E1C7F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>
            <a:extLst>
              <a:ext uri="{FF2B5EF4-FFF2-40B4-BE49-F238E27FC236}">
                <a16:creationId xmlns:a16="http://schemas.microsoft.com/office/drawing/2014/main" xmlns="" id="{80D3A789-0288-7210-A6A8-67266B53DA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كم مرة تكررت كلمة" الطعام"؟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379" name="Google Shape;1379;p12">
            <a:extLst>
              <a:ext uri="{FF2B5EF4-FFF2-40B4-BE49-F238E27FC236}">
                <a16:creationId xmlns:a16="http://schemas.microsoft.com/office/drawing/2014/main" xmlns="" id="{DD8532A0-61A0-0B49-62DC-3F7EEE286A17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515B544-83C6-A30B-D1BF-ED965F93E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F5BCDC-2D78-BA76-8051-3E8AD828870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93ACCAC-4B82-A7FB-ED35-A58DB260511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DC83FC-0664-B768-13B5-EE6777DC46A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DBFDC14-D9E9-9795-A0A3-528FFA375DE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1193068-97BD-5555-FA5D-ECDA77AB3B1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B8DDE07-8673-6EBE-6A6E-945A3151F6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6A9ABAE-92A7-A791-F4F1-B7C88CBEE2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B5E95E9-3FD7-AED2-DAE1-B503C32F79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9426D3A-718E-83A3-DEF4-861D2DC8839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6445D8C-8491-C2DD-269C-321883D17821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97284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xmlns="" id="{EAAFBAED-D455-B76A-AD8F-A5B59271F049}"/>
              </a:ext>
            </a:extLst>
          </p:cNvPr>
          <p:cNvSpPr txBox="1">
            <a:spLocks/>
          </p:cNvSpPr>
          <p:nvPr/>
        </p:nvSpPr>
        <p:spPr>
          <a:xfrm>
            <a:off x="643839" y="2178066"/>
            <a:ext cx="7622754" cy="4105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أَنا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مُتسابِقٌ سَريعٌ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مِنْ أَرْنَبٍ فَوائِدَ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جَزَرِ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لَكِنَّني أَسْرَفْتُ في تَناوُلِهِ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فَصارَ لَوْنُ بَشَرَتي بُرْتُقالِيّاً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عَرَفْتُ حينَها أَهَمِّيَّةَ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ْوَجَباتِ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لْمُتَنَوِّعَةِ و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لْمُتَوازِنَةِ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وَبَدَأْتُ أُنَوِّعُ في أَكْلي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فَعادَ لَوْني لِطَبيعَتِهِ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هَلْ تَذَكَّرْتُمْ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b="1" dirty="0">
              <a:solidFill>
                <a:srgbClr val="4472C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0B9609-BA90-B88A-0A4C-5FD4EF3FB0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2D31AF-0EA3-D6DD-8AC7-F9B405AACA57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B6B577-A9FE-E188-E48A-28E2A36EAA4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CAEEEA-5B30-E26F-D6B3-B5232498EEB2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CDA48EE-412D-A745-D417-9E3950F201FC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72BF27D-0FD8-ADDB-CFEE-22D86F7B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9FD24BD-F787-5DCA-A5BD-E89E7B92F7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FDA98B7-2B2E-C829-F936-C6730C25E2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F19A57-A337-72C0-3E44-E1B3EFE913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592ED2D-8605-5DEB-F760-8906E10501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>
          <a:extLst>
            <a:ext uri="{FF2B5EF4-FFF2-40B4-BE49-F238E27FC236}">
              <a16:creationId xmlns:a16="http://schemas.microsoft.com/office/drawing/2014/main" xmlns="" id="{B3EDF7E1-EDBE-F11F-1B8F-A96BEDB07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>
            <a:extLst>
              <a:ext uri="{FF2B5EF4-FFF2-40B4-BE49-F238E27FC236}">
                <a16:creationId xmlns:a16="http://schemas.microsoft.com/office/drawing/2014/main" xmlns="" id="{848DE296-1369-E935-C77F-FD43DAC1E6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kern="12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تكررت كلمة" الطعام" 3 مرات.</a:t>
            </a:r>
            <a:endParaRPr lang="fr-MA" sz="2400" b="1" kern="12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8389842-E8AC-E05F-D1F4-BD4978E13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BFAD9A-128E-DC2F-4974-CB35436CBAF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3FD34CC-CC69-591F-7C33-726201D58DB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معجم / 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447203-FEDF-19C6-27EA-5FCFC33BFFC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6F41BD1-8BA4-6206-AD70-069735E77B6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69F8EE-EDDC-BE9D-26AB-E819B528292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تمارين كتابية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B9504F4-E8BE-D7FB-0C71-1E2AB15E36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332C0CC-295F-8CA6-1AF4-C84E503D0D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C98F65E-4ACD-BE1B-88C7-F1307FC696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0FE8131-146D-D561-4210-5B20F4949C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5046842-6096-34AD-32CD-3ECF443CB32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Google Shape;2263;p59">
            <a:extLst>
              <a:ext uri="{FF2B5EF4-FFF2-40B4-BE49-F238E27FC236}">
                <a16:creationId xmlns:a16="http://schemas.microsoft.com/office/drawing/2014/main" xmlns="" id="{D2198382-6FE8-E28F-BAAD-FC706CD25259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t="16681" b="16681"/>
          <a:stretch/>
        </p:blipFill>
        <p:spPr>
          <a:xfrm>
            <a:off x="1871663" y="2160588"/>
            <a:ext cx="5400675" cy="3598862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7" name="Google Shape;2275;p59">
            <a:extLst>
              <a:ext uri="{FF2B5EF4-FFF2-40B4-BE49-F238E27FC236}">
                <a16:creationId xmlns:a16="http://schemas.microsoft.com/office/drawing/2014/main" xmlns="" id="{C85412FF-11C9-4EB1-7A17-0C12CB091973}"/>
              </a:ext>
            </a:extLst>
          </p:cNvPr>
          <p:cNvSpPr txBox="1"/>
          <p:nvPr/>
        </p:nvSpPr>
        <p:spPr>
          <a:xfrm>
            <a:off x="3521992" y="2852043"/>
            <a:ext cx="1993998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L="0" algn="ctr" defTabSz="457200" rtl="1" eaLnBrk="1" latinLnBrk="0" hangingPunct="1">
              <a:buClr>
                <a:schemeClr val="lt1"/>
              </a:buClr>
              <a:buSzPts val="13800"/>
              <a:defRPr sz="6000" b="1" kern="120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457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defTabSz="45720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sz="13800" dirty="0">
                <a:latin typeface="Helvetica" pitchFamily="2" charset="0"/>
              </a:rPr>
              <a:t>3</a:t>
            </a:r>
            <a:endParaRPr sz="199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68941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8C1A1-4FA6-4CC1-6EAD-9329D2112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2F24120-7DEA-5EC9-3FB9-BC240B55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71B5B3-A6C6-592F-E880-E5DAFA1EB783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تمارين كتابية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C7F059B4-6F67-81B7-3EC4-7B9160F45FB8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تصريف جمل بالإكمال.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6AB1FC99-BEF6-2049-ADAA-BAC6C89C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D34946B-4706-AA1E-40F9-99D708F0370C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تمارين كتابية</a:t>
            </a:r>
          </a:p>
        </p:txBody>
      </p:sp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5A43A5B0-4619-F45C-2B18-523D18DB9E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892D6D2-46F4-25D9-7F4A-B91A7A91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4418" y="98646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1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BFE1520E-2185-8358-1962-D6F3ABD5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59AF0878-E9DF-54A6-01C1-A4ABCA4C1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خذوا دفاتركم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DA3FDD3-14D7-6A82-8E70-F7D76FD0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xmlns="" id="{9B8FD7AC-15ED-9064-67CB-100DFE486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351" y="612000"/>
            <a:ext cx="900000" cy="90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A1E2D8-D493-F042-A9E8-9283E4DEF4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7E0BDC-9C5B-CD38-7625-D2B1EF05D69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6847D5-1A4A-3F27-4F29-AE88BCF08D2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BA1A251-78D0-8C47-C279-D172F59A239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FA1858-C915-02F0-2738-73504F1F143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A6F9F28-BD55-987A-00BF-20AAF9F706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2FD3E0F-79B7-7D46-DAC3-CB14D4F185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F35E833-358D-E624-9BB0-451AC1E72C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C59C59E-7A45-84CE-B123-A93F34FA1C3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BD8F055-9E3E-0574-6BEB-0ADEBF3488A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85953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751AC4E5-B7F5-95F8-5235-5CCD70DE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3590667E-CC15-4695-F284-C9EA2B09E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أكملوا الصرف بالكلمات المناسبة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1EC81B2-6F31-EFB0-C33F-03C931CEB7B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5AF5A05-3254-F00F-7D45-C34D91B1E75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9A34477-1FB5-A9E9-A35C-14877084924A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AB1CD5B-492B-0CC8-FEA2-2A4405C68763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BC90627-5599-BB87-DF14-3F4785A70B5F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53274E7-A4C8-8D2E-58EC-09A6022A39E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102473A9-F9FF-17C1-6018-C9F4893F29E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EE62FF6B-36AB-86B6-6DF8-65A1CBD965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C7BDD6BC-46A8-326F-0A81-E2BA0FA89E9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FAACA693-72C9-8B3A-3E90-5180B7E3D5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C503F285-FD3E-3BF9-8778-5314F33E8FC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587DB321-3197-104B-6FDD-625CA9EC9A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246" y="2127212"/>
            <a:ext cx="7515960" cy="383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6882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9E3F411E-CC03-722E-4930-51A246B45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55274F38-C8A6-63F0-606A-DA199CD0CF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أكملوا الجملة الأولى: ........تَشْرَبُ </a:t>
            </a:r>
            <a:r>
              <a:rPr lang="ar-S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ٱ</a:t>
            </a: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لْعَصيرَ.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5B7CE31-3724-8C2C-5EFF-14A35AA57F5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106619D-FA92-76CD-E185-98DF7E8FA89B}"/>
              </a:ext>
            </a:extLst>
          </p:cNvPr>
          <p:cNvGrpSpPr/>
          <p:nvPr/>
        </p:nvGrpSpPr>
        <p:grpSpPr>
          <a:xfrm>
            <a:off x="918311" y="2976549"/>
            <a:ext cx="7462895" cy="1753851"/>
            <a:chOff x="810141" y="4364051"/>
            <a:chExt cx="7462895" cy="175385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0CFC0E42-C50B-C831-BF74-7F8225735DF4}"/>
                </a:ext>
              </a:extLst>
            </p:cNvPr>
            <p:cNvSpPr/>
            <p:nvPr/>
          </p:nvSpPr>
          <p:spPr>
            <a:xfrm>
              <a:off x="5930430" y="436405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أَنا أَشْرَبُ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89C7284A-4E43-07A6-A27A-5F65781B25F0}"/>
                </a:ext>
              </a:extLst>
            </p:cNvPr>
            <p:cNvSpPr/>
            <p:nvPr/>
          </p:nvSpPr>
          <p:spPr>
            <a:xfrm>
              <a:off x="5928198" y="543549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أَنْتَ.........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xmlns="" id="{99BE0394-FE73-E42A-D4F8-A822BCAB5DDF}"/>
                </a:ext>
              </a:extLst>
            </p:cNvPr>
            <p:cNvSpPr/>
            <p:nvPr/>
          </p:nvSpPr>
          <p:spPr>
            <a:xfrm>
              <a:off x="3342408" y="4395965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........تَشْرَبُ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E7530C81-D64C-C072-DBCB-8739875E5BBF}"/>
                </a:ext>
              </a:extLst>
            </p:cNvPr>
            <p:cNvSpPr/>
            <p:nvPr/>
          </p:nvSpPr>
          <p:spPr>
            <a:xfrm>
              <a:off x="3377460" y="5435977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 تَشْرَبينَ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FDD469F3-E693-3834-6992-D8BBB0A29374}"/>
                </a:ext>
              </a:extLst>
            </p:cNvPr>
            <p:cNvSpPr/>
            <p:nvPr/>
          </p:nvSpPr>
          <p:spPr>
            <a:xfrm>
              <a:off x="817503" y="438691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هُما...........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E5273F71-0DDB-FAF3-9534-A1E0A202F208}"/>
                </a:ext>
              </a:extLst>
            </p:cNvPr>
            <p:cNvSpPr/>
            <p:nvPr/>
          </p:nvSpPr>
          <p:spPr>
            <a:xfrm>
              <a:off x="810141" y="5435490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هُمْ.........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DCF0076-4133-AFEF-9F50-C7D50ABE0223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05AF4C6-82D3-DF8D-2F58-2B26B27A521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CA42DC9-8AA1-1221-C3E6-C36EDC76491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239F7D05-F457-3D14-3C32-01461CB7E27C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8FA873D3-F8DA-4E16-A60D-0C675881242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CE070D5F-26B7-2870-CA15-86533F771E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037EC6CF-A2EE-BBD3-909B-8B8494C0BE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2C1C6A31-95B4-A0AE-5677-CC1B62E0B8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24F14692-8072-C893-9F4D-68CE046F1FE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87EF5743-11FF-7BA3-7640-F9533760802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10917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09F258EE-679A-DC39-5ACC-7E19BB705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1AE771E4-DFF6-B8F6-C4F2-6CFCC177FB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صححوا. أكملوا بقية الجمل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0DE5932-3235-9706-3B85-6DE206E9914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40EF458-9E20-6394-9E2F-2494CC22862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1ABC578-61A9-7B63-8590-1E35723AC5D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6393E10-D073-4B45-3078-B88816C73CB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CF0D347-E337-09C7-FB01-8809BC5C22E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59E10BC-3A10-F286-C53A-98BE5EB4307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BDCC0C4B-720D-CDE6-7BFE-6D643867E7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462FD013-9B34-7F60-6282-8CE750C4F4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4E516C81-A677-94DC-A319-56EE5E4B698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xmlns="" id="{C22C3942-DEBB-2556-9572-F440EBE62A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xmlns="" id="{067452D3-A362-3903-B037-1CF079C51AC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EC5DB2D0-6750-C834-F2B2-CAAC95A7CD85}"/>
              </a:ext>
            </a:extLst>
          </p:cNvPr>
          <p:cNvGrpSpPr/>
          <p:nvPr/>
        </p:nvGrpSpPr>
        <p:grpSpPr>
          <a:xfrm>
            <a:off x="918311" y="2976549"/>
            <a:ext cx="7462895" cy="1753851"/>
            <a:chOff x="810141" y="4364051"/>
            <a:chExt cx="7462895" cy="1753851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C0556F0A-B1F9-2AA7-3A53-AB2319DE1762}"/>
                </a:ext>
              </a:extLst>
            </p:cNvPr>
            <p:cNvSpPr/>
            <p:nvPr/>
          </p:nvSpPr>
          <p:spPr>
            <a:xfrm>
              <a:off x="5930430" y="436405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أَنا أَشْرَبُ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xmlns="" id="{304FEF65-E6AD-8005-5838-4166111DB791}"/>
                </a:ext>
              </a:extLst>
            </p:cNvPr>
            <p:cNvSpPr/>
            <p:nvPr/>
          </p:nvSpPr>
          <p:spPr>
            <a:xfrm>
              <a:off x="5928198" y="543549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أَنْتَ.........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xmlns="" id="{32C7E141-8AAB-131A-07A1-702CDE4E42FD}"/>
                </a:ext>
              </a:extLst>
            </p:cNvPr>
            <p:cNvSpPr/>
            <p:nvPr/>
          </p:nvSpPr>
          <p:spPr>
            <a:xfrm>
              <a:off x="3342408" y="4395965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هِيَ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تَشْرَبُ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xmlns="" id="{C8DABB69-E817-D024-B9A0-3DE460EEED9D}"/>
                </a:ext>
              </a:extLst>
            </p:cNvPr>
            <p:cNvSpPr/>
            <p:nvPr/>
          </p:nvSpPr>
          <p:spPr>
            <a:xfrm>
              <a:off x="3377460" y="5435977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...... تَشْرَبينَ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F0548BDC-1FE7-8462-91BF-22033995DE4B}"/>
                </a:ext>
              </a:extLst>
            </p:cNvPr>
            <p:cNvSpPr/>
            <p:nvPr/>
          </p:nvSpPr>
          <p:spPr>
            <a:xfrm>
              <a:off x="817503" y="438691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هُما...........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xmlns="" id="{D7CC3C67-AE1B-5F68-AE27-630D2A9D2B29}"/>
                </a:ext>
              </a:extLst>
            </p:cNvPr>
            <p:cNvSpPr/>
            <p:nvPr/>
          </p:nvSpPr>
          <p:spPr>
            <a:xfrm>
              <a:off x="810141" y="5435490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هُمْ.........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219771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F8B8C6D5-F165-5375-01F3-D44908F1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05AFC015-B6C9-784D-8019-4C7E1B6726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صححوا.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7B3515E-B915-38EF-08C1-6A9B9D432B7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06DDA0E-8110-E033-A2BA-B7CD34EB6CD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9B6048-F679-19B0-D847-BF8328959C4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69B3292-EFEA-0829-1953-BCC0BD3E4A2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BCCF478-E19C-5991-4DE0-1B4AC0DCB2AE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899F3EC-00BF-C5DF-316B-345657BCF1D8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D3D02C1C-D0C7-1DB4-F93A-750EC828EEA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EECF585-91A2-CFF5-4A75-7BFF8684D6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3D7407C-A26B-50EC-741A-E9C52DA9CEC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962BFBA-A02A-5076-ED48-496CAB9D53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BE5C2B8-540D-8383-C17D-952EEC5CE48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3C3055E4-67FB-CED8-88D8-D182FA03F9EF}"/>
              </a:ext>
            </a:extLst>
          </p:cNvPr>
          <p:cNvGrpSpPr/>
          <p:nvPr/>
        </p:nvGrpSpPr>
        <p:grpSpPr>
          <a:xfrm>
            <a:off x="918311" y="2976549"/>
            <a:ext cx="7462895" cy="1753851"/>
            <a:chOff x="810141" y="4364051"/>
            <a:chExt cx="7462895" cy="1753851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3B659935-5263-CA2D-C9A5-811136C2D36F}"/>
                </a:ext>
              </a:extLst>
            </p:cNvPr>
            <p:cNvSpPr/>
            <p:nvPr/>
          </p:nvSpPr>
          <p:spPr>
            <a:xfrm>
              <a:off x="5930430" y="436405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أَنا أَشْرَبُ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AD8C421-4E1F-841F-9CAB-023C4070D8E1}"/>
                </a:ext>
              </a:extLst>
            </p:cNvPr>
            <p:cNvSpPr/>
            <p:nvPr/>
          </p:nvSpPr>
          <p:spPr>
            <a:xfrm>
              <a:off x="5928198" y="543549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أَنْتَ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تَشْرَبُ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91F8F4C4-8ECD-6317-D574-A42979C38ADF}"/>
                </a:ext>
              </a:extLst>
            </p:cNvPr>
            <p:cNvSpPr/>
            <p:nvPr/>
          </p:nvSpPr>
          <p:spPr>
            <a:xfrm>
              <a:off x="3342408" y="4395965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هِي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 تَشْرَبُ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xmlns="" id="{59E14D99-684C-2F0E-31E5-BAB6C877BC79}"/>
                </a:ext>
              </a:extLst>
            </p:cNvPr>
            <p:cNvSpPr/>
            <p:nvPr/>
          </p:nvSpPr>
          <p:spPr>
            <a:xfrm>
              <a:off x="3377460" y="5435977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 تَشْرَبينَ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81F7C26-79FD-239F-66A7-EC6EF7A685E1}"/>
                </a:ext>
              </a:extLst>
            </p:cNvPr>
            <p:cNvSpPr/>
            <p:nvPr/>
          </p:nvSpPr>
          <p:spPr>
            <a:xfrm>
              <a:off x="817503" y="438691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هُما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يَشْرَبانِ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xmlns="" id="{8BA1D7F0-B1F6-0FFD-91DA-C5C1C2C29EE5}"/>
                </a:ext>
              </a:extLst>
            </p:cNvPr>
            <p:cNvSpPr/>
            <p:nvPr/>
          </p:nvSpPr>
          <p:spPr>
            <a:xfrm>
              <a:off x="810141" y="5435490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هُمْ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يَشْرَبون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673327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A193EC78-E5B4-FE83-3C19-36E5BB22D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7375FAB4-312A-52DB-AEC6-895DA90E28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أكملوا التصريف: أنت رتب غرفتك. أَنْتِ...............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414D45D-5164-A8B9-C8EF-A5C289DB167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DFD056B7-1072-BA31-16C7-ED17E7ADF500}"/>
              </a:ext>
            </a:extLst>
          </p:cNvPr>
          <p:cNvGrpSpPr/>
          <p:nvPr/>
        </p:nvGrpSpPr>
        <p:grpSpPr>
          <a:xfrm>
            <a:off x="762794" y="2967925"/>
            <a:ext cx="7462895" cy="1754238"/>
            <a:chOff x="654624" y="4355427"/>
            <a:chExt cx="7462895" cy="1754238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EF41CBAD-8C62-BCB1-C6F8-5B06E716E649}"/>
                </a:ext>
              </a:extLst>
            </p:cNvPr>
            <p:cNvSpPr/>
            <p:nvPr/>
          </p:nvSpPr>
          <p:spPr>
            <a:xfrm>
              <a:off x="4744417" y="5427740"/>
              <a:ext cx="3373102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أَنْتِ..............................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xmlns="" id="{DD718658-55DD-D058-3BBE-332A402B5257}"/>
                </a:ext>
              </a:extLst>
            </p:cNvPr>
            <p:cNvSpPr/>
            <p:nvPr/>
          </p:nvSpPr>
          <p:spPr>
            <a:xfrm>
              <a:off x="4675135" y="4355427"/>
              <a:ext cx="3373102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أَنْتَ رَتِّبْ غُرْفَتَكَ.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48CBDB03-38F5-971C-5914-49020C971E1B}"/>
                </a:ext>
              </a:extLst>
            </p:cNvPr>
            <p:cNvSpPr/>
            <p:nvPr/>
          </p:nvSpPr>
          <p:spPr>
            <a:xfrm>
              <a:off x="654624" y="4355428"/>
              <a:ext cx="3387173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أَنْتُما............................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xmlns="" id="{5C5BB131-AE95-E769-F3CE-2EEE8063D98E}"/>
                </a:ext>
              </a:extLst>
            </p:cNvPr>
            <p:cNvSpPr/>
            <p:nvPr/>
          </p:nvSpPr>
          <p:spPr>
            <a:xfrm>
              <a:off x="654624" y="5427740"/>
              <a:ext cx="3387173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أَنْتُمْ...........................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3AA8698-5C66-5A08-57C2-4499A2DAC95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4DC7A37-E15D-A8BE-B952-1B8CF7AE45CD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DCDE7D3-24AD-7C49-8E19-0919BA52259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461FBEF-8371-3EAE-4141-30ECEE4B8A0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566C9384-3185-CF9E-DA43-D13D166C2C1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xmlns="" id="{DCF03CEB-A7DD-8259-6E9C-9A43049DE5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xmlns="" id="{7D5384D9-EC37-154C-1501-9A02314360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4C11778C-9C9A-52D4-DDB1-DB894DBAE78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8D60A932-D87D-42D8-FC2C-1B52CF681C3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14BAF3C2-8132-C892-30CF-948F3ABD0BC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840376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3835289A-4FAC-1574-3793-A3E340EFA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4508CC4F-9F25-8434-3E0D-5841C452C6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صححوا. 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574BA43-DC1D-A697-214A-8BD767B7995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3F6905-FE29-E52B-D12C-3CF153282101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EC39C0D-3BDE-4F3B-6A46-48840330A05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A43A1D9-E9F6-4641-B2E5-F4073E995D2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44D0FFD-11EE-B6FE-2C34-9D65F896BEA1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7F640F5-56A0-FE0D-86AA-4DD5AB0A1207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تمارين كتابية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9AAF22C-7953-6CD2-3704-0C463EF119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5AC828B-0A13-5C83-6A93-1D5735BDAEA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58D487E-FA11-1FB6-1C16-A76400AC6E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0D4A42B-D30A-4404-C7D7-DE070AFDCC3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1968E15-CC94-B0F6-9976-1CBE13F837B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AC37148E-AAE9-BC52-127B-2BFBFA80FC8F}"/>
              </a:ext>
            </a:extLst>
          </p:cNvPr>
          <p:cNvGrpSpPr/>
          <p:nvPr/>
        </p:nvGrpSpPr>
        <p:grpSpPr>
          <a:xfrm>
            <a:off x="762794" y="2967925"/>
            <a:ext cx="7462895" cy="1754238"/>
            <a:chOff x="654624" y="4355427"/>
            <a:chExt cx="7462895" cy="1754238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E2B79116-308F-F37D-8762-D2F392F5A49A}"/>
                </a:ext>
              </a:extLst>
            </p:cNvPr>
            <p:cNvSpPr/>
            <p:nvPr/>
          </p:nvSpPr>
          <p:spPr>
            <a:xfrm>
              <a:off x="4744417" y="5427740"/>
              <a:ext cx="3373102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أَنْتِ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رَتِّبي غُرْفَتَكِ.</a:t>
              </a:r>
              <a:endParaRPr lang="f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F693E3E8-E86A-109C-78B4-3C80175E6030}"/>
                </a:ext>
              </a:extLst>
            </p:cNvPr>
            <p:cNvSpPr/>
            <p:nvPr/>
          </p:nvSpPr>
          <p:spPr>
            <a:xfrm>
              <a:off x="4675135" y="4355427"/>
              <a:ext cx="3373102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أَنْتَ رَتِّبْ غُرْفَتَكَ.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A31BE183-967A-D0B6-37BD-FFB603B3036D}"/>
                </a:ext>
              </a:extLst>
            </p:cNvPr>
            <p:cNvSpPr/>
            <p:nvPr/>
          </p:nvSpPr>
          <p:spPr>
            <a:xfrm>
              <a:off x="654624" y="4355428"/>
              <a:ext cx="3387173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أَنْتُما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رَتِّبا غُرْفَتَكُما.</a:t>
              </a:r>
              <a:endParaRPr lang="f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ADB6A1D4-7E4C-E314-A09D-FE14830C0030}"/>
                </a:ext>
              </a:extLst>
            </p:cNvPr>
            <p:cNvSpPr/>
            <p:nvPr/>
          </p:nvSpPr>
          <p:spPr>
            <a:xfrm>
              <a:off x="654624" y="5427740"/>
              <a:ext cx="3387173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أَنْتُمْ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رَتِّبوا غُرْفَتَكُمْ.</a:t>
              </a:r>
              <a:endParaRPr lang="fr-MA" sz="3200" b="1" kern="12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2745796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2AEC28-4F07-75AC-8AA7-B3FC431F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832E0D-875F-B20D-A9DB-77EC73F0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42DBFE99-210A-D185-CA4C-BE4A23111FB0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B9B976A2-4F56-96B0-91F8-0E213E3C164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4EE3A44-1A22-9692-A59D-748383BC8E5E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1680;p27">
            <a:extLst>
              <a:ext uri="{FF2B5EF4-FFF2-40B4-BE49-F238E27FC236}">
                <a16:creationId xmlns:a16="http://schemas.microsoft.com/office/drawing/2014/main" xmlns="" id="{EABC7152-FCF8-A6D9-07D8-205E55A5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1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3511F59-0918-CF50-C1FC-B07A80D6618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217FF1-48DB-C8AD-10C4-77E544583E6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0CECFE-D066-C145-5C7F-8E08A4C3D6E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EC700CC-DB31-52F1-406F-AA4CF8F50B94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622EC12-FD40-DCDB-3168-403804E8FC0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D4DE67D-BEF5-9B0F-F453-D3391B024E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611C6EE-5287-A4BC-863C-4AD2DFC3BA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15C21BC-B6A9-0A95-D5F4-69A3182053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BC233D2-ACED-6150-5A68-ADB24552F8D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587E734-9CC8-A2C6-2E4E-56842E7B3DA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98CB3D4C-22A4-BADA-B351-A6AFDAB4188C}"/>
              </a:ext>
            </a:extLst>
          </p:cNvPr>
          <p:cNvSpPr txBox="1">
            <a:spLocks/>
          </p:cNvSpPr>
          <p:nvPr/>
        </p:nvSpPr>
        <p:spPr>
          <a:xfrm>
            <a:off x="643839" y="2178066"/>
            <a:ext cx="7622754" cy="4105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أَنا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مُتسابِقٌ سَريعٌ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مِنْ أَرْنَبٍ فَوائِدَ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جَزَرِ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لَكِنَّني أَسْرَفْتُ في تَناوُلِهِ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فَصارَ لَوْنُ بَشَرَتي بُرْتُقالِيّاً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عَرَفْتُ حينَها أَهَمِّيَّةَ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ْوَجَباتِ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لْمُتَنَوِّعَةِ و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لْمُتَوازِنَةِ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وَبَدَأْتُ أُنَوِّعُ في أَكْلي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فَعادَ لَوْني لِطَبيعَتِهِ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هَلْ تَذَكَّرْتُمْ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b="1" dirty="0">
              <a:solidFill>
                <a:srgbClr val="4472C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تدربنا على قراءة فقرة بدقة واسترسال 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3D14CE-899A-E7C5-515B-E83D9CD7202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513816-26CA-06DF-B85D-CE112A263776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30D5ED-5BDA-4939-7C9E-62A93AFAA2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32D7DE-BA1C-39FA-DF6B-17A040CCC1A0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D9AB73-17A4-6D45-EF3C-ED049FF42414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D346BEC-FF3A-610E-572D-2B5DEBE81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9B92A15-BE86-0CF2-A8F1-CCE1281742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8B2F15E-3D55-302D-8FF3-4CA4C82E31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30B0D2-9422-687A-A2DC-D8D809C0DD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2D46C31-FDF1-1094-B41C-8300895833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F806C8E-3D42-1E7B-553C-6FFA43C04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DFAB673F-0D75-2004-B254-1E1D392DE336}"/>
              </a:ext>
            </a:extLst>
          </p:cNvPr>
          <p:cNvSpPr txBox="1">
            <a:spLocks/>
          </p:cNvSpPr>
          <p:nvPr/>
        </p:nvSpPr>
        <p:spPr>
          <a:xfrm>
            <a:off x="643839" y="2178066"/>
            <a:ext cx="7622754" cy="4105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أَنا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مُتسابِقٌ سَريعٌ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مِنْ أَرْنَبٍ فَوائِدَ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جَزَرِ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لَكِنَّني أَسْرَفْتُ في تَناوُلِهِ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فَصارَ لَوْنُ بَشَرَتي بُرْتُقالِيّاً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عَرَفْتُ حينَها أَهَمِّيَّةَ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ْوَجَباتِ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لْمُتَنَوِّعَةِ و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لْمُتَوازِنَةِ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وَبَدَأْتُ أُنَوِّعُ في أَكْلي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فَعادَ لَوْني لِطَبيعَتِهِ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هَلْ تَذَكَّرْتُمْ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b="1" dirty="0">
              <a:solidFill>
                <a:srgbClr val="4472C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0E8DE003-7CF3-E12D-6330-0F834370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3CBE324D-8B68-1010-0916-06D3E0667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من يذكرنا بكلمات المعجم؟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7BCCC33-DF10-6380-C6DE-599EF81E592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DAEB5C7-3D80-C389-CB0E-D7EA0C43EFA9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63705112-6278-52BE-CA71-506693A2668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33E41C0-53D7-5C31-068E-4BDFA55FB7ED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4E72C79-A4AA-A1C4-D903-857C1D0A978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xmlns="" id="{E8D78FFC-B14C-2847-D17A-0F7C319F61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xmlns="" id="{37713545-E92A-B64D-2C3C-541112092E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xmlns="" id="{3E37B1DD-3B06-7BB0-6482-72B70B13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xmlns="" id="{ED16F34A-BFAD-A4C0-E902-9490D6B4C3B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xmlns="" id="{7D3AB21B-FBCD-FDCA-6A4B-A3059D5B90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97EC2EF-412A-DC90-7893-90400F5843B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26FF599-5F7F-B616-9C28-BA0D18FA9A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2661" y="2065075"/>
            <a:ext cx="1658677" cy="1625776"/>
          </a:xfrm>
          <a:prstGeom prst="rect">
            <a:avLst/>
          </a:prstGeom>
        </p:spPr>
      </p:pic>
      <p:pic>
        <p:nvPicPr>
          <p:cNvPr id="4" name="Espace réservé pour une image  28">
            <a:extLst>
              <a:ext uri="{FF2B5EF4-FFF2-40B4-BE49-F238E27FC236}">
                <a16:creationId xmlns:a16="http://schemas.microsoft.com/office/drawing/2014/main" xmlns="" id="{DE21C726-BF41-D6D3-D185-69C37E4EB00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667" b="2667"/>
          <a:stretch>
            <a:fillRect/>
          </a:stretch>
        </p:blipFill>
        <p:spPr>
          <a:xfrm>
            <a:off x="6052884" y="2065075"/>
            <a:ext cx="1647155" cy="1734290"/>
          </a:xfrm>
          <a:prstGeom prst="rect">
            <a:avLst/>
          </a:prstGeom>
        </p:spPr>
      </p:pic>
      <p:pic>
        <p:nvPicPr>
          <p:cNvPr id="5" name="Image 4" descr="Une image contenant Visage humai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8916180-0C6B-946F-3C17-781DFDFA8B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0535" y="2066481"/>
            <a:ext cx="1655537" cy="17328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2EA8AAA-683A-5EF6-FC11-025A46E2DD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77859" y="4159774"/>
            <a:ext cx="1746505" cy="15676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7DF77BB-3648-3EF8-C952-D4E30ED47EE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42660" y="4134665"/>
            <a:ext cx="1860117" cy="16257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A883C3D4-4F39-91CD-16DA-FDB7F6597E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1617" y="4159774"/>
            <a:ext cx="1619500" cy="162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0986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0EA5E034-9174-2ACB-8420-E8019FF3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AC85B585-82D5-F67D-5982-D8DE7F9D38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أكملنا التصريف بالكلمات المناسبة.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B30E946-1A6E-17E1-4DD9-987875F2626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BB841CA-D513-BFF7-114F-3ABB9FF2C8F3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09BE513-323A-DC9D-E33B-8742B28A15E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9835F26-2FA0-8C04-2DE6-1517A559A1E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D76481E-C464-FC6F-EF8E-96BE7A32E9C2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29D79849-6BFF-387F-884D-66531469F1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FB34D63-2FA2-7222-1C64-4F49F23E92C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36504BE-70F4-887A-59E9-400640FA7B4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42667B9-4CBC-24D3-FF0B-265D058C14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DFB2152-A0FD-264D-609A-F5FEB4B401C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2AAB5B3-6616-2FBD-6C4D-9A69D0823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D4D19C23-C2FE-6410-5BC9-10E7269E5898}"/>
              </a:ext>
            </a:extLst>
          </p:cNvPr>
          <p:cNvGrpSpPr/>
          <p:nvPr/>
        </p:nvGrpSpPr>
        <p:grpSpPr>
          <a:xfrm>
            <a:off x="918311" y="2976549"/>
            <a:ext cx="7462895" cy="1753851"/>
            <a:chOff x="810141" y="4364051"/>
            <a:chExt cx="7462895" cy="175385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1A32D6EC-EC79-1F28-3005-2E8D6856463E}"/>
                </a:ext>
              </a:extLst>
            </p:cNvPr>
            <p:cNvSpPr/>
            <p:nvPr/>
          </p:nvSpPr>
          <p:spPr>
            <a:xfrm>
              <a:off x="5930430" y="436405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أَنا أَشْرَبُ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A6A7563B-6D4A-E9AC-BEBA-BA8F5876D1D2}"/>
                </a:ext>
              </a:extLst>
            </p:cNvPr>
            <p:cNvSpPr/>
            <p:nvPr/>
          </p:nvSpPr>
          <p:spPr>
            <a:xfrm>
              <a:off x="5928198" y="543549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أَنْتَ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تَشْرَبُ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D6E21117-2D96-131E-AD6B-C82C9ABED93F}"/>
                </a:ext>
              </a:extLst>
            </p:cNvPr>
            <p:cNvSpPr/>
            <p:nvPr/>
          </p:nvSpPr>
          <p:spPr>
            <a:xfrm>
              <a:off x="3342408" y="4395965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هِي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 تَشْرَبُ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xmlns="" id="{D67AF146-2E14-0BF3-3B0C-058980E2BB8A}"/>
                </a:ext>
              </a:extLst>
            </p:cNvPr>
            <p:cNvSpPr/>
            <p:nvPr/>
          </p:nvSpPr>
          <p:spPr>
            <a:xfrm>
              <a:off x="3377460" y="5435977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أَنْت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ِ تَشْرَبينَ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40587C57-E5BE-F237-1D09-DC95A6D38288}"/>
                </a:ext>
              </a:extLst>
            </p:cNvPr>
            <p:cNvSpPr/>
            <p:nvPr/>
          </p:nvSpPr>
          <p:spPr>
            <a:xfrm>
              <a:off x="817503" y="4386911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هُما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يَشْرَبانِ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B0A44E23-A8E2-D27C-922C-1336FDC82DA2}"/>
                </a:ext>
              </a:extLst>
            </p:cNvPr>
            <p:cNvSpPr/>
            <p:nvPr/>
          </p:nvSpPr>
          <p:spPr>
            <a:xfrm>
              <a:off x="810141" y="5435490"/>
              <a:ext cx="2342606" cy="68192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هُمْ </a:t>
              </a:r>
              <a:r>
                <a:rPr lang="ar-MA" sz="3200" b="1" kern="12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يَشْرَبون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َ </a:t>
              </a:r>
              <a:r>
                <a:rPr lang="ar-S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ٱ</a:t>
              </a:r>
              <a:r>
                <a:rPr lang="ar-MA" sz="3200" b="1" kern="1200" dirty="0">
                  <a:solidFill>
                    <a:schemeClr val="accent1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لْعَصيرَ.</a:t>
              </a:r>
              <a:endParaRPr lang="fr-MA" sz="3200" b="1" kern="1200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608312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xmlns="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تدربوا على قراءة النص ص 113.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وضعوا سطرا تحت الكلمات البصرية في النص.</a:t>
            </a:r>
            <a:endParaRPr lang="x-none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xmlns="" id="{DD62517A-40E5-26A6-332C-7E16FDDA6CBC}"/>
              </a:ext>
            </a:extLst>
          </p:cNvPr>
          <p:cNvGrpSpPr/>
          <p:nvPr/>
        </p:nvGrpSpPr>
        <p:grpSpPr>
          <a:xfrm>
            <a:off x="5955117" y="5639838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9" name="Google Shape;2779;p84">
              <a:extLst>
                <a:ext uri="{FF2B5EF4-FFF2-40B4-BE49-F238E27FC236}">
                  <a16:creationId xmlns:a16="http://schemas.microsoft.com/office/drawing/2014/main" xmlns="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xmlns="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7C190E6-E697-9AC7-D065-12926DB0C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835237" y="612737"/>
            <a:ext cx="900113" cy="8985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63EBE42-F25C-1706-3848-FEBC7F6144C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F97BDC2-EC70-6521-5B5F-A445D331DAAB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معجم / قراءة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1C61602-D6A7-0414-DA44-DC8A05306FB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E59D1BA-9883-D344-EB1D-9834B578FC2B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A284911-8A16-F3C8-3398-356EAE5DD206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CA11D795-94B9-E8C3-5DC9-444A8C5118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FECD45A-2994-DCB5-95D5-BB87B7D6036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841C123-9BD6-0BB2-ED79-B76A3A8A15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7726EF32-D70F-76EF-CF45-69B14B8502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200FD442-D0EA-93F9-8F7D-74251763222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 descr="Une image contenant texte, Visage humain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FB9BE17E-562C-56CB-06ED-F5C08D4AED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2254" y="1683288"/>
            <a:ext cx="3338507" cy="471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xmlns="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4E4AA2C-8362-4D65-C04E-32C8EC926BD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2600CB9-99DE-B90E-75DF-405EDEA15F52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62101FE-432E-31DC-0281-AD614C35108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B08CDF-9CCA-92EF-BDCA-8E4D3ACAF258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4F90E22-236E-D11E-D168-B9FF62915049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6C5068A-B86B-792A-8460-6C9330C607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453D4BE-3A46-37F2-BC2B-7342144283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F10901B-59B4-78D8-172C-2A54F18AAC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87C9FB7-9192-EEE6-8C0E-C21BD58604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83EC84BC-AE7C-73F6-3CD9-6754068C95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44E99418-F431-74A4-302A-44206CB59FEC}"/>
              </a:ext>
            </a:extLst>
          </p:cNvPr>
          <p:cNvSpPr txBox="1">
            <a:spLocks/>
          </p:cNvSpPr>
          <p:nvPr/>
        </p:nvSpPr>
        <p:spPr>
          <a:xfrm>
            <a:off x="643839" y="2178066"/>
            <a:ext cx="7622754" cy="4105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أَنا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مُتسابِقٌ سَريعٌ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مِنْ أَرْنَبٍ فَوائِدَ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جَزَرِ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لَكِنَّني أَسْرَفْتُ في تَناوُلِهِ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فَصارَ لَوْنُ بَشَرَتي بُرْتُقالِيّاً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عَرَفْتُ حينَها أَهَمِّيَّةَ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ْوَجَباتِ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لْمُتَنَوِّعَةِ و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لْمُتَوازِنَةِ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وَبَدَأْتُ أُنَوِّعُ في أَكْلي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فَعادَ لَوْني لِطَبيعَتِهِ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هَلْ تَذَكَّرْتُمْ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b="1" dirty="0">
              <a:solidFill>
                <a:srgbClr val="4472C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29EC3B-1C90-F786-378E-814D6F8F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591659-788B-E45A-17AB-67DEA6F8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عنوان النص الذي تذكركم به هذه الفقرة؟ ما هي شخصياته؟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5643ACF-55DC-3A4C-0DC1-E8CF337D2A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7C5EE69-7E89-D671-7253-C20333FFA97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1589F19-4F25-D571-6C17-6DB7386D4F5F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030E7B-49DC-4C0A-C5D8-8752BCD5FC5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11A7C57-7007-8C88-A8DE-6DDB25ED0A07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7FB694-48EF-7AC1-8EB8-FE525A8DDD0B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A00249F-40E9-5924-9548-7CCA2BEBA4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0F644ED-5F6A-295F-E48E-8416440427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EC36D1D-0F40-1710-7507-F64A315228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8148E84-93EA-6334-0CBE-1CAF2CEA8AA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29ADBCC-5A04-744D-D5B8-320D3429537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99B4A0F6-8626-A2C9-8227-F116E5EBF516}"/>
              </a:ext>
            </a:extLst>
          </p:cNvPr>
          <p:cNvSpPr txBox="1">
            <a:spLocks/>
          </p:cNvSpPr>
          <p:nvPr/>
        </p:nvSpPr>
        <p:spPr>
          <a:xfrm>
            <a:off x="643839" y="2178066"/>
            <a:ext cx="7622754" cy="41053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أَنا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مُتسابِقٌ سَريعٌ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مِنْ أَرْنَبٍ فَوائِدَ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جَزَرِ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لَكِنَّني أَسْرَفْتُ في تَناوُلِهِ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فَصارَ لَوْنُ بَشَرَتي بُرْتُقالِيّاً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عَرَفْتُ حينَها أَهَمِّيَّةَ </a:t>
            </a:r>
            <a:r>
              <a:rPr lang="ar-S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ْوَجَباتِ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لْمُتَنَوِّعَةِ و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َٱ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لْمُتَوازِنَةِ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وَبَدَأْتُ أُنَوِّعُ في أَكْلي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فَعادَ لَوْني لِطَبيعَتِهِ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هَلْ تَذَكَّرْتُمْ </a:t>
            </a:r>
            <a:r>
              <a:rPr lang="ar-S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سْمي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MA" sz="4800" b="1" dirty="0">
              <a:solidFill>
                <a:srgbClr val="4472C4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8165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xmlns="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26E071F-0D72-73E1-5740-047DC5B03F1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868D916-C5B6-728E-C036-2E6F57B11D5C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 /قراءة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B1EA48-8DAE-68CD-E3C6-7D1A8B765D1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EC3827C-DA3A-69A8-E55C-C98189EA94A6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C4E338E-B893-8BD0-CE91-36AE9FE0C1D1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تمارين كتابية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BF02F77-6903-4A26-044B-8FF2074BBF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CA195A8-8FAF-5D4A-B038-FD2DFA4B0D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0DA27E8-70FE-4746-56DC-15ED2DEFC3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098EAF7-3D20-661C-C7B9-8CBE8E606F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048B8CD-EF9A-7233-AE6F-E469C49B057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4802</TotalTime>
  <Words>1875</Words>
  <Application>Microsoft Office PowerPoint</Application>
  <PresentationFormat>Affichage à l'écran (4:3)</PresentationFormat>
  <Paragraphs>471</Paragraphs>
  <Slides>66</Slides>
  <Notes>16</Notes>
  <HiddenSlides>0</HiddenSlides>
  <MMClips>2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66</vt:i4>
      </vt:variant>
    </vt:vector>
  </HeadingPairs>
  <TitlesOfParts>
    <vt:vector size="93" baseType="lpstr">
      <vt:lpstr>Noto Sans Symbols</vt:lpstr>
      <vt:lpstr>Dosis ExtraBold</vt:lpstr>
      <vt:lpstr>Abadi</vt:lpstr>
      <vt:lpstr>Dosis</vt:lpstr>
      <vt:lpstr>Microsoft Uighur</vt:lpstr>
      <vt:lpstr>Dosis SemiBold</vt:lpstr>
      <vt:lpstr>Aptos</vt:lpstr>
      <vt:lpstr>Arial</vt:lpstr>
      <vt:lpstr>Aptos Display</vt:lpstr>
      <vt:lpstr>Helvetica</vt:lpstr>
      <vt:lpstr>Calibri</vt:lpstr>
      <vt:lpstr>Wingdings</vt:lpstr>
      <vt:lpstr>Dosis Medium</vt:lpstr>
      <vt:lpstr>Thème Office</vt:lpstr>
      <vt:lpstr>02- معــــــــــجم</vt:lpstr>
      <vt:lpstr>1_03- استماع وتحدث</vt:lpstr>
      <vt:lpstr>1_04- قراءة/ كتابة</vt:lpstr>
      <vt:lpstr>3_Env-Enseignant</vt:lpstr>
      <vt:lpstr>1_Conception personnalisée</vt:lpstr>
      <vt:lpstr>00_Env-Enseignant</vt:lpstr>
      <vt:lpstr>1_02- معــــــــــجم</vt:lpstr>
      <vt:lpstr>2_01- نشاط اعتيادي</vt:lpstr>
      <vt:lpstr>3_01- نشاط اعتيادي</vt:lpstr>
      <vt:lpstr>افتتاح الحصة  nv</vt:lpstr>
      <vt:lpstr>1_01- نشاط اعتيادي</vt:lpstr>
      <vt:lpstr>2_02- معــــــــــجم</vt:lpstr>
      <vt:lpstr>2_03- استماع وتحدث</vt:lpstr>
      <vt:lpstr>Présentation PowerPoint</vt:lpstr>
      <vt:lpstr>ننشد معا</vt:lpstr>
      <vt:lpstr>أنشدوا</vt:lpstr>
      <vt:lpstr>Présentation PowerPoint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الطلاقة.</vt:lpstr>
      <vt:lpstr>  ما عنوان النص الذي تذكركم به هذه الفقرة؟ ما هي شخصياته؟ .</vt:lpstr>
      <vt:lpstr>خذوا ألواحكم سأملي عليكم كلمات.</vt:lpstr>
      <vt:lpstr>سأقرأ الكلمات .من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Présentation PowerPoint</vt:lpstr>
      <vt:lpstr>لماذا علي أن أزور طبيب الأسنان بانتظام؟ من يعبر عن المشهد بجملة؟ </vt:lpstr>
      <vt:lpstr>من يقرأ؟</vt:lpstr>
      <vt:lpstr>ماذا تفعل فرح؟ من يعبر عن المشهد بجملة؟ </vt:lpstr>
      <vt:lpstr>من يقرأ؟</vt:lpstr>
      <vt:lpstr>ماذا تفعل الطفلة؟ من يعبر عن المشهد بجملة؟ </vt:lpstr>
      <vt:lpstr>من يقرأ؟</vt:lpstr>
      <vt:lpstr>بماذا شعرت البنت في أسنانها؟ من يعبر عن المشهد بجملة؟ </vt:lpstr>
      <vt:lpstr>من يقرأ؟</vt:lpstr>
      <vt:lpstr>من يعبر عن المشهد بجملة؟ </vt:lpstr>
      <vt:lpstr>من يقرأ؟</vt:lpstr>
      <vt:lpstr>من يعبر عن المشهد بجملة؟ </vt:lpstr>
      <vt:lpstr>من يقرأ؟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من كان توقعه قريبا لمضمون النص؟  </vt:lpstr>
      <vt:lpstr> </vt:lpstr>
      <vt:lpstr> </vt:lpstr>
      <vt:lpstr> </vt:lpstr>
      <vt:lpstr>خذوا ألواحكم سأطرح عليكم بعض الأسئلة.</vt:lpstr>
      <vt:lpstr>هل توقعت من خلال الصورة أن تقدم ليلى عرضا عن آداب الأكل؟ اكتبوا في اللوحة: نعم أو لا</vt:lpstr>
      <vt:lpstr>كم مرة تكررت كلمة" الطعام"؟</vt:lpstr>
      <vt:lpstr> تكررت كلمة" الطعام" 3 مرات.</vt:lpstr>
      <vt:lpstr>Présentation PowerPoint</vt:lpstr>
      <vt:lpstr> خذوا دفاتركم</vt:lpstr>
      <vt:lpstr>أكملوا الصرف بالكلمات المناسبة</vt:lpstr>
      <vt:lpstr>أكملوا الجملة الأولى: ........تَشْرَبُ ٱلْعَصيرَ. </vt:lpstr>
      <vt:lpstr>صححوا. أكملوا بقية الجمل</vt:lpstr>
      <vt:lpstr>صححوا. </vt:lpstr>
      <vt:lpstr>أكملوا التصريف: أنت رتب غرفتك. أَنْتِ...............</vt:lpstr>
      <vt:lpstr>صححوا. </vt:lpstr>
      <vt:lpstr> اختتام الحصة </vt:lpstr>
      <vt:lpstr>تدربنا على قراءة فقرة بدقة واسترسال </vt:lpstr>
      <vt:lpstr>من يذكرنا بكلمات المعجم؟</vt:lpstr>
      <vt:lpstr>أكملنا التصريف بالكلمات المناسبة.</vt:lpstr>
      <vt:lpstr> اختتام الحصة </vt:lpstr>
      <vt:lpstr>في المنزل، تدربوا على قراءة النص ص 113. وضعوا سطرا تحت الكلمات البصرية في النص.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HP</cp:lastModifiedBy>
  <cp:revision>45</cp:revision>
  <dcterms:created xsi:type="dcterms:W3CDTF">2023-09-20T21:35:22Z</dcterms:created>
  <dcterms:modified xsi:type="dcterms:W3CDTF">2026-01-13T09:31:12Z</dcterms:modified>
</cp:coreProperties>
</file>