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96" r:id="rId2"/>
    <p:sldMasterId id="2147483732" r:id="rId3"/>
    <p:sldMasterId id="2147483773" r:id="rId4"/>
    <p:sldMasterId id="2147483836" r:id="rId5"/>
    <p:sldMasterId id="2147483851" r:id="rId6"/>
    <p:sldMasterId id="2147483863" r:id="rId7"/>
    <p:sldMasterId id="2147483865" r:id="rId8"/>
    <p:sldMasterId id="2147483902" r:id="rId9"/>
    <p:sldMasterId id="2147483965" r:id="rId10"/>
    <p:sldMasterId id="2147484014" r:id="rId11"/>
    <p:sldMasterId id="2147484032" r:id="rId12"/>
  </p:sldMasterIdLst>
  <p:notesMasterIdLst>
    <p:notesMasterId r:id="rId74"/>
  </p:notesMasterIdLst>
  <p:sldIdLst>
    <p:sldId id="2147482826" r:id="rId13"/>
    <p:sldId id="2147482807" r:id="rId14"/>
    <p:sldId id="2147482751" r:id="rId15"/>
    <p:sldId id="2134806539" r:id="rId16"/>
    <p:sldId id="2147482519" r:id="rId17"/>
    <p:sldId id="2147482752" r:id="rId18"/>
    <p:sldId id="2134806541" r:id="rId19"/>
    <p:sldId id="2134806522" r:id="rId20"/>
    <p:sldId id="2134806543" r:id="rId21"/>
    <p:sldId id="2134806544" r:id="rId22"/>
    <p:sldId id="2134806542" r:id="rId23"/>
    <p:sldId id="2134806551" r:id="rId24"/>
    <p:sldId id="2134806552" r:id="rId25"/>
    <p:sldId id="2134806554" r:id="rId26"/>
    <p:sldId id="2134806547" r:id="rId27"/>
    <p:sldId id="2134806548" r:id="rId28"/>
    <p:sldId id="2134806550" r:id="rId29"/>
    <p:sldId id="2134808473" r:id="rId30"/>
    <p:sldId id="2147482486" r:id="rId31"/>
    <p:sldId id="2147482539" r:id="rId32"/>
    <p:sldId id="2147482809" r:id="rId33"/>
    <p:sldId id="2147482542" r:id="rId34"/>
    <p:sldId id="2147482813" r:id="rId35"/>
    <p:sldId id="2147482705" r:id="rId36"/>
    <p:sldId id="2147482740" r:id="rId37"/>
    <p:sldId id="2147482778" r:id="rId38"/>
    <p:sldId id="2147482741" r:id="rId39"/>
    <p:sldId id="2147482794" r:id="rId40"/>
    <p:sldId id="2147482742" r:id="rId41"/>
    <p:sldId id="2147482814" r:id="rId42"/>
    <p:sldId id="2147482782" r:id="rId43"/>
    <p:sldId id="2147482798" r:id="rId44"/>
    <p:sldId id="2147482797" r:id="rId45"/>
    <p:sldId id="2147482799" r:id="rId46"/>
    <p:sldId id="2147482801" r:id="rId47"/>
    <p:sldId id="2147482800" r:id="rId48"/>
    <p:sldId id="2147482816" r:id="rId49"/>
    <p:sldId id="2147482817" r:id="rId50"/>
    <p:sldId id="2147482818" r:id="rId51"/>
    <p:sldId id="2147482819" r:id="rId52"/>
    <p:sldId id="2147482820" r:id="rId53"/>
    <p:sldId id="2147482827" r:id="rId54"/>
    <p:sldId id="2147482828" r:id="rId55"/>
    <p:sldId id="2147482821" r:id="rId56"/>
    <p:sldId id="2147482822" r:id="rId57"/>
    <p:sldId id="2147482823" r:id="rId58"/>
    <p:sldId id="2147482824" r:id="rId59"/>
    <p:sldId id="2147482825" r:id="rId60"/>
    <p:sldId id="2147482791" r:id="rId61"/>
    <p:sldId id="2147482763" r:id="rId62"/>
    <p:sldId id="2147482761" r:id="rId63"/>
    <p:sldId id="2147482829" r:id="rId64"/>
    <p:sldId id="2147482524" r:id="rId65"/>
    <p:sldId id="337" r:id="rId66"/>
    <p:sldId id="2147482811" r:id="rId67"/>
    <p:sldId id="2147482753" r:id="rId68"/>
    <p:sldId id="2147482764" r:id="rId69"/>
    <p:sldId id="2147482521" r:id="rId70"/>
    <p:sldId id="2147482499" r:id="rId71"/>
    <p:sldId id="2147482510" r:id="rId72"/>
    <p:sldId id="2147482522" r:id="rId73"/>
  </p:sldIdLst>
  <p:sldSz cx="9144000" cy="6858000" type="screen4x3"/>
  <p:notesSz cx="6858000" cy="9144000"/>
  <p:embeddedFontLst>
    <p:embeddedFont>
      <p:font typeface="Dosis SemiBold" panose="020B0604020202020204" charset="0"/>
      <p:regular r:id="rId75"/>
      <p:bold r:id="rId76"/>
    </p:embeddedFon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Dosis Medium" panose="020B0604020202020204" charset="0"/>
      <p:regular r:id="rId81"/>
      <p:bold r:id="rId82"/>
    </p:embeddedFont>
    <p:embeddedFont>
      <p:font typeface="Microsoft Uighur" panose="02000000000000000000" pitchFamily="2" charset="-78"/>
      <p:regular r:id="rId83"/>
      <p:bold r:id="rId84"/>
    </p:embeddedFont>
    <p:embeddedFont>
      <p:font typeface="Noto Sans Symbols" panose="020B0604020202020204" charset="0"/>
      <p:regular r:id="rId85"/>
      <p:bold r:id="rId86"/>
    </p:embeddedFont>
    <p:embeddedFont>
      <p:font typeface="Abadi" panose="020B0604020202020204" charset="0"/>
      <p:regular r:id="rId87"/>
      <p:bold r:id="rId88"/>
      <p:italic r:id="rId89"/>
      <p:boldItalic r:id="rId90"/>
    </p:embeddedFont>
    <p:embeddedFont>
      <p:font typeface="Dosis" panose="020B0604020202020204" charset="0"/>
      <p:regular r:id="rId91"/>
      <p:bold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8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A4"/>
    <a:srgbClr val="424D7B"/>
    <a:srgbClr val="DDF1EC"/>
    <a:srgbClr val="D6E9EA"/>
    <a:srgbClr val="00ABA3"/>
    <a:srgbClr val="414C79"/>
    <a:srgbClr val="C6C6C6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6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128" Type="http://customschemas.google.com/relationships/presentationmetadata" Target="meta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6.fntdata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129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font" Target="fonts/font13.fntdata"/><Relationship Id="rId131" Type="http://schemas.openxmlformats.org/officeDocument/2006/relationships/theme" Target="theme/theme1.xml"/><Relationship Id="rId61" Type="http://schemas.openxmlformats.org/officeDocument/2006/relationships/slide" Target="slides/slide49.xml"/><Relationship Id="rId82" Type="http://schemas.openxmlformats.org/officeDocument/2006/relationships/font" Target="fonts/font8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51325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>
          <a:extLst>
            <a:ext uri="{FF2B5EF4-FFF2-40B4-BE49-F238E27FC236}">
              <a16:creationId xmlns:a16="http://schemas.microsoft.com/office/drawing/2014/main" xmlns="" id="{B36788E6-60B6-884F-6709-0F517BA71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>
            <a:extLst>
              <a:ext uri="{FF2B5EF4-FFF2-40B4-BE49-F238E27FC236}">
                <a16:creationId xmlns:a16="http://schemas.microsoft.com/office/drawing/2014/main" xmlns="" id="{46ED0582-70AB-16BE-4489-125D100F6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>
            <a:extLst>
              <a:ext uri="{FF2B5EF4-FFF2-40B4-BE49-F238E27FC236}">
                <a16:creationId xmlns:a16="http://schemas.microsoft.com/office/drawing/2014/main" xmlns="" id="{7625BDA4-82A5-2733-F964-3470B919EA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257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84BB4EFE-FF18-7311-FCF7-3C3384E02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319D7687-10B9-9ACC-D95B-17CADE2FC3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DC624515-D0FC-B255-25DD-30AA366BDA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384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>
          <a:extLst>
            <a:ext uri="{FF2B5EF4-FFF2-40B4-BE49-F238E27FC236}">
              <a16:creationId xmlns:a16="http://schemas.microsoft.com/office/drawing/2014/main" xmlns="" id="{196F9558-E41B-9C27-C979-BA6AE4E9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>
            <a:extLst>
              <a:ext uri="{FF2B5EF4-FFF2-40B4-BE49-F238E27FC236}">
                <a16:creationId xmlns:a16="http://schemas.microsoft.com/office/drawing/2014/main" xmlns="" id="{22676331-E1DD-5FA1-495B-815FEF0859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>
            <a:extLst>
              <a:ext uri="{FF2B5EF4-FFF2-40B4-BE49-F238E27FC236}">
                <a16:creationId xmlns:a16="http://schemas.microsoft.com/office/drawing/2014/main" xmlns="" id="{5201665D-3EDC-3EAD-725E-B0960DB7F3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4787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92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64FDC699-8FA6-5B33-5F31-B487300B2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6BF5510-0E38-1197-71F2-317814BF38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97C180-BAF8-9D10-5D1E-5A4C6236EC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438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A0D8B181-79E5-AF3B-6948-0A58EA5DB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52152AA8-4981-F23E-69D7-D2C099D39C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FF19C800-DAEC-277E-C85E-A019521AE7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633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5">
          <a:extLst>
            <a:ext uri="{FF2B5EF4-FFF2-40B4-BE49-F238E27FC236}">
              <a16:creationId xmlns:a16="http://schemas.microsoft.com/office/drawing/2014/main" xmlns="" id="{79AB5220-7D76-A3F5-6C26-1FB52878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82:notes">
            <a:extLst>
              <a:ext uri="{FF2B5EF4-FFF2-40B4-BE49-F238E27FC236}">
                <a16:creationId xmlns:a16="http://schemas.microsoft.com/office/drawing/2014/main" xmlns="" id="{4F2B7950-BB3B-7CFD-C346-AEDF9E794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47" name="Google Shape;2747;p82:notes">
            <a:extLst>
              <a:ext uri="{FF2B5EF4-FFF2-40B4-BE49-F238E27FC236}">
                <a16:creationId xmlns:a16="http://schemas.microsoft.com/office/drawing/2014/main" xmlns="" id="{51919102-7ADC-9C8A-2D95-C7749294F0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603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6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6.png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6828363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6727189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549959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06736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91363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23424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3667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17962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4880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704374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5772358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0723722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23305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650461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249824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51006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049387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0737470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746883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782647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52528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77788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2755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80091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92438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0866801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87991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13277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17869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4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74318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8706201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341158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0903057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0593714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659437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165921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939492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2127272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2535275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3788252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368943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28578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8616168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699041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41612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43148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4062053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4778280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591047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57042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05601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1046131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4160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880143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4886800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267495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234958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8590896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873110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7499535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970827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40686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683232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081942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671781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8133923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32741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893706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406865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255357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7813469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234783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961927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3548655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486284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862937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554922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445552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640134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778552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7802597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08602043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594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MA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82660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28449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3352428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091100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91496958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48248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211690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87030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518454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793195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6200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233421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30949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11435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484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813192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165192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69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75184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72310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88103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9157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68260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34521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6314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1811890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6094572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31692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7753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1349619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116711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45090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67819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69013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50760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16576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98059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97209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840701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39774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029762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13712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172630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00439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0533305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4.xml"/><Relationship Id="rId21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31.xml"/><Relationship Id="rId19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Relationship Id="rId22" Type="http://schemas.openxmlformats.org/officeDocument/2006/relationships/slideLayout" Target="../slideLayouts/slideLayout14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19" Type="http://schemas.openxmlformats.org/officeDocument/2006/relationships/image" Target="../media/image15.bin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21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Relationship Id="rId22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3.jp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5.bin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834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063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  <p:sldLayoutId id="2147483977" r:id="rId12"/>
    <p:sldLayoutId id="2147483978" r:id="rId13"/>
    <p:sldLayoutId id="2147483979" r:id="rId14"/>
    <p:sldLayoutId id="2147483980" r:id="rId15"/>
    <p:sldLayoutId id="2147483981" r:id="rId16"/>
    <p:sldLayoutId id="2147483982" r:id="rId17"/>
    <p:sldLayoutId id="2147483983" r:id="rId18"/>
    <p:sldLayoutId id="2147483984" r:id="rId19"/>
    <p:sldLayoutId id="2147483985" r:id="rId20"/>
    <p:sldLayoutId id="2147483986" r:id="rId21"/>
    <p:sldLayoutId id="214748398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53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68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  <p:sldLayoutId id="2147484050" r:id="rId18"/>
    <p:sldLayoutId id="2147484051" r:id="rId19"/>
    <p:sldLayoutId id="2147484052" r:id="rId20"/>
    <p:sldLayoutId id="2147484053" r:id="rId21"/>
    <p:sldLayoutId id="214748405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97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 rtl="1">
              <a:lnSpc>
                <a:spcPct val="90000"/>
              </a:lnSpc>
              <a:buClr>
                <a:srgbClr val="757575"/>
              </a:buClr>
              <a:buSzPts val="1600"/>
              <a:buFont typeface="Dosis Medium"/>
              <a:buNone/>
            </a:pPr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1" i="0" u="none" strike="noStrike" cap="none" dirty="0">
          <a:solidFill>
            <a:srgbClr val="757575"/>
          </a:solidFill>
          <a:latin typeface="Microsoft Uighur" panose="02000000000000000000" pitchFamily="2" charset="-78"/>
          <a:ea typeface="Dosis Medium"/>
          <a:cs typeface="Microsoft Uighur" panose="02000000000000000000" pitchFamily="2" charset="-78"/>
          <a:sym typeface="Dosis Medium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51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5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853255"/>
      </p:ext>
    </p:extLst>
  </p:cSld>
  <p:clrMap bg1="lt1" tx1="dk1" bg2="lt2" tx2="dk2" accent1="accent1" accent2="accent2" accent3="accent3" accent4="accent4" accent5="accent5" accent6="accent6" hlink="hlink" folHlink="folHlink"/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00112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  <p:sldLayoutId id="2147483878" r:id="rId13"/>
    <p:sldLayoutId id="2147483879" r:id="rId14"/>
    <p:sldLayoutId id="2147483880" r:id="rId15"/>
    <p:sldLayoutId id="2147483881" r:id="rId16"/>
    <p:sldLayoutId id="2147483882" r:id="rId17"/>
    <p:sldLayoutId id="2147483883" r:id="rId18"/>
    <p:sldLayoutId id="2147483884" r:id="rId19"/>
    <p:sldLayoutId id="2147483885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904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7.png"/><Relationship Id="rId7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png"/><Relationship Id="rId9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28.png"/><Relationship Id="rId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openxmlformats.org/officeDocument/2006/relationships/image" Target="../media/image57.png"/><Relationship Id="rId9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6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28.png"/><Relationship Id="rId5" Type="http://schemas.openxmlformats.org/officeDocument/2006/relationships/image" Target="../media/image58.png"/><Relationship Id="rId10" Type="http://schemas.openxmlformats.org/officeDocument/2006/relationships/image" Target="../media/image27.png"/><Relationship Id="rId4" Type="http://schemas.openxmlformats.org/officeDocument/2006/relationships/image" Target="../media/image57.png"/><Relationship Id="rId9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11" Type="http://schemas.openxmlformats.org/officeDocument/2006/relationships/image" Target="../media/image58.png"/><Relationship Id="rId5" Type="http://schemas.openxmlformats.org/officeDocument/2006/relationships/image" Target="../media/image25.png"/><Relationship Id="rId10" Type="http://schemas.openxmlformats.org/officeDocument/2006/relationships/image" Target="../media/image57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2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3E94F98-4B70-6FAF-1C4D-4D4E74AF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4" b="348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67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ينطق الأستاذ الكلمة.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xmlns="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7281D98-3DEB-6DDA-341B-91AF44863F4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DA93EA0-876F-3D11-667E-2438075A0D2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CD95587-8417-D0DB-EEC9-D00468626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244C78C-5E5D-9921-37FE-82709094C4A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B96BEDE-7DFA-8372-FE5F-6FD2516EB89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D75C269-C989-DA6A-2535-3AE05EE2BA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E8660D3C-1474-5CAD-0AED-1CD958DA7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E3883AB-EF49-DFB8-CC3C-8532C32157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36C5386-9CE2-598D-4517-F42CE214422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2AD7912-5B6E-9557-381E-16043ABE848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xmlns="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اَللَّذيذُ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564FA34-8E1A-9AF9-2178-71625E8BF76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7CDC664-13C9-D441-8413-24BB7F17AFF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BC12E9E-0482-E99D-F023-A57271D6C7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0E5819-C9BB-4FE9-9FB6-2899B1C081C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C1046CA-CBC3-7F24-64CD-31DFEC96C7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FE31CAB-C873-C3F3-4107-C110A3465EA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CD889A8-8796-C92E-4095-5FE804A966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FB31018-CBDF-1008-C701-9B3B2817337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BC3CF5B-568B-354E-4E20-8089C990D55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74F7EE3-A8E3-D56C-AA02-64312A6130E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</a:t>
            </a:r>
            <a:r>
              <a:rPr lang="ar-MA" sz="8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َدْرَسَة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B062BB-AD77-F22C-17B6-2C797D93F2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C3636B7-02AF-2E90-6E0E-80BD5F85CF5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FED201F-46EF-C48A-2C4B-5F70C60EF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038469-5EF6-ABBC-59EB-7712A93F3D9E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8560875-DC7F-429E-89D4-1D95E40CAEA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D38FB6C3-962E-BC83-1C46-2933C2D9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168F6B3-0A3F-9D04-9FD8-F77B931CC57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4B79F7A-92DC-FB1A-C3E8-8547A89330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3C336B6-BD94-FB2D-0EE0-581D91C55FD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5AD6ACD-7300-6833-FF83-5AC8AC51D56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xmlns="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6E5C6BB-BEA7-BFDD-6F7C-F97959E6F4D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827CCC3-9E82-B2B9-7C46-E0EB4ABAC516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C2EBB3F-8D16-5E65-AC32-353607F971E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80B377A-8974-E34E-FA29-09D171ABED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46AFE46-A55E-7FE2-4E34-746ACFB90B6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69940D8-6A52-8BA9-85A6-AFE94776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D0FF079-C091-CE87-AF9A-2C76B0031E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A44316C-9F3C-6F7D-B706-B29D53AB5F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F93CB99-A0EB-574F-5B64-44A4D13880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D1644B1-13A4-E8D5-DCBB-7E073E6A9C2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xmlns="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570508"/>
            <a:ext cx="2654969" cy="1049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اَلْمَدْرَسَةُ</a:t>
            </a:r>
            <a:endParaRPr kumimoji="0" lang="fr-FR" altLang="fr-FR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D455AE-E480-41F3-D1BA-E19CB89B345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B6ECB46-0ABA-18C1-A555-F822E83C19E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17068A0-63CD-84A9-91B5-2FF99944FBB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E3F72E3-ED8A-8A78-78C3-3EA58BA99BF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4F16F60-1964-591A-D1BE-79888DAEDE3B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0AAB585-FE56-0D26-A2E7-F70F3762C1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BDF7484-ECF5-30BA-39BC-D9F44A9357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A607DE4-5ED4-87DA-2E2D-788ED2A02E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6B3E786-6C97-DA75-03E0-CA3290CF189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2C4FCF8-7D39-3D54-C7FB-AC8907FAB2B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صَّباحُ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0DADEB9-DDE6-12C4-6590-F2B2E54E66B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8C7DECE-741B-D10E-F114-D24989C1460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948D764-B527-F992-9F34-2BD12626A0F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A41009-1A90-F1E0-0D60-85C42072776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A265AB-F434-0316-E02C-76698ACEF2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763BA70D-6CF8-CB44-B3EF-31EAD65DA5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ECBC2BA-1F84-71B8-6E58-2900395216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81821C1-69D7-FF4F-DE9D-7DB95CD51D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20602EF-723B-1BA5-A5CE-5587A58F760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6686C9E-6C58-8A9A-43D5-897EACD1294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xmlns="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A6E02BD-BBB2-6D34-05F1-D7E72FFE34F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50DDFD-A79E-0A28-9800-C277AE645A6A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3403BB-5F1B-6DE0-E1B9-2D59BEB7148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9C82DD7-B4F0-7A90-9F52-285F1BFDED4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0406BDD-AA73-ECAE-CFE9-F021833A947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9FA09EF-E321-B25B-9CE5-A6863B9801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E5162F7-41B4-A2E9-4D16-FD250DB8EB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17578B3-B1B9-D563-2FAB-6825E5D57B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063C3B6-4805-FC6B-290F-7203F9CC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86A260C-1296-2D40-0552-9DDD71A3383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549337"/>
            <a:ext cx="317430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3800"/>
              <a:buFont typeface="Arial"/>
              <a:buNone/>
              <a:tabLst/>
              <a:defRPr/>
            </a:pPr>
            <a:r>
              <a:rPr kumimoji="0" lang="ar-MA" alt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اَلصَّباحُ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2D6248E-FE5D-F04E-CFDC-35D1FBB58B6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4039F66-EF89-18FD-AE9F-B4D16E38317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22C447-FEC6-4BA4-8924-1C26451AACA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1989B6-9636-B6B8-8E46-E6B0CC689A8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FDE4B8F-E9C0-9446-7D0B-9B3C7E9493E2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2AB7DA0-0B34-05C5-621E-93EDBF025A7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A1218BB-2A5C-BD87-B266-2E92BCE211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D28010D0-955B-3B12-F98A-D5E113C69E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1FDABAF-7901-34E5-912C-911B681C9E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23EB986-C2FA-BEDC-D2AD-0BEC2713F09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0922E4C-1856-DD3F-7FD9-004EA568F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CBC1DE-D94F-F425-BF8C-CD6FA2468B23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9AD7338-B7D8-286C-3553-D29C945DA64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63C7CCC-05FE-E2DC-DE13-E22032908BBF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DCE35CC-FBAB-0A7A-66F0-9042D59E0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والآن ستتدربون على أخذ الكلمة للتحذير من عادات غير صحية.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3BE6E5E-F3FA-6160-4E10-7CE69F889B32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83174B7-A4A2-890A-8682-C2D91E5EB100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307A89-ADAD-7A4A-7C66-C8859662D3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E8847A-F1FE-2A82-88F4-958CBAA9C1B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70797AF-0E3F-F9F9-00C3-32EC72D5A4B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FA2C37B-9D12-4214-E3CC-DD06513ECE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A3AC3C4-9986-63FC-C851-AE5AE4AD0B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D9FDF92-225D-DBC5-05D3-710F92E104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9D32F86-DF58-514C-BB23-4DDEE69D39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2DFA285-23D1-95C3-541A-F62C9FF0F96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CE6A067-413F-BAE7-5AA5-B58951B928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2" name="Image 11" descr="Une image contenant nourriture, personne, Restauration rapide, Snack&#10;&#10;Le contenu généré par l’IA peut être incorrect.">
            <a:extLst>
              <a:ext uri="{FF2B5EF4-FFF2-40B4-BE49-F238E27FC236}">
                <a16:creationId xmlns:a16="http://schemas.microsoft.com/office/drawing/2014/main" xmlns="" id="{751ED0F0-9095-5AAC-F3BE-669456E844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6784" y="2730893"/>
            <a:ext cx="3210431" cy="2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7029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60A470-3C4F-B930-A356-6BAA62DAC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FF0FFB-5488-A9A2-22B3-16A6600237ED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04E803-FFA1-1BD3-C38F-614F22DC226D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76BA5F-E098-8638-BCAF-DAD4AE5FD1C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F003C26-51F3-3F47-9408-35CB65E3A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لأحذر شخصا من عادات غير صحية أستعمل : لا......لأنه....../ احذر.....لأنه...... </a:t>
            </a:r>
            <a:endParaRPr lang="x-none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20B6A5-3A4E-E822-6336-63E1567FC2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9523" y="611944"/>
            <a:ext cx="900113" cy="900112"/>
          </a:xfrm>
        </p:spPr>
      </p:pic>
      <p:sp>
        <p:nvSpPr>
          <p:cNvPr id="17" name="Forme libre : forme 16">
            <a:extLst>
              <a:ext uri="{FF2B5EF4-FFF2-40B4-BE49-F238E27FC236}">
                <a16:creationId xmlns:a16="http://schemas.microsoft.com/office/drawing/2014/main" xmlns="" id="{95DE410F-9BA7-98EE-C81D-CA7C5EF3483B}"/>
              </a:ext>
            </a:extLst>
          </p:cNvPr>
          <p:cNvSpPr/>
          <p:nvPr/>
        </p:nvSpPr>
        <p:spPr>
          <a:xfrm flipH="1">
            <a:off x="610857" y="1744851"/>
            <a:ext cx="2197656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1D51749-9554-5B0E-757E-7201BB0E0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F4096F1-4A7E-4742-F796-9761BE57711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BEEC12E-7933-9B9C-0A8C-3B0E1491FBB4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31F2406-DE82-1651-6176-5A11EBCCBCB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2A9B663-B582-7604-CA00-AD93035F99C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84C5066-A5B3-3CC2-B6F2-ADDD971398B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5A14582-4851-419B-71E2-C6B1CADF9A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DC334E4-00BE-8E81-2A6C-FB2AFD9EBE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5C713D-5FF0-4D22-4DCC-8D23509308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86487DE1-A010-D398-3263-964B0F446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B17BC4C5-5217-586A-CE60-E2A1AC8D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96AA850A-D3A8-C02D-7CD2-35158A0346F1}"/>
              </a:ext>
            </a:extLst>
          </p:cNvPr>
          <p:cNvSpPr txBox="1"/>
          <p:nvPr/>
        </p:nvSpPr>
        <p:spPr>
          <a:xfrm>
            <a:off x="446787" y="1898439"/>
            <a:ext cx="226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لا.......... لِأَنَّ.............</a:t>
            </a:r>
          </a:p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اِحْذَرْ/اِحْذَري.....لِأَنَّهُ.....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" name="Image 8" descr="Une image contenant nourriture, personne, Restauration rapide, Snack&#10;&#10;Le contenu généré par l’IA peut être incorrect.">
            <a:extLst>
              <a:ext uri="{FF2B5EF4-FFF2-40B4-BE49-F238E27FC236}">
                <a16:creationId xmlns:a16="http://schemas.microsoft.com/office/drawing/2014/main" xmlns="" id="{3C5A6D26-91F1-A8B3-B162-06C97553AA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2932" y="2587601"/>
            <a:ext cx="2156647" cy="1582824"/>
          </a:xfrm>
          <a:prstGeom prst="rect">
            <a:avLst/>
          </a:prstGeom>
        </p:spPr>
      </p:pic>
      <p:pic>
        <p:nvPicPr>
          <p:cNvPr id="11" name="Image 10" descr="Une image contenant personne, dessert, nourritu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B4AD500E-A9F5-EAC3-837C-C2F672180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2931" y="4446221"/>
            <a:ext cx="2156647" cy="15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082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0791AF-19B8-920D-66C3-BBF753CE4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5AB67DA-D494-3F46-BDB1-DF97578F7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3AAB25FC-65D6-0BBA-5585-48E5D6BE375A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الطلاقة / التحدث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975A6F77-6912-8EF3-1CE9-8137BD703EE1}"/>
              </a:ext>
            </a:extLst>
          </p:cNvPr>
          <p:cNvSpPr txBox="1">
            <a:spLocks/>
          </p:cNvSpPr>
          <p:nvPr/>
        </p:nvSpPr>
        <p:spPr>
          <a:xfrm>
            <a:off x="2127380" y="3098945"/>
            <a:ext cx="4971507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 فقرة بدقة واسترسال؛</a:t>
            </a:r>
          </a:p>
          <a:p>
            <a:pPr lvl="0">
              <a:buClr>
                <a:srgbClr val="424D7B"/>
              </a:buClr>
              <a:buFont typeface="Wingdings" panose="05000000000000000000" pitchFamily="2" charset="2"/>
              <a:buChar char="l"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أساليب التحذير من عادات غير صحية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77B1BF2-CA98-D205-9E35-3839C29A3B3B}"/>
              </a:ext>
            </a:extLst>
          </p:cNvPr>
          <p:cNvSpPr txBox="1"/>
          <p:nvPr/>
        </p:nvSpPr>
        <p:spPr>
          <a:xfrm>
            <a:off x="3806890" y="1771950"/>
            <a:ext cx="32919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 /التحدث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4ADD5A5E-4C54-0529-6F16-EDC68DAF0B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8DB8D9B5-F0A2-4066-A01E-18FE40CDD5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xmlns="" id="{04C13F64-1FAD-7311-37D9-980A8893C6A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955406" y="1790538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162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ADB004-6EAE-DBFE-1006-9B1983856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07B2E1A-FDFD-E09D-4EE2-3F4588FA28E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A29EF6A-D374-F619-616D-8A35AA01BE2A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D4F8115-DE7A-7B16-80B6-F3F9E1DE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21" y="745620"/>
            <a:ext cx="7472373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يحذر زميله من العادات غير الصحية.</a:t>
            </a:r>
            <a:endParaRPr lang="fr-FR" sz="2400" dirty="0">
              <a:solidFill>
                <a:srgbClr val="7A7A7A"/>
              </a:solidFill>
            </a:endParaRPr>
          </a:p>
        </p:txBody>
      </p:sp>
      <p:sp>
        <p:nvSpPr>
          <p:cNvPr id="24" name="Forme libre : forme 23">
            <a:extLst>
              <a:ext uri="{FF2B5EF4-FFF2-40B4-BE49-F238E27FC236}">
                <a16:creationId xmlns:a16="http://schemas.microsoft.com/office/drawing/2014/main" xmlns="" id="{C6A551D5-D530-425B-7526-96F02DF57706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5A291FE-91DF-1835-A2C9-A2E5A0D8E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8E54DB45-5625-FEB9-DB7F-C9FEACF82AAC}"/>
              </a:ext>
            </a:extLst>
          </p:cNvPr>
          <p:cNvSpPr txBox="1"/>
          <p:nvPr/>
        </p:nvSpPr>
        <p:spPr>
          <a:xfrm>
            <a:off x="942393" y="2049758"/>
            <a:ext cx="1341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</a:t>
            </a:r>
            <a:endParaRPr lang="fr-MA" sz="2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ACB53B1-A20F-B916-2DC3-B34720C1062F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592840-E0D8-EE63-17FC-84840169F56F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C10B1BD-9DC7-DB88-A426-13F97079DD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E9AD0FC-55AA-47B4-4DFF-5F3E1D1EFB70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88F2C2-9DA6-7C84-0392-8F0EF13A5301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A22589A-1D28-4E72-0626-59D4CCC966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6A70770-32AC-723C-D7B5-85108BDFEA7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D1416F0-3E0F-42EB-808F-D3BE7E2719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B4C8269-25F8-8986-6392-5B3D0AB24C6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EE5D1E9-8C2A-BE49-CA26-637735CDA35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9F919C5-E61B-6347-4BEB-66E0434D9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 descr="Une image contenant nourriture, personne, Restauration rapide, Snack&#10;&#10;Le contenu généré par l’IA peut être incorrect.">
            <a:extLst>
              <a:ext uri="{FF2B5EF4-FFF2-40B4-BE49-F238E27FC236}">
                <a16:creationId xmlns:a16="http://schemas.microsoft.com/office/drawing/2014/main" xmlns="" id="{068A2A1D-7FCA-A402-7348-020A060EC5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2932" y="2587601"/>
            <a:ext cx="2156647" cy="1582824"/>
          </a:xfrm>
          <a:prstGeom prst="rect">
            <a:avLst/>
          </a:prstGeom>
        </p:spPr>
      </p:pic>
      <p:pic>
        <p:nvPicPr>
          <p:cNvPr id="7" name="Image 6" descr="Une image contenant personne, dessert, nourritu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F798F506-2D14-234D-01E2-C79A4C41CB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82931" y="4446221"/>
            <a:ext cx="2156647" cy="15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64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24E57-C793-0743-5D7D-2404F1500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892BE4-B040-16BB-A38A-D06DD511C46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1D19BA-1BE7-7B4E-6717-F207C372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أحذر من عادات غير صحية مبتدئا ب: لا.......لأن......../احذر......... لأنه...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8B186E2-1313-BA5A-8A16-F5AF90F96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46" y="2496943"/>
            <a:ext cx="1559224" cy="3816000"/>
          </a:xfrm>
          <a:prstGeom prst="rect">
            <a:avLst/>
          </a:prstGeom>
        </p:spPr>
      </p:pic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xmlns="" id="{39D8B088-C3FF-F3BC-1913-8FFAF8533DB6}"/>
              </a:ext>
            </a:extLst>
          </p:cNvPr>
          <p:cNvSpPr/>
          <p:nvPr/>
        </p:nvSpPr>
        <p:spPr>
          <a:xfrm>
            <a:off x="5859624" y="1569656"/>
            <a:ext cx="2024723" cy="1181598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4370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7E4BE76-7A51-5633-E0C5-722E20F19E3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38C8D0-37C1-8302-758C-D04E460B3D11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CEAA58-B4F6-9D98-9D64-549A23D4990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535A713-FF85-DBBC-5B9D-74E0CE63633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55644A-C4E0-F82E-E073-D8233A29FCCF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026CE7A-777E-8D7D-3F04-3B5CC207AB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41666A51-7393-5838-570A-045BF72963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5802F62-21CE-50C2-F921-F204B34CEC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A300C82-10C2-2F6E-7D27-DA99FBF4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60CD849E-5DFD-94A7-2083-E9B0CEB8A3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674F49F-D321-75EB-FB10-34D640E671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 descr="Une image contenant nourriture, personne, Restauration rapide, Snack&#10;&#10;Le contenu généré par l’IA peut être incorrect.">
            <a:extLst>
              <a:ext uri="{FF2B5EF4-FFF2-40B4-BE49-F238E27FC236}">
                <a16:creationId xmlns:a16="http://schemas.microsoft.com/office/drawing/2014/main" xmlns="" id="{4B0CE27A-DA9A-EE8E-E3CD-E6124D0F8E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746" y="1510355"/>
            <a:ext cx="2156647" cy="1582824"/>
          </a:xfrm>
          <a:prstGeom prst="rect">
            <a:avLst/>
          </a:prstGeom>
        </p:spPr>
      </p:pic>
      <p:pic>
        <p:nvPicPr>
          <p:cNvPr id="9" name="Image 8" descr="Une image contenant personne, dessert, nourriture, jeune enfant&#10;&#10;Le contenu généré par l’IA peut être incorrect.">
            <a:extLst>
              <a:ext uri="{FF2B5EF4-FFF2-40B4-BE49-F238E27FC236}">
                <a16:creationId xmlns:a16="http://schemas.microsoft.com/office/drawing/2014/main" xmlns="" id="{62D850DC-BB35-81EC-387A-7283820D69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746" y="4914360"/>
            <a:ext cx="2156647" cy="1582824"/>
          </a:xfrm>
          <a:prstGeom prst="rect">
            <a:avLst/>
          </a:prstGeom>
        </p:spPr>
      </p:pic>
      <p:pic>
        <p:nvPicPr>
          <p:cNvPr id="16" name="Image 15" descr="Une image contenant intérieur, lit, jeune enfant, mur&#10;&#10;Le contenu généré par l’IA peut être incorrect.">
            <a:extLst>
              <a:ext uri="{FF2B5EF4-FFF2-40B4-BE49-F238E27FC236}">
                <a16:creationId xmlns:a16="http://schemas.microsoft.com/office/drawing/2014/main" xmlns="" id="{34D3A851-546D-A71C-BC4B-49490F1F94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746" y="3229943"/>
            <a:ext cx="2156647" cy="158282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258C35B-2266-8B70-0AC7-305CD5C9D041}"/>
              </a:ext>
            </a:extLst>
          </p:cNvPr>
          <p:cNvSpPr txBox="1"/>
          <p:nvPr/>
        </p:nvSpPr>
        <p:spPr>
          <a:xfrm>
            <a:off x="5644528" y="1608001"/>
            <a:ext cx="2268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لا.......... لِأَنَّ.............</a:t>
            </a:r>
          </a:p>
          <a:p>
            <a:pPr lvl="0" algn="r" rtl="1">
              <a:defRPr/>
            </a:pPr>
            <a:r>
              <a:rPr lang="ar-MA" sz="24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اِحْذَرْ/اِحْذَري.....لِأَنَّهُ.....</a:t>
            </a:r>
            <a:endParaRPr lang="fr-MA" sz="24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736027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EB09C4-2180-9CF3-2454-7D286AD06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56FBB44-A50A-0401-CE17-1CE89DBDCE20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BA76F44-54DF-8451-7BA8-4815229B7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يشارك في حوار مع زميله للتحذير من عادات غير صحية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B22631-A7A4-B4F4-7A33-C7D5B8C8E76B}"/>
              </a:ext>
            </a:extLst>
          </p:cNvPr>
          <p:cNvSpPr/>
          <p:nvPr/>
        </p:nvSpPr>
        <p:spPr>
          <a:xfrm rot="3173999">
            <a:off x="2312642" y="5003299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CF6498-9EEC-0CAB-626B-B297C88184CB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xmlns="" id="{8A416FB2-7FA9-BDFE-CA80-4AD331FEC1CB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B2365ED4-71F6-FFBF-F848-6774243A3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B3E2D1C-DB9B-F6EF-939C-BF081BD212DE}"/>
              </a:ext>
            </a:extLst>
          </p:cNvPr>
          <p:cNvSpPr txBox="1"/>
          <p:nvPr/>
        </p:nvSpPr>
        <p:spPr>
          <a:xfrm>
            <a:off x="1137335" y="2049758"/>
            <a:ext cx="1146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BCBDC21-D552-31C4-ADE2-30B55F6BC8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D58AD65-AD46-BB32-2D6E-F21942CEF88C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A6A2B2-1BD5-8B6A-0A92-7915E37E654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333105-43FA-DAD0-2BBF-FFA1135E071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A6C337-1902-E634-CA6A-4AA4E0939BF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91220C-CC18-5D4F-DB70-6900086E3BC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68B364B8-3D88-8F99-D51B-5A9F83593E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234734F-5BA0-0FB4-4BB6-AC1C5A29E4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1E4FAB1-4BD9-FCC2-FFC1-E2C12327E9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4166216-AF29-329B-B603-55B7CAC7BF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B616BAB-9C31-1D18-8911-5F87D2CF1B3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216477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B7D363-28D7-C713-A823-F0BA08AA5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0C7245E-3A5F-63D3-4108-46736F263B5E}"/>
              </a:ext>
            </a:extLst>
          </p:cNvPr>
          <p:cNvSpPr/>
          <p:nvPr/>
        </p:nvSpPr>
        <p:spPr>
          <a:xfrm rot="19028645">
            <a:off x="5896985" y="5014682"/>
            <a:ext cx="1347019" cy="930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4DEEAC-232B-EFA3-C46B-29C2542C8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00" y="756000"/>
            <a:ext cx="7079973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يأخذ الكلمة و يحذر من عادات تضر بالصحة، موظفا مشهدا من المشاهد التالية: </a:t>
            </a:r>
            <a:endParaRPr lang="fr-FR" sz="2400" b="1" dirty="0">
              <a:solidFill>
                <a:srgbClr val="7A7A7A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5D62786-A634-5E87-7932-022EBE07B325}"/>
              </a:ext>
            </a:extLst>
          </p:cNvPr>
          <p:cNvSpPr/>
          <p:nvPr/>
        </p:nvSpPr>
        <p:spPr>
          <a:xfrm rot="19028645">
            <a:off x="2433900" y="2121215"/>
            <a:ext cx="877800" cy="493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Espace réservé pour une image  29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227117B3-310B-3A6D-C44B-218E334B8B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7AEF948-90F7-BC77-3AF0-8961A009F10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8384AD-EC53-45F2-551B-839922E095A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80B794-503D-B7AE-FC8D-96C061B9CE1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3C0283-EE7A-26AB-8EFC-F450EBB91107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A53972-FAB3-78EF-97AB-0841D4C87589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B9E9F77-5841-7B33-BF66-EE696436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C690A6E-0178-B9AB-6CB6-937899D187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3AB20ED-61BB-DEE6-AA52-18EA4781167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AFFB617-9D28-708E-6D29-0A27B7CB6F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B585FEA-A59C-61B4-7ED8-7EDDECEFAF2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xmlns="" id="{5F5A1131-420F-2185-2528-EDEA380F000C}"/>
              </a:ext>
            </a:extLst>
          </p:cNvPr>
          <p:cNvGrpSpPr/>
          <p:nvPr/>
        </p:nvGrpSpPr>
        <p:grpSpPr>
          <a:xfrm>
            <a:off x="2256079" y="2177250"/>
            <a:ext cx="4213777" cy="3784916"/>
            <a:chOff x="2586775" y="1645035"/>
            <a:chExt cx="4213777" cy="3784916"/>
          </a:xfrm>
        </p:grpSpPr>
        <p:pic>
          <p:nvPicPr>
            <p:cNvPr id="5" name="Image 4" descr="Une image contenant personne, Visage humain, Snack, sourire&#10;&#10;Le contenu généré par l’IA peut être incorrect.">
              <a:extLst>
                <a:ext uri="{FF2B5EF4-FFF2-40B4-BE49-F238E27FC236}">
                  <a16:creationId xmlns:a16="http://schemas.microsoft.com/office/drawing/2014/main" xmlns="" id="{D3DF24E2-71B0-FCAA-26D7-A03CEDD3A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6775" y="1645035"/>
              <a:ext cx="4213777" cy="1890419"/>
            </a:xfrm>
            <a:prstGeom prst="rect">
              <a:avLst/>
            </a:prstGeom>
          </p:spPr>
        </p:pic>
        <p:pic>
          <p:nvPicPr>
            <p:cNvPr id="8" name="Image 7" descr="Une image contenant personne, Visage humain, Téléphone mobile, Appareil de communications portable&#10;&#10;Le contenu généré par l’IA peut être incorrect.">
              <a:extLst>
                <a:ext uri="{FF2B5EF4-FFF2-40B4-BE49-F238E27FC236}">
                  <a16:creationId xmlns:a16="http://schemas.microsoft.com/office/drawing/2014/main" xmlns="" id="{6F05E6D1-FDE2-A959-11B0-9FEC6B466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70168" y="3535454"/>
              <a:ext cx="2106314" cy="1890419"/>
            </a:xfrm>
            <a:prstGeom prst="rect">
              <a:avLst/>
            </a:prstGeom>
          </p:spPr>
        </p:pic>
        <p:pic>
          <p:nvPicPr>
            <p:cNvPr id="16" name="Image 15" descr="Une image contenant personne, intérieur, mur, vaisselle&#10;&#10;Le contenu généré par l’IA peut être incorrect.">
              <a:extLst>
                <a:ext uri="{FF2B5EF4-FFF2-40B4-BE49-F238E27FC236}">
                  <a16:creationId xmlns:a16="http://schemas.microsoft.com/office/drawing/2014/main" xmlns="" id="{3ABEBB51-9191-9DB2-F206-40F585FCB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19615" y="3539752"/>
              <a:ext cx="2050553" cy="1890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274275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القراءة / الفهم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نص" عرض ليلى" قراءة جهرية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استثمار إستراتيجيات الفهم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القراءة/ الفهم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xmlns="" id="{D8D959CE-8F4B-ED9F-C852-191FBF074C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98409" y="969591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4CB98DF9-2B39-6449-D6E2-3E2F5734BE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34;p4">
            <a:extLst>
              <a:ext uri="{FF2B5EF4-FFF2-40B4-BE49-F238E27FC236}">
                <a16:creationId xmlns:a16="http://schemas.microsoft.com/office/drawing/2014/main" xmlns="" id="{2D978BE8-37CD-EBA4-D2C2-3DA6B3FF5C1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-7365" r="-7365"/>
          <a:stretch>
            <a:fillRect/>
          </a:stretch>
        </p:blipFill>
        <p:spPr>
          <a:xfrm>
            <a:off x="1025692" y="1807373"/>
            <a:ext cx="466725" cy="468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A243BB-4F70-E51B-507D-C504BCA78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97BC5E7-8020-08EB-1078-BC5143F72AD7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46C419F-7178-91A7-B946-2403C0AD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4B0A89B-055F-2E42-B369-774BE8D29C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يذكرنا بعنوان النص</a:t>
            </a:r>
            <a:r>
              <a:rPr lang="ar-MA" sz="2400" b="1" kern="0" dirty="0">
                <a:solidFill>
                  <a:srgbClr val="FFFFFF">
                    <a:lumMod val="50000"/>
                  </a:srgb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B7A989C-7A83-B39D-7CE5-357A1994B88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1A32D2-7446-1AF8-CDC6-27EEFA486250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D59CB0D-63BE-2D50-F8BC-245E76DCD06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8E0CD12-92BF-2C0F-938B-B6B9293561D9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27DEBC-DA0D-0464-1347-E8C0734F75EE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D687DDE-31DD-36E5-22F4-7EABC9158C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3D438E3-5BC5-9569-B810-DC818AF8DC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1688498C-2B5A-F345-57F8-3DEADF6C0E2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D38228D-F685-BCBB-02CF-F621C9C51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0A2D6394-7696-2A1F-57F5-DC9BF2B9D2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217F369-EFC3-D0FE-B861-F9DF15395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2" name="Image 11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28A8FCAB-A562-6205-09AC-3EF2A4FB9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60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61888C3-41CF-126C-FC15-0F32F5A2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ABA1381-0A50-1D43-E530-5619C15E9F2D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71241D1E-0CA8-9B40-70CB-7B9C103ABB1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النص الذي درسنا في الحصة السابقة هو:  عرض ليلى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B28663-6E7F-513D-191D-367E1D9430A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A7536F8-92FD-CB15-5F5C-4904508169E8}"/>
              </a:ext>
            </a:extLst>
          </p:cNvPr>
          <p:cNvSpPr>
            <a:spLocks/>
          </p:cNvSpPr>
          <p:nvPr/>
        </p:nvSpPr>
        <p:spPr>
          <a:xfrm>
            <a:off x="382521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5440C2-D899-A87F-B26F-89A3D736227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F8D955-1ACB-DA33-D370-BDD5EFE22C4A}"/>
              </a:ext>
            </a:extLst>
          </p:cNvPr>
          <p:cNvSpPr>
            <a:spLocks/>
          </p:cNvSpPr>
          <p:nvPr/>
        </p:nvSpPr>
        <p:spPr>
          <a:xfrm>
            <a:off x="5515990" y="152713"/>
            <a:ext cx="761952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C0E3F3E-DD2B-16E4-8B71-2A0EA04164D3}"/>
              </a:ext>
            </a:extLst>
          </p:cNvPr>
          <p:cNvSpPr>
            <a:spLocks/>
          </p:cNvSpPr>
          <p:nvPr/>
        </p:nvSpPr>
        <p:spPr>
          <a:xfrm>
            <a:off x="211830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84C8040-FCAB-0390-8EC7-DD153BB13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0BC0209-86C9-79D4-3B88-C9BEA17D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7538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501EE43-953F-85E2-5965-95FA0C3F62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494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E9770E36-FA0D-0015-6FB6-3A492C9304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2663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51118A8-8119-4AB7-203C-57BA12E242D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A6DB094-AB30-8A99-4A30-EFE47BFC8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9" name="Image 8" descr="Une image contenant dessin humoristique, Dessin animé, illustr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48631BCA-D642-5188-A301-63E7B7C62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99" y="1987421"/>
            <a:ext cx="3371273" cy="3290800"/>
          </a:xfrm>
          <a:prstGeom prst="rect">
            <a:avLst/>
          </a:prstGeom>
        </p:spPr>
      </p:pic>
      <p:sp>
        <p:nvSpPr>
          <p:cNvPr id="14" name="Google Shape;2074;p49">
            <a:extLst>
              <a:ext uri="{FF2B5EF4-FFF2-40B4-BE49-F238E27FC236}">
                <a16:creationId xmlns:a16="http://schemas.microsoft.com/office/drawing/2014/main" xmlns="" id="{0A950F35-3F41-B47E-F612-3C715E4A0734}"/>
              </a:ext>
            </a:extLst>
          </p:cNvPr>
          <p:cNvSpPr txBox="1"/>
          <p:nvPr/>
        </p:nvSpPr>
        <p:spPr>
          <a:xfrm>
            <a:off x="1991805" y="5408736"/>
            <a:ext cx="548233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عَرْضُ لَيْلى</a:t>
            </a:r>
          </a:p>
        </p:txBody>
      </p:sp>
    </p:spTree>
    <p:extLst>
      <p:ext uri="{BB962C8B-B14F-4D97-AF65-F5344CB8AC3E}">
        <p14:creationId xmlns:p14="http://schemas.microsoft.com/office/powerpoint/2010/main" val="1827096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5DF220-5D2A-9B84-8C17-A912565CC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B89E914-DE3D-C7D1-B963-5D28C41DA7A9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48D6E5-AE57-4523-1D74-AFE55EB7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C330C79-BE6F-711E-BA2E-B72FA4174D16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 سأقرأ؟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96010A2-B581-0F51-E043-A1617C3822B6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7CC6315-0070-D76F-98A8-29A5EF7F8031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7367EBE-25C7-9183-7855-1E9703C1E6C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5E720D1-1913-52AA-7CA2-952AC00B940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70BA3F-2090-1C6C-513B-E72F9299CF0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C469E5F-D52B-BBBC-F3FC-7725CF8AE6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00AAE89-8614-C368-0347-5023D416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3223E18-A755-1F61-EC1E-4EC539D724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46E89B1-F485-09E0-73E1-5F32C9AC0F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1A6003B2-138F-FC32-DCD5-8540A31DC6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15D860E-D035-42A9-7885-A20ABF9D0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3A08CA5-F4CE-BD90-16FB-7DBA3332B0D9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67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B56842-D6F0-5195-C27C-C3301D4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C4A4956A-62FB-C56A-C09C-9AA548CA5B0B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5977A6C4-14C2-EE37-A0F7-C7C37355D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16C3327E-37D9-9843-32CD-F71DD6C4BD7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FCF6AA-4021-6545-4144-8E030C7F3C3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A49E5D0-3771-E318-EE61-8FAA65A28D3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DAF5396-F747-CCDA-7028-5059775DF40F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99B0B6E-A898-6A47-F48C-1A0A76A98C10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C8EBAD0-89CC-20E3-567D-055D94F015E7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223168-CD0B-492E-3349-F38E862007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CF46FAF-ABC2-4501-F57E-32A96B214B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20D0D91-1576-5D2A-2C10-6366B9CE0F1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406367BD-C7BA-39FF-F5C9-7758E0B99C0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CE2F000D-44C5-1BB9-FA81-0588CE984D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D147D1-F1F7-A7EE-7E9B-B5F0508DA6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673A92F6-BAF2-8056-1992-AF2B200AED0E}"/>
              </a:ext>
            </a:extLst>
          </p:cNvPr>
          <p:cNvSpPr txBox="1"/>
          <p:nvPr/>
        </p:nvSpPr>
        <p:spPr>
          <a:xfrm>
            <a:off x="141658" y="1241912"/>
            <a:ext cx="8627116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عَرْضُ لَيْلى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أَحَدِ أَيّامِ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كانَتْ لَيْلى تَتَصَرَّفُ بِطَريقَةٍ مُضْحِكَةٍ أَثْناءَ وَقْتِ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ٱللُّمْجَةِ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تَأْكُلُ بِسُرْعَةِ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ٱلْبَرْقِ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وَكَأَنَّها في سِباقٍ، حَت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ّ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ى أَنَّ بَعْضَ قِطَعِ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ٱلطَّعامِ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كانَتْ تَتَطايَرُ مِنْ حَوْلِها مِمّا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ضْحِكُ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ٱلْجَميعَ</a:t>
            </a:r>
            <a:r>
              <a:rPr lang="en-GB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algn="r" rtl="1">
              <a:lnSpc>
                <a:spcPct val="150000"/>
              </a:lnSpc>
            </a:pP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لاحَظَتِ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ٱلْمُعَلِّمَةُ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سُلوكَها، وَبَدَلاً مِنْ تَوْبيخِها، اِبْتَسَمَتْ بِلُطْفٍ.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 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جَلَسَتْ بِجانِبِها وَقالَتْ: ليلى، هَلْ تَعْلَمينَ أَنَّ </a:t>
            </a:r>
            <a:r>
              <a:rPr lang="ar-SA" sz="36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ٱلطّعامَ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لَهُ </a:t>
            </a:r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مَذاقٌ</a:t>
            </a:r>
            <a:r>
              <a:rPr lang="ar-S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خاصٌّ عِنْدَما يُؤْكَلُ بِأَدَبٍ؟</a:t>
            </a:r>
            <a:endParaRPr lang="fr-MA" sz="36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3974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4FB598-1E93-7CEA-6F7A-33BB160E9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0F7397E-4F6B-3A46-AC15-FB5E4EACB033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2D9B46-EC3E-979B-83F4-D5FC1E8DA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الآن؛ خذوا كراساتكم ص 113 -  من يقرأ؟ </a:t>
            </a:r>
            <a:endParaRPr lang="x-none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0C26FDA4-D950-2FBF-724C-9C779BDF2AFB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D8E9C3-D5E0-501B-B626-27BA3C5331E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BCB5A9-2C72-C0A9-16C7-0B1D27DB082D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C3D512D-1C1F-3948-341D-C96BD2F4F09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C23759-6EE2-752C-20EC-D13CBD1EDB9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42227E7-C865-6855-BF4E-AB88EF69A37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D65D97F-C828-B857-5768-49E3E43400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9CB081F-08A1-CE8A-2C23-0EA1415CC7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5DB399-2459-D035-AAB9-AC894AB84B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E025D20-BC5A-4393-E7B3-BAB04EE6ED3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5E32012-0787-0B23-41F6-0413C59D24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680F240-2034-0A83-1702-87F3B51A02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texte, Visage humain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4996FC3-E328-4746-ED3D-32B52314C2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931" y="1512056"/>
            <a:ext cx="3629974" cy="49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8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xmlns="" id="{EAAFBAED-D455-B76A-AD8F-A5B59271F049}"/>
              </a:ext>
            </a:extLst>
          </p:cNvPr>
          <p:cNvSpPr txBox="1">
            <a:spLocks/>
          </p:cNvSpPr>
          <p:nvPr/>
        </p:nvSpPr>
        <p:spPr>
          <a:xfrm>
            <a:off x="1" y="2114204"/>
            <a:ext cx="8355600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كُنْتُ أَهُمُّ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بِٱلْخُروجِ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لِلْمَدْرَسَةِ دونَ أَنْ أَتَناوَلَ فَطورَ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أَلَحَّـتْ أُمّي عَلَيَّ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وَحَضَّرَتْ لي عَصيراً لَذيذاً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فَتَحَ شَهِيَّتي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فَتَناوَلْتُ فَطوراً مُتَوازِناً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يَوْمَها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فَوائِدَ تَناوُلِ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ٱلذَّهابِ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لِأَقْضي يَوْمي نَشيطاً يَقِظا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0B9609-BA90-B88A-0A4C-5FD4EF3FB0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2D31AF-0EA3-D6DD-8AC7-F9B405AACA57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B6B577-A9FE-E188-E48A-28E2A36EAA4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4CAEEEA-5B30-E26F-D6B3-B5232498EEB2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DA48EE-412D-A745-D417-9E3950F201FC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2BF27D-0FD8-ADDB-CFEE-22D86F7B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9FD24BD-F787-5DCA-A5BD-E89E7B92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7FDA98B7-2B2E-C829-F936-C6730C25E2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3F19A57-A337-72C0-3E44-E1B3EFE913D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592ED2D-8605-5DEB-F760-8906E105018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1426217-3512-9B9C-3842-024D14802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81300FF-CE25-8C69-BD92-4004981F8F52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xmlns="" id="{9F645CDB-2794-781C-B126-9488847DA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من يواصل؟ تابعوا</a:t>
            </a:r>
            <a:endParaRPr lang="x-none"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Arial"/>
            </a:endParaRPr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DAEAD14E-E485-F0DA-6F3C-907DEF36E471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9F8C63-EC0F-FC3D-B474-E536C897AA18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E3608C6-2576-CDF1-BEAC-4F33CFB02BF3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51354E-0E1D-EECB-C919-3FFE1B54CBF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CCEB97-1F81-ED1A-60B4-8C112FA5F17E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FF9B08-684B-0B09-9B24-9E65B2C2C35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F5A3E9DA-6378-A43D-E3E9-370A3BC1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057A304-ABCA-E196-B47E-E7BB2D9E7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4789BBC-3369-17AE-B166-4B4E6A52C4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E2D6EF3-994F-1435-683D-0FD4EE69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C4C9E8D-0D8F-3E1E-6971-2125EC0A5D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A35B9A2-A1FA-0158-4C3E-4CF466A6E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texte, Visage humain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226120B-015A-3D12-0D18-44FF37C19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2931" y="1512056"/>
            <a:ext cx="3629974" cy="49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93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CB1A240-8C92-482D-2074-4FE96B762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E293A612-635D-C59A-FADB-E37E974A6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C961F7B5-69E5-6780-EC9C-99608FEDDBF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النشاط 2  و3 ص 114 -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353CA1C-452D-052D-4727-C70E5C81AB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C293CC7-382D-D22C-D910-51EEEB4E21D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918683-9BD0-CED6-C2C4-EBEEE025651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EEE7D0E-F4AD-DD9B-1572-66FAD3A23789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2D49FB-6D1B-02DD-9F15-B9F552A3313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2E0FFBC-1786-C393-8EF6-184828112A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A2E0DB1-D3FF-0657-958C-43AA9675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920B942-F855-3BBE-6D7A-64143CF4B0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98598B8-BCAA-55A7-7DAD-7A69A06084C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DE23B3F-FB47-8291-3B71-F9B49924CE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D69C73D-D1F5-5E31-F580-27AC496DE4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4" name="Image 1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4C9DA89D-B80A-426C-59F2-99065DCEE9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253" y="1673356"/>
            <a:ext cx="3261643" cy="4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6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4D4F34-03C5-B41B-39ED-E348F4BC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13D5C5C-5E0A-38CD-3378-702B9F2E2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8E6DD84B-A580-BDE5-9903-96D78B52CA5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الكراسات ستجيبون عن السؤالين.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0111042-3C7D-74AF-6DCD-2F0B6E7536F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2C5A3CC-ACAD-9414-16CB-23298E9A762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AC91BA-4B28-2B2E-8C5C-11017E555539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FD50075-A8B4-4067-615E-8F719F6CBB34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55B5A1E-C6B4-CB21-5E8E-DE341C8EAB6B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5003889-EC23-DE0C-0543-0EAB620C20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09B1EB1-4404-1AC6-09B2-7ECC45A0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272F492-F232-81A1-4ABD-96B6D7D6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5DFCD28-FD76-99E3-AC67-282F381F23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246F30F-6012-2A93-97C3-261BCF20DA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2351F7B-F69E-E57A-25A1-E6BB4724F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C162D235-817F-FD34-9B6D-ABC56E98CE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511" y="2200525"/>
            <a:ext cx="6982799" cy="37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04452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0D05C8-9B63-5EB1-AF6C-EBCF8306A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EADD396-A493-4173-9908-A346059CB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570B23D5-0BC0-F7E9-975A-CE5C030F7805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الجمل بما يناسب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C74CD2-CE2D-A25E-FE24-00FBD0D58FB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3714BCB-CA4E-C091-C723-CD7018A698E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945446A-DBFD-2C85-5CC2-839301AAF94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ED8D6B-FAA7-E71D-5A8D-F2716F8BC03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38E5F88-A679-1509-0758-A37B64661DF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E1EDE61-42A0-E796-6C68-BE667AD25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4D85E36-473B-4E34-2E1E-BDC90FD3BF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B213168-2E4F-0550-F4A9-27BB6A05B8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CF9E7ED-7AED-25B2-90E5-B84EF52A89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81EB152-47D9-54EF-B2F7-7294A58E08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A4112C-CF78-EF9B-D756-28E875F65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7D775BC5-6C6E-0710-9A43-C83F397E6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1535" y="3028915"/>
            <a:ext cx="6737583" cy="137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8706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937523-9132-12A5-CEA4-B415BCCD0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FE619177-2530-9C62-63EF-8523317B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A8A8FDA0-EF5E-7BF4-A4E3-2E587CCDF70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13A62B9-DDE9-8198-F602-2BA639A8AFC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5B704D-3B85-8AAE-40A1-654C8D591016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871FDEB-CF44-6C64-CD5D-665A21D698A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45E67F-99D9-20C9-EA28-127494B0044A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B4AEDF1-7AE0-5AD9-6B25-689A81CC8F0A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F41A5F2-CAFA-62CE-0DB3-50A1D88B66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23954D-C406-8532-E699-C2382CD461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0266C26-89D5-76C9-D9CD-6E1E4159097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47C9BF9-7228-9298-4502-12E20455A60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FD2E894-501A-CDC2-A6D8-E3F600B9A6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269D52F-750F-B09C-F191-58DEEA2981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14" name="Google Shape;1671;p201">
            <a:extLst>
              <a:ext uri="{FF2B5EF4-FFF2-40B4-BE49-F238E27FC236}">
                <a16:creationId xmlns:a16="http://schemas.microsoft.com/office/drawing/2014/main" xmlns="" id="{336D46FF-39AB-F764-1DEE-CB17369050BA}"/>
              </a:ext>
            </a:extLst>
          </p:cNvPr>
          <p:cNvSpPr/>
          <p:nvPr/>
        </p:nvSpPr>
        <p:spPr>
          <a:xfrm>
            <a:off x="4394006" y="1935028"/>
            <a:ext cx="3794391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تَخَيَّلي أَنَّكِ أَميرَةٌ.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F2E4FD5F-7062-64D4-FEFA-628A10006020}"/>
              </a:ext>
            </a:extLst>
          </p:cNvPr>
          <p:cNvSpPr/>
          <p:nvPr/>
        </p:nvSpPr>
        <p:spPr>
          <a:xfrm>
            <a:off x="2537849" y="3523699"/>
            <a:ext cx="5664880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أَنْتَ، </a:t>
            </a:r>
            <a:r>
              <a:rPr lang="ar-MA" altLang="fr-FR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تَخَيَّلْ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أَنَّكَ أَميرٌ.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8F9C2E91-1F97-6CE2-ECF7-FB26F52E86AE}"/>
              </a:ext>
            </a:extLst>
          </p:cNvPr>
          <p:cNvSpPr/>
          <p:nvPr/>
        </p:nvSpPr>
        <p:spPr>
          <a:xfrm>
            <a:off x="2523517" y="5104339"/>
            <a:ext cx="5664880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buSzPts val="3600"/>
            </a:pP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أَنْتُمْ، </a:t>
            </a:r>
            <a:r>
              <a:rPr lang="ar-MA" altLang="fr-FR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تَخَيَّلوا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أَنَّكُمْ أُمَراءُ.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9562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0D51B5A-A465-08AC-F026-FF88B649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19565924-FCDC-3951-4E35-7167E0D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E0BB01F5-3636-0646-F234-61F77904062D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الثالث: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849DB2-B5A3-C980-084C-67075982EB8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16A8427-E52D-C41B-E0A8-FEB9E6F7EF0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14E5AE6-0A5C-E552-9C5F-052CB444D4F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1854B43-A19F-2A1C-FF57-04036C03C6F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8AE278-E29B-852B-122B-B5F6641E96B6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45B010-F8A1-E35C-67E0-624417A34D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DCD5B34-0664-B327-15A7-FC84358E4A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1124EEF-9C9E-8DA4-58F2-70FD4EF8B5D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340562A-93E2-BA0D-2089-2AC00C8BB9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85F9807-08CA-E62B-57A3-31080FFD08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40933D-EFC0-6321-94EE-15FB2D53C5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xmlns="" id="{1A83A9DF-7C0B-1BF4-0A80-FD99D2FE13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7698" y="2335427"/>
            <a:ext cx="7020056" cy="32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1544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9572E93-6C74-C057-29A7-8130CD561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ABE740AF-F1EA-ACBA-5D52-67476BE8B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D793B1F7-6BC6-16B5-C5D6-EB3D3870B4D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F184256-9196-35EC-05B3-34216209EA6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40A8306-F695-C317-0529-C6D2BA76BAD4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4D3D16-9998-6D26-12AF-B56AB4E08A8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42E40F1-8D93-1F90-04BD-46669B067796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F8D5476-20A4-E4B2-16BD-196628A356F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05DCCF5-3558-2771-203A-47C5E0E17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B617D81-6319-A3A3-AD88-EA406838A7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14FE6DD-A677-67EF-42DF-6CA79483C9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40ACFB8-4CEC-063F-548B-2A016253BC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092F2D6-6CA1-C680-13EC-786D5B230A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5B0FE7B-70D4-8B94-1128-C26CB307D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3" name="Google Shape;1671;p201">
            <a:extLst>
              <a:ext uri="{FF2B5EF4-FFF2-40B4-BE49-F238E27FC236}">
                <a16:creationId xmlns:a16="http://schemas.microsoft.com/office/drawing/2014/main" xmlns="" id="{91AFC00C-06B9-9065-D35E-23D8475ADF0D}"/>
              </a:ext>
            </a:extLst>
          </p:cNvPr>
          <p:cNvSpPr/>
          <p:nvPr/>
        </p:nvSpPr>
        <p:spPr>
          <a:xfrm>
            <a:off x="648510" y="2334452"/>
            <a:ext cx="7557796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شَرَحَ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ﭐلْمُعَلِّمُ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altLang="fr-FR" sz="6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لدَّرْسَ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بِطَريقَةٍ جَيِّدَةٍ</a:t>
            </a:r>
            <a:r>
              <a:rPr lang="ar-MA" altLang="fr-FR" sz="6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4" name="Google Shape;1671;p201">
            <a:extLst>
              <a:ext uri="{FF2B5EF4-FFF2-40B4-BE49-F238E27FC236}">
                <a16:creationId xmlns:a16="http://schemas.microsoft.com/office/drawing/2014/main" xmlns="" id="{4606E02E-5A39-8D39-ADE1-FABEF6D1AC8E}"/>
              </a:ext>
            </a:extLst>
          </p:cNvPr>
          <p:cNvSpPr/>
          <p:nvPr/>
        </p:nvSpPr>
        <p:spPr>
          <a:xfrm>
            <a:off x="354223" y="4433757"/>
            <a:ext cx="8383588" cy="1276909"/>
          </a:xfrm>
          <a:prstGeom prst="rect">
            <a:avLst/>
          </a:prstGeom>
          <a:noFill/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SzPts val="3600"/>
            </a:pP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طَلَبَ 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ﭐلْأَبُ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حُسامٍ </a:t>
            </a: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أَنْ يَتَناوَلَ 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فَطورَه</a:t>
            </a:r>
            <a:r>
              <a:rPr lang="ar-MA" sz="6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ُ.</a:t>
            </a:r>
            <a:endParaRPr lang="fr-MA" sz="6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290023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A0A8B3-707D-7774-6B3A-4D77B98DE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9CE0680F-0765-8EBB-58D9-520542C5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361E4522-29D6-15F8-8DB7-55BEADB961EA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النشاط 1 ص 115 -  من يقرأ السؤال؟ ما المطلوب؟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C293803-A0C9-3E7D-CE67-5FF45E1B3FED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1C630D-209B-50D3-4C3A-B6F2A41A3887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21F1C70-9182-C856-A029-89625EC253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58B2F04-14B4-21DB-4BEC-3DC4AC915FBC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AC70288-87EA-22F6-7D96-6B1A6C1EE650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E675009A-FC51-FB93-E34A-D58109163E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ADA0C00-B990-836E-EDDD-06EC138A4B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0A3AAE1-87FA-BCE8-3C4B-2148DE5EEB3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1D7F735-30A3-0502-6DD4-0B54A32C28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224B621-8C96-9786-3DED-C50F8781D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7AF307D-1440-2205-ABB3-28337F7068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F93D7D7-B4AB-CED6-1779-005C6EF114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0091" y="1446565"/>
            <a:ext cx="3673158" cy="51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6146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A0B7CE-ACD1-7819-C21E-E36AD9A26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22688843-439D-079A-24D5-755CD75E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0B7F765D-47B4-6F36-2403-2016B79302BC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ضعوا علامة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x)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) تحت شخصيات النص: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E87C38-600D-CF00-23BD-BC4C5CF22467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6A6825-81D6-A3E6-6F62-01F57A65A6F2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17820C-CA54-5BA4-B244-04AE39358D4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7E57640-A863-B785-5EA7-44059438E61E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1D9823-D9AC-2FD0-83CD-B29734FEE5C9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11CA4AE-915F-E7F4-2A4E-08A243A4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4735E66-D937-0440-C684-8422EE2FCB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0F13202-D5D7-3DF7-C1FD-44CECA0C51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3F74791-102F-5EE7-62B3-E992D946A8C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2802DA7D-C5B3-4799-9014-E7C85F2A66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089FBFA-8B71-8F0C-8C1D-46EB763B3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6C7225EC-86D1-5667-BCF0-42E1998C90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2466385"/>
            <a:ext cx="7948624" cy="287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58701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DC2A31-C5E0-DA58-939C-E896BFFF7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C3310C3-E7A7-C346-829C-09AC38FA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F0255E9F-239F-99FA-684F-9D9A3701549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D74EC29-FCAF-FE30-5FEC-70E3EAF5AE4B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B6A7C2-F9AC-3071-F984-96CAB06077BE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B50CF64-389A-48DE-CA83-CBD93E9AB0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F48EFFD-A40E-CA8A-E7FE-65A0CACA243D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B523E14-31AB-B8E0-ADFB-5BF9228A38AF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7198896-AA58-A24C-667E-AD7D7E77D7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FEEF09C-68BC-577E-8297-48B4AE85C9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793028B-00F7-E3C1-3072-C6B92BEF28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710C54E-C614-7033-E33B-8F666A349F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DFFCE2C-A64F-B744-E9ED-ACC8CF222B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5D213AF-335E-812A-8D1F-D7EF5B1FCF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15" name="Image 14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xmlns="" id="{11BAF151-5E28-51BF-A92C-22C55846BF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10" y="2466385"/>
            <a:ext cx="7948624" cy="2876951"/>
          </a:xfrm>
          <a:prstGeom prst="rect">
            <a:avLst/>
          </a:prstGeom>
        </p:spPr>
      </p:pic>
      <p:sp>
        <p:nvSpPr>
          <p:cNvPr id="14" name="Signe de multiplication 13">
            <a:extLst>
              <a:ext uri="{FF2B5EF4-FFF2-40B4-BE49-F238E27FC236}">
                <a16:creationId xmlns:a16="http://schemas.microsoft.com/office/drawing/2014/main" xmlns="" id="{E1185238-A3B6-1A8D-0B27-3F2463BFF0F8}"/>
              </a:ext>
            </a:extLst>
          </p:cNvPr>
          <p:cNvSpPr/>
          <p:nvPr/>
        </p:nvSpPr>
        <p:spPr>
          <a:xfrm>
            <a:off x="3997282" y="4822237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Signe de multiplication 17">
            <a:extLst>
              <a:ext uri="{FF2B5EF4-FFF2-40B4-BE49-F238E27FC236}">
                <a16:creationId xmlns:a16="http://schemas.microsoft.com/office/drawing/2014/main" xmlns="" id="{C8432565-57B6-24A9-B36B-1A1460C54164}"/>
              </a:ext>
            </a:extLst>
          </p:cNvPr>
          <p:cNvSpPr/>
          <p:nvPr/>
        </p:nvSpPr>
        <p:spPr>
          <a:xfrm>
            <a:off x="2768131" y="4822237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76436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1C8AD7E-3720-956C-E230-84BD226B0095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1D6827F-2800-A2A0-1FBC-D788988964DC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3E4D04-2615-528C-6622-A4B797AEDE8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D132F3-FFAB-C6AF-4F35-ED41FA794CD3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09B5F6B-4A74-3955-BE24-482A24CF8C17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89F3875-3A06-1A4C-FA52-445354AFD3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179CE76-45F8-9151-F5D3-3B9254BE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12F074E-10FA-250F-FC6D-331F1853D7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65D1C8F-1842-6762-EDAD-52B15D79083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523EC73-7A6C-C164-9CA6-3EF95A62070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91A6B242-5D0A-EA8D-A03E-57BCAB8CEAEF}"/>
              </a:ext>
            </a:extLst>
          </p:cNvPr>
          <p:cNvSpPr txBox="1">
            <a:spLocks/>
          </p:cNvSpPr>
          <p:nvPr/>
        </p:nvSpPr>
        <p:spPr>
          <a:xfrm>
            <a:off x="1" y="2114204"/>
            <a:ext cx="8355600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كُنْتُ أَهُمُّ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بِٱلْخُروجِ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لِلْمَدْرَسَةِ دونَ أَنْ أَتَناوَلَ فَطورَ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أَلَحَّـتْ أُمّي عَلَيَّ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وَحَضَّرَتْ لي عَصيراً لَذيذاً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فَتَحَ شَهِيَّتي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فَتَناوَلْتُ فَطوراً مُتَوازِناً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يَوْمَها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فَوائِدَ تَناوُلِ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ٱلذَّهابِ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لِأَقْضي يَوْمي نَشيطاً يَقِظا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3B5F53-84BF-1D53-CC50-9C6A69669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CE1C1F6B-0A95-CAE5-3265-30941AD58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21450681-3842-FF51-AA1E-0958665BEDF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ضعوا علامة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x)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) أمام الجواب الصحيح.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7016E40-C312-E800-AADA-03C04ECD337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56FA4B-0A16-6FBA-E659-F730DC8DCFEB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CD10B8-F3A1-8DBD-5A7F-3F96595A1EC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B15C3F4-76B8-9AD8-D26C-CEC0245A83E2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09EF3FA-F614-CB32-4638-B335AB047F9E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417A06B-9116-24E4-FBBF-6D8BAB6858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8F6A4AE-8324-5AC2-233D-E769C9FF2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4A0510C-D9F0-EE46-F585-DE12358D94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7884DD7-840A-6515-3CB5-0FAAF3EE06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35908E8-AEE8-0470-6E43-5832F607FA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2EAA528-C2BE-296B-B0F3-36B7C3590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4229A1BD-C5D5-14A9-79C2-6AD2C1E751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060" y="2898731"/>
            <a:ext cx="7157880" cy="172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7075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A51C4-9247-C95D-3A0E-D73B842FF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F076B172-2837-D604-463E-5D2320D6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92" y="2933218"/>
            <a:ext cx="7208548" cy="1729253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B0A3848-D17B-C062-5D30-884D1CBC8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B05E1D0E-9DEE-45F8-B665-10508037DA6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EDF078-041E-45D2-1016-47A451C4819B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61CD850-6EE5-2984-7F65-3579BC8575B0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3B8AAC1-65B3-85FD-1D3C-3392DC98D44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8DADE15-1DBA-E0FE-FB41-99C268CA0E21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DB61BF-4228-47B9-C7A1-AB7808C1BE5D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EE52ED0-66AE-2C58-F253-2928DAFC56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69DDD13-92CB-43B2-4C56-A41DF037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F481406-6196-44E6-5238-296BFE5C25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A95B3A9-8738-1C0B-55DC-D2EE178A13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C3BEBB3-78CD-19AF-4B30-30707A8DC84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2A238AE-47AB-8407-D927-9132479786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xmlns="" id="{4B258460-438B-DD85-E404-E2EC8F389AE9}"/>
              </a:ext>
            </a:extLst>
          </p:cNvPr>
          <p:cNvSpPr/>
          <p:nvPr/>
        </p:nvSpPr>
        <p:spPr>
          <a:xfrm>
            <a:off x="2920531" y="4279915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04348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DC7AB8-F9F7-61E1-368D-5D1B3D297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5CD0CE98-8660-3EE8-1848-31FD177AF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EF551D4D-F032-2221-70ED-46BF20D96B1C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ضعوا علامة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x)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 ) أمام الجواب الصحيح.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A8E41E-614D-608E-8D67-52FA87F1B6A2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5DACAB-A504-0451-437A-C1C267FD84F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1F2FE94-F19F-30D7-72B0-AAFDCBC33724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B494D67-A4BA-2168-146A-03F73D6FA83A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C1CB24-BA7D-C242-F221-092191814136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4A41845-A21C-6039-A9BA-925FC8A3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E681919A-151D-AEB8-4F9D-A2241A97EB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ED8EDDA1-EEAF-8DF8-D655-D3E42AC1C3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7E585A7-4F60-BC00-A1CC-23D248F8F5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C882F9D-9E7A-F274-34A4-5183D120FE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38C1FB-81AE-C7D2-68B5-F8AF89EDEF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6FE15BAB-9905-D516-8396-8AD6A5AB9C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847" y="2995128"/>
            <a:ext cx="7116306" cy="16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09560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146FEC-7A2A-7D15-687C-1BB8CC7A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3289E312-8877-BE86-5DBE-96400D240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9E0872DA-C15E-6563-EAEE-37542C061D5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0865E4C-43BE-3AED-F877-4881A7ED6DB2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8B72C89-5BCC-41FA-6F87-D4BB350C7BA1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428403-9505-4813-9D4D-A829AB32E90A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2B92F48-1622-DCA8-4C21-45B2F4DE06A7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4EAFF1-6657-50A2-5EF8-2451F05719D9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468CFFB-1EE5-0E05-BE47-A8C0C54CE7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E7A9E66-7E5C-D274-D679-02B2CA92D4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860AD1BD-F105-4652-5E86-E419E99BB8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050219C-2ABE-693A-C282-249A89333E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A0C4568-7CB5-C21E-2AA9-6F0DAB2275F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BF26C54-263B-3DC8-723D-8A5543E38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D3612C08-26ED-4768-F161-E496232BA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958" y="2901821"/>
            <a:ext cx="7243387" cy="1354468"/>
          </a:xfrm>
          <a:prstGeom prst="rect">
            <a:avLst/>
          </a:prstGeom>
        </p:spPr>
      </p:pic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xmlns="" id="{A70EE79D-B2CE-369E-E4E8-860522487151}"/>
              </a:ext>
            </a:extLst>
          </p:cNvPr>
          <p:cNvSpPr/>
          <p:nvPr/>
        </p:nvSpPr>
        <p:spPr>
          <a:xfrm>
            <a:off x="4729216" y="3720248"/>
            <a:ext cx="304800" cy="273424"/>
          </a:xfrm>
          <a:prstGeom prst="mathMultiply">
            <a:avLst/>
          </a:prstGeom>
          <a:solidFill>
            <a:srgbClr val="00ACA4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5753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B3A8A4-D3B2-10C3-654C-F7C833567D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661C1151-D02A-9AFC-7D3B-8C7BBDE04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668D2FF7-9F88-6955-1DB8-FF90D7718A34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المقطع 1؟ من يقرأ المقطع2؟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6BBEB1F-69EA-110F-BF29-62D92D93C125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1E1F1-7DB5-CA8E-016F-9A22C97E238F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A9C415-AAF3-0114-64C9-606B771815F5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FD2884A-C1F1-D32C-FCDD-74564A37C04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ECB472-E047-52F4-8709-E23D886E313C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A7118B8-22B2-6A7D-2236-DB5F83D461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41C124E-96B9-3F04-9913-686C4F9265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CC94815-C43B-FAA5-267F-5283D3F2B2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2DC46DC-4D52-6667-F099-89989F0B3B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A7B26B7-C178-E786-DF6B-FEFC7BC06D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DB2A7FF-FA01-3E5C-372D-C3C6FFC8C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DA3F1253-034C-3D7E-E8C4-87413E3189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40" y="2335098"/>
            <a:ext cx="7595119" cy="33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7495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C748B08-6575-E2AE-1052-AD1718CEB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08122A7C-6A73-3B26-787E-D78D6107F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822C2124-397F-8508-633E-C71283A17DA7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صلوا كل مقطع بموقعه من شريط الحكاية.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9B87BA-B2ED-7F4F-BC5E-E43E5E19ED7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E1A0D55-DFD1-3CDB-33D9-D9F6CA20423A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20FF989-1FA5-9551-08F7-724D8604997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BA0E55C-21B4-4063-3D41-BF84F30B3EC5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F78865-3026-0825-8FA2-AAF3775A5754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4278A524-4A4F-85FA-65FF-AF218BD156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6123248-0D5B-D859-D10D-8019D9638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1E8FE9F-6A65-93EA-820E-C31514CAAE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A83E9A2-1117-D23F-3F0B-D57779AA81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A911A24-26A9-E891-EB45-3F57CCE902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2A3F13C-B12E-01E8-2787-79B0452DF0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EF7A2BC8-B8CB-5261-A97F-B60173805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40" y="2335098"/>
            <a:ext cx="7595119" cy="33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7447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495736-E271-219A-9DAD-51BAE4239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379B2079-DDF3-EAB5-BAC0-4E1B459E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EEC89F21-0F39-62C2-4CBA-0BD0379F8F83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9E0ED90-73E6-B293-1B01-E794EED9E2C9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9C6D771-44AC-7959-5E9C-6ADD39200FB8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7CDC5CE-BC28-6C0A-A735-0762015CE83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87B02DA-D1F0-5C59-7DB3-F59911805123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A4A2B3D-C4BE-5BA7-A479-548CF2B8BCB3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6933871-0112-43C5-EB63-2D4CB3A5EC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CBA532A9-B66C-8B74-781E-8B6E45343A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71BE526-36A1-42D6-5A64-02FBAC3A20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ACF1C86-DB40-EF50-F45E-66786C9470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1864D72-5B8B-963F-D656-82691569DC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C74AEE9-FD03-20A6-ECF3-36711EDA1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2A143478-ADA4-2BB8-B1E2-A09BEE7974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440" y="2335098"/>
            <a:ext cx="7595119" cy="3375235"/>
          </a:xfrm>
          <a:prstGeom prst="rect">
            <a:avLst/>
          </a:prstGeom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xmlns="" id="{ADEA9305-BB85-E1E3-7C64-B0AB7C34568B}"/>
              </a:ext>
            </a:extLst>
          </p:cNvPr>
          <p:cNvCxnSpPr>
            <a:cxnSpLocks/>
          </p:cNvCxnSpPr>
          <p:nvPr/>
        </p:nvCxnSpPr>
        <p:spPr>
          <a:xfrm>
            <a:off x="2435290" y="3928188"/>
            <a:ext cx="541175" cy="5971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xmlns="" id="{8D298CA1-D01F-B1B2-41A2-8C300CF388A9}"/>
              </a:ext>
            </a:extLst>
          </p:cNvPr>
          <p:cNvCxnSpPr>
            <a:cxnSpLocks/>
          </p:cNvCxnSpPr>
          <p:nvPr/>
        </p:nvCxnSpPr>
        <p:spPr>
          <a:xfrm flipH="1">
            <a:off x="6313040" y="3928188"/>
            <a:ext cx="824878" cy="5971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25080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C38BDE-ECAC-E053-FF5D-B5DB42361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88182B34-CD00-072C-4B6B-3529B382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8199285E-C043-7518-D7E4-3876DF98B08E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من يقرأ الجمل؟ رتبوا الجمل حسب أحداث النص؟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844BBF-3104-5D60-8B4D-91E6AD72DA14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6AEBE47-1BC1-073D-0CA6-94DB52961C6C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FAC920B-8F70-F712-1E9A-3831F0C50250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CF736E-8F5C-B757-D9A2-C7801EE56285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813BB32-5BA3-2BB2-4E8E-4690E6314B05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CE0C8A2-712D-6D9C-080D-899784870C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4B135E0-677F-745B-47FF-F51786643E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E19DE5C-4F33-7B00-8852-A51D90CC75D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20BF3E0-7C36-458C-66F0-8FDA7460FE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FB85FABB-4CE9-0D3E-B971-21460BB5E6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16869B7-78C8-60A5-EAD5-9ED4E7092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9647DD16-7D51-2D8F-F159-A59CA872B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7301" y="2293427"/>
            <a:ext cx="5824991" cy="34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7600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9595F9-82F4-87C1-54EA-6CF20FF6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4E8D837-B0B7-65E8-B098-30F3BBB10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192" y="2228113"/>
            <a:ext cx="5824991" cy="3454230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2095537A-8D4F-7155-373F-6B5CAF8A2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dirty="0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xmlns="" id="{4E972C60-0D99-645A-288F-C7545F64BE73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صححوا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255C9D2-EE4F-427C-B1FF-4C627799FCAA}"/>
              </a:ext>
            </a:extLst>
          </p:cNvPr>
          <p:cNvSpPr>
            <a:spLocks/>
          </p:cNvSpPr>
          <p:nvPr/>
        </p:nvSpPr>
        <p:spPr>
          <a:xfrm>
            <a:off x="6523249" y="162644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0A4328-0F83-D27D-9CEA-1648C7E5E785}"/>
              </a:ext>
            </a:extLst>
          </p:cNvPr>
          <p:cNvSpPr>
            <a:spLocks/>
          </p:cNvSpPr>
          <p:nvPr/>
        </p:nvSpPr>
        <p:spPr>
          <a:xfrm>
            <a:off x="342290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BD746D-C1A8-FD85-3054-702ECA81D24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D80465E-7D17-7BB0-293B-95CD7258EA3F}"/>
              </a:ext>
            </a:extLst>
          </p:cNvPr>
          <p:cNvSpPr>
            <a:spLocks/>
          </p:cNvSpPr>
          <p:nvPr/>
        </p:nvSpPr>
        <p:spPr>
          <a:xfrm>
            <a:off x="5034016" y="184007"/>
            <a:ext cx="1279024" cy="238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26B933E-A46B-ED22-78CA-FDAD18F4C1C1}"/>
              </a:ext>
            </a:extLst>
          </p:cNvPr>
          <p:cNvSpPr>
            <a:spLocks/>
          </p:cNvSpPr>
          <p:nvPr/>
        </p:nvSpPr>
        <p:spPr>
          <a:xfrm>
            <a:off x="1907849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6EAA269-FAA0-0A6E-1FA9-F48931A761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9585511-1295-133D-4A57-C103AF2122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446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5848798-E6CF-864F-CA06-001CAC41EFA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797" y="15271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654D592-C051-2918-F960-6C86CA7B76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931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559A9EA-5E30-C422-FF24-5609AF42718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F10E8DA-38E5-5AE9-56F9-6E529B392C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698" y="611944"/>
            <a:ext cx="900113" cy="90011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xmlns="" id="{E09804D3-A0C6-8946-2846-2D4E97DF38FE}"/>
              </a:ext>
            </a:extLst>
          </p:cNvPr>
          <p:cNvSpPr/>
          <p:nvPr/>
        </p:nvSpPr>
        <p:spPr>
          <a:xfrm>
            <a:off x="6548447" y="4266422"/>
            <a:ext cx="441824" cy="42687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1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9452608E-A4CB-373D-AB49-17394EDBE97B}"/>
              </a:ext>
            </a:extLst>
          </p:cNvPr>
          <p:cNvSpPr/>
          <p:nvPr/>
        </p:nvSpPr>
        <p:spPr>
          <a:xfrm>
            <a:off x="6548447" y="3014002"/>
            <a:ext cx="441824" cy="438323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D4CDBD85-7B89-BFCF-2D7E-E73009443B85}"/>
              </a:ext>
            </a:extLst>
          </p:cNvPr>
          <p:cNvSpPr/>
          <p:nvPr/>
        </p:nvSpPr>
        <p:spPr>
          <a:xfrm>
            <a:off x="6548447" y="4842587"/>
            <a:ext cx="441824" cy="426876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F28102C4-8C74-F03A-3C16-75D31C2B39C5}"/>
              </a:ext>
            </a:extLst>
          </p:cNvPr>
          <p:cNvSpPr/>
          <p:nvPr/>
        </p:nvSpPr>
        <p:spPr>
          <a:xfrm>
            <a:off x="6548447" y="3619108"/>
            <a:ext cx="441824" cy="438322"/>
          </a:xfrm>
          <a:prstGeom prst="ellipse">
            <a:avLst/>
          </a:prstGeom>
          <a:solidFill>
            <a:schemeClr val="bg1"/>
          </a:solidFill>
          <a:ln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48527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E8C1A1-4FA6-4CC1-6EAD-9329D2112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2F24120-7DEA-5EC9-3FB9-BC240B55FC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71B5B3-A6C6-592F-E880-E5DAFA1EB783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C7F059B4-6F67-81B7-3EC4-7B9160F45FB8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التعليق على مشاهد بجمل تامة.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6AB1FC99-BEF6-2049-ADAA-BAC6C89C6F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4D34946B-4706-AA1E-40F9-99D708F0370C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التعبير الكتابي</a:t>
            </a:r>
          </a:p>
        </p:txBody>
      </p:sp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xmlns="" id="{5A43A5B0-4619-F45C-2B18-523D18DB9E3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892D6D2-46F4-25D9-7F4A-B91A7A915F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4418" y="986463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916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 / التحدث.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706EAF-35F4-AA08-C2A7-7FA47013F63E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E2EF9E7-25FB-E901-2023-347A1ECA9DFD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F48DEB9-A7C7-9D50-3ACE-065DEC35F35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2170E6B-9D59-E4A7-5552-AB8791E099B1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2757A56-2263-5839-665C-1F40AB059255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3A39209-B458-7FA0-7D30-52F24F4B0A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D62ABED-D548-CCB0-2AD5-9E9FD8348D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1DD2693-B58B-BCF1-B8EE-5661FC89D9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1C55DEB-E936-9A82-F5D7-71D32FDD24E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849034F-936B-F1E2-1F33-BB02AFD1AE2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BA59BCFB-B84B-EA65-1826-5BB821D8E1B7}"/>
              </a:ext>
            </a:extLst>
          </p:cNvPr>
          <p:cNvSpPr txBox="1">
            <a:spLocks/>
          </p:cNvSpPr>
          <p:nvPr/>
        </p:nvSpPr>
        <p:spPr>
          <a:xfrm>
            <a:off x="1" y="2114204"/>
            <a:ext cx="8355600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كُنْتُ أَهُمُّ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بِٱلْخُروجِ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لِلْمَدْرَسَةِ دونَ أَنْ أَتَناوَلَ فَطورَ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أَلَحَّـتْ أُمّي عَلَيَّ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وَحَضَّرَتْ لي عَصيراً لَذيذاً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فَتَحَ شَهِيَّتي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فَتَناوَلْتُ فَطوراً مُتَوازِناً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يَوْمَها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فَوائِدَ تَناوُلِ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ٱلذَّهابِ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لِأَقْضي يَوْمي نَشيطاً يَقِظا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>
          <a:extLst>
            <a:ext uri="{FF2B5EF4-FFF2-40B4-BE49-F238E27FC236}">
              <a16:creationId xmlns:a16="http://schemas.microsoft.com/office/drawing/2014/main" xmlns="" id="{BFE1520E-2185-8358-1962-D6F3ABD50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>
            <a:extLst>
              <a:ext uri="{FF2B5EF4-FFF2-40B4-BE49-F238E27FC236}">
                <a16:creationId xmlns:a16="http://schemas.microsoft.com/office/drawing/2014/main" xmlns="" id="{59AF0878-E9DF-54A6-01C1-A4ABCA4C13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ar-MA" sz="24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خذوا دفاتركم</a:t>
            </a:r>
            <a:endParaRPr sz="24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9DA3FDD3-14D7-6A82-8E70-F7D76FD0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1933" y="2244436"/>
            <a:ext cx="3139726" cy="34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xmlns="" id="{9B8FD7AC-15ED-9064-67CB-100DFE486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7351" y="612000"/>
            <a:ext cx="900000" cy="90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4A1E2D8-D493-F042-A9E8-9283E4DEF4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7E0BDC-9C5B-CD38-7625-D2B1EF05D692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6847D5-1A4A-3F27-4F29-AE88BCF08D2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BA1A251-78D0-8C47-C279-D172F59A2397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0FA1858-C915-02F0-2738-73504F1F1437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6A6F9F28-BD55-987A-00BF-20AAF9F706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2FD3E0F-79B7-7D46-DAC3-CB14D4F1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F35E833-358D-E624-9BB0-451AC1E72C6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5C59C59E-7A45-84CE-B123-A93F34FA1C3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BD8F055-9E3E-0574-6BEB-0ADEBF3488A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785953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751AC4E5-B7F5-95F8-5235-5CCD70DE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71452CF9-0CC4-29FB-AB1A-BF65EC7B4CD0}"/>
              </a:ext>
            </a:extLst>
          </p:cNvPr>
          <p:cNvGrpSpPr/>
          <p:nvPr/>
        </p:nvGrpSpPr>
        <p:grpSpPr>
          <a:xfrm>
            <a:off x="1471273" y="1830049"/>
            <a:ext cx="6329232" cy="1722328"/>
            <a:chOff x="1404121" y="1900154"/>
            <a:chExt cx="6329232" cy="172232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0A90E215-1987-3E9A-8D44-88C86D786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8579" y="1933762"/>
              <a:ext cx="2064774" cy="1688719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784C771-5EFA-98E0-DF70-00D8FEDCD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121" y="1908996"/>
              <a:ext cx="1992939" cy="1713486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DE819C60-6C19-8ED1-F305-4145E9375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6350" y="1900154"/>
              <a:ext cx="1992939" cy="1722327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3590667E-CC15-4695-F284-C9EA2B09E1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عبروا عن كل مشهد بجملة تامة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1EC81B2-6F31-EFB0-C33F-03C931CEB7B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B0D674-AD73-8BA3-806B-7D7CC14CC137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63EE3C-A0E4-D4FC-3F2D-38C70ADE1620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17405E9-43D1-CF54-082D-321F25E40B2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32B0D18-644E-3706-ED26-19D82730136C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7EA902-3C2A-6E03-364D-E634C1A327E4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C3DE099-9CD1-B940-8DBF-AAFF65A5CB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43E4A2E-F45D-1222-CF72-BBCC60AF62C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5955BF0-C7CB-0097-F295-7F906BB716B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00BF70-7BA4-C246-6B96-19C9E4D9EA0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895D1AF-0382-1B6A-7D70-69C673AF61CA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48755036-E5CC-8328-01A3-59A90AC4EA70}"/>
              </a:ext>
            </a:extLst>
          </p:cNvPr>
          <p:cNvSpPr/>
          <p:nvPr/>
        </p:nvSpPr>
        <p:spPr>
          <a:xfrm>
            <a:off x="6551081" y="3463029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FC98DE74-CF8A-AD61-B157-BB0A5689BE6C}"/>
              </a:ext>
            </a:extLst>
          </p:cNvPr>
          <p:cNvSpPr/>
          <p:nvPr/>
        </p:nvSpPr>
        <p:spPr>
          <a:xfrm>
            <a:off x="4258887" y="342900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5DCAC08-74EF-E5D6-3DC9-C7EA399BE227}"/>
              </a:ext>
            </a:extLst>
          </p:cNvPr>
          <p:cNvSpPr/>
          <p:nvPr/>
        </p:nvSpPr>
        <p:spPr>
          <a:xfrm>
            <a:off x="2163309" y="3478207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ABD04E9F-72D8-7A01-D2A7-337D39C03413}"/>
              </a:ext>
            </a:extLst>
          </p:cNvPr>
          <p:cNvSpPr/>
          <p:nvPr/>
        </p:nvSpPr>
        <p:spPr>
          <a:xfrm>
            <a:off x="825762" y="4076085"/>
            <a:ext cx="7677883" cy="2446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a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DZ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تُحافِظَ عَلى صِحَّتِكَ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.....................................................................</a:t>
            </a:r>
          </a:p>
          <a:p>
            <a:pPr algn="r" rtl="1"/>
            <a:endParaRPr lang="f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2DA3460E-9BC0-30F5-C560-651F998AEE14}"/>
              </a:ext>
            </a:extLst>
          </p:cNvPr>
          <p:cNvSpPr/>
          <p:nvPr/>
        </p:nvSpPr>
        <p:spPr>
          <a:xfrm>
            <a:off x="7800505" y="483284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D3982D7C-129B-3172-2312-C96ED63E32B1}"/>
              </a:ext>
            </a:extLst>
          </p:cNvPr>
          <p:cNvSpPr/>
          <p:nvPr/>
        </p:nvSpPr>
        <p:spPr>
          <a:xfrm>
            <a:off x="7802146" y="5399298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A88E0C4B-B310-5D28-3227-E0C443618B2B}"/>
              </a:ext>
            </a:extLst>
          </p:cNvPr>
          <p:cNvSpPr/>
          <p:nvPr/>
        </p:nvSpPr>
        <p:spPr>
          <a:xfrm>
            <a:off x="7837698" y="5946843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</p:spTree>
    <p:extLst>
      <p:ext uri="{BB962C8B-B14F-4D97-AF65-F5344CB8AC3E}">
        <p14:creationId xmlns:p14="http://schemas.microsoft.com/office/powerpoint/2010/main" val="1504268827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>
          <a:extLst>
            <a:ext uri="{FF2B5EF4-FFF2-40B4-BE49-F238E27FC236}">
              <a16:creationId xmlns:a16="http://schemas.microsoft.com/office/drawing/2014/main" xmlns="" id="{DE4D0CF5-F718-ACA3-54FC-FA0C45F9F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0EB562B-9312-278E-A408-CBC5CD2AC0A6}"/>
              </a:ext>
            </a:extLst>
          </p:cNvPr>
          <p:cNvGrpSpPr/>
          <p:nvPr/>
        </p:nvGrpSpPr>
        <p:grpSpPr>
          <a:xfrm>
            <a:off x="1471273" y="1830049"/>
            <a:ext cx="6329232" cy="1722328"/>
            <a:chOff x="1404121" y="1900154"/>
            <a:chExt cx="6329232" cy="172232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6EE4379B-89A6-560F-8A2A-03E80DA95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8579" y="1933762"/>
              <a:ext cx="2064774" cy="1688719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xmlns="" id="{AEACE536-C920-3B06-1749-38CF938A23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121" y="1908996"/>
              <a:ext cx="1992939" cy="1713486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76E6230D-CBFA-D9B8-10E6-63497F488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6350" y="1900154"/>
              <a:ext cx="1992939" cy="1722327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2092" name="Google Shape;2092;p50">
            <a:extLst>
              <a:ext uri="{FF2B5EF4-FFF2-40B4-BE49-F238E27FC236}">
                <a16:creationId xmlns:a16="http://schemas.microsoft.com/office/drawing/2014/main" xmlns="" id="{9702F066-276C-00C4-DCDA-B82BF1915E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700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</a:rPr>
              <a:t>عبروا عن كل مشهد بجملة تامة</a:t>
            </a:r>
            <a:endParaRPr sz="2700"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</a:endParaRP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500324D-649B-AB8B-2B46-37094D7E7A1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931150" y="700088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CAFAE-AD60-79CF-11D6-022C605456BD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2521C95-17EC-9052-B957-0CAF195D80CD}"/>
              </a:ext>
            </a:extLst>
          </p:cNvPr>
          <p:cNvSpPr>
            <a:spLocks/>
          </p:cNvSpPr>
          <p:nvPr/>
        </p:nvSpPr>
        <p:spPr>
          <a:xfrm>
            <a:off x="3512600" y="14278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448A74-1903-697C-DE53-145FACDE849C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9DEE24-4099-4A1C-9DF5-6EA48CDBD83F}"/>
              </a:ext>
            </a:extLst>
          </p:cNvPr>
          <p:cNvSpPr>
            <a:spLocks/>
          </p:cNvSpPr>
          <p:nvPr/>
        </p:nvSpPr>
        <p:spPr>
          <a:xfrm>
            <a:off x="5097797" y="132240"/>
            <a:ext cx="1233024" cy="36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378BA1-C06D-D04C-D0B4-65926DD860FF}"/>
              </a:ext>
            </a:extLst>
          </p:cNvPr>
          <p:cNvSpPr>
            <a:spLocks/>
          </p:cNvSpPr>
          <p:nvPr/>
        </p:nvSpPr>
        <p:spPr>
          <a:xfrm>
            <a:off x="1936706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D446DA7-50C5-22CD-A246-CD804038CF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DE0AFCB-8EB2-D317-4388-1E21A8B45E2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7FCD4-4C5A-0532-1772-B2E13A78A50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3428" y="14278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DF714CE-B48D-393C-5873-DF8D5E38A65D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2982" y="152713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2929C7FC-52DD-641D-C090-DA6A02097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xmlns="" id="{4326EC2F-4B23-76E0-9BD1-198EC52BB18C}"/>
              </a:ext>
            </a:extLst>
          </p:cNvPr>
          <p:cNvSpPr/>
          <p:nvPr/>
        </p:nvSpPr>
        <p:spPr>
          <a:xfrm>
            <a:off x="6551081" y="3463029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8EC1123D-6003-2CB8-CC0A-B570EB616758}"/>
              </a:ext>
            </a:extLst>
          </p:cNvPr>
          <p:cNvSpPr/>
          <p:nvPr/>
        </p:nvSpPr>
        <p:spPr>
          <a:xfrm>
            <a:off x="4258887" y="342900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B629D327-2566-5828-274A-2766235E234C}"/>
              </a:ext>
            </a:extLst>
          </p:cNvPr>
          <p:cNvSpPr/>
          <p:nvPr/>
        </p:nvSpPr>
        <p:spPr>
          <a:xfrm>
            <a:off x="2163309" y="3478207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86B806F9-AC60-D11F-2121-35E11FFE5210}"/>
              </a:ext>
            </a:extLst>
          </p:cNvPr>
          <p:cNvSpPr/>
          <p:nvPr/>
        </p:nvSpPr>
        <p:spPr>
          <a:xfrm>
            <a:off x="825762" y="4076085"/>
            <a:ext cx="7677883" cy="2446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DZ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ِكَيْ تُحافِظَ عَلى صِحَّتِكَ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نَمْ باكِراً.</a:t>
            </a:r>
            <a:endParaRPr lang="a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تَناوَلِ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ٱلْخَضْراواتِ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ٱلْفَواكِهَ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ٱلطّازِجَةَ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عَلى نَظافَةِ أَسْنانِكَ.</a:t>
            </a:r>
            <a:endParaRPr lang="fr-MA" sz="3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CE5545AD-092C-B29F-AB5B-FEE57E2F0C23}"/>
              </a:ext>
            </a:extLst>
          </p:cNvPr>
          <p:cNvSpPr/>
          <p:nvPr/>
        </p:nvSpPr>
        <p:spPr>
          <a:xfrm>
            <a:off x="7800505" y="483284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C0A4A24F-8916-BBD0-9298-3105E4B7E6FA}"/>
              </a:ext>
            </a:extLst>
          </p:cNvPr>
          <p:cNvSpPr/>
          <p:nvPr/>
        </p:nvSpPr>
        <p:spPr>
          <a:xfrm>
            <a:off x="7802146" y="5399298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473857EE-ED9A-DF96-541A-AF9CBCBA30BA}"/>
              </a:ext>
            </a:extLst>
          </p:cNvPr>
          <p:cNvSpPr/>
          <p:nvPr/>
        </p:nvSpPr>
        <p:spPr>
          <a:xfrm>
            <a:off x="7837698" y="5946843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</p:spTree>
    <p:extLst>
      <p:ext uri="{BB962C8B-B14F-4D97-AF65-F5344CB8AC3E}">
        <p14:creationId xmlns:p14="http://schemas.microsoft.com/office/powerpoint/2010/main" val="3005021941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xmlns="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تدربنا على قراءة فقرة بدقة واسترسال 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3D14CE-899A-E7C5-515B-E83D9CD7202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513816-26CA-06DF-B85D-CE112A26377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330D5ED-5BDA-4939-7C9E-62A93AFAA2E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32D7DE-BA1C-39FA-DF6B-17A040CCC1A0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3D9AB73-17A4-6D45-EF3C-ED049FF42414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D346BEC-FF3A-610E-572D-2B5DEBE81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9B92A15-BE86-0CF2-A8F1-CCE1281742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A8B2F15E-3D55-302D-8FF3-4CA4C82E310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30B0D2-9422-687A-A2DC-D8D809C0DD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2D46C31-FDF1-1094-B41C-830089583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F806C8E-3D42-1E7B-553C-6FFA43C04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37DBF518-A656-2E35-16A3-A0A37202D2C2}"/>
              </a:ext>
            </a:extLst>
          </p:cNvPr>
          <p:cNvSpPr txBox="1">
            <a:spLocks/>
          </p:cNvSpPr>
          <p:nvPr/>
        </p:nvSpPr>
        <p:spPr>
          <a:xfrm>
            <a:off x="1" y="2114204"/>
            <a:ext cx="8355600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كُنْتُ أَهُمُّ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بِٱلْخُروجِ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لِلْمَدْرَسَةِ دونَ أَنْ أَتَناوَلَ فَطورَ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أَلَحَّـتْ أُمّي عَلَيَّ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وَحَضَّرَتْ لي عَصيراً لَذيذاً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فَتَحَ شَهِيَّتي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فَتَناوَلْتُ فَطوراً مُتَوازِناً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يَوْمَها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فَوائِدَ تَناوُلِ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ٱلذَّهابِ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لِأَقْضي يَوْمي نَشيطاً يَقِظا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3CF981E6-FB64-3EE7-60D3-E067D2906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14BA1418-5D78-E2C2-4B20-73301262B2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dirty="0">
                <a:solidFill>
                  <a:srgbClr val="7A7A7A"/>
                </a:solidFill>
                <a:ea typeface="Calibri" panose="020F0502020204030204" pitchFamily="34" charset="0"/>
              </a:rPr>
              <a:t>تدربنا على التحذير من عادات غير صحية.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8023539-3B72-BA4D-E957-9B0D405C90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47FE75-E567-78A3-4982-D66F97C1B7C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59437D-0B7C-BFBF-7889-0B284FE47E48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4C8D35-C2DC-8938-A969-1AFB1FE67284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74B996-048E-B68E-BFD1-17019697856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F16230-1659-5361-3A18-55335C2723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912D4D7-00EF-AE83-4A25-5C710BFC8B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62B4A58-14F7-2379-9A4E-F475B97DE4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7615" y="8171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2213BBC-0D7A-FDC1-9FEB-7FCFAEAE7E8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476A4F7D-8FF5-E092-6637-2D26EAE438E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351923F-CF27-0484-98B8-74FD4C22EB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F4AA9C13-178A-BC83-7BA5-610E0F8DDC76}"/>
              </a:ext>
            </a:extLst>
          </p:cNvPr>
          <p:cNvSpPr/>
          <p:nvPr/>
        </p:nvSpPr>
        <p:spPr>
          <a:xfrm>
            <a:off x="6822764" y="1859909"/>
            <a:ext cx="1825519" cy="1377330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9E2BF"/>
          </a:solidFill>
          <a:ln w="38100" cap="flat">
            <a:solidFill>
              <a:srgbClr val="518BC6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19" name="Forme libre : forme 18">
            <a:extLst>
              <a:ext uri="{FF2B5EF4-FFF2-40B4-BE49-F238E27FC236}">
                <a16:creationId xmlns:a16="http://schemas.microsoft.com/office/drawing/2014/main" xmlns="" id="{0BC38270-B445-689D-F093-90863E90516F}"/>
              </a:ext>
            </a:extLst>
          </p:cNvPr>
          <p:cNvSpPr/>
          <p:nvPr/>
        </p:nvSpPr>
        <p:spPr>
          <a:xfrm flipH="1">
            <a:off x="781365" y="1744851"/>
            <a:ext cx="1965951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067D45C-2698-7B80-2C69-3DBFC3A1BA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22" y="2790443"/>
            <a:ext cx="1530815" cy="331155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FDDDF5D-3401-37A1-659B-B1D4D5B19A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840" y="2614924"/>
            <a:ext cx="1427099" cy="349264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211F5C4-D1AD-A23B-2F37-0A01989AC237}"/>
              </a:ext>
            </a:extLst>
          </p:cNvPr>
          <p:cNvSpPr txBox="1"/>
          <p:nvPr/>
        </p:nvSpPr>
        <p:spPr>
          <a:xfrm>
            <a:off x="3739574" y="1452853"/>
            <a:ext cx="29947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لا.......... لِأَنَّ............. </a:t>
            </a:r>
          </a:p>
          <a:p>
            <a:pPr marL="457200" indent="-457200" algn="r" rtl="1">
              <a:buFont typeface="Courier New" panose="02070309020205020404" pitchFamily="49" charset="0"/>
              <a:buChar char="o"/>
            </a:pPr>
            <a:r>
              <a:rPr lang="ar-MA" sz="32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اِحْذَرْ/اِحْذَري.....لِأَنَّهُ.....</a:t>
            </a:r>
            <a:endParaRPr lang="fr-MA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8C636B8E-30D4-C033-85C0-81F7C28C16FE}"/>
              </a:ext>
            </a:extLst>
          </p:cNvPr>
          <p:cNvSpPr/>
          <p:nvPr/>
        </p:nvSpPr>
        <p:spPr>
          <a:xfrm flipH="1">
            <a:off x="610857" y="1744851"/>
            <a:ext cx="2197656" cy="1342649"/>
          </a:xfrm>
          <a:custGeom>
            <a:avLst/>
            <a:gdLst>
              <a:gd name="connsiteX0" fmla="*/ 1906766 w 1910474"/>
              <a:gd name="connsiteY0" fmla="*/ 496404 h 1081210"/>
              <a:gd name="connsiteX1" fmla="*/ 1803929 w 1910474"/>
              <a:gd name="connsiteY1" fmla="*/ 223273 h 1081210"/>
              <a:gd name="connsiteX2" fmla="*/ 1538997 w 1910474"/>
              <a:gd name="connsiteY2" fmla="*/ 79732 h 1081210"/>
              <a:gd name="connsiteX3" fmla="*/ 304804 w 1910474"/>
              <a:gd name="connsiteY3" fmla="*/ 167180 h 1081210"/>
              <a:gd name="connsiteX4" fmla="*/ 95245 w 1910474"/>
              <a:gd name="connsiteY4" fmla="*/ 312159 h 1081210"/>
              <a:gd name="connsiteX5" fmla="*/ 175 w 1910474"/>
              <a:gd name="connsiteY5" fmla="*/ 543148 h 1081210"/>
              <a:gd name="connsiteX6" fmla="*/ 127175 w 1910474"/>
              <a:gd name="connsiteY6" fmla="*/ 762486 h 1081210"/>
              <a:gd name="connsiteX7" fmla="*/ 379738 w 1910474"/>
              <a:gd name="connsiteY7" fmla="*/ 805060 h 1081210"/>
              <a:gd name="connsiteX8" fmla="*/ 328104 w 1910474"/>
              <a:gd name="connsiteY8" fmla="*/ 1081211 h 1081210"/>
              <a:gd name="connsiteX9" fmla="*/ 607131 w 1910474"/>
              <a:gd name="connsiteY9" fmla="*/ 932348 h 1081210"/>
              <a:gd name="connsiteX10" fmla="*/ 783753 w 1910474"/>
              <a:gd name="connsiteY10" fmla="*/ 952196 h 1081210"/>
              <a:gd name="connsiteX11" fmla="*/ 1579556 w 1910474"/>
              <a:gd name="connsiteY11" fmla="*/ 790677 h 1081210"/>
              <a:gd name="connsiteX12" fmla="*/ 1783793 w 1910474"/>
              <a:gd name="connsiteY12" fmla="*/ 685394 h 1081210"/>
              <a:gd name="connsiteX13" fmla="*/ 1906766 w 1910474"/>
              <a:gd name="connsiteY13" fmla="*/ 496404 h 1081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10474" h="1081210">
                <a:moveTo>
                  <a:pt x="1906766" y="496404"/>
                </a:moveTo>
                <a:cubicBezTo>
                  <a:pt x="1924457" y="396587"/>
                  <a:pt x="1876994" y="293461"/>
                  <a:pt x="1803929" y="223273"/>
                </a:cubicBezTo>
                <a:cubicBezTo>
                  <a:pt x="1730864" y="153085"/>
                  <a:pt x="1635361" y="111231"/>
                  <a:pt x="1538997" y="79732"/>
                </a:cubicBezTo>
                <a:cubicBezTo>
                  <a:pt x="1136996" y="-51583"/>
                  <a:pt x="684223" y="-19510"/>
                  <a:pt x="304804" y="167180"/>
                </a:cubicBezTo>
                <a:cubicBezTo>
                  <a:pt x="228143" y="204863"/>
                  <a:pt x="153352" y="249594"/>
                  <a:pt x="95245" y="312159"/>
                </a:cubicBezTo>
                <a:cubicBezTo>
                  <a:pt x="37139" y="374725"/>
                  <a:pt x="-2990" y="457714"/>
                  <a:pt x="175" y="543148"/>
                </a:cubicBezTo>
                <a:cubicBezTo>
                  <a:pt x="3483" y="630739"/>
                  <a:pt x="53967" y="714160"/>
                  <a:pt x="127175" y="762486"/>
                </a:cubicBezTo>
                <a:cubicBezTo>
                  <a:pt x="200384" y="810813"/>
                  <a:pt x="294160" y="824620"/>
                  <a:pt x="379738" y="805060"/>
                </a:cubicBezTo>
                <a:cubicBezTo>
                  <a:pt x="406203" y="898404"/>
                  <a:pt x="386498" y="1003687"/>
                  <a:pt x="328104" y="1081211"/>
                </a:cubicBezTo>
                <a:cubicBezTo>
                  <a:pt x="429647" y="1061506"/>
                  <a:pt x="515369" y="1012460"/>
                  <a:pt x="607131" y="932348"/>
                </a:cubicBezTo>
                <a:cubicBezTo>
                  <a:pt x="653300" y="923431"/>
                  <a:pt x="725215" y="949176"/>
                  <a:pt x="783753" y="952196"/>
                </a:cubicBezTo>
                <a:cubicBezTo>
                  <a:pt x="1061486" y="966579"/>
                  <a:pt x="1319083" y="888336"/>
                  <a:pt x="1579556" y="790677"/>
                </a:cubicBezTo>
                <a:cubicBezTo>
                  <a:pt x="1651614" y="763637"/>
                  <a:pt x="1723241" y="732858"/>
                  <a:pt x="1783793" y="685394"/>
                </a:cubicBezTo>
                <a:cubicBezTo>
                  <a:pt x="1844344" y="638075"/>
                  <a:pt x="1893390" y="572201"/>
                  <a:pt x="1906766" y="496404"/>
                </a:cubicBezTo>
                <a:close/>
              </a:path>
            </a:pathLst>
          </a:custGeom>
          <a:solidFill>
            <a:srgbClr val="FEFCDE"/>
          </a:solidFill>
          <a:ln w="38100" cap="flat">
            <a:solidFill>
              <a:srgbClr val="A56CA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158304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8DE003-7CF3-E12D-6330-0F834370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3CBE324D-8B68-1010-0916-06D3E06676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استثمرنا النص للإجابة عن الأسئلة.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F6CD7ED-3F03-A27B-FB7D-A2697C6A7CC6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08DF99-FEDC-6804-F8CA-FCC3F1BA045F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D5C45AA-1E12-4E37-F5B0-3400CAC018B2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7EBB4BB-EEAB-459A-DC9E-6F8DFBFBF0AF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A673B7E-F9FE-3F90-FBF9-726C135C68D0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31DD40C-6967-4030-D0A7-89F5981FEC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10297CD4-BAB8-3CD6-3322-6A65EAC682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4ACCD5C-B3CF-07D0-E88C-6D3B593DDA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E2BB7F5-CB5E-73D5-6768-FF86B37355F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067C7F2-5415-1EB1-89A4-701CB477CB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F81787E-E9A5-5039-6632-2904B1342BE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B913DD48-60B7-BC86-6BFB-4D676321B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440" y="2335098"/>
            <a:ext cx="7595119" cy="3375235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CD7A093D-285E-315B-9726-423B7683868C}"/>
              </a:ext>
            </a:extLst>
          </p:cNvPr>
          <p:cNvCxnSpPr>
            <a:cxnSpLocks/>
          </p:cNvCxnSpPr>
          <p:nvPr/>
        </p:nvCxnSpPr>
        <p:spPr>
          <a:xfrm>
            <a:off x="2435290" y="3928188"/>
            <a:ext cx="541175" cy="5971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0CA88B5C-CC68-0C2D-C2D4-1B47F2C4BF29}"/>
              </a:ext>
            </a:extLst>
          </p:cNvPr>
          <p:cNvCxnSpPr>
            <a:cxnSpLocks/>
          </p:cNvCxnSpPr>
          <p:nvPr/>
        </p:nvCxnSpPr>
        <p:spPr>
          <a:xfrm flipH="1">
            <a:off x="6313040" y="3928188"/>
            <a:ext cx="824878" cy="59715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7130986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8">
          <a:extLst>
            <a:ext uri="{FF2B5EF4-FFF2-40B4-BE49-F238E27FC236}">
              <a16:creationId xmlns:a16="http://schemas.microsoft.com/office/drawing/2014/main" xmlns="" id="{0EA5E034-9174-2ACB-8420-E8019FF35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82">
            <a:extLst>
              <a:ext uri="{FF2B5EF4-FFF2-40B4-BE49-F238E27FC236}">
                <a16:creationId xmlns:a16="http://schemas.microsoft.com/office/drawing/2014/main" xmlns="" id="{AC85B585-82D5-F67D-5982-D8DE7F9D38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kern="1200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sym typeface="Arial"/>
              </a:rPr>
              <a:t>عبرنا عن مشاهد  بجمل تامة.</a:t>
            </a:r>
            <a:endParaRPr kern="1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sym typeface="Calibri"/>
            </a:endParaRPr>
          </a:p>
        </p:txBody>
      </p:sp>
      <p:pic>
        <p:nvPicPr>
          <p:cNvPr id="4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2AAB5B3-6616-2FBD-6C4D-9A69D082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78E367C-096A-3F26-4789-B94C3AD2A800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9F05D3-9459-AE06-DE1E-2A5F65DABD96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CEBB266-C62C-B2D4-866B-3180B6A187F6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A47F93-30AF-F2D9-ECA2-A51FF1B2837B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DBFBD02-FA84-BE25-CCCE-9EBA8979109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1B49D18-D26C-E137-0E34-297C8B566A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8A02AC1-D866-508A-16D2-0D00355D9A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9F99945C-FAB9-104E-AB66-3F746F3CAA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3F4E619-2702-8E76-174D-1A6EF725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0A00AA6D-B2E4-6AF3-2566-EDCEAEF971E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7FA874D-9041-7E5D-3F2F-74B50407F4CF}"/>
              </a:ext>
            </a:extLst>
          </p:cNvPr>
          <p:cNvGrpSpPr/>
          <p:nvPr/>
        </p:nvGrpSpPr>
        <p:grpSpPr>
          <a:xfrm>
            <a:off x="1471273" y="1830049"/>
            <a:ext cx="6329232" cy="1722328"/>
            <a:chOff x="1404121" y="1900154"/>
            <a:chExt cx="6329232" cy="172232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1CD6E7E2-DFA6-C06E-A20F-F5B8998D4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68579" y="1933762"/>
              <a:ext cx="2064774" cy="1688719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8D107B2-3849-1D53-0AC7-31A2D58B0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4121" y="1908996"/>
              <a:ext cx="1992939" cy="1713486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BF3DE11C-99C6-75D0-653D-18DB35ED1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36350" y="1900154"/>
              <a:ext cx="1992939" cy="1722327"/>
            </a:xfrm>
            <a:prstGeom prst="rect">
              <a:avLst/>
            </a:prstGeom>
            <a:ln w="190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xmlns="" id="{14770A50-11BA-D102-A948-1C63B9C6AE16}"/>
              </a:ext>
            </a:extLst>
          </p:cNvPr>
          <p:cNvSpPr/>
          <p:nvPr/>
        </p:nvSpPr>
        <p:spPr>
          <a:xfrm>
            <a:off x="6551081" y="3463029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A0DAF7A6-822B-A356-38C5-67916D5C6CCB}"/>
              </a:ext>
            </a:extLst>
          </p:cNvPr>
          <p:cNvSpPr/>
          <p:nvPr/>
        </p:nvSpPr>
        <p:spPr>
          <a:xfrm>
            <a:off x="4258887" y="342900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FC59BA3C-E2A7-61C7-5B96-CCA6F1009869}"/>
              </a:ext>
            </a:extLst>
          </p:cNvPr>
          <p:cNvSpPr/>
          <p:nvPr/>
        </p:nvSpPr>
        <p:spPr>
          <a:xfrm>
            <a:off x="2163309" y="3478207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9A8981C0-3F62-39B5-B3FF-7148B25340D4}"/>
              </a:ext>
            </a:extLst>
          </p:cNvPr>
          <p:cNvSpPr/>
          <p:nvPr/>
        </p:nvSpPr>
        <p:spPr>
          <a:xfrm>
            <a:off x="825762" y="4076085"/>
            <a:ext cx="7677883" cy="24460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DZ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ِكَيْ تُحافِظَ عَلى صِحَّتِكَ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نَمْ باكِراً.</a:t>
            </a:r>
            <a:endParaRPr lang="ar-MA" sz="3600" b="1" dirty="0">
              <a:solidFill>
                <a:srgbClr val="1F4E79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تَناوَلِ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ٱلْخَضْراواتِ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ٱلْفَواكِهَ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r>
              <a:rPr lang="ar-MA" sz="36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ٱلطّازِجَةَ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algn="r" rtl="1"/>
            <a:r>
              <a:rPr lang="ar-MA" sz="3600" b="1" dirty="0">
                <a:solidFill>
                  <a:srgbClr val="1F4E79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</a:t>
            </a:r>
            <a:r>
              <a:rPr lang="ar-MA" sz="36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اِحْرِصْ عَلى نَظافَةِ أَسْنانِكَ.</a:t>
            </a:r>
            <a:endParaRPr lang="fr-MA" sz="36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56A04EE2-386F-9A29-6CFE-496040215AF9}"/>
              </a:ext>
            </a:extLst>
          </p:cNvPr>
          <p:cNvSpPr/>
          <p:nvPr/>
        </p:nvSpPr>
        <p:spPr>
          <a:xfrm>
            <a:off x="7800505" y="4832840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1</a:t>
            </a:r>
            <a:endParaRPr lang="fr-MA" sz="1800" b="1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818728B0-AABA-F150-460D-E6ED6FABFE0E}"/>
              </a:ext>
            </a:extLst>
          </p:cNvPr>
          <p:cNvSpPr/>
          <p:nvPr/>
        </p:nvSpPr>
        <p:spPr>
          <a:xfrm>
            <a:off x="7802146" y="5399298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2</a:t>
            </a:r>
            <a:endParaRPr lang="fr-MA" sz="1800" b="1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9FADE2E8-C480-8878-F92F-ADF6231B4A37}"/>
              </a:ext>
            </a:extLst>
          </p:cNvPr>
          <p:cNvSpPr/>
          <p:nvPr/>
        </p:nvSpPr>
        <p:spPr>
          <a:xfrm>
            <a:off x="7837698" y="5946843"/>
            <a:ext cx="478899" cy="47889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1800" b="1" dirty="0"/>
              <a:t>3</a:t>
            </a:r>
            <a:endParaRPr lang="fr-MA" sz="1800" b="1" dirty="0"/>
          </a:p>
        </p:txBody>
      </p:sp>
    </p:spTree>
    <p:extLst>
      <p:ext uri="{BB962C8B-B14F-4D97-AF65-F5344CB8AC3E}">
        <p14:creationId xmlns:p14="http://schemas.microsoft.com/office/powerpoint/2010/main" val="3038608312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9981650-4413-5D16-1669-DD0B04476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859E313-494C-A3B1-F8B5-FF082D0E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8655565D-BA0F-B953-17AD-0E2D9F3A84DE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</a:t>
            </a:r>
            <a:r>
              <a:rPr kumimoji="0" lang="ar-MA" sz="4000" b="1" i="0" u="none" strike="noStrike" kern="0" cap="none" spc="0" normalizeH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xmlns="" id="{0ECBB635-0C5D-4CC8-6C5C-62E47F0C7786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5947B153-F4E4-3A15-B189-0C81D5AC5855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Google Shape;1680;p27">
            <a:extLst>
              <a:ext uri="{FF2B5EF4-FFF2-40B4-BE49-F238E27FC236}">
                <a16:creationId xmlns:a16="http://schemas.microsoft.com/office/drawing/2014/main" xmlns="" id="{A4A412D9-BDA5-CADF-60E2-4C731975B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2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0"/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النشاط الأخير ص 117. ضعوا علامة أمام المطلوب</a:t>
            </a:r>
            <a:endParaRPr lang="x-none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xmlns="" id="{A955AF6B-476F-EC07-3D1D-CB7D2B2D805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650" y="1412928"/>
            <a:ext cx="792000" cy="792000"/>
          </a:xfrm>
        </p:spPr>
      </p:pic>
      <p:pic>
        <p:nvPicPr>
          <p:cNvPr id="21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7C190E6-E697-9AC7-D065-12926DB0C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7835237" y="612737"/>
            <a:ext cx="900113" cy="898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DC5B6F0-F1D1-04A0-42DC-1BC3519A5CD8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5A0F52B-08CA-EF2B-D15E-CF30E02448FB}"/>
              </a:ext>
            </a:extLst>
          </p:cNvPr>
          <p:cNvSpPr>
            <a:spLocks/>
          </p:cNvSpPr>
          <p:nvPr/>
        </p:nvSpPr>
        <p:spPr>
          <a:xfrm>
            <a:off x="3408449" y="12567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القراءة / الفهم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82351BE-C91B-3F0B-2EEA-8CE9E7A2EAD7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D31C90-D99A-A9AD-9D57-A3C05D7AB81A}"/>
              </a:ext>
            </a:extLst>
          </p:cNvPr>
          <p:cNvSpPr>
            <a:spLocks/>
          </p:cNvSpPr>
          <p:nvPr/>
        </p:nvSpPr>
        <p:spPr>
          <a:xfrm>
            <a:off x="4902073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CB630A-8022-8B74-9123-BEE6F4D83659}"/>
              </a:ext>
            </a:extLst>
          </p:cNvPr>
          <p:cNvSpPr>
            <a:spLocks/>
          </p:cNvSpPr>
          <p:nvPr/>
        </p:nvSpPr>
        <p:spPr>
          <a:xfrm>
            <a:off x="1943973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B8E8AB1F-FAD0-6978-80D2-A579EF1ADDF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03FA91A6-D9F0-841D-075E-776654931E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0821" y="11996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BD120A1-DB10-FE9F-59DC-00573AECD9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6227" y="12874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976D25B-2010-B234-C2EB-D45D13E217F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9" y="13218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A21074B-339C-C5FF-CF14-B2954C94154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0CBFA0A0-181A-104F-B7C9-688EEA99B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973" y="1511262"/>
            <a:ext cx="3578290" cy="4992175"/>
          </a:xfrm>
          <a:prstGeom prst="rect">
            <a:avLst/>
          </a:prstGeom>
        </p:spPr>
      </p:pic>
      <p:grpSp>
        <p:nvGrpSpPr>
          <p:cNvPr id="18" name="Google Shape;2778;p84">
            <a:extLst>
              <a:ext uri="{FF2B5EF4-FFF2-40B4-BE49-F238E27FC236}">
                <a16:creationId xmlns:a16="http://schemas.microsoft.com/office/drawing/2014/main" xmlns="" id="{DD62517A-40E5-26A6-332C-7E16FDDA6CBC}"/>
              </a:ext>
            </a:extLst>
          </p:cNvPr>
          <p:cNvGrpSpPr/>
          <p:nvPr/>
        </p:nvGrpSpPr>
        <p:grpSpPr>
          <a:xfrm>
            <a:off x="5944810" y="5611460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22" name="Google Shape;2779;p84">
              <a:extLst>
                <a:ext uri="{FF2B5EF4-FFF2-40B4-BE49-F238E27FC236}">
                  <a16:creationId xmlns:a16="http://schemas.microsoft.com/office/drawing/2014/main" xmlns="" id="{73D0FD7E-FAB4-7BB7-E990-4FC340B9F73F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780;p84">
              <a:extLst>
                <a:ext uri="{FF2B5EF4-FFF2-40B4-BE49-F238E27FC236}">
                  <a16:creationId xmlns:a16="http://schemas.microsoft.com/office/drawing/2014/main" xmlns="" id="{7D1F0473-CFCC-DB8A-4606-6115B10A6117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29EC3B-1C90-F786-378E-814D6F8F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0591659-788B-E45A-17AB-67DEA6F88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/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عنوان النص الذي تذكركم به هذه الفقرة؟ ما هي شخصياته؟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5643ACF-55DC-3A4C-0DC1-E8CF337D2A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266936F-EEC0-2D95-9180-10BD84882BBB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89F6DF2-300D-1B93-041F-81804C22CE4E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C814F3-DF4D-10D6-8F0D-DD7F82F125D1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137DF45-F190-B0EA-CD2F-1A544F010D8C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312014-4DFD-1F2E-5B1B-368BA0B8F9C4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AB5ACFCA-63C8-7282-5276-61B24884A61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35D382BE-D704-E91B-C94E-A3CA397746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AF0433C-F611-E69E-205E-27D5892B67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9F8099A-26D2-F954-652A-026222CD70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BC7F034-8C68-F5FD-920B-DF100BE0FA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xmlns="" id="{51C88951-FBCA-8C78-C882-8E70B78E0C9F}"/>
              </a:ext>
            </a:extLst>
          </p:cNvPr>
          <p:cNvSpPr txBox="1">
            <a:spLocks/>
          </p:cNvSpPr>
          <p:nvPr/>
        </p:nvSpPr>
        <p:spPr>
          <a:xfrm>
            <a:off x="1" y="2114204"/>
            <a:ext cx="8355600" cy="38817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just" defTabSz="457200">
              <a:lnSpc>
                <a:spcPct val="100000"/>
              </a:lnSpc>
              <a:spcBef>
                <a:spcPts val="0"/>
              </a:spcBef>
              <a:buClrTx/>
              <a:defRPr/>
            </a:pPr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lang="a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كُنْتُ أَهُمُّ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بِٱلْخُروجِ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لِلْمَدْرَسَةِ دونَ أَنْ أَتَناوَلَ فَطورَ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ٱلصَّباحِ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أَلَحَّـتْ أُمّي عَلَيَّ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وَحَضَّرَتْ لي عَصيراً لَذيذاً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فَتَحَ شَهِيَّتي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فَتَناوَلْتُ فَطوراً مُتَوازِناً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تَعَلَّمْتُ يَوْمَها 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فَوائِدَ تَناوُلِ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ٱلْفَطورِ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ٱلصِّحِّيِّ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قَبْلَ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ٱلذَّهابِ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إِلى</a:t>
            </a:r>
          </a:p>
          <a:p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ٱلْمَدْرَسَةِ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</a:t>
            </a:r>
            <a:r>
              <a:rPr lang="ar-MA" sz="4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لِأَقْضي يَوْمي نَشيطاً يَقِظا</a:t>
            </a:r>
            <a:r>
              <a:rPr lang="ar-MA" sz="4800" b="1" dirty="0">
                <a:solidFill>
                  <a:srgbClr val="4472C4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ً.</a:t>
            </a:r>
            <a:endParaRPr lang="fr-MA" sz="48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endParaRPr kumimoji="0" lang="x-none" sz="4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581658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xmlns="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xmlns="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BA6D361-5F6D-3649-5BA9-473900F482E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E8630DE-98E3-8BF4-93E1-2C9039F4906B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132F39-8576-0374-53C7-A67800D7615D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40653E7-349B-F3A9-95C6-E3DAD2FAB05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3CDC091-CA2A-DB9B-C770-7EEA76E4A1F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95ED1AD-F883-8165-FE43-1E180352780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6F18AF43-2F11-667B-415C-6884E795AA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52678566-D517-2B9B-43AF-09EA691FBEA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CADC7CB-EEEF-13CD-CAC4-5D6B3DA2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AA078F3-6BDE-FD4C-6856-010A87D3B38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98EDCEC0-4B5D-E68E-8A59-E423735CECD5}"/>
              </a:ext>
            </a:extLst>
          </p:cNvPr>
          <p:cNvSpPr/>
          <p:nvPr/>
        </p:nvSpPr>
        <p:spPr>
          <a:xfrm>
            <a:off x="6112042" y="3447401"/>
            <a:ext cx="236797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لَّذيذُ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F68D3A6F-E11A-39EA-A7A4-41181D5644E0}"/>
              </a:ext>
            </a:extLst>
          </p:cNvPr>
          <p:cNvSpPr/>
          <p:nvPr/>
        </p:nvSpPr>
        <p:spPr>
          <a:xfrm>
            <a:off x="3404264" y="3447401"/>
            <a:ext cx="2376198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اَلْ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م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َدْرَسَة</a:t>
            </a:r>
            <a:r>
              <a:rPr kumimoji="0" lang="ar-MA" sz="8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ُ</a:t>
            </a:r>
            <a:endParaRPr kumimoji="0" lang="ar-MA" sz="80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</a:t>
            </a:r>
            <a:r>
              <a:rPr lang="ar-MA" sz="80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صَّباحُ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C761FF-3B35-F8C2-BADC-49E3BEAC4D94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8D49112-4A31-3620-1852-351B26EC0B82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BA71A21-4F0D-34A2-22C5-EEFB6B8D2D4E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12CB67-8155-99B2-56CD-A469E1BF2B98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0648A4C-E20A-0E82-D185-63F705CC03F3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EEF84C6-A909-F799-5B93-4E4720A426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38BB224-03D2-D9C8-6EE3-0E2C185D07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AB9C68E-E8A4-47D9-16FD-2181BB9D3F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91D6C44-E33A-DEB0-E417-8FA50C27079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92A510A-D625-B828-2914-3771393490D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defRPr/>
            </a:pPr>
            <a:r>
              <a:rPr lang="ar-MA" alt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</a:t>
            </a:r>
            <a:r>
              <a:rPr lang="ar-MA" altLang="fr-FR" sz="8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لَّذيذُ</a:t>
            </a:r>
            <a:endParaRPr lang="ar-MA" sz="8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1C51B08-D7BC-AAAF-8360-6E3F2CE324E9}"/>
              </a:ext>
            </a:extLst>
          </p:cNvPr>
          <p:cNvSpPr>
            <a:spLocks/>
          </p:cNvSpPr>
          <p:nvPr/>
        </p:nvSpPr>
        <p:spPr>
          <a:xfrm>
            <a:off x="6469856" y="152713"/>
            <a:ext cx="1375869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52D765-2375-CBF7-F4AF-FF24ECA7B983}"/>
              </a:ext>
            </a:extLst>
          </p:cNvPr>
          <p:cNvSpPr>
            <a:spLocks/>
          </p:cNvSpPr>
          <p:nvPr/>
        </p:nvSpPr>
        <p:spPr>
          <a:xfrm>
            <a:off x="343366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القراءة / الفهم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0275DA0-774C-2787-9E67-7E34C05D497B}"/>
              </a:ext>
            </a:extLst>
          </p:cNvPr>
          <p:cNvSpPr>
            <a:spLocks/>
          </p:cNvSpPr>
          <p:nvPr/>
        </p:nvSpPr>
        <p:spPr>
          <a:xfrm>
            <a:off x="446787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52A377-6BA4-31D7-D17B-59FD488A24CD}"/>
              </a:ext>
            </a:extLst>
          </p:cNvPr>
          <p:cNvSpPr>
            <a:spLocks/>
          </p:cNvSpPr>
          <p:nvPr/>
        </p:nvSpPr>
        <p:spPr>
          <a:xfrm>
            <a:off x="5011114" y="220746"/>
            <a:ext cx="1266828" cy="201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kern="1200" dirty="0">
                <a:solidFill>
                  <a:srgbClr val="565F88"/>
                </a:solidFill>
                <a:latin typeface="Arial" panose="020B0604020202020204" pitchFamily="34" charset="0"/>
              </a:rPr>
              <a:t>الطلاقة / التحدث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1C4F913-BA0E-8CC4-96B1-5626CB8A4968}"/>
              </a:ext>
            </a:extLst>
          </p:cNvPr>
          <p:cNvSpPr>
            <a:spLocks/>
          </p:cNvSpPr>
          <p:nvPr/>
        </p:nvSpPr>
        <p:spPr>
          <a:xfrm>
            <a:off x="185621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F1C40E-AE8E-6813-2B08-29936AD6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8276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35EE643-01C5-B51F-8D8E-D95538815D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942" y="16264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AAA1486-A866-F5E2-232F-9E795C4579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377" y="147081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28DB39EF-18FC-4D4D-A88B-B3AE08E2BA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191" y="151395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3D5BF5B1-694E-3487-00FE-B659F7AEBA6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6264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ستماع وتحدث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5183</TotalTime>
  <Words>1628</Words>
  <Application>Microsoft Office PowerPoint</Application>
  <PresentationFormat>Affichage à l'écran (4:3)</PresentationFormat>
  <Paragraphs>453</Paragraphs>
  <Slides>61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61</vt:i4>
      </vt:variant>
    </vt:vector>
  </HeadingPairs>
  <TitlesOfParts>
    <vt:vector size="86" baseType="lpstr">
      <vt:lpstr>Dosis SemiBold</vt:lpstr>
      <vt:lpstr>Aptos</vt:lpstr>
      <vt:lpstr>Calibri</vt:lpstr>
      <vt:lpstr>Dosis Medium</vt:lpstr>
      <vt:lpstr>Wingdings</vt:lpstr>
      <vt:lpstr>Courier New</vt:lpstr>
      <vt:lpstr>Aptos Display</vt:lpstr>
      <vt:lpstr>Microsoft Uighur</vt:lpstr>
      <vt:lpstr>Dosis ExtraBold</vt:lpstr>
      <vt:lpstr>Noto Sans Symbols</vt:lpstr>
      <vt:lpstr>Arial</vt:lpstr>
      <vt:lpstr>Abadi</vt:lpstr>
      <vt:lpstr>Dosis</vt:lpstr>
      <vt:lpstr>Thème Office</vt:lpstr>
      <vt:lpstr>02- معــــــــــجم</vt:lpstr>
      <vt:lpstr>1_03- استماع وتحدث</vt:lpstr>
      <vt:lpstr>1_04- قراءة/ كتابة</vt:lpstr>
      <vt:lpstr>3_Env-Enseignant</vt:lpstr>
      <vt:lpstr>1_Conception personnalisée</vt:lpstr>
      <vt:lpstr>00_Env-Enseignant</vt:lpstr>
      <vt:lpstr>1_02- معــــــــــجم</vt:lpstr>
      <vt:lpstr>2_01- نشاط اعتيادي</vt:lpstr>
      <vt:lpstr>1_01- نشاط اعتيادي</vt:lpstr>
      <vt:lpstr>03- استماع وتحدث</vt:lpstr>
      <vt:lpstr>استماع وتحدث nv</vt:lpstr>
      <vt:lpstr>Présentation PowerPoint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 / التحدث.</vt:lpstr>
      <vt:lpstr>  ما عنوان النص الذي تذكركم به هذه الفقرة؟ ما هي شخصياته؟ .</vt:lpstr>
      <vt:lpstr>خذوا ألواحكم سأملي عليكم كلمات.</vt:lpstr>
      <vt:lpstr>سأقرأ الكلمات .من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 والآن ستتدربون على أخذ الكلمة للتحذير من عادات غير صحية.</vt:lpstr>
      <vt:lpstr>لأحذر شخصا من عادات غير صحية أستعمل : لا......لأنه....../ احذر.....لأنه...... </vt:lpstr>
      <vt:lpstr>كل واحد يحذر زميله من العادات غير الصحية.</vt:lpstr>
      <vt:lpstr>أحذر من عادات غير صحية مبتدئا ب: لا.......لأن......../احذر......... لأنه...</vt:lpstr>
      <vt:lpstr>كل واحد يشارك في حوار مع زميله للتحذير من عادات غير صحية</vt:lpstr>
      <vt:lpstr>من يأخذ الكلمة و يحذر من عادات تضر بالصحة، موظفا مشهدا من المشاهد التالية: </vt:lpstr>
      <vt:lpstr>Présentation PowerPoint</vt:lpstr>
      <vt:lpstr> </vt:lpstr>
      <vt:lpstr>Présentation PowerPoint</vt:lpstr>
      <vt:lpstr> </vt:lpstr>
      <vt:lpstr> </vt:lpstr>
      <vt:lpstr> الآن؛ خذوا كراساتكم ص 113 -  من يقرأ؟ </vt:lpstr>
      <vt:lpstr>من يواصل؟ تابعوا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Présentation PowerPoint</vt:lpstr>
      <vt:lpstr> خذوا دفاتركم</vt:lpstr>
      <vt:lpstr>عبروا عن كل مشهد بجملة تامة</vt:lpstr>
      <vt:lpstr>عبروا عن كل مشهد بجملة تامة</vt:lpstr>
      <vt:lpstr> اختتام الحصة </vt:lpstr>
      <vt:lpstr>تدربنا على قراءة فقرة بدقة واسترسال </vt:lpstr>
      <vt:lpstr>تدربنا على التحذير من عادات غير صحية.</vt:lpstr>
      <vt:lpstr>استثمرنا النص للإجابة عن الأسئلة.</vt:lpstr>
      <vt:lpstr>عبرنا عن مشاهد  بجمل تامة.</vt:lpstr>
      <vt:lpstr> اختتام الحصة </vt:lpstr>
      <vt:lpstr>في المنزل، أجيبوا عن النشاط الأخير ص 117. ضعوا علامة أمام المطلوب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46</cp:revision>
  <dcterms:created xsi:type="dcterms:W3CDTF">2023-09-20T21:35:22Z</dcterms:created>
  <dcterms:modified xsi:type="dcterms:W3CDTF">2026-01-14T02:06:49Z</dcterms:modified>
</cp:coreProperties>
</file>