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</p:sldMasterIdLst>
  <p:notesMasterIdLst>
    <p:notesMasterId r:id="rId83"/>
  </p:notesMasterIdLst>
  <p:sldIdLst>
    <p:sldId id="1092" r:id="rId11"/>
    <p:sldId id="1029" r:id="rId12"/>
    <p:sldId id="705" r:id="rId13"/>
    <p:sldId id="1097" r:id="rId14"/>
    <p:sldId id="798" r:id="rId15"/>
    <p:sldId id="1098" r:id="rId16"/>
    <p:sldId id="1041" r:id="rId17"/>
    <p:sldId id="1040" r:id="rId18"/>
    <p:sldId id="645" r:id="rId19"/>
    <p:sldId id="801" r:id="rId20"/>
    <p:sldId id="1058" r:id="rId21"/>
    <p:sldId id="1059" r:id="rId22"/>
    <p:sldId id="1093" r:id="rId23"/>
    <p:sldId id="1060" r:id="rId24"/>
    <p:sldId id="1061" r:id="rId25"/>
    <p:sldId id="1062" r:id="rId26"/>
    <p:sldId id="1063" r:id="rId27"/>
    <p:sldId id="1110" r:id="rId28"/>
    <p:sldId id="1077" r:id="rId29"/>
    <p:sldId id="1065" r:id="rId30"/>
    <p:sldId id="1111" r:id="rId31"/>
    <p:sldId id="1046" r:id="rId32"/>
    <p:sldId id="1078" r:id="rId33"/>
    <p:sldId id="1067" r:id="rId34"/>
    <p:sldId id="1112" r:id="rId35"/>
    <p:sldId id="1068" r:id="rId36"/>
    <p:sldId id="1079" r:id="rId37"/>
    <p:sldId id="1070" r:id="rId38"/>
    <p:sldId id="1113" r:id="rId39"/>
    <p:sldId id="1071" r:id="rId40"/>
    <p:sldId id="1080" r:id="rId41"/>
    <p:sldId id="1073" r:id="rId42"/>
    <p:sldId id="1114" r:id="rId43"/>
    <p:sldId id="1074" r:id="rId44"/>
    <p:sldId id="1081" r:id="rId45"/>
    <p:sldId id="1076" r:id="rId46"/>
    <p:sldId id="779" r:id="rId47"/>
    <p:sldId id="1082" r:id="rId48"/>
    <p:sldId id="1096" r:id="rId49"/>
    <p:sldId id="1084" r:id="rId50"/>
    <p:sldId id="1099" r:id="rId51"/>
    <p:sldId id="1100" r:id="rId52"/>
    <p:sldId id="1101" r:id="rId53"/>
    <p:sldId id="1035" r:id="rId54"/>
    <p:sldId id="715" r:id="rId55"/>
    <p:sldId id="1044" r:id="rId56"/>
    <p:sldId id="1088" r:id="rId57"/>
    <p:sldId id="1102" r:id="rId58"/>
    <p:sldId id="1087" r:id="rId59"/>
    <p:sldId id="1048" r:id="rId60"/>
    <p:sldId id="1094" r:id="rId61"/>
    <p:sldId id="1103" r:id="rId62"/>
    <p:sldId id="716" r:id="rId63"/>
    <p:sldId id="1104" r:id="rId64"/>
    <p:sldId id="1032" r:id="rId65"/>
    <p:sldId id="1105" r:id="rId66"/>
    <p:sldId id="1106" r:id="rId67"/>
    <p:sldId id="664" r:id="rId68"/>
    <p:sldId id="1107" r:id="rId69"/>
    <p:sldId id="1090" r:id="rId70"/>
    <p:sldId id="1050" r:id="rId71"/>
    <p:sldId id="1036" r:id="rId72"/>
    <p:sldId id="1051" r:id="rId73"/>
    <p:sldId id="1037" r:id="rId74"/>
    <p:sldId id="1052" r:id="rId75"/>
    <p:sldId id="1091" r:id="rId76"/>
    <p:sldId id="1039" r:id="rId77"/>
    <p:sldId id="1108" r:id="rId78"/>
    <p:sldId id="1109" r:id="rId79"/>
    <p:sldId id="1056" r:id="rId80"/>
    <p:sldId id="1057" r:id="rId81"/>
    <p:sldId id="689" r:id="rId82"/>
  </p:sldIdLst>
  <p:sldSz cx="9144000" cy="6858000" type="screen4x3"/>
  <p:notesSz cx="6735763" cy="9866313"/>
  <p:embeddedFontLs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bold r:id="rId88"/>
    </p:embeddedFont>
    <p:embeddedFont>
      <p:font typeface="Mistral" panose="03090702030407020403" pitchFamily="66" charset="0"/>
      <p:regular r:id="rId8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2AB6D7"/>
    <a:srgbClr val="565F88"/>
    <a:srgbClr val="55B7DE"/>
    <a:srgbClr val="A1A6BC"/>
    <a:srgbClr val="424D7B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66" d="100"/>
          <a:sy n="66" d="100"/>
        </p:scale>
        <p:origin x="736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font" Target="fonts/font2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font" Target="fonts/font3.fntdata"/><Relationship Id="rId9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font" Target="fonts/font4.fntdata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5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B576-157C-2C7F-65B5-D779BBD3E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DFB261-8975-966A-E6BC-01DAC84B7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C9F576-C5A9-D384-AACF-4D88779C5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3904D4-67EF-CB1E-4B5F-7C947EDE0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26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2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62FAD2-7394-9EDA-CF1D-0C4DD78F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005" y="6027720"/>
            <a:ext cx="1236081" cy="3670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59D602-6E6D-41E4-4ABF-EDB062EE5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863" y="6101541"/>
            <a:ext cx="1185213" cy="2932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2A85AA-A7E4-DFEF-6F6B-D1CAB167B1A8}"/>
              </a:ext>
            </a:extLst>
          </p:cNvPr>
          <p:cNvSpPr txBox="1"/>
          <p:nvPr/>
        </p:nvSpPr>
        <p:spPr>
          <a:xfrm>
            <a:off x="2792628" y="6112676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A2CA7D-8EC8-9093-47F4-DEBD5446AC9D}"/>
              </a:ext>
            </a:extLst>
          </p:cNvPr>
          <p:cNvSpPr txBox="1"/>
          <p:nvPr/>
        </p:nvSpPr>
        <p:spPr>
          <a:xfrm>
            <a:off x="7871103" y="6084547"/>
            <a:ext cx="111212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DD0C6F-FACE-17BB-6888-EE321CA6B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47" y="6101153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AB0684B-F97A-8D61-FD1D-3B13CCCB3E4A}"/>
              </a:ext>
            </a:extLst>
          </p:cNvPr>
          <p:cNvSpPr txBox="1"/>
          <p:nvPr/>
        </p:nvSpPr>
        <p:spPr>
          <a:xfrm>
            <a:off x="4031112" y="6112288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33955D-399E-A0FA-DF83-B14ACD49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69" y="6084547"/>
            <a:ext cx="1185213" cy="2932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DFB6EC-5FA6-79A7-4E4C-E77A571653F6}"/>
              </a:ext>
            </a:extLst>
          </p:cNvPr>
          <p:cNvSpPr txBox="1"/>
          <p:nvPr/>
        </p:nvSpPr>
        <p:spPr>
          <a:xfrm>
            <a:off x="5349834" y="6095682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C4EEE2-606A-BBC1-3113-42DF2FE7B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21" y="6095682"/>
            <a:ext cx="1185213" cy="2932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E039054-4F35-A24D-27ED-B4A2073325DA}"/>
              </a:ext>
            </a:extLst>
          </p:cNvPr>
          <p:cNvSpPr txBox="1"/>
          <p:nvPr/>
        </p:nvSpPr>
        <p:spPr>
          <a:xfrm>
            <a:off x="6615286" y="6106817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pic>
        <p:nvPicPr>
          <p:cNvPr id="13" name="Image 1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DB9344-3878-4121-12FF-2923A5F81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" y="0"/>
            <a:ext cx="9114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4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5B6CB-A9D0-3827-511E-EEC26D45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EAA78B-9120-98A0-A534-DB2CD7782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10AC3F8A-AF9F-AB7F-FC1C-0B2B2348A782}"/>
              </a:ext>
            </a:extLst>
          </p:cNvPr>
          <p:cNvSpPr txBox="1">
            <a:spLocks/>
          </p:cNvSpPr>
          <p:nvPr/>
        </p:nvSpPr>
        <p:spPr>
          <a:xfrm>
            <a:off x="1001028" y="348979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/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moineau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EB5BD8E-E5C7-9666-9034-A2FE225F87A2}"/>
              </a:ext>
            </a:extLst>
          </p:cNvPr>
          <p:cNvSpPr txBox="1">
            <a:spLocks/>
          </p:cNvSpPr>
          <p:nvPr/>
        </p:nvSpPr>
        <p:spPr>
          <a:xfrm>
            <a:off x="3365128" y="348979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b="1" dirty="0">
                <a:ln w="0"/>
                <a:solidFill>
                  <a:srgbClr val="474F71"/>
                </a:solidFill>
                <a:latin typeface="Dosis" pitchFamily="2" charset="0"/>
              </a:rPr>
              <a:t>boire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2A0AAD82-24E1-3F98-7509-62AC5AA2756F}"/>
              </a:ext>
            </a:extLst>
          </p:cNvPr>
          <p:cNvSpPr txBox="1">
            <a:spLocks/>
          </p:cNvSpPr>
          <p:nvPr/>
        </p:nvSpPr>
        <p:spPr>
          <a:xfrm>
            <a:off x="5686132" y="361957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/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</a:t>
            </a:r>
            <a:r>
              <a:rPr lang="fr-MA" sz="3600" dirty="0"/>
              <a:t>miroir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6C569B0-CBF2-127A-560F-047D0BE9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27B33-1EDB-27BA-E69A-E8C6C715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3DE573-4CDC-8C5E-736F-21FD47E21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18338750-6CBF-7CD1-AFE2-6C339E346F5A}"/>
              </a:ext>
            </a:extLst>
          </p:cNvPr>
          <p:cNvSpPr txBox="1">
            <a:spLocks/>
          </p:cNvSpPr>
          <p:nvPr/>
        </p:nvSpPr>
        <p:spPr>
          <a:xfrm>
            <a:off x="616017" y="348979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voiture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F571C179-9A43-F25E-844C-4BE750AAA108}"/>
              </a:ext>
            </a:extLst>
          </p:cNvPr>
          <p:cNvSpPr txBox="1">
            <a:spLocks/>
          </p:cNvSpPr>
          <p:nvPr/>
        </p:nvSpPr>
        <p:spPr>
          <a:xfrm>
            <a:off x="3365128" y="348979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3600" b="1" dirty="0">
                <a:ln w="0"/>
                <a:solidFill>
                  <a:srgbClr val="474F71"/>
                </a:solidFill>
                <a:latin typeface="Dosis" pitchFamily="2" charset="0"/>
              </a:rPr>
              <a:t>U</a:t>
            </a:r>
            <a:r>
              <a:rPr lang="fr-MA" sz="3600" b="1" dirty="0">
                <a:ln w="0"/>
                <a:solidFill>
                  <a:srgbClr val="474F71"/>
                </a:solidFill>
                <a:latin typeface="Dosis" pitchFamily="2" charset="0"/>
              </a:rPr>
              <a:t>ne étoile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806583F2-82C5-A9AB-45AF-1C91FB33E5D6}"/>
              </a:ext>
            </a:extLst>
          </p:cNvPr>
          <p:cNvSpPr txBox="1">
            <a:spLocks/>
          </p:cNvSpPr>
          <p:nvPr/>
        </p:nvSpPr>
        <p:spPr>
          <a:xfrm>
            <a:off x="5907514" y="361957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mouchoir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FE0E971-6A36-B9D5-C44A-221B56E4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BF64D-AFC9-0E33-56CE-508C53493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673D994-6994-21C4-268A-E84C7EB63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C60F6E-D0C3-5FE7-3C71-1B68A510D7E6}"/>
              </a:ext>
            </a:extLst>
          </p:cNvPr>
          <p:cNvSpPr txBox="1"/>
          <p:nvPr/>
        </p:nvSpPr>
        <p:spPr>
          <a:xfrm>
            <a:off x="1937808" y="3033908"/>
            <a:ext cx="634838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boite est dans le tiroir.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D3C8D18-2E2F-3585-E54F-2F2D313D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7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935790" y="3091660"/>
            <a:ext cx="727242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moineau est sur la voiture.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1152000" y="3082828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poire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 sur le bureau.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D362-E4D5-7836-BBE1-7109C805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776D9F-E293-E367-7DD6-11D17C61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0150C0-A665-C7EE-F98F-211690BCED48}"/>
              </a:ext>
            </a:extLst>
          </p:cNvPr>
          <p:cNvSpPr txBox="1"/>
          <p:nvPr/>
        </p:nvSpPr>
        <p:spPr>
          <a:xfrm>
            <a:off x="1185878" y="2898085"/>
            <a:ext cx="734612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chameau boit de l’eau.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361811-B04B-7D44-5958-DBBA383F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1C9154-7F7B-DACA-DC52-CDCC440D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080CBA04-9331-C211-1725-CE36E2760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5287" r="7032" b="27691"/>
          <a:stretch>
            <a:fillRect/>
          </a:stretch>
        </p:blipFill>
        <p:spPr>
          <a:xfrm>
            <a:off x="3465871" y="2566219"/>
            <a:ext cx="2182761" cy="2109020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0B8E4E-46DB-56C9-9EC9-E4897DB03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554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1443D-6D8D-3FD0-B3B0-2B60BD083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B66B877-4133-DB66-E2E7-C0F6040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sur votre ardoise.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A5DAF23-0B2D-21AA-E80B-507A7CE4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BDD0491B-1946-25A8-4907-E959E2009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5287" r="7032" b="27691"/>
          <a:stretch>
            <a:fillRect/>
          </a:stretch>
        </p:blipFill>
        <p:spPr>
          <a:xfrm>
            <a:off x="3465871" y="2566219"/>
            <a:ext cx="2182761" cy="2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4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2C39-FCAD-9D35-B0E1-F07D424A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BD402EC-4DE7-8086-2E1F-70670F45A7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95912D-FD2A-8E90-5021-6CB2E85E5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A34541-724C-9FC2-BAD6-B20DF344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15EE940C-3E71-FE57-3129-DAFC0310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8E59855-8E5B-4BAD-3A68-4B75E02D1436}"/>
              </a:ext>
            </a:extLst>
          </p:cNvPr>
          <p:cNvSpPr txBox="1">
            <a:spLocks/>
          </p:cNvSpPr>
          <p:nvPr/>
        </p:nvSpPr>
        <p:spPr>
          <a:xfrm>
            <a:off x="2577639" y="3429000"/>
            <a:ext cx="398872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00" b="1" dirty="0">
                <a:solidFill>
                  <a:srgbClr val="C00000"/>
                </a:solidFill>
                <a:latin typeface="Dosis" pitchFamily="2" charset="0"/>
              </a:rPr>
              <a:t> étoile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8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A3B7430F-1E71-9B26-4162-3286040DC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5100" r="12089" b="27923"/>
          <a:stretch>
            <a:fillRect/>
          </a:stretch>
        </p:blipFill>
        <p:spPr>
          <a:xfrm>
            <a:off x="3598606" y="2397493"/>
            <a:ext cx="1946788" cy="20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4" name="Image 3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9C135709-F882-CC8D-4B6C-DD6FE73DD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5100" r="12089" b="27923"/>
          <a:stretch>
            <a:fillRect/>
          </a:stretch>
        </p:blipFill>
        <p:spPr>
          <a:xfrm>
            <a:off x="3598606" y="2397493"/>
            <a:ext cx="1946788" cy="20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02EC039-A924-92BA-B0ED-210837905A05}"/>
              </a:ext>
            </a:extLst>
          </p:cNvPr>
          <p:cNvSpPr txBox="1">
            <a:spLocks/>
          </p:cNvSpPr>
          <p:nvPr/>
        </p:nvSpPr>
        <p:spPr>
          <a:xfrm>
            <a:off x="2371900" y="3429000"/>
            <a:ext cx="4400200" cy="57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00" b="1" dirty="0">
                <a:solidFill>
                  <a:srgbClr val="C00000"/>
                </a:solidFill>
                <a:latin typeface="Dosis" pitchFamily="2" charset="0"/>
              </a:rPr>
              <a:t> poire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2470D-D01D-25B2-686B-DF74EF3A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73316-ED3F-1DE3-21A0-91157622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3D696A-48A2-C366-926C-E451CE7F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EA36651C-E06C-FD5C-8084-6B39DBA2E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4866" r="7221" b="62354"/>
          <a:stretch>
            <a:fillRect/>
          </a:stretch>
        </p:blipFill>
        <p:spPr>
          <a:xfrm>
            <a:off x="2656572" y="2576514"/>
            <a:ext cx="3830855" cy="1870358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141676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48A3-5FEC-4961-7A8A-063EBC4C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3A4E0C0-A4CA-E9D4-5B5D-A7B188BC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B12600-B115-CCF3-FBC4-06B4B4FB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4" name="Image 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4FE3F125-2EC8-2CEA-CAAE-3E344CB09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4866" r="7221" b="62354"/>
          <a:stretch>
            <a:fillRect/>
          </a:stretch>
        </p:blipFill>
        <p:spPr>
          <a:xfrm>
            <a:off x="2656572" y="2576514"/>
            <a:ext cx="3830855" cy="1870358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52021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289F1-00F2-A256-1389-495B62A0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FC41F-3955-79D3-142B-A3CEF34F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49B362-1032-65A3-3A78-552B3085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50F1299-5F10-665C-3119-44ADD0946DF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AF0091E-831B-89EF-0786-86BAFD31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D7AFBD-3976-8F60-199D-E6DC1B3DB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9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2DF5-AD43-2979-D16C-A454B6CF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C36600D-DA20-296A-7673-8C518D900F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53B786-D4F4-BB58-9CA4-8E77075F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BA92BE-B42C-5449-C526-3F1A5D9B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3FA9CFF-7292-0AF1-51AC-92758360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844AB50-9992-4BD7-7D1A-6D2A86D12132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tiroir</a:t>
            </a:r>
          </a:p>
        </p:txBody>
      </p:sp>
    </p:spTree>
    <p:extLst>
      <p:ext uri="{BB962C8B-B14F-4D97-AF65-F5344CB8AC3E}">
        <p14:creationId xmlns:p14="http://schemas.microsoft.com/office/powerpoint/2010/main" val="386577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9AC34F53-EE71-463D-84CF-BDD286240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7349" r="6869" b="28379"/>
          <a:stretch>
            <a:fillRect/>
          </a:stretch>
        </p:blipFill>
        <p:spPr>
          <a:xfrm>
            <a:off x="3232846" y="2446145"/>
            <a:ext cx="2678307" cy="248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8" name="Image 7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8DBDA176-2182-9DC8-927B-3ED591264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7349" r="6869" b="28379"/>
          <a:stretch>
            <a:fillRect/>
          </a:stretch>
        </p:blipFill>
        <p:spPr>
          <a:xfrm>
            <a:off x="3232846" y="2446145"/>
            <a:ext cx="2678307" cy="248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BB688E-EE16-77D2-11AE-7F2E6C71B990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boite</a:t>
            </a:r>
          </a:p>
        </p:txBody>
      </p: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16EE1-5CC9-1A5D-A33A-CE1B41C35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32720A1-23EB-CCC0-A53F-0894A892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E99244-4A69-288E-AE03-671A71DBF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E1E3FC2F-2963-9180-D363-82959C873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9327" r="6500" b="34934"/>
          <a:stretch>
            <a:fillRect/>
          </a:stretch>
        </p:blipFill>
        <p:spPr>
          <a:xfrm>
            <a:off x="2884164" y="2153756"/>
            <a:ext cx="3612889" cy="292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2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EE8D9-B482-9D7B-5CB9-28DF5919A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5D32645-EC7E-1AF3-F296-0C188AB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25AFDF-CD02-6644-3B2D-76AADEBC4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3" name="Image 2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E824CD2E-155C-36E0-C16E-7E4ED522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9327" r="6500" b="34934"/>
          <a:stretch>
            <a:fillRect/>
          </a:stretch>
        </p:blipFill>
        <p:spPr>
          <a:xfrm>
            <a:off x="2884164" y="2153756"/>
            <a:ext cx="3612889" cy="292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3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057D4-43B6-F09B-F104-DB6460B07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8C815-12F4-32F6-E10B-E0AD9C09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D2CAC8E-8536-2179-7EA0-086D9D3C8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99E5D24-A69D-557A-C255-8A28E16388F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695DC6A-1C5B-DCCC-6AC5-6B09B3CE4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9AED87A-BE36-8791-0B02-56BE5386E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86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381D6-3CB1-48C5-EF74-E14CCEB8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79432688-B009-7365-6C8D-C5170290EC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1423106-2C58-D572-69E2-148C4D94F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072E37-27DF-1448-5344-91D2E04BA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C94BC25-6FE0-0539-EE07-6ADBD5E6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463B50-3A26-6983-0B57-4F0420332551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00" b="1" dirty="0">
                <a:solidFill>
                  <a:srgbClr val="C00000"/>
                </a:solidFill>
                <a:latin typeface="Dosis" pitchFamily="2" charset="0"/>
              </a:rPr>
              <a:t>voiture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7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2D3860-4972-C57C-A15A-A8EFA9ED05E0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village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’habite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53DF62-B3F8-C739-F3F9-4567E95505EC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1658F-3237-17BE-BE61-78D7A56E85A0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51297CC-5D7E-47FF-A7EB-06D8588780FD}"/>
              </a:ext>
            </a:extLst>
          </p:cNvPr>
          <p:cNvSpPr txBox="1"/>
          <p:nvPr/>
        </p:nvSpPr>
        <p:spPr>
          <a:xfrm>
            <a:off x="1692000" y="8410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F206F-8BE3-68AE-17BE-D3F67894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BFAD3-5784-D70A-21E6-9F04CC1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39EAD8E-E34A-6292-0ED4-AFC5C55583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AEB8CC-AC04-CF29-E7F4-2ADAB0EE1C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B39290-185C-4420-10C6-6E82DB00ED3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B36C95A1-A9E7-1D31-E12C-21E3A1BA8C0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3F91130-D18F-E1CE-60C1-5A782F2BE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4" y="2763774"/>
            <a:ext cx="1748467" cy="25601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5FD65E-AE66-6213-F8B4-644F583A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14" y="2777814"/>
            <a:ext cx="1607408" cy="25601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D068E8-83E5-4932-002E-8582CA8B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813" y="2777068"/>
            <a:ext cx="1661063" cy="25616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D5903D-6DB7-99F3-F029-C52AC6DC5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820" y="2777067"/>
            <a:ext cx="1610444" cy="25616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5418E4-1124-0AA9-47C5-739545B68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013" y="2762184"/>
            <a:ext cx="1624383" cy="2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8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94F7B5-19F0-AA74-89C9-E16ACB55925F}"/>
              </a:ext>
            </a:extLst>
          </p:cNvPr>
          <p:cNvSpPr txBox="1"/>
          <p:nvPr/>
        </p:nvSpPr>
        <p:spPr>
          <a:xfrm>
            <a:off x="1152000" y="2898085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’habite au village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D669-5DB9-E66A-81EB-40CBC395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D06F680-1B07-76FB-012F-F265619E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906D618-F1A5-D6DE-B3B1-3EF589096AA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8CD8E8E-8393-20C0-FEF3-BDCD4D83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F7381A5-DD09-05C7-B73F-CA9CA943B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42417F6-33E5-6DD5-D0C3-017EBEC3AE0A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513EE5-7F68-F87E-BBFF-3081AE88A2C1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565E9B7-EB0C-6021-98D4-994BB880E397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B64A32-930A-715E-FDCE-CDAB528390CE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1AB1ABE-E943-8FF0-AA7A-6CAD656D417C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1DA38E-296A-1EF6-8B0A-775AE0005B30}"/>
              </a:ext>
            </a:extLst>
          </p:cNvPr>
          <p:cNvSpPr txBox="1"/>
          <p:nvPr/>
        </p:nvSpPr>
        <p:spPr>
          <a:xfrm>
            <a:off x="6515542" y="3543816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j’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habite</a:t>
            </a:r>
          </a:p>
        </p:txBody>
      </p:sp>
    </p:spTree>
    <p:extLst>
      <p:ext uri="{BB962C8B-B14F-4D97-AF65-F5344CB8AC3E}">
        <p14:creationId xmlns:p14="http://schemas.microsoft.com/office/powerpoint/2010/main" val="131924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EF526-624B-6905-38F9-A73F90FC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CA07C4A-EC20-9976-5C3E-2CD8BC57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0ABFAB-7880-FAFD-D3AC-FC5B4EC3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E37DA00-24B6-25CE-A7D1-DA351532B449}"/>
              </a:ext>
            </a:extLst>
          </p:cNvPr>
          <p:cNvSpPr txBox="1"/>
          <p:nvPr/>
        </p:nvSpPr>
        <p:spPr>
          <a:xfrm>
            <a:off x="1692000" y="8410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  <a:endParaRPr lang="fr-M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A20FC5-CF2E-C1F2-45CA-E7481F56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42"/>
          <a:stretch>
            <a:fillRect/>
          </a:stretch>
        </p:blipFill>
        <p:spPr>
          <a:xfrm>
            <a:off x="3349591" y="2088683"/>
            <a:ext cx="2670409" cy="33680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73301-9002-9AFF-37C5-56A0E1E9B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FF5F2A6-B586-C302-DF84-76D9D494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65C042-0BB0-D965-C286-6BEA698D616F}"/>
              </a:ext>
            </a:extLst>
          </p:cNvPr>
          <p:cNvSpPr txBox="1"/>
          <p:nvPr/>
        </p:nvSpPr>
        <p:spPr>
          <a:xfrm>
            <a:off x="1152000" y="2898085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’habite en ville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3C38F2-FB68-B1E4-2347-8E3549ABB12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7730A0B-FC13-C0A9-F2AF-59283AE0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FF6527-7122-26D9-9C9B-D0DB1536B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882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63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 En ville ou à la campagne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habites où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66" y="500152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82786" y="370807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98786" y="339737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22580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97380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– Graphème 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Ecriture - Graphème 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98786" y="3848666"/>
            <a:ext cx="349721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20590" y="5457498"/>
            <a:ext cx="3593576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Révision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242850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0730" y="503538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où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042429" y="1857074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C’est où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6A0175-688A-6741-CAF1-4135F630C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048" y="3001596"/>
            <a:ext cx="2488864" cy="24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5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E5D5-E487-4401-7AD0-AC7E4E7C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F96A5-DA9E-3D01-5045-3C74DD93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habite Karim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C18473-29AD-8181-6367-2E5433B3F583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Karim habite………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A2C90D-2D1F-74CF-F914-C868ADD419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199566-B136-3D12-1320-BC898DD0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A13766-C8A1-FE7C-EC97-90CF78BA7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300" y="3106116"/>
            <a:ext cx="2469614" cy="24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ire des mots avec « </a:t>
            </a:r>
            <a:r>
              <a:rPr lang="fr-FR" dirty="0" err="1">
                <a:solidFill>
                  <a:prstClr val="white">
                    <a:lumMod val="65000"/>
                  </a:prstClr>
                </a:solidFill>
              </a:rPr>
              <a:t>oi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 ».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mots avec « 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 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l’arbre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0CC5F8-A448-4723-BB1B-76D3BA5D3B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7DB"/>
              </a:clrFrom>
              <a:clrTo>
                <a:srgbClr val="F6F7D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2357" y="2291485"/>
            <a:ext cx="2868264" cy="313716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L’arbre magique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dans cet épisode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premier épisode une nouvelle fois. Après, on verra le deuxième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6570737-1FCC-8587-FB36-842D74FAB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416" y="2061362"/>
            <a:ext cx="6573167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2AP">
            <a:hlinkClick r:id="" action="ppaction://media"/>
            <a:extLst>
              <a:ext uri="{FF2B5EF4-FFF2-40B4-BE49-F238E27FC236}">
                <a16:creationId xmlns:a16="http://schemas.microsoft.com/office/drawing/2014/main" id="{215F7DC4-9F8F-2B09-0F2B-7FF661DA4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40" y="1944303"/>
            <a:ext cx="6948720" cy="39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73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L’arbre magique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943CE9A-E2A8-6936-CCE6-8EF972521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785" y="2223905"/>
            <a:ext cx="6306430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'arbre magique">
            <a:hlinkClick r:id="" action="ppaction://media"/>
            <a:extLst>
              <a:ext uri="{FF2B5EF4-FFF2-40B4-BE49-F238E27FC236}">
                <a16:creationId xmlns:a16="http://schemas.microsoft.com/office/drawing/2014/main" id="{A5BC2815-D0DD-1D8D-065F-2FF2D987E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7910" y="2078495"/>
            <a:ext cx="6655075" cy="3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'arbre magique">
            <a:hlinkClick r:id="" action="ppaction://media"/>
            <a:extLst>
              <a:ext uri="{FF2B5EF4-FFF2-40B4-BE49-F238E27FC236}">
                <a16:creationId xmlns:a16="http://schemas.microsoft.com/office/drawing/2014/main" id="{A5BC2815-D0DD-1D8D-065F-2FF2D987E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29120"/>
            <a:ext cx="7511722" cy="42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des mots avec « 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 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</a:t>
            </a:r>
            <a:r>
              <a:rPr lang="fr-FR" dirty="0">
                <a:solidFill>
                  <a:srgbClr val="565F88"/>
                </a:solidFill>
              </a:rPr>
              <a:t>des mots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« </a:t>
            </a:r>
            <a:r>
              <a:rPr lang="fr-FR" dirty="0" err="1">
                <a:solidFill>
                  <a:srgbClr val="565F88"/>
                </a:solidFill>
              </a:rPr>
              <a:t>oi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Répondre à des questions en rafales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l’arbre magique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Adam à Sara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DFC1-7FB1-4159-786C-DAC55527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40" y="2474426"/>
            <a:ext cx="2950720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lui demande : Tu habites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Tu habites où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AE07557-7A7A-8415-198D-90392E2A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640" y="2768580"/>
            <a:ext cx="2950720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Sara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F74EA3-978D-0C49-C774-11F6D010A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05" y="2512391"/>
            <a:ext cx="2967590" cy="29812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J’habite à la campagne.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J’habite à la campagne.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23E414E-581E-961A-8A82-6BC5505DB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205" y="2512391"/>
            <a:ext cx="2967590" cy="29812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tomber l’arbre magique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A522BC-4524-C617-F49A-4A3E8DF7A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296" y="2426924"/>
            <a:ext cx="3075408" cy="30061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fait tomber une feuille.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Il fait tomber une feuille.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224D72D-7075-9116-39FA-705F70542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296" y="2742307"/>
            <a:ext cx="3075408" cy="30061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voit Sara sur la feuille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9F4DBA-698B-CA8A-C419-1813BC5C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833" y="2555778"/>
            <a:ext cx="292633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voit sa maison à la campagne.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Elle voit sa maison à la campagne.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DE066CF-7AE1-8370-7C5E-6FB6C0711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459" y="2987492"/>
            <a:ext cx="292633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155D-B9AB-323C-09CB-5D5750E81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21C1D2A-2622-6077-1013-1CB4D6C0A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habite Adam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B4B20F-8BA9-E5E7-C4BF-DE09AAC16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82F0CD-82EF-EE39-B2CE-8CC7ECEDC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702" y="2468757"/>
            <a:ext cx="2816596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7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49F0B-D34F-2552-B2CA-493BAC71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6FEA66D-3A92-1AA2-10C3-7506A332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habite en ville.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2940A80-A65D-5980-0B3C-A34E2EF06CCD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Il habite en ville.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9289359-587B-771A-890D-56BEF9BC694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96A6EE-32FE-E7B1-E9BF-F98AA15CA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FA013C-5C52-DD1E-4E4C-15EF83950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6856981-22C1-BC89-1459-2E46619F2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728" y="2858162"/>
            <a:ext cx="2820543" cy="28323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55719" y="2821900"/>
            <a:ext cx="6801287" cy="2172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789114" y="1641705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24396" y="3017605"/>
            <a:ext cx="6295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des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mots avec </a:t>
            </a:r>
            <a:r>
              <a:rPr kumimoji="0" lang="fr-FR" sz="220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oi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.</a:t>
            </a:r>
            <a:endParaRPr lang="fr-FR" sz="2200" kern="0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des mots avec </a:t>
            </a:r>
            <a:r>
              <a:rPr lang="fr-FR" sz="2200" kern="0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oi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2253F8B-54A5-F688-89DC-600D1B6C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890" y="2122493"/>
            <a:ext cx="6230219" cy="326753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Adam et Sara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de l’arbre magique.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37022060-4912-583D-31B5-6EC9976759B1}"/>
              </a:ext>
            </a:extLst>
          </p:cNvPr>
          <p:cNvSpPr txBox="1">
            <a:spLocks/>
          </p:cNvSpPr>
          <p:nvPr/>
        </p:nvSpPr>
        <p:spPr>
          <a:xfrm>
            <a:off x="616017" y="348979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poire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5900E00-A149-072F-AB7C-972001D6A0D1}"/>
              </a:ext>
            </a:extLst>
          </p:cNvPr>
          <p:cNvSpPr txBox="1">
            <a:spLocks/>
          </p:cNvSpPr>
          <p:nvPr/>
        </p:nvSpPr>
        <p:spPr>
          <a:xfrm>
            <a:off x="3365128" y="348979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tiroir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49D014-EFE9-AA18-C193-ADBD3924FA87}"/>
              </a:ext>
            </a:extLst>
          </p:cNvPr>
          <p:cNvSpPr txBox="1">
            <a:spLocks/>
          </p:cNvSpPr>
          <p:nvPr/>
        </p:nvSpPr>
        <p:spPr>
          <a:xfrm>
            <a:off x="5907514" y="361957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boite</a:t>
            </a: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5666</TotalTime>
  <Words>1016</Words>
  <PresentationFormat>Affichage à l'écran (4:3)</PresentationFormat>
  <Paragraphs>183</Paragraphs>
  <Slides>72</Slides>
  <Notes>9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72</vt:i4>
      </vt:variant>
    </vt:vector>
  </HeadingPairs>
  <TitlesOfParts>
    <vt:vector size="92" baseType="lpstr">
      <vt:lpstr>Aptos Display</vt:lpstr>
      <vt:lpstr>Dosis Medium</vt:lpstr>
      <vt:lpstr>Dosis ExtraBold</vt:lpstr>
      <vt:lpstr>Arial</vt:lpstr>
      <vt:lpstr>Mistral</vt:lpstr>
      <vt:lpstr>Calibri</vt:lpstr>
      <vt:lpstr>Dosis SemiBold</vt:lpstr>
      <vt:lpstr>Wingdings</vt:lpstr>
      <vt:lpstr>Dosis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Qui veut lire ces mots ?</vt:lpstr>
      <vt:lpstr>Qui veut lire ces mots ?</vt:lpstr>
      <vt:lpstr>Qui veut lire ces mots ?</vt:lpstr>
      <vt:lpstr>Qui veut lire cette phrase  ?</vt:lpstr>
      <vt:lpstr>Qui veut lire cette phrase  ?</vt:lpstr>
      <vt:lpstr>Qui veut lire cette phrase  ?</vt:lpstr>
      <vt:lpstr>Qui veut lire cette phrase  ?</vt:lpstr>
      <vt:lpstr>Prenez vos ardoises. 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Qu’est-ce que c’est ? Qui veut répondre ? </vt:lpstr>
      <vt:lpstr>Écrivez le mot qui correspond à cette image.  </vt:lpstr>
      <vt:lpstr>Levez les ardoises. Je vais vérifier votre écriture. </vt:lpstr>
      <vt:lpstr>Corrigez.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Prenez vos cahiers.</vt:lpstr>
      <vt:lpstr>Ces mots sont en désordre. Ecrivez sur vos cahiers une phrase correcte à partir de ces mots.</vt:lpstr>
      <vt:lpstr>.</vt:lpstr>
      <vt:lpstr>Corrigez. Je n’oublie pas la majuscule au début de la phrase et le point à la fin.  </vt:lpstr>
      <vt:lpstr>Ces mots sont en désordre. Ecrivez sur vos cahiers une phrase correcte à partir de ces mots.</vt:lpstr>
      <vt:lpstr>.</vt:lpstr>
      <vt:lpstr>Corrigez. Je n’oublie pas la majuscule au début de la phrase et le point à la fin.  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Tu habites où ? En ville ou à la campagne ? </vt:lpstr>
      <vt:lpstr>C’est où ? </vt:lpstr>
      <vt:lpstr>Où habite Karim ? </vt:lpstr>
      <vt:lpstr>Plan de la séance 6</vt:lpstr>
      <vt:lpstr>Nous avons déjà vu le premier épisode de l’histoire L’arbre magique. Qui veut nous rappeler ce qu’on a vu dans cet épisode ?  En français ou dans votre langue. </vt:lpstr>
      <vt:lpstr>On va  regarder  le premier épisode une nouvelle fois. Après, on verra le deuxième épisode. Soyez attentifs.</vt:lpstr>
      <vt:lpstr>Lecture de la vidéo.</vt:lpstr>
      <vt:lpstr>Maintenant, nous allons découvrir un nouvel épisode de l’histoire L’arbre magique. Est-ce que vous êtes prêts ? Ecoutez bien. </vt:lpstr>
      <vt:lpstr>Lecture de la vidéo.</vt:lpstr>
      <vt:lpstr>Nous allons écouter l’histoire une deuxième fois. Soyez attentifs.</vt:lpstr>
      <vt:lpstr>Lecture de la vidéo.</vt:lpstr>
      <vt:lpstr>Que demande Adam à Sara ? Qui veut répondre ?  </vt:lpstr>
      <vt:lpstr>Il lui demande : Tu habites où ?</vt:lpstr>
      <vt:lpstr>Que répond Sara ? Qui veut répondre ?  </vt:lpstr>
      <vt:lpstr>J’habite à la campagne. </vt:lpstr>
      <vt:lpstr>Que fait tomber l’arbre magique ? Qui veut répondre ?  </vt:lpstr>
      <vt:lpstr>Il fait tomber une feuille.</vt:lpstr>
      <vt:lpstr>Que voit Sara sur la feuille ? Qui veut répondre ?  </vt:lpstr>
      <vt:lpstr>Elle voit sa maison à la campagne.</vt:lpstr>
      <vt:lpstr>Où habite Adam ? Qui veut répondre ?  </vt:lpstr>
      <vt:lpstr>Il habite en ville.</vt:lpstr>
      <vt:lpstr>On va retrouver Adam et Sara la semaine prochaine pour un nouvel épisode. </vt:lpstr>
      <vt:lpstr>A la maison, faites un dessin sur l’histoire de l’arbre magique.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2025-11-09T12:32:30Z</dcterms:modified>
</cp:coreProperties>
</file>