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08" r:id="rId16"/>
    <p:sldMasterId id="2147483818" r:id="rId17"/>
    <p:sldMasterId id="2147483826" r:id="rId18"/>
    <p:sldMasterId id="2147483831" r:id="rId19"/>
  </p:sldMasterIdLst>
  <p:notesMasterIdLst>
    <p:notesMasterId r:id="rId48"/>
  </p:notesMasterIdLst>
  <p:sldIdLst>
    <p:sldId id="256" r:id="rId20"/>
    <p:sldId id="1029" r:id="rId21"/>
    <p:sldId id="951" r:id="rId22"/>
    <p:sldId id="1247" r:id="rId23"/>
    <p:sldId id="798" r:id="rId24"/>
    <p:sldId id="1000" r:id="rId25"/>
    <p:sldId id="1146" r:id="rId26"/>
    <p:sldId id="1147" r:id="rId27"/>
    <p:sldId id="1116" r:id="rId28"/>
    <p:sldId id="1200" r:id="rId29"/>
    <p:sldId id="1117" r:id="rId30"/>
    <p:sldId id="1229" r:id="rId31"/>
    <p:sldId id="1230" r:id="rId32"/>
    <p:sldId id="1231" r:id="rId33"/>
    <p:sldId id="1233" r:id="rId34"/>
    <p:sldId id="1232" r:id="rId35"/>
    <p:sldId id="1248" r:id="rId36"/>
    <p:sldId id="1249" r:id="rId37"/>
    <p:sldId id="1238" r:id="rId38"/>
    <p:sldId id="1239" r:id="rId39"/>
    <p:sldId id="1008" r:id="rId40"/>
    <p:sldId id="964" r:id="rId41"/>
    <p:sldId id="1240" r:id="rId42"/>
    <p:sldId id="1241" r:id="rId43"/>
    <p:sldId id="1243" r:id="rId44"/>
    <p:sldId id="1250" r:id="rId45"/>
    <p:sldId id="1251" r:id="rId46"/>
    <p:sldId id="1010" r:id="rId47"/>
  </p:sldIdLst>
  <p:sldSz cx="9144000" cy="6858000" type="screen4x3"/>
  <p:notesSz cx="6735763" cy="9866313"/>
  <p:embeddedFontLst>
    <p:embeddedFont>
      <p:font typeface="Dosis" pitchFamily="2" charset="0"/>
      <p:regular r:id="rId49"/>
      <p:bold r:id="rId50"/>
    </p:embeddedFont>
    <p:embeddedFont>
      <p:font typeface="Dosis ExtraBold" pitchFamily="2" charset="0"/>
      <p:bold r:id="rId51"/>
    </p:embeddedFont>
    <p:embeddedFont>
      <p:font typeface="Dosis Medium" pitchFamily="2" charset="0"/>
      <p:regular r:id="rId52"/>
      <p:bold r:id="rId53"/>
    </p:embeddedFont>
    <p:embeddedFont>
      <p:font typeface="Dosis SemiBold" pitchFamily="2" charset="0"/>
      <p:regular r:id="rId54"/>
      <p:bold r:id="rId55"/>
    </p:embeddedFont>
    <p:embeddedFont>
      <p:font typeface="Mistral" panose="03090702030407020403" pitchFamily="66" charset="0"/>
      <p:regular r:id="rId5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theme" Target="theme/theme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font" Target="fonts/font6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2978DC99-8FE1-4D17-A75D-46F1213DFC40}"/>
    <pc:docChg chg="custSel addSld delSld modSld sldOrd modMainMaster">
      <pc:chgData name="LAMIAE BEZZAZ" userId="f9bc3cc0-8e1c-4944-afa8-b4b36bbf20e1" providerId="ADAL" clId="{2978DC99-8FE1-4D17-A75D-46F1213DFC40}" dt="2025-11-25T10:36:54.634" v="170" actId="47"/>
      <pc:docMkLst>
        <pc:docMk/>
      </pc:docMkLst>
      <pc:sldChg chg="modSp">
        <pc:chgData name="LAMIAE BEZZAZ" userId="f9bc3cc0-8e1c-4944-afa8-b4b36bbf20e1" providerId="ADAL" clId="{2978DC99-8FE1-4D17-A75D-46F1213DFC40}" dt="2025-11-25T10:25:53.728" v="99" actId="403"/>
        <pc:sldMkLst>
          <pc:docMk/>
          <pc:sldMk cId="2676537396" sldId="964"/>
        </pc:sldMkLst>
        <pc:spChg chg="mod">
          <ac:chgData name="LAMIAE BEZZAZ" userId="f9bc3cc0-8e1c-4944-afa8-b4b36bbf20e1" providerId="ADAL" clId="{2978DC99-8FE1-4D17-A75D-46F1213DFC40}" dt="2025-11-25T10:25:53.728" v="99" actId="403"/>
          <ac:spMkLst>
            <pc:docMk/>
            <pc:sldMk cId="2676537396" sldId="964"/>
            <ac:spMk id="8" creationId="{230A86AB-BFB2-6904-BF28-51993985EA66}"/>
          </ac:spMkLst>
        </pc:spChg>
      </pc:sldChg>
      <pc:sldChg chg="addSp delSp modSp">
        <pc:chgData name="LAMIAE BEZZAZ" userId="f9bc3cc0-8e1c-4944-afa8-b4b36bbf20e1" providerId="ADAL" clId="{2978DC99-8FE1-4D17-A75D-46F1213DFC40}" dt="2025-11-25T10:30:10.562" v="129"/>
        <pc:sldMkLst>
          <pc:docMk/>
          <pc:sldMk cId="3471369106" sldId="1010"/>
        </pc:sldMkLst>
        <pc:grpChg chg="add">
          <ac:chgData name="LAMIAE BEZZAZ" userId="f9bc3cc0-8e1c-4944-afa8-b4b36bbf20e1" providerId="ADAL" clId="{2978DC99-8FE1-4D17-A75D-46F1213DFC40}" dt="2025-11-25T10:30:10.562" v="129"/>
          <ac:grpSpMkLst>
            <pc:docMk/>
            <pc:sldMk cId="3471369106" sldId="1010"/>
            <ac:grpSpMk id="11" creationId="{3DF8D20C-D1EA-4C4A-833B-4D6CDC4FF43B}"/>
          </ac:grpSpMkLst>
        </pc:grpChg>
        <pc:picChg chg="del">
          <ac:chgData name="LAMIAE BEZZAZ" userId="f9bc3cc0-8e1c-4944-afa8-b4b36bbf20e1" providerId="ADAL" clId="{2978DC99-8FE1-4D17-A75D-46F1213DFC40}" dt="2025-11-25T10:30:10.095" v="128" actId="478"/>
          <ac:picMkLst>
            <pc:docMk/>
            <pc:sldMk cId="3471369106" sldId="1010"/>
            <ac:picMk id="8" creationId="{61DA975E-A20D-2704-4B3D-030503389314}"/>
          </ac:picMkLst>
        </pc:picChg>
        <pc:picChg chg="del">
          <ac:chgData name="LAMIAE BEZZAZ" userId="f9bc3cc0-8e1c-4944-afa8-b4b36bbf20e1" providerId="ADAL" clId="{2978DC99-8FE1-4D17-A75D-46F1213DFC40}" dt="2025-11-25T10:29:28.218" v="121" actId="478"/>
          <ac:picMkLst>
            <pc:docMk/>
            <pc:sldMk cId="3471369106" sldId="1010"/>
            <ac:picMk id="9" creationId="{8698EB7A-3EA6-4F87-A9C9-B92A5D277316}"/>
          </ac:picMkLst>
        </pc:picChg>
        <pc:picChg chg="add mod ord">
          <ac:chgData name="LAMIAE BEZZAZ" userId="f9bc3cc0-8e1c-4944-afa8-b4b36bbf20e1" providerId="ADAL" clId="{2978DC99-8FE1-4D17-A75D-46F1213DFC40}" dt="2025-11-25T10:29:46.165" v="127" actId="167"/>
          <ac:picMkLst>
            <pc:docMk/>
            <pc:sldMk cId="3471369106" sldId="1010"/>
            <ac:picMk id="10" creationId="{19AA822E-4BFF-4EB4-8DF0-F5447BB2FC4E}"/>
          </ac:picMkLst>
        </pc:picChg>
      </pc:sldChg>
      <pc:sldChg chg="modSp">
        <pc:chgData name="LAMIAE BEZZAZ" userId="f9bc3cc0-8e1c-4944-afa8-b4b36bbf20e1" providerId="ADAL" clId="{2978DC99-8FE1-4D17-A75D-46F1213DFC40}" dt="2025-11-25T09:55:50.828" v="6" actId="20577"/>
        <pc:sldMkLst>
          <pc:docMk/>
          <pc:sldMk cId="3945252634" sldId="1146"/>
        </pc:sldMkLst>
        <pc:spChg chg="mod">
          <ac:chgData name="LAMIAE BEZZAZ" userId="f9bc3cc0-8e1c-4944-afa8-b4b36bbf20e1" providerId="ADAL" clId="{2978DC99-8FE1-4D17-A75D-46F1213DFC40}" dt="2025-11-25T09:55:50.828" v="6" actId="20577"/>
          <ac:spMkLst>
            <pc:docMk/>
            <pc:sldMk cId="3945252634" sldId="1146"/>
            <ac:spMk id="15" creationId="{5746AB9A-7886-DD60-98B7-1FF83C8176F0}"/>
          </ac:spMkLst>
        </pc:spChg>
      </pc:sldChg>
      <pc:sldChg chg="ord">
        <pc:chgData name="LAMIAE BEZZAZ" userId="f9bc3cc0-8e1c-4944-afa8-b4b36bbf20e1" providerId="ADAL" clId="{2978DC99-8FE1-4D17-A75D-46F1213DFC40}" dt="2025-11-25T09:58:32.865" v="32"/>
        <pc:sldMkLst>
          <pc:docMk/>
          <pc:sldMk cId="819424932" sldId="1231"/>
        </pc:sldMkLst>
      </pc:sldChg>
      <pc:sldChg chg="addSp delSp modSp">
        <pc:chgData name="LAMIAE BEZZAZ" userId="f9bc3cc0-8e1c-4944-afa8-b4b36bbf20e1" providerId="ADAL" clId="{2978DC99-8FE1-4D17-A75D-46F1213DFC40}" dt="2025-11-25T10:02:24.912" v="82" actId="20577"/>
        <pc:sldMkLst>
          <pc:docMk/>
          <pc:sldMk cId="1289704945" sldId="1238"/>
        </pc:sldMkLst>
        <pc:spChg chg="mod">
          <ac:chgData name="LAMIAE BEZZAZ" userId="f9bc3cc0-8e1c-4944-afa8-b4b36bbf20e1" providerId="ADAL" clId="{2978DC99-8FE1-4D17-A75D-46F1213DFC40}" dt="2025-11-25T10:02:24.912" v="82" actId="20577"/>
          <ac:spMkLst>
            <pc:docMk/>
            <pc:sldMk cId="1289704945" sldId="1238"/>
            <ac:spMk id="15" creationId="{4028D763-82A6-913A-5F00-0C18E140FD49}"/>
          </ac:spMkLst>
        </pc:spChg>
        <pc:spChg chg="mod">
          <ac:chgData name="LAMIAE BEZZAZ" userId="f9bc3cc0-8e1c-4944-afa8-b4b36bbf20e1" providerId="ADAL" clId="{2978DC99-8FE1-4D17-A75D-46F1213DFC40}" dt="2025-11-25T10:02:15.072" v="80" actId="14100"/>
          <ac:spMkLst>
            <pc:docMk/>
            <pc:sldMk cId="1289704945" sldId="1238"/>
            <ac:spMk id="20" creationId="{B1D499C1-D72C-C687-9F3B-94A31D603D9A}"/>
          </ac:spMkLst>
        </pc:spChg>
        <pc:picChg chg="del">
          <ac:chgData name="LAMIAE BEZZAZ" userId="f9bc3cc0-8e1c-4944-afa8-b4b36bbf20e1" providerId="ADAL" clId="{2978DC99-8FE1-4D17-A75D-46F1213DFC40}" dt="2025-11-25T10:01:37.405" v="72" actId="478"/>
          <ac:picMkLst>
            <pc:docMk/>
            <pc:sldMk cId="1289704945" sldId="1238"/>
            <ac:picMk id="2" creationId="{61E686A8-C9C9-4B80-9B66-AE7585B7EF0B}"/>
          </ac:picMkLst>
        </pc:picChg>
        <pc:picChg chg="add mod ord">
          <ac:chgData name="LAMIAE BEZZAZ" userId="f9bc3cc0-8e1c-4944-afa8-b4b36bbf20e1" providerId="ADAL" clId="{2978DC99-8FE1-4D17-A75D-46F1213DFC40}" dt="2025-11-25T10:02:05.849" v="78" actId="167"/>
          <ac:picMkLst>
            <pc:docMk/>
            <pc:sldMk cId="1289704945" sldId="1238"/>
            <ac:picMk id="3" creationId="{666E2A23-197C-4783-8E07-2C2E5C8C9E1C}"/>
          </ac:picMkLst>
        </pc:picChg>
      </pc:sldChg>
      <pc:sldChg chg="addSp delSp modSp">
        <pc:chgData name="LAMIAE BEZZAZ" userId="f9bc3cc0-8e1c-4944-afa8-b4b36bbf20e1" providerId="ADAL" clId="{2978DC99-8FE1-4D17-A75D-46F1213DFC40}" dt="2025-11-25T10:03:19.648" v="91" actId="1076"/>
        <pc:sldMkLst>
          <pc:docMk/>
          <pc:sldMk cId="1160743441" sldId="1239"/>
        </pc:sldMkLst>
        <pc:picChg chg="del">
          <ac:chgData name="LAMIAE BEZZAZ" userId="f9bc3cc0-8e1c-4944-afa8-b4b36bbf20e1" providerId="ADAL" clId="{2978DC99-8FE1-4D17-A75D-46F1213DFC40}" dt="2025-11-25T10:02:54.374" v="83" actId="478"/>
          <ac:picMkLst>
            <pc:docMk/>
            <pc:sldMk cId="1160743441" sldId="1239"/>
            <ac:picMk id="2" creationId="{7EDE7491-DC35-48C4-AD4F-0BE9A1A052AF}"/>
          </ac:picMkLst>
        </pc:picChg>
        <pc:picChg chg="add mod">
          <ac:chgData name="LAMIAE BEZZAZ" userId="f9bc3cc0-8e1c-4944-afa8-b4b36bbf20e1" providerId="ADAL" clId="{2978DC99-8FE1-4D17-A75D-46F1213DFC40}" dt="2025-11-25T10:03:19.648" v="91" actId="1076"/>
          <ac:picMkLst>
            <pc:docMk/>
            <pc:sldMk cId="1160743441" sldId="1239"/>
            <ac:picMk id="3" creationId="{3DDEA9E9-63E2-4BE8-83DB-D573DD81E0AE}"/>
          </ac:picMkLst>
        </pc:picChg>
      </pc:sldChg>
      <pc:sldChg chg="add del">
        <pc:chgData name="LAMIAE BEZZAZ" userId="f9bc3cc0-8e1c-4944-afa8-b4b36bbf20e1" providerId="ADAL" clId="{2978DC99-8FE1-4D17-A75D-46F1213DFC40}" dt="2025-11-25T10:22:56.809" v="94"/>
        <pc:sldMkLst>
          <pc:docMk/>
          <pc:sldMk cId="73515141" sldId="1240"/>
        </pc:sldMkLst>
      </pc:sldChg>
      <pc:sldChg chg="modSp add del">
        <pc:chgData name="LAMIAE BEZZAZ" userId="f9bc3cc0-8e1c-4944-afa8-b4b36bbf20e1" providerId="ADAL" clId="{2978DC99-8FE1-4D17-A75D-46F1213DFC40}" dt="2025-11-25T10:26:46.572" v="103" actId="1076"/>
        <pc:sldMkLst>
          <pc:docMk/>
          <pc:sldMk cId="2361872233" sldId="1241"/>
        </pc:sldMkLst>
        <pc:spChg chg="mod">
          <ac:chgData name="LAMIAE BEZZAZ" userId="f9bc3cc0-8e1c-4944-afa8-b4b36bbf20e1" providerId="ADAL" clId="{2978DC99-8FE1-4D17-A75D-46F1213DFC40}" dt="2025-11-25T10:26:46.572" v="103" actId="1076"/>
          <ac:spMkLst>
            <pc:docMk/>
            <pc:sldMk cId="2361872233" sldId="1241"/>
            <ac:spMk id="16" creationId="{420959D3-7EA3-B0F4-564A-86FB9E666971}"/>
          </ac:spMkLst>
        </pc:spChg>
      </pc:sldChg>
      <pc:sldChg chg="addSp delSp modSp">
        <pc:chgData name="LAMIAE BEZZAZ" userId="f9bc3cc0-8e1c-4944-afa8-b4b36bbf20e1" providerId="ADAL" clId="{2978DC99-8FE1-4D17-A75D-46F1213DFC40}" dt="2025-11-25T10:27:29.720" v="108" actId="1076"/>
        <pc:sldMkLst>
          <pc:docMk/>
          <pc:sldMk cId="2983745865" sldId="1243"/>
        </pc:sldMkLst>
        <pc:spChg chg="mod">
          <ac:chgData name="LAMIAE BEZZAZ" userId="f9bc3cc0-8e1c-4944-afa8-b4b36bbf20e1" providerId="ADAL" clId="{2978DC99-8FE1-4D17-A75D-46F1213DFC40}" dt="2025-11-25T10:27:10.733" v="104" actId="20577"/>
          <ac:spMkLst>
            <pc:docMk/>
            <pc:sldMk cId="2983745865" sldId="1243"/>
            <ac:spMk id="17" creationId="{6AAF888F-8126-4FDE-862D-E4C5F9D60C1D}"/>
          </ac:spMkLst>
        </pc:spChg>
        <pc:spChg chg="add">
          <ac:chgData name="LAMIAE BEZZAZ" userId="f9bc3cc0-8e1c-4944-afa8-b4b36bbf20e1" providerId="ADAL" clId="{2978DC99-8FE1-4D17-A75D-46F1213DFC40}" dt="2025-11-25T10:27:18.376" v="106"/>
          <ac:spMkLst>
            <pc:docMk/>
            <pc:sldMk cId="2983745865" sldId="1243"/>
            <ac:spMk id="25" creationId="{B2540CF6-00D4-44A2-A011-2BCE0CF5DF4A}"/>
          </ac:spMkLst>
        </pc:spChg>
        <pc:spChg chg="add">
          <ac:chgData name="LAMIAE BEZZAZ" userId="f9bc3cc0-8e1c-4944-afa8-b4b36bbf20e1" providerId="ADAL" clId="{2978DC99-8FE1-4D17-A75D-46F1213DFC40}" dt="2025-11-25T10:27:18.376" v="106"/>
          <ac:spMkLst>
            <pc:docMk/>
            <pc:sldMk cId="2983745865" sldId="1243"/>
            <ac:spMk id="28" creationId="{0754E2B6-782D-4AB2-81D9-69271193FD76}"/>
          </ac:spMkLst>
        </pc:spChg>
        <pc:grpChg chg="del">
          <ac:chgData name="LAMIAE BEZZAZ" userId="f9bc3cc0-8e1c-4944-afa8-b4b36bbf20e1" providerId="ADAL" clId="{2978DC99-8FE1-4D17-A75D-46F1213DFC40}" dt="2025-11-25T10:27:17.124" v="105" actId="478"/>
          <ac:grpSpMkLst>
            <pc:docMk/>
            <pc:sldMk cId="2983745865" sldId="1243"/>
            <ac:grpSpMk id="3" creationId="{09597005-F93A-48AB-B730-4D1A8D3130BF}"/>
          </ac:grpSpMkLst>
        </pc:grpChg>
        <pc:picChg chg="mod">
          <ac:chgData name="LAMIAE BEZZAZ" userId="f9bc3cc0-8e1c-4944-afa8-b4b36bbf20e1" providerId="ADAL" clId="{2978DC99-8FE1-4D17-A75D-46F1213DFC40}" dt="2025-11-25T10:27:25.693" v="107" actId="1076"/>
          <ac:picMkLst>
            <pc:docMk/>
            <pc:sldMk cId="2983745865" sldId="1243"/>
            <ac:picMk id="26" creationId="{C64FF5B0-C17A-6BE8-AFFF-22C2DE3E7CD2}"/>
          </ac:picMkLst>
        </pc:picChg>
        <pc:picChg chg="mod">
          <ac:chgData name="LAMIAE BEZZAZ" userId="f9bc3cc0-8e1c-4944-afa8-b4b36bbf20e1" providerId="ADAL" clId="{2978DC99-8FE1-4D17-A75D-46F1213DFC40}" dt="2025-11-25T10:27:29.720" v="108" actId="1076"/>
          <ac:picMkLst>
            <pc:docMk/>
            <pc:sldMk cId="2983745865" sldId="1243"/>
            <ac:picMk id="27" creationId="{A98F71F3-FFDD-9560-4E4B-9D8165EFF28C}"/>
          </ac:picMkLst>
        </pc:picChg>
      </pc:sldChg>
      <pc:sldChg chg="addSp delSp modSp del">
        <pc:chgData name="LAMIAE BEZZAZ" userId="f9bc3cc0-8e1c-4944-afa8-b4b36bbf20e1" providerId="ADAL" clId="{2978DC99-8FE1-4D17-A75D-46F1213DFC40}" dt="2025-11-25T10:36:23.391" v="162" actId="47"/>
        <pc:sldMkLst>
          <pc:docMk/>
          <pc:sldMk cId="2855011834" sldId="1244"/>
        </pc:sldMkLst>
        <pc:spChg chg="mod">
          <ac:chgData name="LAMIAE BEZZAZ" userId="f9bc3cc0-8e1c-4944-afa8-b4b36bbf20e1" providerId="ADAL" clId="{2978DC99-8FE1-4D17-A75D-46F1213DFC40}" dt="2025-11-25T10:36:13.872" v="160" actId="21"/>
          <ac:spMkLst>
            <pc:docMk/>
            <pc:sldMk cId="2855011834" sldId="1244"/>
            <ac:spMk id="15" creationId="{340E9197-870E-781E-5081-487C7F7AB422}"/>
          </ac:spMkLst>
        </pc:spChg>
        <pc:spChg chg="mod">
          <ac:chgData name="LAMIAE BEZZAZ" userId="f9bc3cc0-8e1c-4944-afa8-b4b36bbf20e1" providerId="ADAL" clId="{2978DC99-8FE1-4D17-A75D-46F1213DFC40}" dt="2025-11-25T10:36:03.509" v="158" actId="164"/>
          <ac:spMkLst>
            <pc:docMk/>
            <pc:sldMk cId="2855011834" sldId="1244"/>
            <ac:spMk id="20" creationId="{035937B4-BD00-B73C-168B-C7E58C218E11}"/>
          </ac:spMkLst>
        </pc:spChg>
        <pc:grpChg chg="add mod">
          <ac:chgData name="LAMIAE BEZZAZ" userId="f9bc3cc0-8e1c-4944-afa8-b4b36bbf20e1" providerId="ADAL" clId="{2978DC99-8FE1-4D17-A75D-46F1213DFC40}" dt="2025-11-25T10:36:03.509" v="158" actId="164"/>
          <ac:grpSpMkLst>
            <pc:docMk/>
            <pc:sldMk cId="2855011834" sldId="1244"/>
            <ac:grpSpMk id="2" creationId="{A237AA3B-91F9-4231-BC4B-8A2CAB779074}"/>
          </ac:grpSpMkLst>
        </pc:grpChg>
        <pc:picChg chg="del">
          <ac:chgData name="LAMIAE BEZZAZ" userId="f9bc3cc0-8e1c-4944-afa8-b4b36bbf20e1" providerId="ADAL" clId="{2978DC99-8FE1-4D17-A75D-46F1213DFC40}" dt="2025-11-25T10:28:36.799" v="110" actId="478"/>
          <ac:picMkLst>
            <pc:docMk/>
            <pc:sldMk cId="2855011834" sldId="1244"/>
            <ac:picMk id="8" creationId="{DA8A1BA8-D500-4365-BA26-DDB9E603D4B8}"/>
          </ac:picMkLst>
        </pc:picChg>
        <pc:picChg chg="add mod ord">
          <ac:chgData name="LAMIAE BEZZAZ" userId="f9bc3cc0-8e1c-4944-afa8-b4b36bbf20e1" providerId="ADAL" clId="{2978DC99-8FE1-4D17-A75D-46F1213DFC40}" dt="2025-11-25T10:36:03.509" v="158" actId="164"/>
          <ac:picMkLst>
            <pc:docMk/>
            <pc:sldMk cId="2855011834" sldId="1244"/>
            <ac:picMk id="9" creationId="{0C9BA552-F760-458F-A2A1-016503B402BD}"/>
          </ac:picMkLst>
        </pc:picChg>
      </pc:sldChg>
      <pc:sldChg chg="addSp delSp modSp del">
        <pc:chgData name="LAMIAE BEZZAZ" userId="f9bc3cc0-8e1c-4944-afa8-b4b36bbf20e1" providerId="ADAL" clId="{2978DC99-8FE1-4D17-A75D-46F1213DFC40}" dt="2025-11-25T10:36:54.634" v="170" actId="47"/>
        <pc:sldMkLst>
          <pc:docMk/>
          <pc:sldMk cId="2183194495" sldId="1245"/>
        </pc:sldMkLst>
        <pc:spChg chg="mod">
          <ac:chgData name="LAMIAE BEZZAZ" userId="f9bc3cc0-8e1c-4944-afa8-b4b36bbf20e1" providerId="ADAL" clId="{2978DC99-8FE1-4D17-A75D-46F1213DFC40}" dt="2025-11-25T10:31:52.876" v="151" actId="20577"/>
          <ac:spMkLst>
            <pc:docMk/>
            <pc:sldMk cId="2183194495" sldId="1245"/>
            <ac:spMk id="6" creationId="{26C10F3B-4DB6-6449-1ADF-6B80D7EB3D77}"/>
          </ac:spMkLst>
        </pc:spChg>
        <pc:picChg chg="del">
          <ac:chgData name="LAMIAE BEZZAZ" userId="f9bc3cc0-8e1c-4944-afa8-b4b36bbf20e1" providerId="ADAL" clId="{2978DC99-8FE1-4D17-A75D-46F1213DFC40}" dt="2025-11-25T10:30:37.115" v="130" actId="478"/>
          <ac:picMkLst>
            <pc:docMk/>
            <pc:sldMk cId="2183194495" sldId="1245"/>
            <ac:picMk id="2" creationId="{EFD223AB-62EB-4325-A58B-6D05CFE762C7}"/>
          </ac:picMkLst>
        </pc:picChg>
        <pc:picChg chg="add mod">
          <ac:chgData name="LAMIAE BEZZAZ" userId="f9bc3cc0-8e1c-4944-afa8-b4b36bbf20e1" providerId="ADAL" clId="{2978DC99-8FE1-4D17-A75D-46F1213DFC40}" dt="2025-11-25T10:30:53.611" v="135" actId="14100"/>
          <ac:picMkLst>
            <pc:docMk/>
            <pc:sldMk cId="2183194495" sldId="1245"/>
            <ac:picMk id="3" creationId="{44FA7B00-DC81-44C7-BBAD-3E8D1EB640F9}"/>
          </ac:picMkLst>
        </pc:picChg>
      </pc:sldChg>
      <pc:sldChg chg="del">
        <pc:chgData name="LAMIAE BEZZAZ" userId="f9bc3cc0-8e1c-4944-afa8-b4b36bbf20e1" providerId="ADAL" clId="{2978DC99-8FE1-4D17-A75D-46F1213DFC40}" dt="2025-11-25T09:51:40.812" v="1" actId="47"/>
        <pc:sldMkLst>
          <pc:docMk/>
          <pc:sldMk cId="975157719" sldId="1246"/>
        </pc:sldMkLst>
      </pc:sldChg>
      <pc:sldChg chg="add setBg">
        <pc:chgData name="LAMIAE BEZZAZ" userId="f9bc3cc0-8e1c-4944-afa8-b4b36bbf20e1" providerId="ADAL" clId="{2978DC99-8FE1-4D17-A75D-46F1213DFC40}" dt="2025-11-25T09:51:38.430" v="0"/>
        <pc:sldMkLst>
          <pc:docMk/>
          <pc:sldMk cId="3791451334" sldId="1247"/>
        </pc:sldMkLst>
      </pc:sldChg>
      <pc:sldChg chg="modSp add ord">
        <pc:chgData name="LAMIAE BEZZAZ" userId="f9bc3cc0-8e1c-4944-afa8-b4b36bbf20e1" providerId="ADAL" clId="{2978DC99-8FE1-4D17-A75D-46F1213DFC40}" dt="2025-11-25T09:59:09.266" v="33"/>
        <pc:sldMkLst>
          <pc:docMk/>
          <pc:sldMk cId="478101246" sldId="1248"/>
        </pc:sldMkLst>
        <pc:spChg chg="mod">
          <ac:chgData name="LAMIAE BEZZAZ" userId="f9bc3cc0-8e1c-4944-afa8-b4b36bbf20e1" providerId="ADAL" clId="{2978DC99-8FE1-4D17-A75D-46F1213DFC40}" dt="2025-11-25T09:56:49.599" v="31"/>
          <ac:spMkLst>
            <pc:docMk/>
            <pc:sldMk cId="478101246" sldId="1248"/>
            <ac:spMk id="4" creationId="{02DC9BE4-D669-BA75-0E71-EC6D004154E0}"/>
          </ac:spMkLst>
        </pc:spChg>
        <pc:spChg chg="mod">
          <ac:chgData name="LAMIAE BEZZAZ" userId="f9bc3cc0-8e1c-4944-afa8-b4b36bbf20e1" providerId="ADAL" clId="{2978DC99-8FE1-4D17-A75D-46F1213DFC40}" dt="2025-11-25T09:56:38.449" v="30" actId="20577"/>
          <ac:spMkLst>
            <pc:docMk/>
            <pc:sldMk cId="478101246" sldId="1248"/>
            <ac:spMk id="5" creationId="{2630386B-AA5A-7F6B-1B49-287E2A7E68EB}"/>
          </ac:spMkLst>
        </pc:spChg>
      </pc:sldChg>
      <pc:sldChg chg="modSp add ord">
        <pc:chgData name="LAMIAE BEZZAZ" userId="f9bc3cc0-8e1c-4944-afa8-b4b36bbf20e1" providerId="ADAL" clId="{2978DC99-8FE1-4D17-A75D-46F1213DFC40}" dt="2025-11-25T10:00:04.900" v="70"/>
        <pc:sldMkLst>
          <pc:docMk/>
          <pc:sldMk cId="2550008025" sldId="1249"/>
        </pc:sldMkLst>
        <pc:spChg chg="mod">
          <ac:chgData name="LAMIAE BEZZAZ" userId="f9bc3cc0-8e1c-4944-afa8-b4b36bbf20e1" providerId="ADAL" clId="{2978DC99-8FE1-4D17-A75D-46F1213DFC40}" dt="2025-11-25T09:59:43.331" v="69"/>
          <ac:spMkLst>
            <pc:docMk/>
            <pc:sldMk cId="2550008025" sldId="1249"/>
            <ac:spMk id="4" creationId="{02DC9BE4-D669-BA75-0E71-EC6D004154E0}"/>
          </ac:spMkLst>
        </pc:spChg>
        <pc:spChg chg="mod">
          <ac:chgData name="LAMIAE BEZZAZ" userId="f9bc3cc0-8e1c-4944-afa8-b4b36bbf20e1" providerId="ADAL" clId="{2978DC99-8FE1-4D17-A75D-46F1213DFC40}" dt="2025-11-25T09:59:32.698" v="68" actId="20577"/>
          <ac:spMkLst>
            <pc:docMk/>
            <pc:sldMk cId="2550008025" sldId="1249"/>
            <ac:spMk id="5" creationId="{2630386B-AA5A-7F6B-1B49-287E2A7E68EB}"/>
          </ac:spMkLst>
        </pc:spChg>
      </pc:sldChg>
      <pc:sldChg chg="addSp delSp modSp add">
        <pc:chgData name="LAMIAE BEZZAZ" userId="f9bc3cc0-8e1c-4944-afa8-b4b36bbf20e1" providerId="ADAL" clId="{2978DC99-8FE1-4D17-A75D-46F1213DFC40}" dt="2025-11-25T10:36:18.921" v="161"/>
        <pc:sldMkLst>
          <pc:docMk/>
          <pc:sldMk cId="1022832760" sldId="1250"/>
        </pc:sldMkLst>
        <pc:spChg chg="mod">
          <ac:chgData name="LAMIAE BEZZAZ" userId="f9bc3cc0-8e1c-4944-afa8-b4b36bbf20e1" providerId="ADAL" clId="{2978DC99-8FE1-4D17-A75D-46F1213DFC40}" dt="2025-11-25T10:36:18.921" v="161"/>
          <ac:spMkLst>
            <pc:docMk/>
            <pc:sldMk cId="1022832760" sldId="1250"/>
            <ac:spMk id="8" creationId="{9E034C3A-DB86-0535-E3C0-442A8084289A}"/>
          </ac:spMkLst>
        </pc:spChg>
        <pc:spChg chg="del mod">
          <ac:chgData name="LAMIAE BEZZAZ" userId="f9bc3cc0-8e1c-4944-afa8-b4b36bbf20e1" providerId="ADAL" clId="{2978DC99-8FE1-4D17-A75D-46F1213DFC40}" dt="2025-11-25T10:35:36.268" v="156" actId="478"/>
          <ac:spMkLst>
            <pc:docMk/>
            <pc:sldMk cId="1022832760" sldId="1250"/>
            <ac:spMk id="18" creationId="{E425F85E-6F16-0B8E-2C48-7454B29F4FFC}"/>
          </ac:spMkLst>
        </pc:spChg>
        <pc:spChg chg="del">
          <ac:chgData name="LAMIAE BEZZAZ" userId="f9bc3cc0-8e1c-4944-afa8-b4b36bbf20e1" providerId="ADAL" clId="{2978DC99-8FE1-4D17-A75D-46F1213DFC40}" dt="2025-11-25T10:35:36.268" v="156" actId="478"/>
          <ac:spMkLst>
            <pc:docMk/>
            <pc:sldMk cId="1022832760" sldId="1250"/>
            <ac:spMk id="19" creationId="{33F4C90B-4654-6961-2104-97733B0B864E}"/>
          </ac:spMkLst>
        </pc:spChg>
        <pc:spChg chg="del mod">
          <ac:chgData name="LAMIAE BEZZAZ" userId="f9bc3cc0-8e1c-4944-afa8-b4b36bbf20e1" providerId="ADAL" clId="{2978DC99-8FE1-4D17-A75D-46F1213DFC40}" dt="2025-11-25T10:35:36.268" v="156" actId="478"/>
          <ac:spMkLst>
            <pc:docMk/>
            <pc:sldMk cId="1022832760" sldId="1250"/>
            <ac:spMk id="20" creationId="{62EF4C6C-675F-ABE7-0961-BD192490638A}"/>
          </ac:spMkLst>
        </pc:spChg>
        <pc:spChg chg="del mod">
          <ac:chgData name="LAMIAE BEZZAZ" userId="f9bc3cc0-8e1c-4944-afa8-b4b36bbf20e1" providerId="ADAL" clId="{2978DC99-8FE1-4D17-A75D-46F1213DFC40}" dt="2025-11-25T10:35:36.268" v="156" actId="478"/>
          <ac:spMkLst>
            <pc:docMk/>
            <pc:sldMk cId="1022832760" sldId="1250"/>
            <ac:spMk id="21" creationId="{5A87F4F2-4C45-C548-ACB7-EB5776B35F07}"/>
          </ac:spMkLst>
        </pc:spChg>
        <pc:spChg chg="del">
          <ac:chgData name="LAMIAE BEZZAZ" userId="f9bc3cc0-8e1c-4944-afa8-b4b36bbf20e1" providerId="ADAL" clId="{2978DC99-8FE1-4D17-A75D-46F1213DFC40}" dt="2025-11-25T10:35:36.268" v="156" actId="478"/>
          <ac:spMkLst>
            <pc:docMk/>
            <pc:sldMk cId="1022832760" sldId="1250"/>
            <ac:spMk id="22" creationId="{6336FA9C-0683-7145-75F2-3C0F52026351}"/>
          </ac:spMkLst>
        </pc:spChg>
        <pc:spChg chg="del mod">
          <ac:chgData name="LAMIAE BEZZAZ" userId="f9bc3cc0-8e1c-4944-afa8-b4b36bbf20e1" providerId="ADAL" clId="{2978DC99-8FE1-4D17-A75D-46F1213DFC40}" dt="2025-11-25T10:35:36.268" v="156" actId="478"/>
          <ac:spMkLst>
            <pc:docMk/>
            <pc:sldMk cId="1022832760" sldId="1250"/>
            <ac:spMk id="23" creationId="{E0BD4AAE-0CE2-EE03-DA68-AF022AEF2B13}"/>
          </ac:spMkLst>
        </pc:spChg>
        <pc:spChg chg="del">
          <ac:chgData name="LAMIAE BEZZAZ" userId="f9bc3cc0-8e1c-4944-afa8-b4b36bbf20e1" providerId="ADAL" clId="{2978DC99-8FE1-4D17-A75D-46F1213DFC40}" dt="2025-11-25T10:35:36.268" v="156" actId="478"/>
          <ac:spMkLst>
            <pc:docMk/>
            <pc:sldMk cId="1022832760" sldId="1250"/>
            <ac:spMk id="25" creationId="{B2540CF6-00D4-44A2-A011-2BCE0CF5DF4A}"/>
          </ac:spMkLst>
        </pc:spChg>
        <pc:spChg chg="del">
          <ac:chgData name="LAMIAE BEZZAZ" userId="f9bc3cc0-8e1c-4944-afa8-b4b36bbf20e1" providerId="ADAL" clId="{2978DC99-8FE1-4D17-A75D-46F1213DFC40}" dt="2025-11-25T10:35:36.268" v="156" actId="478"/>
          <ac:spMkLst>
            <pc:docMk/>
            <pc:sldMk cId="1022832760" sldId="1250"/>
            <ac:spMk id="28" creationId="{0754E2B6-782D-4AB2-81D9-69271193FD76}"/>
          </ac:spMkLst>
        </pc:spChg>
        <pc:grpChg chg="add">
          <ac:chgData name="LAMIAE BEZZAZ" userId="f9bc3cc0-8e1c-4944-afa8-b4b36bbf20e1" providerId="ADAL" clId="{2978DC99-8FE1-4D17-A75D-46F1213DFC40}" dt="2025-11-25T10:36:07.253" v="159"/>
          <ac:grpSpMkLst>
            <pc:docMk/>
            <pc:sldMk cId="1022832760" sldId="1250"/>
            <ac:grpSpMk id="16" creationId="{E3F4A996-B674-44C2-9659-573B816D3F8B}"/>
          </ac:grpSpMkLst>
        </pc:grpChg>
        <pc:picChg chg="del">
          <ac:chgData name="LAMIAE BEZZAZ" userId="f9bc3cc0-8e1c-4944-afa8-b4b36bbf20e1" providerId="ADAL" clId="{2978DC99-8FE1-4D17-A75D-46F1213DFC40}" dt="2025-11-25T10:35:36.268" v="156" actId="478"/>
          <ac:picMkLst>
            <pc:docMk/>
            <pc:sldMk cId="1022832760" sldId="1250"/>
            <ac:picMk id="26" creationId="{C64FF5B0-C17A-6BE8-AFFF-22C2DE3E7CD2}"/>
          </ac:picMkLst>
        </pc:picChg>
        <pc:picChg chg="del">
          <ac:chgData name="LAMIAE BEZZAZ" userId="f9bc3cc0-8e1c-4944-afa8-b4b36bbf20e1" providerId="ADAL" clId="{2978DC99-8FE1-4D17-A75D-46F1213DFC40}" dt="2025-11-25T10:35:36.268" v="156" actId="478"/>
          <ac:picMkLst>
            <pc:docMk/>
            <pc:sldMk cId="1022832760" sldId="1250"/>
            <ac:picMk id="27" creationId="{A98F71F3-FFDD-9560-4E4B-9D8165EFF28C}"/>
          </ac:picMkLst>
        </pc:picChg>
      </pc:sldChg>
      <pc:sldChg chg="addSp delSp modSp add">
        <pc:chgData name="LAMIAE BEZZAZ" userId="f9bc3cc0-8e1c-4944-afa8-b4b36bbf20e1" providerId="ADAL" clId="{2978DC99-8FE1-4D17-A75D-46F1213DFC40}" dt="2025-11-25T10:36:48.801" v="169"/>
        <pc:sldMkLst>
          <pc:docMk/>
          <pc:sldMk cId="1942331852" sldId="1251"/>
        </pc:sldMkLst>
        <pc:spChg chg="add del mod">
          <ac:chgData name="LAMIAE BEZZAZ" userId="f9bc3cc0-8e1c-4944-afa8-b4b36bbf20e1" providerId="ADAL" clId="{2978DC99-8FE1-4D17-A75D-46F1213DFC40}" dt="2025-11-25T10:36:47.891" v="168" actId="478"/>
          <ac:spMkLst>
            <pc:docMk/>
            <pc:sldMk cId="1942331852" sldId="1251"/>
            <ac:spMk id="5" creationId="{62864A65-1072-4C71-BAC7-56375FC2DB9A}"/>
          </ac:spMkLst>
        </pc:spChg>
        <pc:spChg chg="del">
          <ac:chgData name="LAMIAE BEZZAZ" userId="f9bc3cc0-8e1c-4944-afa8-b4b36bbf20e1" providerId="ADAL" clId="{2978DC99-8FE1-4D17-A75D-46F1213DFC40}" dt="2025-11-25T10:36:42.767" v="166" actId="478"/>
          <ac:spMkLst>
            <pc:docMk/>
            <pc:sldMk cId="1942331852" sldId="1251"/>
            <ac:spMk id="8" creationId="{9E034C3A-DB86-0535-E3C0-442A8084289A}"/>
          </ac:spMkLst>
        </pc:spChg>
        <pc:spChg chg="add">
          <ac:chgData name="LAMIAE BEZZAZ" userId="f9bc3cc0-8e1c-4944-afa8-b4b36bbf20e1" providerId="ADAL" clId="{2978DC99-8FE1-4D17-A75D-46F1213DFC40}" dt="2025-11-25T10:36:48.801" v="169"/>
          <ac:spMkLst>
            <pc:docMk/>
            <pc:sldMk cId="1942331852" sldId="1251"/>
            <ac:spMk id="11" creationId="{324734B0-57B6-45FD-AD9E-4D497A97CFEE}"/>
          </ac:spMkLst>
        </pc:spChg>
        <pc:grpChg chg="del">
          <ac:chgData name="LAMIAE BEZZAZ" userId="f9bc3cc0-8e1c-4944-afa8-b4b36bbf20e1" providerId="ADAL" clId="{2978DC99-8FE1-4D17-A75D-46F1213DFC40}" dt="2025-11-25T10:36:44.488" v="167" actId="478"/>
          <ac:grpSpMkLst>
            <pc:docMk/>
            <pc:sldMk cId="1942331852" sldId="1251"/>
            <ac:grpSpMk id="2" creationId="{D7FEA5CD-D86F-95B3-A564-BD1D4854C609}"/>
          </ac:grpSpMkLst>
        </pc:grpChg>
        <pc:grpChg chg="add">
          <ac:chgData name="LAMIAE BEZZAZ" userId="f9bc3cc0-8e1c-4944-afa8-b4b36bbf20e1" providerId="ADAL" clId="{2978DC99-8FE1-4D17-A75D-46F1213DFC40}" dt="2025-11-25T10:36:48.801" v="169"/>
          <ac:grpSpMkLst>
            <pc:docMk/>
            <pc:sldMk cId="1942331852" sldId="1251"/>
            <ac:grpSpMk id="12" creationId="{5ECE8F82-A97E-4762-92E9-E9B58BB45E55}"/>
          </ac:grpSpMkLst>
        </pc:grpChg>
        <pc:grpChg chg="del">
          <ac:chgData name="LAMIAE BEZZAZ" userId="f9bc3cc0-8e1c-4944-afa8-b4b36bbf20e1" providerId="ADAL" clId="{2978DC99-8FE1-4D17-A75D-46F1213DFC40}" dt="2025-11-25T10:36:39.599" v="165" actId="478"/>
          <ac:grpSpMkLst>
            <pc:docMk/>
            <pc:sldMk cId="1942331852" sldId="1251"/>
            <ac:grpSpMk id="16" creationId="{E3F4A996-B674-44C2-9659-573B816D3F8B}"/>
          </ac:grpSpMkLst>
        </pc:grpChg>
        <pc:picChg chg="add">
          <ac:chgData name="LAMIAE BEZZAZ" userId="f9bc3cc0-8e1c-4944-afa8-b4b36bbf20e1" providerId="ADAL" clId="{2978DC99-8FE1-4D17-A75D-46F1213DFC40}" dt="2025-11-25T10:36:48.801" v="169"/>
          <ac:picMkLst>
            <pc:docMk/>
            <pc:sldMk cId="1942331852" sldId="1251"/>
            <ac:picMk id="15" creationId="{EC0E4290-AF35-4074-8B07-6E584EFD974B}"/>
          </ac:picMkLst>
        </pc:picChg>
        <pc:picChg chg="add">
          <ac:chgData name="LAMIAE BEZZAZ" userId="f9bc3cc0-8e1c-4944-afa8-b4b36bbf20e1" providerId="ADAL" clId="{2978DC99-8FE1-4D17-A75D-46F1213DFC40}" dt="2025-11-25T10:36:48.801" v="169"/>
          <ac:picMkLst>
            <pc:docMk/>
            <pc:sldMk cId="1942331852" sldId="1251"/>
            <ac:picMk id="18" creationId="{C33C2694-E0AA-42BD-902D-8A515BF7169B}"/>
          </ac:picMkLst>
        </pc:picChg>
      </pc:sldChg>
      <pc:sldMasterChg chg="modSldLayout sldLayoutOrd">
        <pc:chgData name="LAMIAE BEZZAZ" userId="f9bc3cc0-8e1c-4944-afa8-b4b36bbf20e1" providerId="ADAL" clId="{2978DC99-8FE1-4D17-A75D-46F1213DFC40}" dt="2025-11-25T10:33:29.890" v="152" actId="20578"/>
        <pc:sldMasterMkLst>
          <pc:docMk/>
          <pc:sldMasterMk cId="702979552" sldId="2147483826"/>
        </pc:sldMasterMkLst>
        <pc:sldLayoutChg chg="modSp mod ord">
          <pc:chgData name="LAMIAE BEZZAZ" userId="f9bc3cc0-8e1c-4944-afa8-b4b36bbf20e1" providerId="ADAL" clId="{2978DC99-8FE1-4D17-A75D-46F1213DFC40}" dt="2025-11-25T10:33:29.890" v="152" actId="20578"/>
          <pc:sldLayoutMkLst>
            <pc:docMk/>
            <pc:sldMasterMk cId="702979552" sldId="2147483826"/>
            <pc:sldLayoutMk cId="847913082" sldId="2147483765"/>
          </pc:sldLayoutMkLst>
          <pc:spChg chg="mod">
            <ac:chgData name="LAMIAE BEZZAZ" userId="f9bc3cc0-8e1c-4944-afa8-b4b36bbf20e1" providerId="ADAL" clId="{2978DC99-8FE1-4D17-A75D-46F1213DFC40}" dt="2025-11-25T10:33:29.890" v="152" actId="20578"/>
            <ac:spMkLst>
              <pc:docMk/>
              <pc:sldMasterMk cId="702979552" sldId="2147483826"/>
              <pc:sldLayoutMk cId="847913082" sldId="2147483765"/>
              <ac:spMk id="2" creationId="{6E8A1991-394D-89AA-508B-12EC0C01860A}"/>
            </ac:spMkLst>
          </pc:spChg>
          <pc:spChg chg="mod">
            <ac:chgData name="LAMIAE BEZZAZ" userId="f9bc3cc0-8e1c-4944-afa8-b4b36bbf20e1" providerId="ADAL" clId="{2978DC99-8FE1-4D17-A75D-46F1213DFC40}" dt="2025-11-25T10:33:29.890" v="152" actId="20578"/>
            <ac:spMkLst>
              <pc:docMk/>
              <pc:sldMasterMk cId="702979552" sldId="2147483826"/>
              <pc:sldLayoutMk cId="847913082" sldId="2147483765"/>
              <ac:spMk id="4" creationId="{39C6B636-6593-118A-BEA5-17D0883C1D3D}"/>
            </ac:spMkLst>
          </pc:spChg>
        </pc:sldLayoutChg>
      </pc:sldMasterChg>
      <pc:sldMasterChg chg="modSldLayout sldLayoutOrd">
        <pc:chgData name="LAMIAE BEZZAZ" userId="f9bc3cc0-8e1c-4944-afa8-b4b36bbf20e1" providerId="ADAL" clId="{2978DC99-8FE1-4D17-A75D-46F1213DFC40}" dt="2025-11-25T10:33:29.890" v="152" actId="20578"/>
        <pc:sldMasterMkLst>
          <pc:docMk/>
          <pc:sldMasterMk cId="815898577" sldId="2147483831"/>
        </pc:sldMasterMkLst>
        <pc:sldLayoutChg chg="modSp mod ord">
          <pc:chgData name="LAMIAE BEZZAZ" userId="f9bc3cc0-8e1c-4944-afa8-b4b36bbf20e1" providerId="ADAL" clId="{2978DC99-8FE1-4D17-A75D-46F1213DFC40}" dt="2025-11-25T10:28:06.673" v="109" actId="20578"/>
          <pc:sldLayoutMkLst>
            <pc:docMk/>
            <pc:sldMasterMk cId="702979552" sldId="2147483826"/>
            <pc:sldLayoutMk cId="847913082" sldId="2147483765"/>
          </pc:sldLayoutMkLst>
          <pc:spChg chg="mod">
            <ac:chgData name="LAMIAE BEZZAZ" userId="f9bc3cc0-8e1c-4944-afa8-b4b36bbf20e1" providerId="ADAL" clId="{2978DC99-8FE1-4D17-A75D-46F1213DFC40}" dt="2025-11-25T10:28:06.673" v="109" actId="20578"/>
            <ac:spMkLst>
              <pc:docMk/>
              <pc:sldMasterMk cId="702979552" sldId="2147483826"/>
              <pc:sldLayoutMk cId="847913082" sldId="2147483765"/>
              <ac:spMk id="2" creationId="{6E8A1991-394D-89AA-508B-12EC0C01860A}"/>
            </ac:spMkLst>
          </pc:spChg>
          <pc:spChg chg="mod">
            <ac:chgData name="LAMIAE BEZZAZ" userId="f9bc3cc0-8e1c-4944-afa8-b4b36bbf20e1" providerId="ADAL" clId="{2978DC99-8FE1-4D17-A75D-46F1213DFC40}" dt="2025-11-25T10:28:06.673" v="109" actId="20578"/>
            <ac:spMkLst>
              <pc:docMk/>
              <pc:sldMasterMk cId="702979552" sldId="2147483826"/>
              <pc:sldLayoutMk cId="847913082" sldId="2147483765"/>
              <ac:spMk id="4" creationId="{39C6B636-6593-118A-BEA5-17D0883C1D3D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9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3C726E-336A-4EE4-AD4F-38468C220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F292C8-8A65-41B9-AA16-E5DE156FCF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EF204AD-65B7-8242-8600-A7E6BA7E39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370884-F0FC-2BFE-D838-BC5F65D80D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FE8126-8224-A9D2-ADED-4A619BDAA7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44F2E6-617C-1AF4-E95B-EC26B55B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FECFA9-A316-4886-31D7-ADE843D26D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AFBCDA-71A9-C938-046E-49183534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4A707D-0A8B-85DA-1C25-A346B518A521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8E4946-FFED-3EA3-382F-F99CB6ED10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370884-F0FC-2BFE-D838-BC5F65D80D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habites où ?</a:t>
            </a:r>
          </a:p>
        </p:txBody>
      </p:sp>
    </p:spTree>
    <p:extLst>
      <p:ext uri="{BB962C8B-B14F-4D97-AF65-F5344CB8AC3E}">
        <p14:creationId xmlns:p14="http://schemas.microsoft.com/office/powerpoint/2010/main" val="4781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370884-F0FC-2BFE-D838-BC5F65D80D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l’école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vas à l’école ?</a:t>
            </a:r>
          </a:p>
        </p:txBody>
      </p:sp>
    </p:spTree>
    <p:extLst>
      <p:ext uri="{BB962C8B-B14F-4D97-AF65-F5344CB8AC3E}">
        <p14:creationId xmlns:p14="http://schemas.microsoft.com/office/powerpoint/2010/main" val="2550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6E2A23-197C-4783-8E07-2C2E5C8C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708" y="1390362"/>
            <a:ext cx="3543910" cy="5037331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29.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747708" y="1846730"/>
            <a:ext cx="3543910" cy="208877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DEA9E9-63E2-4BE8-83DB-D573DD81E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73" y="2405386"/>
            <a:ext cx="4445227" cy="276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647960" cy="612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vous présenter en disant votre nom, où vous habitez, votre classe, le nom de votre école et comment vous allez à l’école. 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364244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839793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A7BE-B4ED-8572-0C59-74C6466975D3}"/>
              </a:ext>
            </a:extLst>
          </p:cNvPr>
          <p:cNvSpPr txBox="1"/>
          <p:nvPr/>
        </p:nvSpPr>
        <p:spPr>
          <a:xfrm>
            <a:off x="1783183" y="2203363"/>
            <a:ext cx="581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où tu habites, ta classe, le nom de ton école et comment tu vas à l’école.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719C75D-422B-95EA-6D4D-B7BB77D755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2320889-5DE0-F4D8-2200-D676270A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4D9524-7C7D-9553-8804-B07A09F1F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FD8A60-9769-27A5-E648-71709D23349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9FAA99-021D-3EE8-7F94-24498210535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C33947-3E22-7FD3-6DCD-3190B841B46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DF4310-7A2F-049E-3AB2-83821FC88AD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31A1BAC-C6DE-1397-E7BA-ACB2B52D175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367FD3-9528-AF6F-D97B-2235916F1DCB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8D11156-109C-4F90-A883-1611B22E8D19}"/>
              </a:ext>
            </a:extLst>
          </p:cNvPr>
          <p:cNvGrpSpPr/>
          <p:nvPr/>
        </p:nvGrpSpPr>
        <p:grpSpPr>
          <a:xfrm>
            <a:off x="2954336" y="2932176"/>
            <a:ext cx="2617338" cy="3263313"/>
            <a:chOff x="3040970" y="2838687"/>
            <a:chExt cx="2617338" cy="326331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3D9076B-2634-DD63-1184-3B796C3CF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2400" y="3363138"/>
              <a:ext cx="1825908" cy="273886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2721FA2-CBDE-80C8-DAFA-51841930E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0970" y="2838687"/>
              <a:ext cx="938876" cy="1048901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20959D3-7EA3-B0F4-564A-86FB9E666971}"/>
              </a:ext>
            </a:extLst>
          </p:cNvPr>
          <p:cNvSpPr txBox="1"/>
          <p:nvPr/>
        </p:nvSpPr>
        <p:spPr>
          <a:xfrm>
            <a:off x="1624599" y="222429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où tu habites, ta classe, le nom de ton école et comment tu vas à l’école.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150F93C3-6D6F-9DBA-59B5-AD6D145F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2. Chacun réfléchit silencieusement à ce qu’il va dire dans sa prise de parole.</a:t>
            </a:r>
          </a:p>
        </p:txBody>
      </p:sp>
    </p:spTree>
    <p:extLst>
      <p:ext uri="{BB962C8B-B14F-4D97-AF65-F5344CB8AC3E}">
        <p14:creationId xmlns:p14="http://schemas.microsoft.com/office/powerpoint/2010/main" val="2361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3. 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425F85E-6F16-0B8E-2C48-7454B29F4FFC}"/>
              </a:ext>
            </a:extLst>
          </p:cNvPr>
          <p:cNvSpPr/>
          <p:nvPr/>
        </p:nvSpPr>
        <p:spPr>
          <a:xfrm>
            <a:off x="2601113" y="1737597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F4C90B-4654-6961-2104-97733B0B864E}"/>
              </a:ext>
            </a:extLst>
          </p:cNvPr>
          <p:cNvSpPr txBox="1"/>
          <p:nvPr/>
        </p:nvSpPr>
        <p:spPr>
          <a:xfrm>
            <a:off x="2859783" y="173219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2EF4C6C-675F-ABE7-0961-BD192490638A}"/>
              </a:ext>
            </a:extLst>
          </p:cNvPr>
          <p:cNvSpPr/>
          <p:nvPr/>
        </p:nvSpPr>
        <p:spPr>
          <a:xfrm>
            <a:off x="4321136" y="1732917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87F4F2-4C45-C548-ACB7-EB5776B35F07}"/>
              </a:ext>
            </a:extLst>
          </p:cNvPr>
          <p:cNvSpPr txBox="1"/>
          <p:nvPr/>
        </p:nvSpPr>
        <p:spPr>
          <a:xfrm>
            <a:off x="4561954" y="1722566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336FA9C-0683-7145-75F2-3C0F52026351}"/>
              </a:ext>
            </a:extLst>
          </p:cNvPr>
          <p:cNvSpPr/>
          <p:nvPr/>
        </p:nvSpPr>
        <p:spPr>
          <a:xfrm>
            <a:off x="6060410" y="174326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BD4AAE-0CE2-EE03-DA68-AF022AEF2B13}"/>
              </a:ext>
            </a:extLst>
          </p:cNvPr>
          <p:cNvSpPr txBox="1"/>
          <p:nvPr/>
        </p:nvSpPr>
        <p:spPr>
          <a:xfrm>
            <a:off x="6301228" y="173291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999" y="2837739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49" y="1851495"/>
            <a:ext cx="1219370" cy="1362265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2540CF6-00D4-44A2-A011-2BCE0CF5DF4A}"/>
              </a:ext>
            </a:extLst>
          </p:cNvPr>
          <p:cNvSpPr/>
          <p:nvPr/>
        </p:nvSpPr>
        <p:spPr>
          <a:xfrm>
            <a:off x="4162097" y="2532628"/>
            <a:ext cx="4225158" cy="333823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754E2B6-782D-4AB2-81D9-69271193FD76}"/>
              </a:ext>
            </a:extLst>
          </p:cNvPr>
          <p:cNvSpPr txBox="1"/>
          <p:nvPr/>
        </p:nvSpPr>
        <p:spPr>
          <a:xfrm>
            <a:off x="4533705" y="2532628"/>
            <a:ext cx="3481941" cy="307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m’appelle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J’habite 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____________année.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 ____________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vais à l’école   _____________ .</a:t>
            </a:r>
          </a:p>
        </p:txBody>
      </p:sp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livrets à la page 29.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3F4A996-B674-44C2-9659-573B816D3F8B}"/>
              </a:ext>
            </a:extLst>
          </p:cNvPr>
          <p:cNvGrpSpPr/>
          <p:nvPr/>
        </p:nvGrpSpPr>
        <p:grpSpPr>
          <a:xfrm>
            <a:off x="2909227" y="1624584"/>
            <a:ext cx="2986606" cy="4668639"/>
            <a:chOff x="2909227" y="1624584"/>
            <a:chExt cx="2986606" cy="466863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F6791BA-A1EB-4859-AFFC-30A61A689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9227" y="1624584"/>
              <a:ext cx="2917832" cy="4668639"/>
            </a:xfrm>
            <a:prstGeom prst="rect">
              <a:avLst/>
            </a:prstGeom>
          </p:spPr>
        </p:pic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C8BCFA1D-5038-452A-B9D2-7C3C66872C63}"/>
                </a:ext>
              </a:extLst>
            </p:cNvPr>
            <p:cNvSpPr/>
            <p:nvPr/>
          </p:nvSpPr>
          <p:spPr>
            <a:xfrm>
              <a:off x="2909227" y="3899737"/>
              <a:ext cx="2986606" cy="2315345"/>
            </a:xfrm>
            <a:prstGeom prst="roundRect">
              <a:avLst/>
            </a:prstGeom>
            <a:noFill/>
            <a:ln w="38100">
              <a:solidFill>
                <a:srgbClr val="E842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8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8">
            <a:extLst>
              <a:ext uri="{FF2B5EF4-FFF2-40B4-BE49-F238E27FC236}">
                <a16:creationId xmlns:a16="http://schemas.microsoft.com/office/drawing/2014/main" id="{324734B0-57B6-45FD-AD9E-4D497A97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se présente à l’autre  en disant son nom, où il habite, sa classe, le nom de son école et comment il va à l’école à l’autre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ECE8F82-A97E-4762-92E9-E9B58BB45E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AEB73BA-ABBD-4439-956B-565AB2091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75E1A-0FD0-4718-8367-D4EFFBB20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EC0E4290-AF35-4074-8B07-6E584EFD9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3C2694-E0AA-42BD-902D-8A515BF71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1" y="2077876"/>
            <a:ext cx="4462024" cy="35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9AA822E-4BFF-4EB4-8DF0-F5447BB2F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815" y="1792941"/>
            <a:ext cx="3456527" cy="430905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 les paragraphes dans vos livrets.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382815" y="3905643"/>
            <a:ext cx="3456527" cy="219635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F8D20C-D1EA-4C4A-833B-4D6CDC4FF43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3DD41DD-31C7-4CD6-9F11-03930DFDA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783A16-806D-4E88-8689-9B294D081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9AF8770-903F-4469-9E25-8441F2B6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5" y="2633862"/>
            <a:ext cx="1620000" cy="26878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9CC3FF-E296-4604-956A-C8E2845F0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94" y="2632578"/>
            <a:ext cx="1620000" cy="2679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0B59F5-B14D-43AA-8C1E-1EC610BC3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503" y="2646004"/>
            <a:ext cx="1620000" cy="2662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3A6E79-B35F-4C4D-B889-38E4AE7B9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512" y="2647286"/>
            <a:ext cx="1620000" cy="26711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FE0A8B-0B93-41F9-9CF5-4A4C5C7F9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520" y="2646637"/>
            <a:ext cx="1620000" cy="26669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14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38" y="387048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891548" y="386865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58147" y="456310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b="1" dirty="0">
                <a:solidFill>
                  <a:srgbClr val="565F88"/>
                </a:solidFill>
                <a:latin typeface="Dosis SemiBold" pitchFamily="2" charset="0"/>
              </a:rPr>
              <a:t>orales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pondre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se présenter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35EE65-EFF6-41BE-AD9B-D333E6AF2074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www.w3.org/XML/1998/namespace"/>
    <ds:schemaRef ds:uri="f0534ec5-868f-4ce6-85c7-99f0612daa52"/>
    <ds:schemaRef ds:uri="202b3bc9-e036-45c7-aea0-06aec8cd7a40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8063</TotalTime>
  <Words>618</Words>
  <Application>Microsoft Office PowerPoint</Application>
  <PresentationFormat>Affichage à l'écran (4:3)</PresentationFormat>
  <Paragraphs>92</Paragraphs>
  <Slides>28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28</vt:i4>
      </vt:variant>
    </vt:vector>
  </HeadingPairs>
  <TitlesOfParts>
    <vt:vector size="54" baseType="lpstr">
      <vt:lpstr>Wingdings</vt:lpstr>
      <vt:lpstr>Aptos</vt:lpstr>
      <vt:lpstr>Dosis Medium</vt:lpstr>
      <vt:lpstr>Dosis SemiBold</vt:lpstr>
      <vt:lpstr>Aptos Display</vt:lpstr>
      <vt:lpstr>Dosis</vt:lpstr>
      <vt:lpstr>Arial</vt:lpstr>
      <vt:lpstr>Mistral</vt:lpstr>
      <vt:lpstr>Calibri</vt:lpstr>
      <vt:lpstr>Dosis ExtraBold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6_New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rafales. Je vais désigner des élèves au hasard pour répondre. Tenez-vous prêts. </vt:lpstr>
      <vt:lpstr>Comment ça va ? </vt:lpstr>
      <vt:lpstr>Comment tu t’appelles ?</vt:lpstr>
      <vt:lpstr>Quel est ton nom ?</vt:lpstr>
      <vt:lpstr>Quel est ton prénom ?</vt:lpstr>
      <vt:lpstr>Tu as quel âge ?</vt:lpstr>
      <vt:lpstr>Tu es en quelle classe ?</vt:lpstr>
      <vt:lpstr>Tu es dans quelle école ?</vt:lpstr>
      <vt:lpstr>Tu habites où ?</vt:lpstr>
      <vt:lpstr>Comment tu vas à l’école ?</vt:lpstr>
      <vt:lpstr>Prenez vos livrets à la page 29.</vt:lpstr>
      <vt:lpstr>Maintenant, tout le monde participe. Chacun pose à l’autre les questions suivantes.</vt:lpstr>
      <vt:lpstr>Plan de la séance</vt:lpstr>
      <vt:lpstr>Maintenant, vous allez prendre la parole pour vous présenter en disant votre nom, où vous habitez, votre classe, le nom de votre école et comment vous allez à l’école. Écoutez bien.</vt:lpstr>
      <vt:lpstr>Étape 1. Je vais vous expliquer la situation. </vt:lpstr>
      <vt:lpstr>Étape 2. Chacun réfléchit silencieusement à ce qu’il va dire dans sa prise de parole.</vt:lpstr>
      <vt:lpstr>Étape 3.  Maintenant, vous allez prendre la parole. Qui veut passer au tableau ? </vt:lpstr>
      <vt:lpstr>Prenez vos livrets à la page 29.</vt:lpstr>
      <vt:lpstr>Maintenant, tout le monde participe. Chacun se présente à l’autre  en disant son nom, où il habite, sa classe, le nom de son école et comment il va à l’école à l’autre comme dans les exemples.</vt:lpstr>
      <vt:lpstr>La séance d’aujourd’hui est terminée. À la maison, lisez  les paragraphes dans vos livrets.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30</cp:revision>
  <cp:lastPrinted>2025-08-13T10:11:39Z</cp:lastPrinted>
  <dcterms:created xsi:type="dcterms:W3CDTF">2025-08-01T12:31:49Z</dcterms:created>
  <dcterms:modified xsi:type="dcterms:W3CDTF">2025-11-25T17:40:12Z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