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  <p:sldMasterId id="2147483837" r:id="rId19"/>
    <p:sldMasterId id="2147483848" r:id="rId20"/>
  </p:sldMasterIdLst>
  <p:notesMasterIdLst>
    <p:notesMasterId r:id="rId74"/>
  </p:notesMasterIdLst>
  <p:sldIdLst>
    <p:sldId id="1250" r:id="rId21"/>
    <p:sldId id="1251" r:id="rId22"/>
    <p:sldId id="1252" r:id="rId23"/>
    <p:sldId id="1247" r:id="rId24"/>
    <p:sldId id="1254" r:id="rId25"/>
    <p:sldId id="1000" r:id="rId26"/>
    <p:sldId id="1256" r:id="rId27"/>
    <p:sldId id="1147" r:id="rId28"/>
    <p:sldId id="1257" r:id="rId29"/>
    <p:sldId id="1291" r:id="rId30"/>
    <p:sldId id="1292" r:id="rId31"/>
    <p:sldId id="1293" r:id="rId32"/>
    <p:sldId id="1296" r:id="rId33"/>
    <p:sldId id="1299" r:id="rId34"/>
    <p:sldId id="1298" r:id="rId35"/>
    <p:sldId id="1300" r:id="rId36"/>
    <p:sldId id="1297" r:id="rId37"/>
    <p:sldId id="1301" r:id="rId38"/>
    <p:sldId id="1302" r:id="rId39"/>
    <p:sldId id="1306" r:id="rId40"/>
    <p:sldId id="1303" r:id="rId41"/>
    <p:sldId id="1307" r:id="rId42"/>
    <p:sldId id="1304" r:id="rId43"/>
    <p:sldId id="1308" r:id="rId44"/>
    <p:sldId id="1305" r:id="rId45"/>
    <p:sldId id="1309" r:id="rId46"/>
    <p:sldId id="1316" r:id="rId47"/>
    <p:sldId id="1317" r:id="rId48"/>
    <p:sldId id="1318" r:id="rId49"/>
    <p:sldId id="1008" r:id="rId50"/>
    <p:sldId id="1311" r:id="rId51"/>
    <p:sldId id="1312" r:id="rId52"/>
    <p:sldId id="1313" r:id="rId53"/>
    <p:sldId id="1069" r:id="rId54"/>
    <p:sldId id="867" r:id="rId55"/>
    <p:sldId id="1050" r:id="rId56"/>
    <p:sldId id="1053" r:id="rId57"/>
    <p:sldId id="1079" r:id="rId58"/>
    <p:sldId id="1080" r:id="rId59"/>
    <p:sldId id="1320" r:id="rId60"/>
    <p:sldId id="1055" r:id="rId61"/>
    <p:sldId id="1054" r:id="rId62"/>
    <p:sldId id="1081" r:id="rId63"/>
    <p:sldId id="1086" r:id="rId64"/>
    <p:sldId id="1321" r:id="rId65"/>
    <p:sldId id="1322" r:id="rId66"/>
    <p:sldId id="1323" r:id="rId67"/>
    <p:sldId id="1324" r:id="rId68"/>
    <p:sldId id="1325" r:id="rId69"/>
    <p:sldId id="1326" r:id="rId70"/>
    <p:sldId id="1327" r:id="rId71"/>
    <p:sldId id="1328" r:id="rId72"/>
    <p:sldId id="1010" r:id="rId73"/>
  </p:sldIdLst>
  <p:sldSz cx="9144000" cy="6858000" type="screen4x3"/>
  <p:notesSz cx="6735763" cy="9866313"/>
  <p:embeddedFontLst>
    <p:embeddedFont>
      <p:font typeface="Dosis" pitchFamily="2" charset="0"/>
      <p:regular r:id="rId75"/>
      <p:bold r:id="rId76"/>
    </p:embeddedFont>
    <p:embeddedFont>
      <p:font typeface="Dosis ExtraBold" pitchFamily="2" charset="0"/>
      <p:bold r:id="rId77"/>
    </p:embeddedFont>
    <p:embeddedFont>
      <p:font typeface="Dosis Medium" pitchFamily="2" charset="0"/>
      <p:regular r:id="rId78"/>
      <p:bold r:id="rId79"/>
    </p:embeddedFont>
    <p:embeddedFont>
      <p:font typeface="Dosis SemiBold" pitchFamily="2" charset="0"/>
      <p:regular r:id="rId80"/>
      <p:bold r:id="rId81"/>
    </p:embeddedFont>
    <p:embeddedFont>
      <p:font typeface="Mistral" panose="03090702030407020403" pitchFamily="66" charset="0"/>
      <p:regular r:id="rId8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4234"/>
    <a:srgbClr val="9ADEF1"/>
    <a:srgbClr val="2196B1"/>
    <a:srgbClr val="424D7B"/>
    <a:srgbClr val="4B5377"/>
    <a:srgbClr val="2AB6D7"/>
    <a:srgbClr val="565F88"/>
    <a:srgbClr val="DEEBF7"/>
    <a:srgbClr val="55B7DE"/>
    <a:srgbClr val="A1A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font" Target="fonts/font6.fntdata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font" Target="fonts/font1.fntdata"/><Relationship Id="rId83" Type="http://schemas.openxmlformats.org/officeDocument/2006/relationships/presProps" Target="presProps.xml"/><Relationship Id="rId88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1.xml"/><Relationship Id="rId2" Type="http://schemas.openxmlformats.org/officeDocument/2006/relationships/customXml" Target="../customXml/item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microsoft.com/office/2016/11/relationships/changesInfo" Target="changesInfos/changesInfo1.xml"/><Relationship Id="rId61" Type="http://schemas.openxmlformats.org/officeDocument/2006/relationships/slide" Target="slides/slide41.xml"/><Relationship Id="rId82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407C6045-A8F5-4F53-B92E-7E1FEFDC4B3F}"/>
    <pc:docChg chg="undo custSel addSld delSld modSld sldOrd modMainMaster">
      <pc:chgData name="LAMIAE BEZZAZ" userId="f9bc3cc0-8e1c-4944-afa8-b4b36bbf20e1" providerId="ADAL" clId="{407C6045-A8F5-4F53-B92E-7E1FEFDC4B3F}" dt="2025-11-25T22:33:06.326" v="1631" actId="12788"/>
      <pc:docMkLst>
        <pc:docMk/>
      </pc:docMkLst>
      <pc:sldChg chg="del">
        <pc:chgData name="LAMIAE BEZZAZ" userId="f9bc3cc0-8e1c-4944-afa8-b4b36bbf20e1" providerId="ADAL" clId="{407C6045-A8F5-4F53-B92E-7E1FEFDC4B3F}" dt="2025-11-25T22:15:37.506" v="1459" actId="47"/>
        <pc:sldMkLst>
          <pc:docMk/>
          <pc:sldMk cId="2888828679" sldId="803"/>
        </pc:sldMkLst>
      </pc:sldChg>
      <pc:sldChg chg="del">
        <pc:chgData name="LAMIAE BEZZAZ" userId="f9bc3cc0-8e1c-4944-afa8-b4b36bbf20e1" providerId="ADAL" clId="{407C6045-A8F5-4F53-B92E-7E1FEFDC4B3F}" dt="2025-11-25T21:28:17.569" v="318" actId="47"/>
        <pc:sldMkLst>
          <pc:docMk/>
          <pc:sldMk cId="4208072124" sldId="820"/>
        </pc:sldMkLst>
      </pc:sldChg>
      <pc:sldChg chg="addSp delSp modSp del">
        <pc:chgData name="LAMIAE BEZZAZ" userId="f9bc3cc0-8e1c-4944-afa8-b4b36bbf20e1" providerId="ADAL" clId="{407C6045-A8F5-4F53-B92E-7E1FEFDC4B3F}" dt="2025-11-25T21:38:26.473" v="613" actId="47"/>
        <pc:sldMkLst>
          <pc:docMk/>
          <pc:sldMk cId="604755946" sldId="821"/>
        </pc:sldMkLst>
        <pc:spChg chg="add del">
          <ac:chgData name="LAMIAE BEZZAZ" userId="f9bc3cc0-8e1c-4944-afa8-b4b36bbf20e1" providerId="ADAL" clId="{407C6045-A8F5-4F53-B92E-7E1FEFDC4B3F}" dt="2025-11-25T21:28:24.540" v="321" actId="478"/>
          <ac:spMkLst>
            <pc:docMk/>
            <pc:sldMk cId="604755946" sldId="821"/>
            <ac:spMk id="2" creationId="{992E1E2E-4D00-4CD0-A74D-9FBAF3D96143}"/>
          </ac:spMkLst>
        </pc:spChg>
        <pc:spChg chg="add mod">
          <ac:chgData name="LAMIAE BEZZAZ" userId="f9bc3cc0-8e1c-4944-afa8-b4b36bbf20e1" providerId="ADAL" clId="{407C6045-A8F5-4F53-B92E-7E1FEFDC4B3F}" dt="2025-11-25T21:33:08.973" v="533" actId="20577"/>
          <ac:spMkLst>
            <pc:docMk/>
            <pc:sldMk cId="604755946" sldId="821"/>
            <ac:spMk id="3" creationId="{02FDACE6-61FD-4B83-B6F9-F304C6346A29}"/>
          </ac:spMkLst>
        </pc:spChg>
        <pc:picChg chg="del">
          <ac:chgData name="LAMIAE BEZZAZ" userId="f9bc3cc0-8e1c-4944-afa8-b4b36bbf20e1" providerId="ADAL" clId="{407C6045-A8F5-4F53-B92E-7E1FEFDC4B3F}" dt="2025-11-25T21:28:19.890" v="319" actId="478"/>
          <ac:picMkLst>
            <pc:docMk/>
            <pc:sldMk cId="604755946" sldId="821"/>
            <ac:picMk id="4" creationId="{BDF6193A-554E-6FC8-89DC-431B06F90A2B}"/>
          </ac:picMkLst>
        </pc:picChg>
      </pc:sldChg>
      <pc:sldChg chg="add del">
        <pc:chgData name="LAMIAE BEZZAZ" userId="f9bc3cc0-8e1c-4944-afa8-b4b36bbf20e1" providerId="ADAL" clId="{407C6045-A8F5-4F53-B92E-7E1FEFDC4B3F}" dt="2025-11-25T22:29:43.498" v="1571" actId="47"/>
        <pc:sldMkLst>
          <pc:docMk/>
          <pc:sldMk cId="0" sldId="846"/>
        </pc:sldMkLst>
      </pc:sldChg>
      <pc:sldChg chg="del">
        <pc:chgData name="LAMIAE BEZZAZ" userId="f9bc3cc0-8e1c-4944-afa8-b4b36bbf20e1" providerId="ADAL" clId="{407C6045-A8F5-4F53-B92E-7E1FEFDC4B3F}" dt="2025-11-25T22:15:34.157" v="1450" actId="47"/>
        <pc:sldMkLst>
          <pc:docMk/>
          <pc:sldMk cId="2559130828" sldId="849"/>
        </pc:sldMkLst>
      </pc:sldChg>
      <pc:sldChg chg="add del">
        <pc:chgData name="LAMIAE BEZZAZ" userId="f9bc3cc0-8e1c-4944-afa8-b4b36bbf20e1" providerId="ADAL" clId="{407C6045-A8F5-4F53-B92E-7E1FEFDC4B3F}" dt="2025-11-25T22:27:45.042" v="1555" actId="47"/>
        <pc:sldMkLst>
          <pc:docMk/>
          <pc:sldMk cId="0" sldId="866"/>
        </pc:sldMkLst>
      </pc:sldChg>
      <pc:sldChg chg="modSp add del">
        <pc:chgData name="LAMIAE BEZZAZ" userId="f9bc3cc0-8e1c-4944-afa8-b4b36bbf20e1" providerId="ADAL" clId="{407C6045-A8F5-4F53-B92E-7E1FEFDC4B3F}" dt="2025-11-25T22:32:12.260" v="1613" actId="12788"/>
        <pc:sldMkLst>
          <pc:docMk/>
          <pc:sldMk cId="0" sldId="867"/>
        </pc:sldMkLst>
        <pc:spChg chg="mod">
          <ac:chgData name="LAMIAE BEZZAZ" userId="f9bc3cc0-8e1c-4944-afa8-b4b36bbf20e1" providerId="ADAL" clId="{407C6045-A8F5-4F53-B92E-7E1FEFDC4B3F}" dt="2025-11-25T22:32:12.260" v="1613" actId="12788"/>
          <ac:spMkLst>
            <pc:docMk/>
            <pc:sldMk cId="0" sldId="867"/>
            <ac:spMk id="3" creationId="{11807216-9017-1E04-87CB-A66A447AC330}"/>
          </ac:spMkLst>
        </pc:spChg>
      </pc:sldChg>
      <pc:sldChg chg="modSp">
        <pc:chgData name="LAMIAE BEZZAZ" userId="f9bc3cc0-8e1c-4944-afa8-b4b36bbf20e1" providerId="ADAL" clId="{407C6045-A8F5-4F53-B92E-7E1FEFDC4B3F}" dt="2025-11-25T21:10:26.725" v="39" actId="20577"/>
        <pc:sldMkLst>
          <pc:docMk/>
          <pc:sldMk cId="148434463" sldId="1000"/>
        </pc:sldMkLst>
        <pc:spChg chg="mod">
          <ac:chgData name="LAMIAE BEZZAZ" userId="f9bc3cc0-8e1c-4944-afa8-b4b36bbf20e1" providerId="ADAL" clId="{407C6045-A8F5-4F53-B92E-7E1FEFDC4B3F}" dt="2025-11-25T21:10:18.146" v="36" actId="20577"/>
          <ac:spMkLst>
            <pc:docMk/>
            <pc:sldMk cId="148434463" sldId="1000"/>
            <ac:spMk id="5" creationId="{8BE1566B-D585-7E21-D244-BCFCE70B9FA4}"/>
          </ac:spMkLst>
        </pc:spChg>
        <pc:spChg chg="mod">
          <ac:chgData name="LAMIAE BEZZAZ" userId="f9bc3cc0-8e1c-4944-afa8-b4b36bbf20e1" providerId="ADAL" clId="{407C6045-A8F5-4F53-B92E-7E1FEFDC4B3F}" dt="2025-11-25T21:10:26.725" v="39" actId="20577"/>
          <ac:spMkLst>
            <pc:docMk/>
            <pc:sldMk cId="148434463" sldId="1000"/>
            <ac:spMk id="14" creationId="{E19C4005-4A51-DD46-6175-E7EA3F0C246E}"/>
          </ac:spMkLst>
        </pc:spChg>
      </pc:sldChg>
      <pc:sldChg chg="addSp delSp modSp add del">
        <pc:chgData name="LAMIAE BEZZAZ" userId="f9bc3cc0-8e1c-4944-afa8-b4b36bbf20e1" providerId="ADAL" clId="{407C6045-A8F5-4F53-B92E-7E1FEFDC4B3F}" dt="2025-11-25T22:21:56.774" v="1515" actId="47"/>
        <pc:sldMkLst>
          <pc:docMk/>
          <pc:sldMk cId="1228419278" sldId="1008"/>
        </pc:sldMkLst>
        <pc:spChg chg="mod">
          <ac:chgData name="LAMIAE BEZZAZ" userId="f9bc3cc0-8e1c-4944-afa8-b4b36bbf20e1" providerId="ADAL" clId="{407C6045-A8F5-4F53-B92E-7E1FEFDC4B3F}" dt="2025-11-25T22:18:56.558" v="1490"/>
          <ac:spMkLst>
            <pc:docMk/>
            <pc:sldMk cId="1228419278" sldId="1008"/>
            <ac:spMk id="3" creationId="{5DC566B6-A7BC-76A4-19B4-275D440E37B6}"/>
          </ac:spMkLst>
        </pc:spChg>
        <pc:spChg chg="mod">
          <ac:chgData name="LAMIAE BEZZAZ" userId="f9bc3cc0-8e1c-4944-afa8-b4b36bbf20e1" providerId="ADAL" clId="{407C6045-A8F5-4F53-B92E-7E1FEFDC4B3F}" dt="2025-11-25T22:20:38.158" v="1503" actId="2710"/>
          <ac:spMkLst>
            <pc:docMk/>
            <pc:sldMk cId="1228419278" sldId="1008"/>
            <ac:spMk id="10" creationId="{355116EA-4FE2-8E53-B43F-E1AF81F4F4F7}"/>
          </ac:spMkLst>
        </pc:spChg>
        <pc:picChg chg="add del mod">
          <ac:chgData name="LAMIAE BEZZAZ" userId="f9bc3cc0-8e1c-4944-afa8-b4b36bbf20e1" providerId="ADAL" clId="{407C6045-A8F5-4F53-B92E-7E1FEFDC4B3F}" dt="2025-11-25T22:20:37.350" v="1502"/>
          <ac:picMkLst>
            <pc:docMk/>
            <pc:sldMk cId="1228419278" sldId="1008"/>
            <ac:picMk id="4" creationId="{C5734F66-9EE0-461E-AF10-265989526B3A}"/>
          </ac:picMkLst>
        </pc:picChg>
      </pc:sldChg>
      <pc:sldChg chg="add del">
        <pc:chgData name="LAMIAE BEZZAZ" userId="f9bc3cc0-8e1c-4944-afa8-b4b36bbf20e1" providerId="ADAL" clId="{407C6045-A8F5-4F53-B92E-7E1FEFDC4B3F}" dt="2025-11-25T22:29:46.192" v="1572" actId="47"/>
        <pc:sldMkLst>
          <pc:docMk/>
          <pc:sldMk cId="0" sldId="1049"/>
        </pc:sldMkLst>
      </pc:sldChg>
      <pc:sldChg chg="modSp add del">
        <pc:chgData name="LAMIAE BEZZAZ" userId="f9bc3cc0-8e1c-4944-afa8-b4b36bbf20e1" providerId="ADAL" clId="{407C6045-A8F5-4F53-B92E-7E1FEFDC4B3F}" dt="2025-11-25T22:33:06.326" v="1631" actId="12788"/>
        <pc:sldMkLst>
          <pc:docMk/>
          <pc:sldMk cId="0" sldId="1050"/>
        </pc:sldMkLst>
        <pc:spChg chg="mod">
          <ac:chgData name="LAMIAE BEZZAZ" userId="f9bc3cc0-8e1c-4944-afa8-b4b36bbf20e1" providerId="ADAL" clId="{407C6045-A8F5-4F53-B92E-7E1FEFDC4B3F}" dt="2025-11-25T22:33:06.326" v="1631" actId="12788"/>
          <ac:spMkLst>
            <pc:docMk/>
            <pc:sldMk cId="0" sldId="1050"/>
            <ac:spMk id="2" creationId="{89C2A47D-1FEC-5D29-CC76-49D6462325DE}"/>
          </ac:spMkLst>
        </pc:spChg>
      </pc:sldChg>
      <pc:sldChg chg="add del">
        <pc:chgData name="LAMIAE BEZZAZ" userId="f9bc3cc0-8e1c-4944-afa8-b4b36bbf20e1" providerId="ADAL" clId="{407C6045-A8F5-4F53-B92E-7E1FEFDC4B3F}" dt="2025-11-25T22:27:57.282" v="1560" actId="47"/>
        <pc:sldMkLst>
          <pc:docMk/>
          <pc:sldMk cId="0" sldId="1052"/>
        </pc:sldMkLst>
      </pc:sldChg>
      <pc:sldChg chg="modSp add del">
        <pc:chgData name="LAMIAE BEZZAZ" userId="f9bc3cc0-8e1c-4944-afa8-b4b36bbf20e1" providerId="ADAL" clId="{407C6045-A8F5-4F53-B92E-7E1FEFDC4B3F}" dt="2025-11-25T22:31:55.969" v="1610"/>
        <pc:sldMkLst>
          <pc:docMk/>
          <pc:sldMk cId="0" sldId="1069"/>
        </pc:sldMkLst>
        <pc:spChg chg="mod">
          <ac:chgData name="LAMIAE BEZZAZ" userId="f9bc3cc0-8e1c-4944-afa8-b4b36bbf20e1" providerId="ADAL" clId="{407C6045-A8F5-4F53-B92E-7E1FEFDC4B3F}" dt="2025-11-25T22:31:55.969" v="1610"/>
          <ac:spMkLst>
            <pc:docMk/>
            <pc:sldMk cId="0" sldId="1069"/>
            <ac:spMk id="6" creationId="{00000000-0000-0000-0000-000000000000}"/>
          </ac:spMkLst>
        </pc:spChg>
        <pc:spChg chg="mod">
          <ac:chgData name="LAMIAE BEZZAZ" userId="f9bc3cc0-8e1c-4944-afa8-b4b36bbf20e1" providerId="ADAL" clId="{407C6045-A8F5-4F53-B92E-7E1FEFDC4B3F}" dt="2025-11-25T22:31:37.302" v="1609" actId="12788"/>
          <ac:spMkLst>
            <pc:docMk/>
            <pc:sldMk cId="0" sldId="1069"/>
            <ac:spMk id="11" creationId="{00000000-0000-0000-0000-000000000000}"/>
          </ac:spMkLst>
        </pc:spChg>
      </pc:sldChg>
      <pc:sldChg chg="add del">
        <pc:chgData name="LAMIAE BEZZAZ" userId="f9bc3cc0-8e1c-4944-afa8-b4b36bbf20e1" providerId="ADAL" clId="{407C6045-A8F5-4F53-B92E-7E1FEFDC4B3F}" dt="2025-11-25T22:27:46.358" v="1556" actId="47"/>
        <pc:sldMkLst>
          <pc:docMk/>
          <pc:sldMk cId="0" sldId="1070"/>
        </pc:sldMkLst>
      </pc:sldChg>
      <pc:sldChg chg="add del">
        <pc:chgData name="LAMIAE BEZZAZ" userId="f9bc3cc0-8e1c-4944-afa8-b4b36bbf20e1" providerId="ADAL" clId="{407C6045-A8F5-4F53-B92E-7E1FEFDC4B3F}" dt="2025-11-25T22:27:50.806" v="1558" actId="47"/>
        <pc:sldMkLst>
          <pc:docMk/>
          <pc:sldMk cId="0" sldId="1071"/>
        </pc:sldMkLst>
      </pc:sldChg>
      <pc:sldChg chg="add del">
        <pc:chgData name="LAMIAE BEZZAZ" userId="f9bc3cc0-8e1c-4944-afa8-b4b36bbf20e1" providerId="ADAL" clId="{407C6045-A8F5-4F53-B92E-7E1FEFDC4B3F}" dt="2025-11-25T22:27:52.040" v="1559" actId="47"/>
        <pc:sldMkLst>
          <pc:docMk/>
          <pc:sldMk cId="0" sldId="1072"/>
        </pc:sldMkLst>
      </pc:sldChg>
      <pc:sldChg chg="add del">
        <pc:chgData name="LAMIAE BEZZAZ" userId="f9bc3cc0-8e1c-4944-afa8-b4b36bbf20e1" providerId="ADAL" clId="{407C6045-A8F5-4F53-B92E-7E1FEFDC4B3F}" dt="2025-11-25T22:27:58.987" v="1561" actId="47"/>
        <pc:sldMkLst>
          <pc:docMk/>
          <pc:sldMk cId="0" sldId="1073"/>
        </pc:sldMkLst>
      </pc:sldChg>
      <pc:sldChg chg="add del">
        <pc:chgData name="LAMIAE BEZZAZ" userId="f9bc3cc0-8e1c-4944-afa8-b4b36bbf20e1" providerId="ADAL" clId="{407C6045-A8F5-4F53-B92E-7E1FEFDC4B3F}" dt="2025-11-25T22:28:19.792" v="1566" actId="47"/>
        <pc:sldMkLst>
          <pc:docMk/>
          <pc:sldMk cId="0" sldId="1076"/>
        </pc:sldMkLst>
      </pc:sldChg>
      <pc:sldChg chg="modSp add del">
        <pc:chgData name="LAMIAE BEZZAZ" userId="f9bc3cc0-8e1c-4944-afa8-b4b36bbf20e1" providerId="ADAL" clId="{407C6045-A8F5-4F53-B92E-7E1FEFDC4B3F}" dt="2025-11-25T22:28:18.917" v="1565" actId="47"/>
        <pc:sldMkLst>
          <pc:docMk/>
          <pc:sldMk cId="0" sldId="1077"/>
        </pc:sldMkLst>
        <pc:spChg chg="mod">
          <ac:chgData name="LAMIAE BEZZAZ" userId="f9bc3cc0-8e1c-4944-afa8-b4b36bbf20e1" providerId="ADAL" clId="{407C6045-A8F5-4F53-B92E-7E1FEFDC4B3F}" dt="2025-11-25T22:28:14.753" v="1564" actId="1076"/>
          <ac:spMkLst>
            <pc:docMk/>
            <pc:sldMk cId="0" sldId="1077"/>
            <ac:spMk id="11" creationId="{06AFD61D-C5B7-4934-858C-87E5F02B8EE3}"/>
          </ac:spMkLst>
        </pc:spChg>
      </pc:sldChg>
      <pc:sldChg chg="add del">
        <pc:chgData name="LAMIAE BEZZAZ" userId="f9bc3cc0-8e1c-4944-afa8-b4b36bbf20e1" providerId="ADAL" clId="{407C6045-A8F5-4F53-B92E-7E1FEFDC4B3F}" dt="2025-11-25T22:27:49.928" v="1557" actId="47"/>
        <pc:sldMkLst>
          <pc:docMk/>
          <pc:sldMk cId="0" sldId="1085"/>
        </pc:sldMkLst>
      </pc:sldChg>
      <pc:sldChg chg="ord">
        <pc:chgData name="LAMIAE BEZZAZ" userId="f9bc3cc0-8e1c-4944-afa8-b4b36bbf20e1" providerId="ADAL" clId="{407C6045-A8F5-4F53-B92E-7E1FEFDC4B3F}" dt="2025-11-25T22:23:52.772" v="1549"/>
        <pc:sldMkLst>
          <pc:docMk/>
          <pc:sldMk cId="1289704945" sldId="1238"/>
        </pc:sldMkLst>
      </pc:sldChg>
      <pc:sldChg chg="add">
        <pc:chgData name="LAMIAE BEZZAZ" userId="f9bc3cc0-8e1c-4944-afa8-b4b36bbf20e1" providerId="ADAL" clId="{407C6045-A8F5-4F53-B92E-7E1FEFDC4B3F}" dt="2025-11-25T21:08:36.443" v="7"/>
        <pc:sldMkLst>
          <pc:docMk/>
          <pc:sldMk cId="3791451334" sldId="1247"/>
        </pc:sldMkLst>
      </pc:sldChg>
      <pc:sldChg chg="addSp delSp modSp">
        <pc:chgData name="LAMIAE BEZZAZ" userId="f9bc3cc0-8e1c-4944-afa8-b4b36bbf20e1" providerId="ADAL" clId="{407C6045-A8F5-4F53-B92E-7E1FEFDC4B3F}" dt="2025-11-25T21:07:44.563" v="6" actId="14100"/>
        <pc:sldMkLst>
          <pc:docMk/>
          <pc:sldMk cId="2939260061" sldId="1250"/>
        </pc:sldMkLst>
        <pc:picChg chg="add mod">
          <ac:chgData name="LAMIAE BEZZAZ" userId="f9bc3cc0-8e1c-4944-afa8-b4b36bbf20e1" providerId="ADAL" clId="{407C6045-A8F5-4F53-B92E-7E1FEFDC4B3F}" dt="2025-11-25T21:07:44.563" v="6" actId="14100"/>
          <ac:picMkLst>
            <pc:docMk/>
            <pc:sldMk cId="2939260061" sldId="1250"/>
            <ac:picMk id="3" creationId="{32FBCAAF-85B0-43D2-B23B-58470FE9CF65}"/>
          </ac:picMkLst>
        </pc:picChg>
        <pc:picChg chg="del">
          <ac:chgData name="LAMIAE BEZZAZ" userId="f9bc3cc0-8e1c-4944-afa8-b4b36bbf20e1" providerId="ADAL" clId="{407C6045-A8F5-4F53-B92E-7E1FEFDC4B3F}" dt="2025-11-25T21:07:07.277" v="0" actId="478"/>
          <ac:picMkLst>
            <pc:docMk/>
            <pc:sldMk cId="2939260061" sldId="1250"/>
            <ac:picMk id="4" creationId="{D780928F-DBA0-41E7-A7A7-7EFAB37738EC}"/>
          </ac:picMkLst>
        </pc:picChg>
      </pc:sldChg>
      <pc:sldChg chg="del">
        <pc:chgData name="LAMIAE BEZZAZ" userId="f9bc3cc0-8e1c-4944-afa8-b4b36bbf20e1" providerId="ADAL" clId="{407C6045-A8F5-4F53-B92E-7E1FEFDC4B3F}" dt="2025-11-25T21:08:38.649" v="8" actId="47"/>
        <pc:sldMkLst>
          <pc:docMk/>
          <pc:sldMk cId="569840191" sldId="1253"/>
        </pc:sldMkLst>
      </pc:sldChg>
      <pc:sldChg chg="modSp">
        <pc:chgData name="LAMIAE BEZZAZ" userId="f9bc3cc0-8e1c-4944-afa8-b4b36bbf20e1" providerId="ADAL" clId="{407C6045-A8F5-4F53-B92E-7E1FEFDC4B3F}" dt="2025-11-25T21:14:07.410" v="126" actId="207"/>
        <pc:sldMkLst>
          <pc:docMk/>
          <pc:sldMk cId="2808969673" sldId="1256"/>
        </pc:sldMkLst>
        <pc:spChg chg="mod">
          <ac:chgData name="LAMIAE BEZZAZ" userId="f9bc3cc0-8e1c-4944-afa8-b4b36bbf20e1" providerId="ADAL" clId="{407C6045-A8F5-4F53-B92E-7E1FEFDC4B3F}" dt="2025-11-25T21:12:30.263" v="58" actId="14100"/>
          <ac:spMkLst>
            <pc:docMk/>
            <pc:sldMk cId="2808969673" sldId="1256"/>
            <ac:spMk id="9" creationId="{774B2A10-15A9-8282-CED3-93E92DD6F21F}"/>
          </ac:spMkLst>
        </pc:spChg>
        <pc:spChg chg="mod">
          <ac:chgData name="LAMIAE BEZZAZ" userId="f9bc3cc0-8e1c-4944-afa8-b4b36bbf20e1" providerId="ADAL" clId="{407C6045-A8F5-4F53-B92E-7E1FEFDC4B3F}" dt="2025-11-25T21:14:07.410" v="126" actId="207"/>
          <ac:spMkLst>
            <pc:docMk/>
            <pc:sldMk cId="2808969673" sldId="1256"/>
            <ac:spMk id="15" creationId="{5746AB9A-7886-DD60-98B7-1FF83C8176F0}"/>
          </ac:spMkLst>
        </pc:spChg>
      </pc:sldChg>
      <pc:sldChg chg="addSp delSp modSp">
        <pc:chgData name="LAMIAE BEZZAZ" userId="f9bc3cc0-8e1c-4944-afa8-b4b36bbf20e1" providerId="ADAL" clId="{407C6045-A8F5-4F53-B92E-7E1FEFDC4B3F}" dt="2025-11-25T21:27:23.041" v="317" actId="207"/>
        <pc:sldMkLst>
          <pc:docMk/>
          <pc:sldMk cId="2628018805" sldId="1257"/>
        </pc:sldMkLst>
        <pc:spChg chg="mod">
          <ac:chgData name="LAMIAE BEZZAZ" userId="f9bc3cc0-8e1c-4944-afa8-b4b36bbf20e1" providerId="ADAL" clId="{407C6045-A8F5-4F53-B92E-7E1FEFDC4B3F}" dt="2025-11-25T21:17:23.963" v="160" actId="20577"/>
          <ac:spMkLst>
            <pc:docMk/>
            <pc:sldMk cId="2628018805" sldId="1257"/>
            <ac:spMk id="2" creationId="{583C7D74-DEBB-7789-512B-54CE6CA6A9DF}"/>
          </ac:spMkLst>
        </pc:spChg>
        <pc:spChg chg="mod">
          <ac:chgData name="LAMIAE BEZZAZ" userId="f9bc3cc0-8e1c-4944-afa8-b4b36bbf20e1" providerId="ADAL" clId="{407C6045-A8F5-4F53-B92E-7E1FEFDC4B3F}" dt="2025-11-25T21:27:23.041" v="317" actId="207"/>
          <ac:spMkLst>
            <pc:docMk/>
            <pc:sldMk cId="2628018805" sldId="1257"/>
            <ac:spMk id="6" creationId="{25B19C6E-B318-49E6-A518-4E9C344784FB}"/>
          </ac:spMkLst>
        </pc:spChg>
        <pc:picChg chg="del">
          <ac:chgData name="LAMIAE BEZZAZ" userId="f9bc3cc0-8e1c-4944-afa8-b4b36bbf20e1" providerId="ADAL" clId="{407C6045-A8F5-4F53-B92E-7E1FEFDC4B3F}" dt="2025-11-25T21:17:32.419" v="161" actId="478"/>
          <ac:picMkLst>
            <pc:docMk/>
            <pc:sldMk cId="2628018805" sldId="1257"/>
            <ac:picMk id="5" creationId="{6621B499-64DB-CD0E-EB70-A8311B55E4BE}"/>
          </ac:picMkLst>
        </pc:picChg>
        <pc:picChg chg="add">
          <ac:chgData name="LAMIAE BEZZAZ" userId="f9bc3cc0-8e1c-4944-afa8-b4b36bbf20e1" providerId="ADAL" clId="{407C6045-A8F5-4F53-B92E-7E1FEFDC4B3F}" dt="2025-11-25T21:17:33.059" v="162"/>
          <ac:picMkLst>
            <pc:docMk/>
            <pc:sldMk cId="2628018805" sldId="1257"/>
            <ac:picMk id="7" creationId="{ACA55C39-EC64-4457-AAB7-4C10EC149A8E}"/>
          </ac:picMkLst>
        </pc:picChg>
      </pc:sldChg>
      <pc:sldChg chg="del">
        <pc:chgData name="LAMIAE BEZZAZ" userId="f9bc3cc0-8e1c-4944-afa8-b4b36bbf20e1" providerId="ADAL" clId="{407C6045-A8F5-4F53-B92E-7E1FEFDC4B3F}" dt="2025-11-25T22:15:34.980" v="1451" actId="47"/>
        <pc:sldMkLst>
          <pc:docMk/>
          <pc:sldMk cId="1517736547" sldId="1260"/>
        </pc:sldMkLst>
      </pc:sldChg>
      <pc:sldChg chg="del">
        <pc:chgData name="LAMIAE BEZZAZ" userId="f9bc3cc0-8e1c-4944-afa8-b4b36bbf20e1" providerId="ADAL" clId="{407C6045-A8F5-4F53-B92E-7E1FEFDC4B3F}" dt="2025-11-25T22:15:35.354" v="1452" actId="47"/>
        <pc:sldMkLst>
          <pc:docMk/>
          <pc:sldMk cId="3874834042" sldId="1261"/>
        </pc:sldMkLst>
      </pc:sldChg>
      <pc:sldChg chg="del">
        <pc:chgData name="LAMIAE BEZZAZ" userId="f9bc3cc0-8e1c-4944-afa8-b4b36bbf20e1" providerId="ADAL" clId="{407C6045-A8F5-4F53-B92E-7E1FEFDC4B3F}" dt="2025-11-25T22:15:35.655" v="1453" actId="47"/>
        <pc:sldMkLst>
          <pc:docMk/>
          <pc:sldMk cId="831378798" sldId="1262"/>
        </pc:sldMkLst>
      </pc:sldChg>
      <pc:sldChg chg="del">
        <pc:chgData name="LAMIAE BEZZAZ" userId="f9bc3cc0-8e1c-4944-afa8-b4b36bbf20e1" providerId="ADAL" clId="{407C6045-A8F5-4F53-B92E-7E1FEFDC4B3F}" dt="2025-11-25T22:15:35.894" v="1454" actId="47"/>
        <pc:sldMkLst>
          <pc:docMk/>
          <pc:sldMk cId="3329846770" sldId="1263"/>
        </pc:sldMkLst>
      </pc:sldChg>
      <pc:sldChg chg="del">
        <pc:chgData name="LAMIAE BEZZAZ" userId="f9bc3cc0-8e1c-4944-afa8-b4b36bbf20e1" providerId="ADAL" clId="{407C6045-A8F5-4F53-B92E-7E1FEFDC4B3F}" dt="2025-11-25T22:15:36.261" v="1455" actId="47"/>
        <pc:sldMkLst>
          <pc:docMk/>
          <pc:sldMk cId="2198095816" sldId="1264"/>
        </pc:sldMkLst>
      </pc:sldChg>
      <pc:sldChg chg="del">
        <pc:chgData name="LAMIAE BEZZAZ" userId="f9bc3cc0-8e1c-4944-afa8-b4b36bbf20e1" providerId="ADAL" clId="{407C6045-A8F5-4F53-B92E-7E1FEFDC4B3F}" dt="2025-11-25T22:15:36.578" v="1456" actId="47"/>
        <pc:sldMkLst>
          <pc:docMk/>
          <pc:sldMk cId="4180202240" sldId="1265"/>
        </pc:sldMkLst>
      </pc:sldChg>
      <pc:sldChg chg="del">
        <pc:chgData name="LAMIAE BEZZAZ" userId="f9bc3cc0-8e1c-4944-afa8-b4b36bbf20e1" providerId="ADAL" clId="{407C6045-A8F5-4F53-B92E-7E1FEFDC4B3F}" dt="2025-11-25T22:15:36.981" v="1457" actId="47"/>
        <pc:sldMkLst>
          <pc:docMk/>
          <pc:sldMk cId="3037556951" sldId="1266"/>
        </pc:sldMkLst>
      </pc:sldChg>
      <pc:sldChg chg="del">
        <pc:chgData name="LAMIAE BEZZAZ" userId="f9bc3cc0-8e1c-4944-afa8-b4b36bbf20e1" providerId="ADAL" clId="{407C6045-A8F5-4F53-B92E-7E1FEFDC4B3F}" dt="2025-11-25T22:15:37.298" v="1458" actId="47"/>
        <pc:sldMkLst>
          <pc:docMk/>
          <pc:sldMk cId="1897029616" sldId="1267"/>
        </pc:sldMkLst>
      </pc:sldChg>
      <pc:sldChg chg="del">
        <pc:chgData name="LAMIAE BEZZAZ" userId="f9bc3cc0-8e1c-4944-afa8-b4b36bbf20e1" providerId="ADAL" clId="{407C6045-A8F5-4F53-B92E-7E1FEFDC4B3F}" dt="2025-11-25T22:15:39.004" v="1462" actId="47"/>
        <pc:sldMkLst>
          <pc:docMk/>
          <pc:sldMk cId="3876563714" sldId="1268"/>
        </pc:sldMkLst>
      </pc:sldChg>
      <pc:sldChg chg="del">
        <pc:chgData name="LAMIAE BEZZAZ" userId="f9bc3cc0-8e1c-4944-afa8-b4b36bbf20e1" providerId="ADAL" clId="{407C6045-A8F5-4F53-B92E-7E1FEFDC4B3F}" dt="2025-11-25T22:15:38.097" v="1460" actId="47"/>
        <pc:sldMkLst>
          <pc:docMk/>
          <pc:sldMk cId="3116032352" sldId="1269"/>
        </pc:sldMkLst>
      </pc:sldChg>
      <pc:sldChg chg="del">
        <pc:chgData name="LAMIAE BEZZAZ" userId="f9bc3cc0-8e1c-4944-afa8-b4b36bbf20e1" providerId="ADAL" clId="{407C6045-A8F5-4F53-B92E-7E1FEFDC4B3F}" dt="2025-11-25T22:15:38.735" v="1461" actId="47"/>
        <pc:sldMkLst>
          <pc:docMk/>
          <pc:sldMk cId="3151239725" sldId="1270"/>
        </pc:sldMkLst>
      </pc:sldChg>
      <pc:sldChg chg="del">
        <pc:chgData name="LAMIAE BEZZAZ" userId="f9bc3cc0-8e1c-4944-afa8-b4b36bbf20e1" providerId="ADAL" clId="{407C6045-A8F5-4F53-B92E-7E1FEFDC4B3F}" dt="2025-11-25T22:15:40.171" v="1464" actId="47"/>
        <pc:sldMkLst>
          <pc:docMk/>
          <pc:sldMk cId="2852091899" sldId="1271"/>
        </pc:sldMkLst>
      </pc:sldChg>
      <pc:sldChg chg="del">
        <pc:chgData name="LAMIAE BEZZAZ" userId="f9bc3cc0-8e1c-4944-afa8-b4b36bbf20e1" providerId="ADAL" clId="{407C6045-A8F5-4F53-B92E-7E1FEFDC4B3F}" dt="2025-11-25T22:15:41.378" v="1468" actId="47"/>
        <pc:sldMkLst>
          <pc:docMk/>
          <pc:sldMk cId="3315981515" sldId="1272"/>
        </pc:sldMkLst>
      </pc:sldChg>
      <pc:sldChg chg="del">
        <pc:chgData name="LAMIAE BEZZAZ" userId="f9bc3cc0-8e1c-4944-afa8-b4b36bbf20e1" providerId="ADAL" clId="{407C6045-A8F5-4F53-B92E-7E1FEFDC4B3F}" dt="2025-11-25T22:15:39.714" v="1463" actId="47"/>
        <pc:sldMkLst>
          <pc:docMk/>
          <pc:sldMk cId="1970353086" sldId="1274"/>
        </pc:sldMkLst>
      </pc:sldChg>
      <pc:sldChg chg="del">
        <pc:chgData name="LAMIAE BEZZAZ" userId="f9bc3cc0-8e1c-4944-afa8-b4b36bbf20e1" providerId="ADAL" clId="{407C6045-A8F5-4F53-B92E-7E1FEFDC4B3F}" dt="2025-11-25T22:15:43.201" v="1473" actId="47"/>
        <pc:sldMkLst>
          <pc:docMk/>
          <pc:sldMk cId="3360109884" sldId="1275"/>
        </pc:sldMkLst>
      </pc:sldChg>
      <pc:sldChg chg="del">
        <pc:chgData name="LAMIAE BEZZAZ" userId="f9bc3cc0-8e1c-4944-afa8-b4b36bbf20e1" providerId="ADAL" clId="{407C6045-A8F5-4F53-B92E-7E1FEFDC4B3F}" dt="2025-11-25T22:15:42.894" v="1472" actId="47"/>
        <pc:sldMkLst>
          <pc:docMk/>
          <pc:sldMk cId="1821203754" sldId="1276"/>
        </pc:sldMkLst>
      </pc:sldChg>
      <pc:sldChg chg="del">
        <pc:chgData name="LAMIAE BEZZAZ" userId="f9bc3cc0-8e1c-4944-afa8-b4b36bbf20e1" providerId="ADAL" clId="{407C6045-A8F5-4F53-B92E-7E1FEFDC4B3F}" dt="2025-11-25T22:15:41.630" v="1469" actId="47"/>
        <pc:sldMkLst>
          <pc:docMk/>
          <pc:sldMk cId="2087436537" sldId="1277"/>
        </pc:sldMkLst>
      </pc:sldChg>
      <pc:sldChg chg="del">
        <pc:chgData name="LAMIAE BEZZAZ" userId="f9bc3cc0-8e1c-4944-afa8-b4b36bbf20e1" providerId="ADAL" clId="{407C6045-A8F5-4F53-B92E-7E1FEFDC4B3F}" dt="2025-11-25T22:15:41.109" v="1467" actId="47"/>
        <pc:sldMkLst>
          <pc:docMk/>
          <pc:sldMk cId="2022729163" sldId="1278"/>
        </pc:sldMkLst>
      </pc:sldChg>
      <pc:sldChg chg="del">
        <pc:chgData name="LAMIAE BEZZAZ" userId="f9bc3cc0-8e1c-4944-afa8-b4b36bbf20e1" providerId="ADAL" clId="{407C6045-A8F5-4F53-B92E-7E1FEFDC4B3F}" dt="2025-11-25T22:15:40.808" v="1466" actId="47"/>
        <pc:sldMkLst>
          <pc:docMk/>
          <pc:sldMk cId="431646316" sldId="1279"/>
        </pc:sldMkLst>
      </pc:sldChg>
      <pc:sldChg chg="del">
        <pc:chgData name="LAMIAE BEZZAZ" userId="f9bc3cc0-8e1c-4944-afa8-b4b36bbf20e1" providerId="ADAL" clId="{407C6045-A8F5-4F53-B92E-7E1FEFDC4B3F}" dt="2025-11-25T22:15:42.470" v="1471" actId="47"/>
        <pc:sldMkLst>
          <pc:docMk/>
          <pc:sldMk cId="3177480466" sldId="1280"/>
        </pc:sldMkLst>
      </pc:sldChg>
      <pc:sldChg chg="del">
        <pc:chgData name="LAMIAE BEZZAZ" userId="f9bc3cc0-8e1c-4944-afa8-b4b36bbf20e1" providerId="ADAL" clId="{407C6045-A8F5-4F53-B92E-7E1FEFDC4B3F}" dt="2025-11-25T22:15:40.505" v="1465" actId="47"/>
        <pc:sldMkLst>
          <pc:docMk/>
          <pc:sldMk cId="3764959327" sldId="1282"/>
        </pc:sldMkLst>
      </pc:sldChg>
      <pc:sldChg chg="del">
        <pc:chgData name="LAMIAE BEZZAZ" userId="f9bc3cc0-8e1c-4944-afa8-b4b36bbf20e1" providerId="ADAL" clId="{407C6045-A8F5-4F53-B92E-7E1FEFDC4B3F}" dt="2025-11-25T22:15:42.090" v="1470" actId="47"/>
        <pc:sldMkLst>
          <pc:docMk/>
          <pc:sldMk cId="538720269" sldId="1283"/>
        </pc:sldMkLst>
      </pc:sldChg>
      <pc:sldChg chg="del">
        <pc:chgData name="LAMIAE BEZZAZ" userId="f9bc3cc0-8e1c-4944-afa8-b4b36bbf20e1" providerId="ADAL" clId="{407C6045-A8F5-4F53-B92E-7E1FEFDC4B3F}" dt="2025-11-25T22:15:43.549" v="1474" actId="47"/>
        <pc:sldMkLst>
          <pc:docMk/>
          <pc:sldMk cId="2243170657" sldId="1284"/>
        </pc:sldMkLst>
      </pc:sldChg>
      <pc:sldChg chg="add del">
        <pc:chgData name="LAMIAE BEZZAZ" userId="f9bc3cc0-8e1c-4944-afa8-b4b36bbf20e1" providerId="ADAL" clId="{407C6045-A8F5-4F53-B92E-7E1FEFDC4B3F}" dt="2025-11-25T21:11:05.190" v="41"/>
        <pc:sldMkLst>
          <pc:docMk/>
          <pc:sldMk cId="466272011" sldId="1291"/>
        </pc:sldMkLst>
      </pc:sldChg>
      <pc:sldChg chg="addSp delSp modSp add">
        <pc:chgData name="LAMIAE BEZZAZ" userId="f9bc3cc0-8e1c-4944-afa8-b4b36bbf20e1" providerId="ADAL" clId="{407C6045-A8F5-4F53-B92E-7E1FEFDC4B3F}" dt="2025-11-25T22:13:28.869" v="1431"/>
        <pc:sldMkLst>
          <pc:docMk/>
          <pc:sldMk cId="609595213" sldId="1291"/>
        </pc:sldMkLst>
        <pc:spChg chg="mod">
          <ac:chgData name="LAMIAE BEZZAZ" userId="f9bc3cc0-8e1c-4944-afa8-b4b36bbf20e1" providerId="ADAL" clId="{407C6045-A8F5-4F53-B92E-7E1FEFDC4B3F}" dt="2025-11-25T21:48:03.406" v="811" actId="20577"/>
          <ac:spMkLst>
            <pc:docMk/>
            <pc:sldMk cId="609595213" sldId="1291"/>
            <ac:spMk id="2" creationId="{583C7D74-DEBB-7789-512B-54CE6CA6A9DF}"/>
          </ac:spMkLst>
        </pc:spChg>
        <pc:spChg chg="mod">
          <ac:chgData name="LAMIAE BEZZAZ" userId="f9bc3cc0-8e1c-4944-afa8-b4b36bbf20e1" providerId="ADAL" clId="{407C6045-A8F5-4F53-B92E-7E1FEFDC4B3F}" dt="2025-11-25T21:27:10.217" v="315" actId="207"/>
          <ac:spMkLst>
            <pc:docMk/>
            <pc:sldMk cId="609595213" sldId="1291"/>
            <ac:spMk id="6" creationId="{25B19C6E-B318-49E6-A518-4E9C344784FB}"/>
          </ac:spMkLst>
        </pc:spChg>
        <pc:picChg chg="add">
          <ac:chgData name="LAMIAE BEZZAZ" userId="f9bc3cc0-8e1c-4944-afa8-b4b36bbf20e1" providerId="ADAL" clId="{407C6045-A8F5-4F53-B92E-7E1FEFDC4B3F}" dt="2025-11-25T22:13:28.869" v="1431"/>
          <ac:picMkLst>
            <pc:docMk/>
            <pc:sldMk cId="609595213" sldId="1291"/>
            <ac:picMk id="5" creationId="{3E8AC075-AA89-421F-98C5-0C84BF8214F6}"/>
          </ac:picMkLst>
        </pc:picChg>
        <pc:picChg chg="del">
          <ac:chgData name="LAMIAE BEZZAZ" userId="f9bc3cc0-8e1c-4944-afa8-b4b36bbf20e1" providerId="ADAL" clId="{407C6045-A8F5-4F53-B92E-7E1FEFDC4B3F}" dt="2025-11-25T22:13:28.017" v="1430" actId="478"/>
          <ac:picMkLst>
            <pc:docMk/>
            <pc:sldMk cId="609595213" sldId="1291"/>
            <ac:picMk id="7" creationId="{ACA55C39-EC64-4457-AAB7-4C10EC149A8E}"/>
          </ac:picMkLst>
        </pc:picChg>
      </pc:sldChg>
      <pc:sldChg chg="modSp add">
        <pc:chgData name="LAMIAE BEZZAZ" userId="f9bc3cc0-8e1c-4944-afa8-b4b36bbf20e1" providerId="ADAL" clId="{407C6045-A8F5-4F53-B92E-7E1FEFDC4B3F}" dt="2025-11-25T21:26:53.317" v="314" actId="207"/>
        <pc:sldMkLst>
          <pc:docMk/>
          <pc:sldMk cId="247706506" sldId="1292"/>
        </pc:sldMkLst>
        <pc:spChg chg="mod">
          <ac:chgData name="LAMIAE BEZZAZ" userId="f9bc3cc0-8e1c-4944-afa8-b4b36bbf20e1" providerId="ADAL" clId="{407C6045-A8F5-4F53-B92E-7E1FEFDC4B3F}" dt="2025-11-25T21:26:53.317" v="314" actId="207"/>
          <ac:spMkLst>
            <pc:docMk/>
            <pc:sldMk cId="247706506" sldId="1292"/>
            <ac:spMk id="6" creationId="{25B19C6E-B318-49E6-A518-4E9C344784FB}"/>
          </ac:spMkLst>
        </pc:spChg>
      </pc:sldChg>
      <pc:sldChg chg="addSp delSp modSp add replId">
        <pc:chgData name="LAMIAE BEZZAZ" userId="f9bc3cc0-8e1c-4944-afa8-b4b36bbf20e1" providerId="ADAL" clId="{407C6045-A8F5-4F53-B92E-7E1FEFDC4B3F}" dt="2025-11-25T22:13:24.090" v="1429"/>
        <pc:sldMkLst>
          <pc:docMk/>
          <pc:sldMk cId="373460704" sldId="1293"/>
        </pc:sldMkLst>
        <pc:spChg chg="mod">
          <ac:chgData name="LAMIAE BEZZAZ" userId="f9bc3cc0-8e1c-4944-afa8-b4b36bbf20e1" providerId="ADAL" clId="{407C6045-A8F5-4F53-B92E-7E1FEFDC4B3F}" dt="2025-11-25T21:48:55.467" v="849" actId="20577"/>
          <ac:spMkLst>
            <pc:docMk/>
            <pc:sldMk cId="373460704" sldId="1293"/>
            <ac:spMk id="2" creationId="{583C7D74-DEBB-7789-512B-54CE6CA6A9DF}"/>
          </ac:spMkLst>
        </pc:spChg>
        <pc:spChg chg="mod">
          <ac:chgData name="LAMIAE BEZZAZ" userId="f9bc3cc0-8e1c-4944-afa8-b4b36bbf20e1" providerId="ADAL" clId="{407C6045-A8F5-4F53-B92E-7E1FEFDC4B3F}" dt="2025-11-25T21:26:40.403" v="312" actId="20577"/>
          <ac:spMkLst>
            <pc:docMk/>
            <pc:sldMk cId="373460704" sldId="1293"/>
            <ac:spMk id="6" creationId="{25B19C6E-B318-49E6-A518-4E9C344784FB}"/>
          </ac:spMkLst>
        </pc:spChg>
        <pc:picChg chg="add">
          <ac:chgData name="LAMIAE BEZZAZ" userId="f9bc3cc0-8e1c-4944-afa8-b4b36bbf20e1" providerId="ADAL" clId="{407C6045-A8F5-4F53-B92E-7E1FEFDC4B3F}" dt="2025-11-25T22:13:24.090" v="1429"/>
          <ac:picMkLst>
            <pc:docMk/>
            <pc:sldMk cId="373460704" sldId="1293"/>
            <ac:picMk id="5" creationId="{74499923-5D8F-4C67-A4DD-8EDF575924AE}"/>
          </ac:picMkLst>
        </pc:picChg>
        <pc:picChg chg="del">
          <ac:chgData name="LAMIAE BEZZAZ" userId="f9bc3cc0-8e1c-4944-afa8-b4b36bbf20e1" providerId="ADAL" clId="{407C6045-A8F5-4F53-B92E-7E1FEFDC4B3F}" dt="2025-11-25T22:13:23.513" v="1428" actId="478"/>
          <ac:picMkLst>
            <pc:docMk/>
            <pc:sldMk cId="373460704" sldId="1293"/>
            <ac:picMk id="7" creationId="{ACA55C39-EC64-4457-AAB7-4C10EC149A8E}"/>
          </ac:picMkLst>
        </pc:picChg>
      </pc:sldChg>
      <pc:sldChg chg="modSp add del">
        <pc:chgData name="LAMIAE BEZZAZ" userId="f9bc3cc0-8e1c-4944-afa8-b4b36bbf20e1" providerId="ADAL" clId="{407C6045-A8F5-4F53-B92E-7E1FEFDC4B3F}" dt="2025-11-25T21:38:23.852" v="612" actId="47"/>
        <pc:sldMkLst>
          <pc:docMk/>
          <pc:sldMk cId="4100382405" sldId="1294"/>
        </pc:sldMkLst>
        <pc:spChg chg="mod">
          <ac:chgData name="LAMIAE BEZZAZ" userId="f9bc3cc0-8e1c-4944-afa8-b4b36bbf20e1" providerId="ADAL" clId="{407C6045-A8F5-4F53-B92E-7E1FEFDC4B3F}" dt="2025-11-25T21:38:14.883" v="606" actId="21"/>
          <ac:spMkLst>
            <pc:docMk/>
            <pc:sldMk cId="4100382405" sldId="1294"/>
            <ac:spMk id="3" creationId="{02FDACE6-61FD-4B83-B6F9-F304C6346A29}"/>
          </ac:spMkLst>
        </pc:spChg>
      </pc:sldChg>
      <pc:sldChg chg="addSp delSp modSp add del">
        <pc:chgData name="LAMIAE BEZZAZ" userId="f9bc3cc0-8e1c-4944-afa8-b4b36bbf20e1" providerId="ADAL" clId="{407C6045-A8F5-4F53-B92E-7E1FEFDC4B3F}" dt="2025-11-25T21:46:24.938" v="809" actId="47"/>
        <pc:sldMkLst>
          <pc:docMk/>
          <pc:sldMk cId="3918965650" sldId="1295"/>
        </pc:sldMkLst>
        <pc:spChg chg="mod">
          <ac:chgData name="LAMIAE BEZZAZ" userId="f9bc3cc0-8e1c-4944-afa8-b4b36bbf20e1" providerId="ADAL" clId="{407C6045-A8F5-4F53-B92E-7E1FEFDC4B3F}" dt="2025-11-25T21:36:49.025" v="583" actId="6549"/>
          <ac:spMkLst>
            <pc:docMk/>
            <pc:sldMk cId="3918965650" sldId="1295"/>
            <ac:spMk id="3" creationId="{02FDACE6-61FD-4B83-B6F9-F304C6346A29}"/>
          </ac:spMkLst>
        </pc:spChg>
        <pc:spChg chg="add del mod">
          <ac:chgData name="LAMIAE BEZZAZ" userId="f9bc3cc0-8e1c-4944-afa8-b4b36bbf20e1" providerId="ADAL" clId="{407C6045-A8F5-4F53-B92E-7E1FEFDC4B3F}" dt="2025-11-25T21:36:50.669" v="584"/>
          <ac:spMkLst>
            <pc:docMk/>
            <pc:sldMk cId="3918965650" sldId="1295"/>
            <ac:spMk id="5" creationId="{F22493E7-2ED7-4488-A043-86695029ED9B}"/>
          </ac:spMkLst>
        </pc:spChg>
        <pc:graphicFrameChg chg="add del">
          <ac:chgData name="LAMIAE BEZZAZ" userId="f9bc3cc0-8e1c-4944-afa8-b4b36bbf20e1" providerId="ADAL" clId="{407C6045-A8F5-4F53-B92E-7E1FEFDC4B3F}" dt="2025-11-25T21:36:34.802" v="580" actId="3680"/>
          <ac:graphicFrameMkLst>
            <pc:docMk/>
            <pc:sldMk cId="3918965650" sldId="1295"/>
            <ac:graphicFrameMk id="2" creationId="{6ABDB221-6318-4591-8A04-09A02C1D17B8}"/>
          </ac:graphicFrameMkLst>
        </pc:graphicFrameChg>
      </pc:sldChg>
      <pc:sldChg chg="addSp delSp modSp add del">
        <pc:chgData name="LAMIAE BEZZAZ" userId="f9bc3cc0-8e1c-4944-afa8-b4b36bbf20e1" providerId="ADAL" clId="{407C6045-A8F5-4F53-B92E-7E1FEFDC4B3F}" dt="2025-11-25T21:38:19.404" v="610" actId="2890"/>
        <pc:sldMkLst>
          <pc:docMk/>
          <pc:sldMk cId="4051731938" sldId="1295"/>
        </pc:sldMkLst>
        <pc:spChg chg="add del">
          <ac:chgData name="LAMIAE BEZZAZ" userId="f9bc3cc0-8e1c-4944-afa8-b4b36bbf20e1" providerId="ADAL" clId="{407C6045-A8F5-4F53-B92E-7E1FEFDC4B3F}" dt="2025-11-25T21:38:16.725" v="608" actId="478"/>
          <ac:spMkLst>
            <pc:docMk/>
            <pc:sldMk cId="4051731938" sldId="1295"/>
            <ac:spMk id="3" creationId="{02FDACE6-61FD-4B83-B6F9-F304C6346A29}"/>
          </ac:spMkLst>
        </pc:spChg>
        <pc:spChg chg="add del">
          <ac:chgData name="LAMIAE BEZZAZ" userId="f9bc3cc0-8e1c-4944-afa8-b4b36bbf20e1" providerId="ADAL" clId="{407C6045-A8F5-4F53-B92E-7E1FEFDC4B3F}" dt="2025-11-25T21:38:14.227" v="605"/>
          <ac:spMkLst>
            <pc:docMk/>
            <pc:sldMk cId="4051731938" sldId="1295"/>
            <ac:spMk id="5" creationId="{2D8FA60D-38BD-4B4E-A3B8-269E3D27AB79}"/>
          </ac:spMkLst>
        </pc:spChg>
        <pc:graphicFrameChg chg="add del modGraphic">
          <ac:chgData name="LAMIAE BEZZAZ" userId="f9bc3cc0-8e1c-4944-afa8-b4b36bbf20e1" providerId="ADAL" clId="{407C6045-A8F5-4F53-B92E-7E1FEFDC4B3F}" dt="2025-11-25T21:38:15.404" v="607" actId="3680"/>
          <ac:graphicFrameMkLst>
            <pc:docMk/>
            <pc:sldMk cId="4051731938" sldId="1295"/>
            <ac:graphicFrameMk id="2" creationId="{E29F9AE9-6370-4902-8D36-12A8534AECE7}"/>
          </ac:graphicFrameMkLst>
        </pc:graphicFrameChg>
      </pc:sldChg>
      <pc:sldChg chg="add del">
        <pc:chgData name="LAMIAE BEZZAZ" userId="f9bc3cc0-8e1c-4944-afa8-b4b36bbf20e1" providerId="ADAL" clId="{407C6045-A8F5-4F53-B92E-7E1FEFDC4B3F}" dt="2025-11-25T21:38:18.256" v="609" actId="2890"/>
        <pc:sldMkLst>
          <pc:docMk/>
          <pc:sldMk cId="232999392" sldId="1296"/>
        </pc:sldMkLst>
      </pc:sldChg>
      <pc:sldChg chg="addSp delSp modSp add ord">
        <pc:chgData name="LAMIAE BEZZAZ" userId="f9bc3cc0-8e1c-4944-afa8-b4b36bbf20e1" providerId="ADAL" clId="{407C6045-A8F5-4F53-B92E-7E1FEFDC4B3F}" dt="2025-11-25T22:12:30.453" v="1415" actId="1036"/>
        <pc:sldMkLst>
          <pc:docMk/>
          <pc:sldMk cId="3879019939" sldId="1296"/>
        </pc:sldMkLst>
        <pc:spChg chg="del">
          <ac:chgData name="LAMIAE BEZZAZ" userId="f9bc3cc0-8e1c-4944-afa8-b4b36bbf20e1" providerId="ADAL" clId="{407C6045-A8F5-4F53-B92E-7E1FEFDC4B3F}" dt="2025-11-25T21:38:34.841" v="616" actId="478"/>
          <ac:spMkLst>
            <pc:docMk/>
            <pc:sldMk cId="3879019939" sldId="1296"/>
            <ac:spMk id="3" creationId="{02FDACE6-61FD-4B83-B6F9-F304C6346A29}"/>
          </ac:spMkLst>
        </pc:spChg>
        <pc:spChg chg="mod">
          <ac:chgData name="LAMIAE BEZZAZ" userId="f9bc3cc0-8e1c-4944-afa8-b4b36bbf20e1" providerId="ADAL" clId="{407C6045-A8F5-4F53-B92E-7E1FEFDC4B3F}" dt="2025-11-25T21:49:25" v="869" actId="20577"/>
          <ac:spMkLst>
            <pc:docMk/>
            <pc:sldMk cId="3879019939" sldId="1296"/>
            <ac:spMk id="9" creationId="{77E62522-262C-4F89-13C2-9220782D2503}"/>
          </ac:spMkLst>
        </pc:spChg>
        <pc:graphicFrameChg chg="add mod modGraphic">
          <ac:chgData name="LAMIAE BEZZAZ" userId="f9bc3cc0-8e1c-4944-afa8-b4b36bbf20e1" providerId="ADAL" clId="{407C6045-A8F5-4F53-B92E-7E1FEFDC4B3F}" dt="2025-11-25T21:46:14.768" v="808"/>
          <ac:graphicFrameMkLst>
            <pc:docMk/>
            <pc:sldMk cId="3879019939" sldId="1296"/>
            <ac:graphicFrameMk id="2" creationId="{A6B13ECB-907C-401D-BAF8-29B98473B726}"/>
          </ac:graphicFrameMkLst>
        </pc:graphicFrameChg>
        <pc:graphicFrameChg chg="add del modGraphic">
          <ac:chgData name="LAMIAE BEZZAZ" userId="f9bc3cc0-8e1c-4944-afa8-b4b36bbf20e1" providerId="ADAL" clId="{407C6045-A8F5-4F53-B92E-7E1FEFDC4B3F}" dt="2025-11-25T21:39:32.448" v="650" actId="3680"/>
          <ac:graphicFrameMkLst>
            <pc:docMk/>
            <pc:sldMk cId="3879019939" sldId="1296"/>
            <ac:graphicFrameMk id="5" creationId="{93E4955E-5738-4246-8121-2236565CA101}"/>
          </ac:graphicFrameMkLst>
        </pc:graphicFrameChg>
        <pc:picChg chg="del">
          <ac:chgData name="LAMIAE BEZZAZ" userId="f9bc3cc0-8e1c-4944-afa8-b4b36bbf20e1" providerId="ADAL" clId="{407C6045-A8F5-4F53-B92E-7E1FEFDC4B3F}" dt="2025-11-25T22:12:28.435" v="1413" actId="478"/>
          <ac:picMkLst>
            <pc:docMk/>
            <pc:sldMk cId="3879019939" sldId="1296"/>
            <ac:picMk id="7" creationId="{D88E8C88-B6A1-4B2F-BD88-F8F44F8E48BF}"/>
          </ac:picMkLst>
        </pc:picChg>
        <pc:picChg chg="add mod">
          <ac:chgData name="LAMIAE BEZZAZ" userId="f9bc3cc0-8e1c-4944-afa8-b4b36bbf20e1" providerId="ADAL" clId="{407C6045-A8F5-4F53-B92E-7E1FEFDC4B3F}" dt="2025-11-25T22:12:30.453" v="1415" actId="1036"/>
          <ac:picMkLst>
            <pc:docMk/>
            <pc:sldMk cId="3879019939" sldId="1296"/>
            <ac:picMk id="10" creationId="{4C9E754F-4AF6-463E-A9C6-1188BEBBC154}"/>
          </ac:picMkLst>
        </pc:picChg>
      </pc:sldChg>
      <pc:sldChg chg="addSp delSp modSp add del">
        <pc:chgData name="LAMIAE BEZZAZ" userId="f9bc3cc0-8e1c-4944-afa8-b4b36bbf20e1" providerId="ADAL" clId="{407C6045-A8F5-4F53-B92E-7E1FEFDC4B3F}" dt="2025-11-25T22:12:42.262" v="1419"/>
        <pc:sldMkLst>
          <pc:docMk/>
          <pc:sldMk cId="2608586209" sldId="1297"/>
        </pc:sldMkLst>
        <pc:spChg chg="mod">
          <ac:chgData name="LAMIAE BEZZAZ" userId="f9bc3cc0-8e1c-4944-afa8-b4b36bbf20e1" providerId="ADAL" clId="{407C6045-A8F5-4F53-B92E-7E1FEFDC4B3F}" dt="2025-11-25T21:53:23.421" v="939" actId="20577"/>
          <ac:spMkLst>
            <pc:docMk/>
            <pc:sldMk cId="2608586209" sldId="1297"/>
            <ac:spMk id="9" creationId="{77E62522-262C-4F89-13C2-9220782D2503}"/>
          </ac:spMkLst>
        </pc:spChg>
        <pc:graphicFrameChg chg="modGraphic">
          <ac:chgData name="LAMIAE BEZZAZ" userId="f9bc3cc0-8e1c-4944-afa8-b4b36bbf20e1" providerId="ADAL" clId="{407C6045-A8F5-4F53-B92E-7E1FEFDC4B3F}" dt="2025-11-25T21:53:08.760" v="922" actId="207"/>
          <ac:graphicFrameMkLst>
            <pc:docMk/>
            <pc:sldMk cId="2608586209" sldId="1297"/>
            <ac:graphicFrameMk id="2" creationId="{A6B13ECB-907C-401D-BAF8-29B98473B726}"/>
          </ac:graphicFrameMkLst>
        </pc:graphicFrameChg>
        <pc:picChg chg="add">
          <ac:chgData name="LAMIAE BEZZAZ" userId="f9bc3cc0-8e1c-4944-afa8-b4b36bbf20e1" providerId="ADAL" clId="{407C6045-A8F5-4F53-B92E-7E1FEFDC4B3F}" dt="2025-11-25T22:12:42.262" v="1419"/>
          <ac:picMkLst>
            <pc:docMk/>
            <pc:sldMk cId="2608586209" sldId="1297"/>
            <ac:picMk id="5" creationId="{2B27659D-A4BD-4B22-9298-A19548F4BA06}"/>
          </ac:picMkLst>
        </pc:picChg>
        <pc:picChg chg="del">
          <ac:chgData name="LAMIAE BEZZAZ" userId="f9bc3cc0-8e1c-4944-afa8-b4b36bbf20e1" providerId="ADAL" clId="{407C6045-A8F5-4F53-B92E-7E1FEFDC4B3F}" dt="2025-11-25T22:12:41.612" v="1418" actId="478"/>
          <ac:picMkLst>
            <pc:docMk/>
            <pc:sldMk cId="2608586209" sldId="1297"/>
            <ac:picMk id="7" creationId="{D88E8C88-B6A1-4B2F-BD88-F8F44F8E48BF}"/>
          </ac:picMkLst>
        </pc:picChg>
      </pc:sldChg>
      <pc:sldChg chg="addSp delSp modSp add">
        <pc:chgData name="LAMIAE BEZZAZ" userId="f9bc3cc0-8e1c-4944-afa8-b4b36bbf20e1" providerId="ADAL" clId="{407C6045-A8F5-4F53-B92E-7E1FEFDC4B3F}" dt="2025-11-25T22:12:36.682" v="1417"/>
        <pc:sldMkLst>
          <pc:docMk/>
          <pc:sldMk cId="2283940540" sldId="1298"/>
        </pc:sldMkLst>
        <pc:spChg chg="mod">
          <ac:chgData name="LAMIAE BEZZAZ" userId="f9bc3cc0-8e1c-4944-afa8-b4b36bbf20e1" providerId="ADAL" clId="{407C6045-A8F5-4F53-B92E-7E1FEFDC4B3F}" dt="2025-11-25T21:51:17.604" v="902" actId="20577"/>
          <ac:spMkLst>
            <pc:docMk/>
            <pc:sldMk cId="2283940540" sldId="1298"/>
            <ac:spMk id="9" creationId="{77E62522-262C-4F89-13C2-9220782D2503}"/>
          </ac:spMkLst>
        </pc:spChg>
        <pc:graphicFrameChg chg="modGraphic">
          <ac:chgData name="LAMIAE BEZZAZ" userId="f9bc3cc0-8e1c-4944-afa8-b4b36bbf20e1" providerId="ADAL" clId="{407C6045-A8F5-4F53-B92E-7E1FEFDC4B3F}" dt="2025-11-25T21:50:53.858" v="882" actId="207"/>
          <ac:graphicFrameMkLst>
            <pc:docMk/>
            <pc:sldMk cId="2283940540" sldId="1298"/>
            <ac:graphicFrameMk id="2" creationId="{A6B13ECB-907C-401D-BAF8-29B98473B726}"/>
          </ac:graphicFrameMkLst>
        </pc:graphicFrameChg>
        <pc:picChg chg="add">
          <ac:chgData name="LAMIAE BEZZAZ" userId="f9bc3cc0-8e1c-4944-afa8-b4b36bbf20e1" providerId="ADAL" clId="{407C6045-A8F5-4F53-B92E-7E1FEFDC4B3F}" dt="2025-11-25T22:12:36.682" v="1417"/>
          <ac:picMkLst>
            <pc:docMk/>
            <pc:sldMk cId="2283940540" sldId="1298"/>
            <ac:picMk id="5" creationId="{44C67D46-1ABF-4B29-8B0A-66A0CEEDCB72}"/>
          </ac:picMkLst>
        </pc:picChg>
        <pc:picChg chg="del">
          <ac:chgData name="LAMIAE BEZZAZ" userId="f9bc3cc0-8e1c-4944-afa8-b4b36bbf20e1" providerId="ADAL" clId="{407C6045-A8F5-4F53-B92E-7E1FEFDC4B3F}" dt="2025-11-25T22:12:36.117" v="1416" actId="478"/>
          <ac:picMkLst>
            <pc:docMk/>
            <pc:sldMk cId="2283940540" sldId="1298"/>
            <ac:picMk id="7" creationId="{D88E8C88-B6A1-4B2F-BD88-F8F44F8E48BF}"/>
          </ac:picMkLst>
        </pc:picChg>
      </pc:sldChg>
      <pc:sldChg chg="modSp add">
        <pc:chgData name="LAMIAE BEZZAZ" userId="f9bc3cc0-8e1c-4944-afa8-b4b36bbf20e1" providerId="ADAL" clId="{407C6045-A8F5-4F53-B92E-7E1FEFDC4B3F}" dt="2025-11-25T21:49:50.177" v="874" actId="20577"/>
        <pc:sldMkLst>
          <pc:docMk/>
          <pc:sldMk cId="3135216303" sldId="1299"/>
        </pc:sldMkLst>
        <pc:spChg chg="mod">
          <ac:chgData name="LAMIAE BEZZAZ" userId="f9bc3cc0-8e1c-4944-afa8-b4b36bbf20e1" providerId="ADAL" clId="{407C6045-A8F5-4F53-B92E-7E1FEFDC4B3F}" dt="2025-11-25T21:49:50.177" v="874" actId="20577"/>
          <ac:spMkLst>
            <pc:docMk/>
            <pc:sldMk cId="3135216303" sldId="1299"/>
            <ac:spMk id="9" creationId="{77E62522-262C-4F89-13C2-9220782D2503}"/>
          </ac:spMkLst>
        </pc:spChg>
      </pc:sldChg>
      <pc:sldChg chg="modSp add">
        <pc:chgData name="LAMIAE BEZZAZ" userId="f9bc3cc0-8e1c-4944-afa8-b4b36bbf20e1" providerId="ADAL" clId="{407C6045-A8F5-4F53-B92E-7E1FEFDC4B3F}" dt="2025-11-25T21:51:04.723" v="886" actId="20577"/>
        <pc:sldMkLst>
          <pc:docMk/>
          <pc:sldMk cId="587060422" sldId="1300"/>
        </pc:sldMkLst>
        <pc:spChg chg="mod">
          <ac:chgData name="LAMIAE BEZZAZ" userId="f9bc3cc0-8e1c-4944-afa8-b4b36bbf20e1" providerId="ADAL" clId="{407C6045-A8F5-4F53-B92E-7E1FEFDC4B3F}" dt="2025-11-25T21:51:04.723" v="886" actId="20577"/>
          <ac:spMkLst>
            <pc:docMk/>
            <pc:sldMk cId="587060422" sldId="1300"/>
            <ac:spMk id="9" creationId="{77E62522-262C-4F89-13C2-9220782D2503}"/>
          </ac:spMkLst>
        </pc:spChg>
      </pc:sldChg>
      <pc:sldChg chg="modSp add">
        <pc:chgData name="LAMIAE BEZZAZ" userId="f9bc3cc0-8e1c-4944-afa8-b4b36bbf20e1" providerId="ADAL" clId="{407C6045-A8F5-4F53-B92E-7E1FEFDC4B3F}" dt="2025-11-25T21:53:31.474" v="940"/>
        <pc:sldMkLst>
          <pc:docMk/>
          <pc:sldMk cId="1510977729" sldId="1301"/>
        </pc:sldMkLst>
        <pc:spChg chg="mod">
          <ac:chgData name="LAMIAE BEZZAZ" userId="f9bc3cc0-8e1c-4944-afa8-b4b36bbf20e1" providerId="ADAL" clId="{407C6045-A8F5-4F53-B92E-7E1FEFDC4B3F}" dt="2025-11-25T21:53:31.474" v="940"/>
          <ac:spMkLst>
            <pc:docMk/>
            <pc:sldMk cId="1510977729" sldId="1301"/>
            <ac:spMk id="9" creationId="{77E62522-262C-4F89-13C2-9220782D2503}"/>
          </ac:spMkLst>
        </pc:spChg>
      </pc:sldChg>
      <pc:sldChg chg="add del ord">
        <pc:chgData name="LAMIAE BEZZAZ" userId="f9bc3cc0-8e1c-4944-afa8-b4b36bbf20e1" providerId="ADAL" clId="{407C6045-A8F5-4F53-B92E-7E1FEFDC4B3F}" dt="2025-11-25T21:52:01.360" v="908" actId="2890"/>
        <pc:sldMkLst>
          <pc:docMk/>
          <pc:sldMk cId="1604112189" sldId="1301"/>
        </pc:sldMkLst>
      </pc:sldChg>
      <pc:sldChg chg="add del">
        <pc:chgData name="LAMIAE BEZZAZ" userId="f9bc3cc0-8e1c-4944-afa8-b4b36bbf20e1" providerId="ADAL" clId="{407C6045-A8F5-4F53-B92E-7E1FEFDC4B3F}" dt="2025-11-25T21:52:22.207" v="913" actId="2890"/>
        <pc:sldMkLst>
          <pc:docMk/>
          <pc:sldMk cId="2095138876" sldId="1301"/>
        </pc:sldMkLst>
      </pc:sldChg>
      <pc:sldChg chg="addSp delSp modSp add">
        <pc:chgData name="LAMIAE BEZZAZ" userId="f9bc3cc0-8e1c-4944-afa8-b4b36bbf20e1" providerId="ADAL" clId="{407C6045-A8F5-4F53-B92E-7E1FEFDC4B3F}" dt="2025-11-25T22:12:48.530" v="1421"/>
        <pc:sldMkLst>
          <pc:docMk/>
          <pc:sldMk cId="4078176580" sldId="1302"/>
        </pc:sldMkLst>
        <pc:spChg chg="mod">
          <ac:chgData name="LAMIAE BEZZAZ" userId="f9bc3cc0-8e1c-4944-afa8-b4b36bbf20e1" providerId="ADAL" clId="{407C6045-A8F5-4F53-B92E-7E1FEFDC4B3F}" dt="2025-11-25T22:11:30.437" v="1403" actId="20577"/>
          <ac:spMkLst>
            <pc:docMk/>
            <pc:sldMk cId="4078176580" sldId="1302"/>
            <ac:spMk id="9" creationId="{77E62522-262C-4F89-13C2-9220782D2503}"/>
          </ac:spMkLst>
        </pc:spChg>
        <pc:graphicFrameChg chg="mod modGraphic">
          <ac:chgData name="LAMIAE BEZZAZ" userId="f9bc3cc0-8e1c-4944-afa8-b4b36bbf20e1" providerId="ADAL" clId="{407C6045-A8F5-4F53-B92E-7E1FEFDC4B3F}" dt="2025-11-25T22:07:47.332" v="1327" actId="12788"/>
          <ac:graphicFrameMkLst>
            <pc:docMk/>
            <pc:sldMk cId="4078176580" sldId="1302"/>
            <ac:graphicFrameMk id="2" creationId="{A6B13ECB-907C-401D-BAF8-29B98473B726}"/>
          </ac:graphicFrameMkLst>
        </pc:graphicFrameChg>
        <pc:picChg chg="add">
          <ac:chgData name="LAMIAE BEZZAZ" userId="f9bc3cc0-8e1c-4944-afa8-b4b36bbf20e1" providerId="ADAL" clId="{407C6045-A8F5-4F53-B92E-7E1FEFDC4B3F}" dt="2025-11-25T22:12:48.530" v="1421"/>
          <ac:picMkLst>
            <pc:docMk/>
            <pc:sldMk cId="4078176580" sldId="1302"/>
            <ac:picMk id="5" creationId="{3E4A34BC-7CC0-4F30-9242-92529BA1382F}"/>
          </ac:picMkLst>
        </pc:picChg>
        <pc:picChg chg="del">
          <ac:chgData name="LAMIAE BEZZAZ" userId="f9bc3cc0-8e1c-4944-afa8-b4b36bbf20e1" providerId="ADAL" clId="{407C6045-A8F5-4F53-B92E-7E1FEFDC4B3F}" dt="2025-11-25T22:12:47.314" v="1420" actId="478"/>
          <ac:picMkLst>
            <pc:docMk/>
            <pc:sldMk cId="4078176580" sldId="1302"/>
            <ac:picMk id="7" creationId="{D88E8C88-B6A1-4B2F-BD88-F8F44F8E48BF}"/>
          </ac:picMkLst>
        </pc:picChg>
      </pc:sldChg>
      <pc:sldChg chg="addSp delSp modSp add">
        <pc:chgData name="LAMIAE BEZZAZ" userId="f9bc3cc0-8e1c-4944-afa8-b4b36bbf20e1" providerId="ADAL" clId="{407C6045-A8F5-4F53-B92E-7E1FEFDC4B3F}" dt="2025-11-25T22:14:24.472" v="1448"/>
        <pc:sldMkLst>
          <pc:docMk/>
          <pc:sldMk cId="109374126" sldId="1303"/>
        </pc:sldMkLst>
        <pc:spChg chg="mod">
          <ac:chgData name="LAMIAE BEZZAZ" userId="f9bc3cc0-8e1c-4944-afa8-b4b36bbf20e1" providerId="ADAL" clId="{407C6045-A8F5-4F53-B92E-7E1FEFDC4B3F}" dt="2025-11-25T22:11:46.103" v="1406"/>
          <ac:spMkLst>
            <pc:docMk/>
            <pc:sldMk cId="109374126" sldId="1303"/>
            <ac:spMk id="9" creationId="{77E62522-262C-4F89-13C2-9220782D2503}"/>
          </ac:spMkLst>
        </pc:spChg>
        <pc:graphicFrameChg chg="del mod modGraphic">
          <ac:chgData name="LAMIAE BEZZAZ" userId="f9bc3cc0-8e1c-4944-afa8-b4b36bbf20e1" providerId="ADAL" clId="{407C6045-A8F5-4F53-B92E-7E1FEFDC4B3F}" dt="2025-11-25T22:14:23.590" v="1447" actId="478"/>
          <ac:graphicFrameMkLst>
            <pc:docMk/>
            <pc:sldMk cId="109374126" sldId="1303"/>
            <ac:graphicFrameMk id="2" creationId="{A6B13ECB-907C-401D-BAF8-29B98473B726}"/>
          </ac:graphicFrameMkLst>
        </pc:graphicFrameChg>
        <pc:graphicFrameChg chg="add">
          <ac:chgData name="LAMIAE BEZZAZ" userId="f9bc3cc0-8e1c-4944-afa8-b4b36bbf20e1" providerId="ADAL" clId="{407C6045-A8F5-4F53-B92E-7E1FEFDC4B3F}" dt="2025-11-25T22:14:24.472" v="1448"/>
          <ac:graphicFrameMkLst>
            <pc:docMk/>
            <pc:sldMk cId="109374126" sldId="1303"/>
            <ac:graphicFrameMk id="6" creationId="{0CB7EBE6-BA86-48F8-AEF3-BA7D38CCAC48}"/>
          </ac:graphicFrameMkLst>
        </pc:graphicFrameChg>
        <pc:picChg chg="add">
          <ac:chgData name="LAMIAE BEZZAZ" userId="f9bc3cc0-8e1c-4944-afa8-b4b36bbf20e1" providerId="ADAL" clId="{407C6045-A8F5-4F53-B92E-7E1FEFDC4B3F}" dt="2025-11-25T22:12:54.419" v="1423"/>
          <ac:picMkLst>
            <pc:docMk/>
            <pc:sldMk cId="109374126" sldId="1303"/>
            <ac:picMk id="5" creationId="{C7BEEFAF-B42E-4D81-9F62-CC48C081C622}"/>
          </ac:picMkLst>
        </pc:picChg>
        <pc:picChg chg="del">
          <ac:chgData name="LAMIAE BEZZAZ" userId="f9bc3cc0-8e1c-4944-afa8-b4b36bbf20e1" providerId="ADAL" clId="{407C6045-A8F5-4F53-B92E-7E1FEFDC4B3F}" dt="2025-11-25T22:12:53.600" v="1422" actId="478"/>
          <ac:picMkLst>
            <pc:docMk/>
            <pc:sldMk cId="109374126" sldId="1303"/>
            <ac:picMk id="7" creationId="{D88E8C88-B6A1-4B2F-BD88-F8F44F8E48BF}"/>
          </ac:picMkLst>
        </pc:picChg>
      </pc:sldChg>
      <pc:sldChg chg="addSp delSp modSp add">
        <pc:chgData name="LAMIAE BEZZAZ" userId="f9bc3cc0-8e1c-4944-afa8-b4b36bbf20e1" providerId="ADAL" clId="{407C6045-A8F5-4F53-B92E-7E1FEFDC4B3F}" dt="2025-11-25T22:13:00.229" v="1425"/>
        <pc:sldMkLst>
          <pc:docMk/>
          <pc:sldMk cId="2356772069" sldId="1304"/>
        </pc:sldMkLst>
        <pc:spChg chg="mod">
          <ac:chgData name="LAMIAE BEZZAZ" userId="f9bc3cc0-8e1c-4944-afa8-b4b36bbf20e1" providerId="ADAL" clId="{407C6045-A8F5-4F53-B92E-7E1FEFDC4B3F}" dt="2025-11-25T22:11:56.743" v="1409"/>
          <ac:spMkLst>
            <pc:docMk/>
            <pc:sldMk cId="2356772069" sldId="1304"/>
            <ac:spMk id="9" creationId="{77E62522-262C-4F89-13C2-9220782D2503}"/>
          </ac:spMkLst>
        </pc:spChg>
        <pc:graphicFrameChg chg="mod modGraphic">
          <ac:chgData name="LAMIAE BEZZAZ" userId="f9bc3cc0-8e1c-4944-afa8-b4b36bbf20e1" providerId="ADAL" clId="{407C6045-A8F5-4F53-B92E-7E1FEFDC4B3F}" dt="2025-11-25T22:09:15.371" v="1352" actId="207"/>
          <ac:graphicFrameMkLst>
            <pc:docMk/>
            <pc:sldMk cId="2356772069" sldId="1304"/>
            <ac:graphicFrameMk id="2" creationId="{A6B13ECB-907C-401D-BAF8-29B98473B726}"/>
          </ac:graphicFrameMkLst>
        </pc:graphicFrameChg>
        <pc:picChg chg="add">
          <ac:chgData name="LAMIAE BEZZAZ" userId="f9bc3cc0-8e1c-4944-afa8-b4b36bbf20e1" providerId="ADAL" clId="{407C6045-A8F5-4F53-B92E-7E1FEFDC4B3F}" dt="2025-11-25T22:13:00.229" v="1425"/>
          <ac:picMkLst>
            <pc:docMk/>
            <pc:sldMk cId="2356772069" sldId="1304"/>
            <ac:picMk id="5" creationId="{4F2D219B-D2D1-439A-A270-0F37E54EF1A2}"/>
          </ac:picMkLst>
        </pc:picChg>
        <pc:picChg chg="del">
          <ac:chgData name="LAMIAE BEZZAZ" userId="f9bc3cc0-8e1c-4944-afa8-b4b36bbf20e1" providerId="ADAL" clId="{407C6045-A8F5-4F53-B92E-7E1FEFDC4B3F}" dt="2025-11-25T22:12:59.109" v="1424" actId="478"/>
          <ac:picMkLst>
            <pc:docMk/>
            <pc:sldMk cId="2356772069" sldId="1304"/>
            <ac:picMk id="7" creationId="{D88E8C88-B6A1-4B2F-BD88-F8F44F8E48BF}"/>
          </ac:picMkLst>
        </pc:picChg>
      </pc:sldChg>
      <pc:sldChg chg="addSp delSp modSp add">
        <pc:chgData name="LAMIAE BEZZAZ" userId="f9bc3cc0-8e1c-4944-afa8-b4b36bbf20e1" providerId="ADAL" clId="{407C6045-A8F5-4F53-B92E-7E1FEFDC4B3F}" dt="2025-11-25T22:13:05.617" v="1427"/>
        <pc:sldMkLst>
          <pc:docMk/>
          <pc:sldMk cId="2442178107" sldId="1305"/>
        </pc:sldMkLst>
        <pc:spChg chg="mod">
          <ac:chgData name="LAMIAE BEZZAZ" userId="f9bc3cc0-8e1c-4944-afa8-b4b36bbf20e1" providerId="ADAL" clId="{407C6045-A8F5-4F53-B92E-7E1FEFDC4B3F}" dt="2025-11-25T22:12:07.425" v="1412"/>
          <ac:spMkLst>
            <pc:docMk/>
            <pc:sldMk cId="2442178107" sldId="1305"/>
            <ac:spMk id="9" creationId="{77E62522-262C-4F89-13C2-9220782D2503}"/>
          </ac:spMkLst>
        </pc:spChg>
        <pc:graphicFrameChg chg="mod modGraphic">
          <ac:chgData name="LAMIAE BEZZAZ" userId="f9bc3cc0-8e1c-4944-afa8-b4b36bbf20e1" providerId="ADAL" clId="{407C6045-A8F5-4F53-B92E-7E1FEFDC4B3F}" dt="2025-11-25T22:11:10.183" v="1385" actId="12788"/>
          <ac:graphicFrameMkLst>
            <pc:docMk/>
            <pc:sldMk cId="2442178107" sldId="1305"/>
            <ac:graphicFrameMk id="2" creationId="{A6B13ECB-907C-401D-BAF8-29B98473B726}"/>
          </ac:graphicFrameMkLst>
        </pc:graphicFrameChg>
        <pc:picChg chg="add">
          <ac:chgData name="LAMIAE BEZZAZ" userId="f9bc3cc0-8e1c-4944-afa8-b4b36bbf20e1" providerId="ADAL" clId="{407C6045-A8F5-4F53-B92E-7E1FEFDC4B3F}" dt="2025-11-25T22:13:05.617" v="1427"/>
          <ac:picMkLst>
            <pc:docMk/>
            <pc:sldMk cId="2442178107" sldId="1305"/>
            <ac:picMk id="5" creationId="{7F7652CE-BAA1-4020-B5B1-9DF6C7FA36D8}"/>
          </ac:picMkLst>
        </pc:picChg>
        <pc:picChg chg="del">
          <ac:chgData name="LAMIAE BEZZAZ" userId="f9bc3cc0-8e1c-4944-afa8-b4b36bbf20e1" providerId="ADAL" clId="{407C6045-A8F5-4F53-B92E-7E1FEFDC4B3F}" dt="2025-11-25T22:13:04.867" v="1426" actId="478"/>
          <ac:picMkLst>
            <pc:docMk/>
            <pc:sldMk cId="2442178107" sldId="1305"/>
            <ac:picMk id="7" creationId="{D88E8C88-B6A1-4B2F-BD88-F8F44F8E48BF}"/>
          </ac:picMkLst>
        </pc:picChg>
      </pc:sldChg>
      <pc:sldChg chg="add">
        <pc:chgData name="LAMIAE BEZZAZ" userId="f9bc3cc0-8e1c-4944-afa8-b4b36bbf20e1" providerId="ADAL" clId="{407C6045-A8F5-4F53-B92E-7E1FEFDC4B3F}" dt="2025-11-25T22:11:21.187" v="1387"/>
        <pc:sldMkLst>
          <pc:docMk/>
          <pc:sldMk cId="1975650557" sldId="1306"/>
        </pc:sldMkLst>
      </pc:sldChg>
      <pc:sldChg chg="modSp add">
        <pc:chgData name="LAMIAE BEZZAZ" userId="f9bc3cc0-8e1c-4944-afa8-b4b36bbf20e1" providerId="ADAL" clId="{407C6045-A8F5-4F53-B92E-7E1FEFDC4B3F}" dt="2025-11-25T22:14:05.163" v="1445" actId="1076"/>
        <pc:sldMkLst>
          <pc:docMk/>
          <pc:sldMk cId="2363155139" sldId="1307"/>
        </pc:sldMkLst>
        <pc:graphicFrameChg chg="mod">
          <ac:chgData name="LAMIAE BEZZAZ" userId="f9bc3cc0-8e1c-4944-afa8-b4b36bbf20e1" providerId="ADAL" clId="{407C6045-A8F5-4F53-B92E-7E1FEFDC4B3F}" dt="2025-11-25T22:14:05.163" v="1445" actId="1076"/>
          <ac:graphicFrameMkLst>
            <pc:docMk/>
            <pc:sldMk cId="2363155139" sldId="1307"/>
            <ac:graphicFrameMk id="2" creationId="{A6B13ECB-907C-401D-BAF8-29B98473B726}"/>
          </ac:graphicFrameMkLst>
        </pc:graphicFrameChg>
      </pc:sldChg>
      <pc:sldChg chg="add">
        <pc:chgData name="LAMIAE BEZZAZ" userId="f9bc3cc0-8e1c-4944-afa8-b4b36bbf20e1" providerId="ADAL" clId="{407C6045-A8F5-4F53-B92E-7E1FEFDC4B3F}" dt="2025-11-25T22:11:52.453" v="1408"/>
        <pc:sldMkLst>
          <pc:docMk/>
          <pc:sldMk cId="1311009913" sldId="1308"/>
        </pc:sldMkLst>
      </pc:sldChg>
      <pc:sldChg chg="add">
        <pc:chgData name="LAMIAE BEZZAZ" userId="f9bc3cc0-8e1c-4944-afa8-b4b36bbf20e1" providerId="ADAL" clId="{407C6045-A8F5-4F53-B92E-7E1FEFDC4B3F}" dt="2025-11-25T22:12:02.904" v="1411"/>
        <pc:sldMkLst>
          <pc:docMk/>
          <pc:sldMk cId="1532158551" sldId="1309"/>
        </pc:sldMkLst>
      </pc:sldChg>
      <pc:sldChg chg="addSp modSp">
        <pc:chgData name="LAMIAE BEZZAZ" userId="f9bc3cc0-8e1c-4944-afa8-b4b36bbf20e1" providerId="ADAL" clId="{407C6045-A8F5-4F53-B92E-7E1FEFDC4B3F}" dt="2025-11-25T22:22:34.772" v="1546" actId="403"/>
        <pc:sldMkLst>
          <pc:docMk/>
          <pc:sldMk cId="79039359" sldId="1310"/>
        </pc:sldMkLst>
        <pc:spChg chg="add mod">
          <ac:chgData name="LAMIAE BEZZAZ" userId="f9bc3cc0-8e1c-4944-afa8-b4b36bbf20e1" providerId="ADAL" clId="{407C6045-A8F5-4F53-B92E-7E1FEFDC4B3F}" dt="2025-11-25T22:22:34.772" v="1546" actId="403"/>
          <ac:spMkLst>
            <pc:docMk/>
            <pc:sldMk cId="79039359" sldId="1310"/>
            <ac:spMk id="3" creationId="{91AC712A-9B58-4C35-88AC-C64297A9660F}"/>
          </ac:spMkLst>
        </pc:spChg>
      </pc:sldChg>
      <pc:sldChg chg="addSp delSp modSp add del">
        <pc:chgData name="LAMIAE BEZZAZ" userId="f9bc3cc0-8e1c-4944-afa8-b4b36bbf20e1" providerId="ADAL" clId="{407C6045-A8F5-4F53-B92E-7E1FEFDC4B3F}" dt="2025-11-25T22:21:27.431" v="1514" actId="47"/>
        <pc:sldMkLst>
          <pc:docMk/>
          <pc:sldMk cId="1667829812" sldId="1310"/>
        </pc:sldMkLst>
        <pc:picChg chg="add del mod ord">
          <ac:chgData name="LAMIAE BEZZAZ" userId="f9bc3cc0-8e1c-4944-afa8-b4b36bbf20e1" providerId="ADAL" clId="{407C6045-A8F5-4F53-B92E-7E1FEFDC4B3F}" dt="2025-11-25T22:20:44" v="1509" actId="1076"/>
          <ac:picMkLst>
            <pc:docMk/>
            <pc:sldMk cId="1667829812" sldId="1310"/>
            <ac:picMk id="9" creationId="{A507B2C7-53CF-9049-FD6D-F24173083DA2}"/>
          </ac:picMkLst>
        </pc:picChg>
      </pc:sldChg>
      <pc:sldChg chg="modSp add">
        <pc:chgData name="LAMIAE BEZZAZ" userId="f9bc3cc0-8e1c-4944-afa8-b4b36bbf20e1" providerId="ADAL" clId="{407C6045-A8F5-4F53-B92E-7E1FEFDC4B3F}" dt="2025-11-25T22:30:10.529" v="1576" actId="12788"/>
        <pc:sldMkLst>
          <pc:docMk/>
          <pc:sldMk cId="0" sldId="1311"/>
        </pc:sldMkLst>
        <pc:spChg chg="mod">
          <ac:chgData name="LAMIAE BEZZAZ" userId="f9bc3cc0-8e1c-4944-afa8-b4b36bbf20e1" providerId="ADAL" clId="{407C6045-A8F5-4F53-B92E-7E1FEFDC4B3F}" dt="2025-11-25T22:30:10.529" v="1576" actId="12788"/>
          <ac:spMkLst>
            <pc:docMk/>
            <pc:sldMk cId="0" sldId="1311"/>
            <ac:spMk id="3" creationId="{11807216-9017-1E04-87CB-A66A447AC330}"/>
          </ac:spMkLst>
        </pc:spChg>
      </pc:sldChg>
      <pc:sldChg chg="modSp add">
        <pc:chgData name="LAMIAE BEZZAZ" userId="f9bc3cc0-8e1c-4944-afa8-b4b36bbf20e1" providerId="ADAL" clId="{407C6045-A8F5-4F53-B92E-7E1FEFDC4B3F}" dt="2025-11-25T22:31:04.595" v="1603" actId="12788"/>
        <pc:sldMkLst>
          <pc:docMk/>
          <pc:sldMk cId="0" sldId="1312"/>
        </pc:sldMkLst>
        <pc:spChg chg="mod">
          <ac:chgData name="LAMIAE BEZZAZ" userId="f9bc3cc0-8e1c-4944-afa8-b4b36bbf20e1" providerId="ADAL" clId="{407C6045-A8F5-4F53-B92E-7E1FEFDC4B3F}" dt="2025-11-25T22:31:04.595" v="1603" actId="12788"/>
          <ac:spMkLst>
            <pc:docMk/>
            <pc:sldMk cId="0" sldId="1312"/>
            <ac:spMk id="2" creationId="{89C2A47D-1FEC-5D29-CC76-49D6462325DE}"/>
          </ac:spMkLst>
        </pc:spChg>
      </pc:sldChg>
      <pc:sldChg chg="modSp add">
        <pc:chgData name="LAMIAE BEZZAZ" userId="f9bc3cc0-8e1c-4944-afa8-b4b36bbf20e1" providerId="ADAL" clId="{407C6045-A8F5-4F53-B92E-7E1FEFDC4B3F}" dt="2025-11-25T22:31:22.747" v="1606" actId="12788"/>
        <pc:sldMkLst>
          <pc:docMk/>
          <pc:sldMk cId="0" sldId="1313"/>
        </pc:sldMkLst>
        <pc:spChg chg="mod">
          <ac:chgData name="LAMIAE BEZZAZ" userId="f9bc3cc0-8e1c-4944-afa8-b4b36bbf20e1" providerId="ADAL" clId="{407C6045-A8F5-4F53-B92E-7E1FEFDC4B3F}" dt="2025-11-25T22:31:22.747" v="1606" actId="12788"/>
          <ac:spMkLst>
            <pc:docMk/>
            <pc:sldMk cId="0" sldId="1313"/>
            <ac:spMk id="3" creationId="{5C6421EA-67E3-3316-012A-1E22BBC57837}"/>
          </ac:spMkLst>
        </pc:spChg>
      </pc:sldChg>
      <pc:sldMasterChg chg="addSldLayout delSldLayout modSldLayout sldLayoutOrd">
        <pc:chgData name="LAMIAE BEZZAZ" userId="f9bc3cc0-8e1c-4944-afa8-b4b36bbf20e1" providerId="ADAL" clId="{407C6045-A8F5-4F53-B92E-7E1FEFDC4B3F}" dt="2025-11-25T22:21:27.431" v="1514" actId="47"/>
        <pc:sldMasterMkLst>
          <pc:docMk/>
          <pc:sldMasterMk cId="1961823333" sldId="2147483754"/>
        </pc:sldMasterMkLst>
        <pc:sldLayoutChg chg="add del ord">
          <pc:chgData name="LAMIAE BEZZAZ" userId="f9bc3cc0-8e1c-4944-afa8-b4b36bbf20e1" providerId="ADAL" clId="{407C6045-A8F5-4F53-B92E-7E1FEFDC4B3F}" dt="2025-11-25T22:21:27.431" v="1514" actId="47"/>
          <pc:sldLayoutMkLst>
            <pc:docMk/>
            <pc:sldMasterMk cId="1961823333" sldId="2147483754"/>
            <pc:sldLayoutMk cId="4289667199" sldId="2147483859"/>
          </pc:sldLayoutMkLst>
        </pc:sldLayoutChg>
      </pc:sldMasterChg>
      <pc:sldMasterChg chg="modSldLayout">
        <pc:chgData name="LAMIAE BEZZAZ" userId="f9bc3cc0-8e1c-4944-afa8-b4b36bbf20e1" providerId="ADAL" clId="{407C6045-A8F5-4F53-B92E-7E1FEFDC4B3F}" dt="2025-11-25T22:17:25.583" v="1487"/>
        <pc:sldMasterMkLst>
          <pc:docMk/>
          <pc:sldMasterMk cId="4129863452" sldId="2147483818"/>
        </pc:sldMasterMkLst>
        <pc:sldLayoutChg chg="modSp">
          <pc:chgData name="LAMIAE BEZZAZ" userId="f9bc3cc0-8e1c-4944-afa8-b4b36bbf20e1" providerId="ADAL" clId="{407C6045-A8F5-4F53-B92E-7E1FEFDC4B3F}" dt="2025-11-25T22:17:25.583" v="1487"/>
          <pc:sldLayoutMkLst>
            <pc:docMk/>
            <pc:sldMasterMk cId="4129863452" sldId="2147483818"/>
            <pc:sldLayoutMk cId="1246500694" sldId="2147483824"/>
          </pc:sldLayoutMkLst>
          <pc:picChg chg="mod">
            <ac:chgData name="LAMIAE BEZZAZ" userId="f9bc3cc0-8e1c-4944-afa8-b4b36bbf20e1" providerId="ADAL" clId="{407C6045-A8F5-4F53-B92E-7E1FEFDC4B3F}" dt="2025-11-25T22:17:25.583" v="1487"/>
            <ac:picMkLst>
              <pc:docMk/>
              <pc:sldMasterMk cId="4129863452" sldId="2147483818"/>
              <pc:sldLayoutMk cId="1246500694" sldId="2147483824"/>
              <ac:picMk id="13" creationId="{774F252E-D349-CF92-A916-6A8051639431}"/>
            </ac:picMkLst>
          </pc:picChg>
        </pc:sldLayoutChg>
      </pc:sldMasterChg>
    </pc:docChg>
  </pc:docChgLst>
  <pc:docChgLst>
    <pc:chgData name="LAMIAE BEZZAZ" userId="f9bc3cc0-8e1c-4944-afa8-b4b36bbf20e1" providerId="ADAL" clId="{F0C1EBC8-0D97-4731-A450-18E98F9F572E}"/>
    <pc:docChg chg="undo custSel addSld delSld modSld sldOrd">
      <pc:chgData name="LAMIAE BEZZAZ" userId="f9bc3cc0-8e1c-4944-afa8-b4b36bbf20e1" providerId="ADAL" clId="{F0C1EBC8-0D97-4731-A450-18E98F9F572E}" dt="2025-11-26T16:46:45.153" v="2462" actId="47"/>
      <pc:docMkLst>
        <pc:docMk/>
      </pc:docMkLst>
      <pc:sldChg chg="modSp">
        <pc:chgData name="LAMIAE BEZZAZ" userId="f9bc3cc0-8e1c-4944-afa8-b4b36bbf20e1" providerId="ADAL" clId="{F0C1EBC8-0D97-4731-A450-18E98F9F572E}" dt="2025-11-26T16:14:03.694" v="1754" actId="404"/>
        <pc:sldMkLst>
          <pc:docMk/>
          <pc:sldMk cId="0" sldId="867"/>
        </pc:sldMkLst>
        <pc:spChg chg="mod">
          <ac:chgData name="LAMIAE BEZZAZ" userId="f9bc3cc0-8e1c-4944-afa8-b4b36bbf20e1" providerId="ADAL" clId="{F0C1EBC8-0D97-4731-A450-18E98F9F572E}" dt="2025-11-26T16:14:03.694" v="1754" actId="404"/>
          <ac:spMkLst>
            <pc:docMk/>
            <pc:sldMk cId="0" sldId="867"/>
            <ac:spMk id="3" creationId="{11807216-9017-1E04-87CB-A66A447AC330}"/>
          </ac:spMkLst>
        </pc:spChg>
        <pc:spChg chg="mod">
          <ac:chgData name="LAMIAE BEZZAZ" userId="f9bc3cc0-8e1c-4944-afa8-b4b36bbf20e1" providerId="ADAL" clId="{F0C1EBC8-0D97-4731-A450-18E98F9F572E}" dt="2025-11-26T13:52:31.465" v="149"/>
          <ac:spMkLst>
            <pc:docMk/>
            <pc:sldMk cId="0" sldId="867"/>
            <ac:spMk id="10" creationId="{00000000-0000-0000-0000-000000000000}"/>
          </ac:spMkLst>
        </pc:spChg>
      </pc:sldChg>
      <pc:sldChg chg="modSp add">
        <pc:chgData name="LAMIAE BEZZAZ" userId="f9bc3cc0-8e1c-4944-afa8-b4b36bbf20e1" providerId="ADAL" clId="{F0C1EBC8-0D97-4731-A450-18E98F9F572E}" dt="2025-11-26T16:46:30.979" v="2460"/>
        <pc:sldMkLst>
          <pc:docMk/>
          <pc:sldMk cId="1228419278" sldId="1008"/>
        </pc:sldMkLst>
        <pc:spChg chg="mod">
          <ac:chgData name="LAMIAE BEZZAZ" userId="f9bc3cc0-8e1c-4944-afa8-b4b36bbf20e1" providerId="ADAL" clId="{F0C1EBC8-0D97-4731-A450-18E98F9F572E}" dt="2025-11-26T16:46:30.979" v="2460"/>
          <ac:spMkLst>
            <pc:docMk/>
            <pc:sldMk cId="1228419278" sldId="1008"/>
            <ac:spMk id="3" creationId="{5DC566B6-A7BC-76A4-19B4-275D440E37B6}"/>
          </ac:spMkLst>
        </pc:spChg>
        <pc:spChg chg="mod">
          <ac:chgData name="LAMIAE BEZZAZ" userId="f9bc3cc0-8e1c-4944-afa8-b4b36bbf20e1" providerId="ADAL" clId="{F0C1EBC8-0D97-4731-A450-18E98F9F572E}" dt="2025-11-26T16:46:15.724" v="2459" actId="2710"/>
          <ac:spMkLst>
            <pc:docMk/>
            <pc:sldMk cId="1228419278" sldId="1008"/>
            <ac:spMk id="10" creationId="{355116EA-4FE2-8E53-B43F-E1AF81F4F4F7}"/>
          </ac:spMkLst>
        </pc:spChg>
      </pc:sldChg>
      <pc:sldChg chg="addSp delSp modSp">
        <pc:chgData name="LAMIAE BEZZAZ" userId="f9bc3cc0-8e1c-4944-afa8-b4b36bbf20e1" providerId="ADAL" clId="{F0C1EBC8-0D97-4731-A450-18E98F9F572E}" dt="2025-11-26T14:41:21.860" v="1153" actId="12788"/>
        <pc:sldMkLst>
          <pc:docMk/>
          <pc:sldMk cId="3471369106" sldId="1010"/>
        </pc:sldMkLst>
        <pc:spChg chg="mod">
          <ac:chgData name="LAMIAE BEZZAZ" userId="f9bc3cc0-8e1c-4944-afa8-b4b36bbf20e1" providerId="ADAL" clId="{F0C1EBC8-0D97-4731-A450-18E98F9F572E}" dt="2025-11-26T14:41:09.727" v="1148" actId="20577"/>
          <ac:spMkLst>
            <pc:docMk/>
            <pc:sldMk cId="3471369106" sldId="1010"/>
            <ac:spMk id="4" creationId="{467D0624-BFBC-12EC-0D36-530D6014925F}"/>
          </ac:spMkLst>
        </pc:spChg>
        <pc:spChg chg="del mod ord">
          <ac:chgData name="LAMIAE BEZZAZ" userId="f9bc3cc0-8e1c-4944-afa8-b4b36bbf20e1" providerId="ADAL" clId="{F0C1EBC8-0D97-4731-A450-18E98F9F572E}" dt="2025-11-26T14:41:13.226" v="1150" actId="478"/>
          <ac:spMkLst>
            <pc:docMk/>
            <pc:sldMk cId="3471369106" sldId="1010"/>
            <ac:spMk id="6" creationId="{199FA74C-E512-3F58-0669-DA7449420F72}"/>
          </ac:spMkLst>
        </pc:spChg>
        <pc:spChg chg="add del mod">
          <ac:chgData name="LAMIAE BEZZAZ" userId="f9bc3cc0-8e1c-4944-afa8-b4b36bbf20e1" providerId="ADAL" clId="{F0C1EBC8-0D97-4731-A450-18E98F9F572E}" dt="2025-11-26T14:41:17.040" v="1152" actId="478"/>
          <ac:spMkLst>
            <pc:docMk/>
            <pc:sldMk cId="3471369106" sldId="1010"/>
            <ac:spMk id="13" creationId="{C845933F-CEB4-4C37-B55F-2364A1828138}"/>
          </ac:spMkLst>
        </pc:spChg>
        <pc:picChg chg="mod">
          <ac:chgData name="LAMIAE BEZZAZ" userId="f9bc3cc0-8e1c-4944-afa8-b4b36bbf20e1" providerId="ADAL" clId="{F0C1EBC8-0D97-4731-A450-18E98F9F572E}" dt="2025-11-26T14:41:21.860" v="1153" actId="12788"/>
          <ac:picMkLst>
            <pc:docMk/>
            <pc:sldMk cId="3471369106" sldId="1010"/>
            <ac:picMk id="7" creationId="{2848A6E2-01EF-BC7D-FB61-79C9611D607F}"/>
          </ac:picMkLst>
        </pc:picChg>
        <pc:picChg chg="add del mod ord modCrop">
          <ac:chgData name="LAMIAE BEZZAZ" userId="f9bc3cc0-8e1c-4944-afa8-b4b36bbf20e1" providerId="ADAL" clId="{F0C1EBC8-0D97-4731-A450-18E98F9F572E}" dt="2025-11-26T14:41:11.436" v="1149" actId="478"/>
          <ac:picMkLst>
            <pc:docMk/>
            <pc:sldMk cId="3471369106" sldId="1010"/>
            <ac:picMk id="9" creationId="{217A8D6F-9F12-42D6-BD9F-90DD2F94BFA1}"/>
          </ac:picMkLst>
        </pc:picChg>
        <pc:picChg chg="del">
          <ac:chgData name="LAMIAE BEZZAZ" userId="f9bc3cc0-8e1c-4944-afa8-b4b36bbf20e1" providerId="ADAL" clId="{F0C1EBC8-0D97-4731-A450-18E98F9F572E}" dt="2025-11-26T14:28:23.432" v="853" actId="478"/>
          <ac:picMkLst>
            <pc:docMk/>
            <pc:sldMk cId="3471369106" sldId="1010"/>
            <ac:picMk id="10" creationId="{E2FC3DA1-5118-4EAC-BA93-0B02B1FF03AD}"/>
          </ac:picMkLst>
        </pc:picChg>
        <pc:picChg chg="add del mod">
          <ac:chgData name="LAMIAE BEZZAZ" userId="f9bc3cc0-8e1c-4944-afa8-b4b36bbf20e1" providerId="ADAL" clId="{F0C1EBC8-0D97-4731-A450-18E98F9F572E}" dt="2025-11-26T14:36:33.450" v="1012" actId="478"/>
          <ac:picMkLst>
            <pc:docMk/>
            <pc:sldMk cId="3471369106" sldId="1010"/>
            <ac:picMk id="11" creationId="{0BF3E134-2E80-4A2B-B6FF-09FA9FCE8EE6}"/>
          </ac:picMkLst>
        </pc:picChg>
        <pc:picChg chg="add del mod modCrop">
          <ac:chgData name="LAMIAE BEZZAZ" userId="f9bc3cc0-8e1c-4944-afa8-b4b36bbf20e1" providerId="ADAL" clId="{F0C1EBC8-0D97-4731-A450-18E98F9F572E}" dt="2025-11-26T14:41:14.627" v="1151" actId="478"/>
          <ac:picMkLst>
            <pc:docMk/>
            <pc:sldMk cId="3471369106" sldId="1010"/>
            <ac:picMk id="12" creationId="{01F6E5F8-5C0A-44E5-B777-7132ACF3D9E9}"/>
          </ac:picMkLst>
        </pc:picChg>
      </pc:sldChg>
      <pc:sldChg chg="modSp">
        <pc:chgData name="LAMIAE BEZZAZ" userId="f9bc3cc0-8e1c-4944-afa8-b4b36bbf20e1" providerId="ADAL" clId="{F0C1EBC8-0D97-4731-A450-18E98F9F572E}" dt="2025-11-26T16:14:12.665" v="1756" actId="403"/>
        <pc:sldMkLst>
          <pc:docMk/>
          <pc:sldMk cId="0" sldId="1050"/>
        </pc:sldMkLst>
        <pc:spChg chg="mod">
          <ac:chgData name="LAMIAE BEZZAZ" userId="f9bc3cc0-8e1c-4944-afa8-b4b36bbf20e1" providerId="ADAL" clId="{F0C1EBC8-0D97-4731-A450-18E98F9F572E}" dt="2025-11-26T16:14:12.665" v="1756" actId="403"/>
          <ac:spMkLst>
            <pc:docMk/>
            <pc:sldMk cId="0" sldId="1050"/>
            <ac:spMk id="2" creationId="{89C2A47D-1FEC-5D29-CC76-49D6462325DE}"/>
          </ac:spMkLst>
        </pc:spChg>
        <pc:spChg chg="mod">
          <ac:chgData name="LAMIAE BEZZAZ" userId="f9bc3cc0-8e1c-4944-afa8-b4b36bbf20e1" providerId="ADAL" clId="{F0C1EBC8-0D97-4731-A450-18E98F9F572E}" dt="2025-11-26T13:52:41.272" v="150"/>
          <ac:spMkLst>
            <pc:docMk/>
            <pc:sldMk cId="0" sldId="1050"/>
            <ac:spMk id="6" creationId="{00000000-0000-0000-0000-000000000000}"/>
          </ac:spMkLst>
        </pc:spChg>
      </pc:sldChg>
      <pc:sldChg chg="addSp delSp modSp add">
        <pc:chgData name="LAMIAE BEZZAZ" userId="f9bc3cc0-8e1c-4944-afa8-b4b36bbf20e1" providerId="ADAL" clId="{F0C1EBC8-0D97-4731-A450-18E98F9F572E}" dt="2025-11-26T16:33:35.104" v="1810" actId="20577"/>
        <pc:sldMkLst>
          <pc:docMk/>
          <pc:sldMk cId="0" sldId="1053"/>
        </pc:sldMkLst>
        <pc:spChg chg="mod">
          <ac:chgData name="LAMIAE BEZZAZ" userId="f9bc3cc0-8e1c-4944-afa8-b4b36bbf20e1" providerId="ADAL" clId="{F0C1EBC8-0D97-4731-A450-18E98F9F572E}" dt="2025-11-26T16:33:35.104" v="1810" actId="20577"/>
          <ac:spMkLst>
            <pc:docMk/>
            <pc:sldMk cId="0" sldId="1053"/>
            <ac:spMk id="6" creationId="{00000000-0000-0000-0000-000000000000}"/>
          </ac:spMkLst>
        </pc:spChg>
        <pc:picChg chg="add mod">
          <ac:chgData name="LAMIAE BEZZAZ" userId="f9bc3cc0-8e1c-4944-afa8-b4b36bbf20e1" providerId="ADAL" clId="{F0C1EBC8-0D97-4731-A450-18E98F9F572E}" dt="2025-11-26T16:33:15.137" v="1796" actId="1076"/>
          <ac:picMkLst>
            <pc:docMk/>
            <pc:sldMk cId="0" sldId="1053"/>
            <ac:picMk id="2" creationId="{E1C64045-0528-4CDB-B6C1-2391D22DC560}"/>
          </ac:picMkLst>
        </pc:picChg>
        <pc:picChg chg="del">
          <ac:chgData name="LAMIAE BEZZAZ" userId="f9bc3cc0-8e1c-4944-afa8-b4b36bbf20e1" providerId="ADAL" clId="{F0C1EBC8-0D97-4731-A450-18E98F9F572E}" dt="2025-11-26T14:11:46.783" v="462" actId="478"/>
          <ac:picMkLst>
            <pc:docMk/>
            <pc:sldMk cId="0" sldId="1053"/>
            <ac:picMk id="3" creationId="{AABF7434-46BD-F207-887E-B42185C4F6C0}"/>
          </ac:picMkLst>
        </pc:picChg>
        <pc:picChg chg="add del mod">
          <ac:chgData name="LAMIAE BEZZAZ" userId="f9bc3cc0-8e1c-4944-afa8-b4b36bbf20e1" providerId="ADAL" clId="{F0C1EBC8-0D97-4731-A450-18E98F9F572E}" dt="2025-11-26T16:32:44.722" v="1757" actId="478"/>
          <ac:picMkLst>
            <pc:docMk/>
            <pc:sldMk cId="0" sldId="1053"/>
            <ac:picMk id="5" creationId="{7DEB2A67-A166-4696-9A16-0F6CE534E89A}"/>
          </ac:picMkLst>
        </pc:picChg>
      </pc:sldChg>
      <pc:sldChg chg="addSp delSp modSp add">
        <pc:chgData name="LAMIAE BEZZAZ" userId="f9bc3cc0-8e1c-4944-afa8-b4b36bbf20e1" providerId="ADAL" clId="{F0C1EBC8-0D97-4731-A450-18E98F9F572E}" dt="2025-11-26T16:36:28.484" v="2062" actId="1076"/>
        <pc:sldMkLst>
          <pc:docMk/>
          <pc:sldMk cId="0" sldId="1054"/>
        </pc:sldMkLst>
        <pc:spChg chg="mod">
          <ac:chgData name="LAMIAE BEZZAZ" userId="f9bc3cc0-8e1c-4944-afa8-b4b36bbf20e1" providerId="ADAL" clId="{F0C1EBC8-0D97-4731-A450-18E98F9F572E}" dt="2025-11-26T16:36:28.484" v="2062" actId="1076"/>
          <ac:spMkLst>
            <pc:docMk/>
            <pc:sldMk cId="0" sldId="1054"/>
            <ac:spMk id="2" creationId="{00000000-0000-0000-0000-000000000000}"/>
          </ac:spMkLst>
        </pc:spChg>
        <pc:spChg chg="mod">
          <ac:chgData name="LAMIAE BEZZAZ" userId="f9bc3cc0-8e1c-4944-afa8-b4b36bbf20e1" providerId="ADAL" clId="{F0C1EBC8-0D97-4731-A450-18E98F9F572E}" dt="2025-11-26T14:42:25.868" v="1167" actId="20577"/>
          <ac:spMkLst>
            <pc:docMk/>
            <pc:sldMk cId="0" sldId="1054"/>
            <ac:spMk id="6" creationId="{00000000-0000-0000-0000-000000000000}"/>
          </ac:spMkLst>
        </pc:spChg>
        <pc:picChg chg="del">
          <ac:chgData name="LAMIAE BEZZAZ" userId="f9bc3cc0-8e1c-4944-afa8-b4b36bbf20e1" providerId="ADAL" clId="{F0C1EBC8-0D97-4731-A450-18E98F9F572E}" dt="2025-11-26T14:06:33.161" v="323" actId="478"/>
          <ac:picMkLst>
            <pc:docMk/>
            <pc:sldMk cId="0" sldId="1054"/>
            <ac:picMk id="3" creationId="{81F1684E-D140-9651-95E0-6C60911E819E}"/>
          </ac:picMkLst>
        </pc:picChg>
        <pc:picChg chg="add del mod">
          <ac:chgData name="LAMIAE BEZZAZ" userId="f9bc3cc0-8e1c-4944-afa8-b4b36bbf20e1" providerId="ADAL" clId="{F0C1EBC8-0D97-4731-A450-18E98F9F572E}" dt="2025-11-26T16:35:18.392" v="1922" actId="478"/>
          <ac:picMkLst>
            <pc:docMk/>
            <pc:sldMk cId="0" sldId="1054"/>
            <ac:picMk id="4" creationId="{B623213D-E46C-480F-94D3-3724281FC53B}"/>
          </ac:picMkLst>
        </pc:picChg>
        <pc:picChg chg="add mod">
          <ac:chgData name="LAMIAE BEZZAZ" userId="f9bc3cc0-8e1c-4944-afa8-b4b36bbf20e1" providerId="ADAL" clId="{F0C1EBC8-0D97-4731-A450-18E98F9F572E}" dt="2025-11-26T16:35:22.741" v="1924" actId="1076"/>
          <ac:picMkLst>
            <pc:docMk/>
            <pc:sldMk cId="0" sldId="1054"/>
            <ac:picMk id="7" creationId="{69C7A1F9-DC69-49BB-9D51-FA2C04703EDA}"/>
          </ac:picMkLst>
        </pc:picChg>
      </pc:sldChg>
      <pc:sldChg chg="add">
        <pc:chgData name="LAMIAE BEZZAZ" userId="f9bc3cc0-8e1c-4944-afa8-b4b36bbf20e1" providerId="ADAL" clId="{F0C1EBC8-0D97-4731-A450-18E98F9F572E}" dt="2025-11-26T14:03:31.240" v="184"/>
        <pc:sldMkLst>
          <pc:docMk/>
          <pc:sldMk cId="0" sldId="1055"/>
        </pc:sldMkLst>
      </pc:sldChg>
      <pc:sldChg chg="addSp delSp modSp">
        <pc:chgData name="LAMIAE BEZZAZ" userId="f9bc3cc0-8e1c-4944-afa8-b4b36bbf20e1" providerId="ADAL" clId="{F0C1EBC8-0D97-4731-A450-18E98F9F572E}" dt="2025-11-26T16:13:58.225" v="1753" actId="404"/>
        <pc:sldMkLst>
          <pc:docMk/>
          <pc:sldMk cId="0" sldId="1069"/>
        </pc:sldMkLst>
        <pc:spChg chg="mod">
          <ac:chgData name="LAMIAE BEZZAZ" userId="f9bc3cc0-8e1c-4944-afa8-b4b36bbf20e1" providerId="ADAL" clId="{F0C1EBC8-0D97-4731-A450-18E98F9F572E}" dt="2025-11-26T13:52:19.329" v="148"/>
          <ac:spMkLst>
            <pc:docMk/>
            <pc:sldMk cId="0" sldId="1069"/>
            <ac:spMk id="6" creationId="{00000000-0000-0000-0000-000000000000}"/>
          </ac:spMkLst>
        </pc:spChg>
        <pc:spChg chg="mod">
          <ac:chgData name="LAMIAE BEZZAZ" userId="f9bc3cc0-8e1c-4944-afa8-b4b36bbf20e1" providerId="ADAL" clId="{F0C1EBC8-0D97-4731-A450-18E98F9F572E}" dt="2025-11-26T16:13:58.225" v="1753" actId="404"/>
          <ac:spMkLst>
            <pc:docMk/>
            <pc:sldMk cId="0" sldId="1069"/>
            <ac:spMk id="11" creationId="{00000000-0000-0000-0000-000000000000}"/>
          </ac:spMkLst>
        </pc:spChg>
        <pc:picChg chg="del">
          <ac:chgData name="LAMIAE BEZZAZ" userId="f9bc3cc0-8e1c-4944-afa8-b4b36bbf20e1" providerId="ADAL" clId="{F0C1EBC8-0D97-4731-A450-18E98F9F572E}" dt="2025-11-26T13:53:17.136" v="152" actId="478"/>
          <ac:picMkLst>
            <pc:docMk/>
            <pc:sldMk cId="0" sldId="1069"/>
            <ac:picMk id="2" creationId="{00000000-0000-0000-0000-000000000000}"/>
          </ac:picMkLst>
        </pc:picChg>
        <pc:picChg chg="add">
          <ac:chgData name="LAMIAE BEZZAZ" userId="f9bc3cc0-8e1c-4944-afa8-b4b36bbf20e1" providerId="ADAL" clId="{F0C1EBC8-0D97-4731-A450-18E98F9F572E}" dt="2025-11-26T13:53:17.601" v="153"/>
          <ac:picMkLst>
            <pc:docMk/>
            <pc:sldMk cId="0" sldId="1069"/>
            <ac:picMk id="5" creationId="{024E0D02-1C4E-4C39-A4F9-5792D031F318}"/>
          </ac:picMkLst>
        </pc:picChg>
      </pc:sldChg>
      <pc:sldChg chg="add del">
        <pc:chgData name="LAMIAE BEZZAZ" userId="f9bc3cc0-8e1c-4944-afa8-b4b36bbf20e1" providerId="ADAL" clId="{F0C1EBC8-0D97-4731-A450-18E98F9F572E}" dt="2025-11-26T14:14:27.357" v="598" actId="47"/>
        <pc:sldMkLst>
          <pc:docMk/>
          <pc:sldMk cId="0" sldId="1078"/>
        </pc:sldMkLst>
      </pc:sldChg>
      <pc:sldChg chg="addSp delSp modSp add">
        <pc:chgData name="LAMIAE BEZZAZ" userId="f9bc3cc0-8e1c-4944-afa8-b4b36bbf20e1" providerId="ADAL" clId="{F0C1EBC8-0D97-4731-A450-18E98F9F572E}" dt="2025-11-26T16:34:11.022" v="1851" actId="20577"/>
        <pc:sldMkLst>
          <pc:docMk/>
          <pc:sldMk cId="0" sldId="1079"/>
        </pc:sldMkLst>
        <pc:spChg chg="mod">
          <ac:chgData name="LAMIAE BEZZAZ" userId="f9bc3cc0-8e1c-4944-afa8-b4b36bbf20e1" providerId="ADAL" clId="{F0C1EBC8-0D97-4731-A450-18E98F9F572E}" dt="2025-11-26T16:34:11.022" v="1851" actId="20577"/>
          <ac:spMkLst>
            <pc:docMk/>
            <pc:sldMk cId="0" sldId="1079"/>
            <ac:spMk id="6" creationId="{00000000-0000-0000-0000-000000000000}"/>
          </ac:spMkLst>
        </pc:spChg>
        <pc:picChg chg="del">
          <ac:chgData name="LAMIAE BEZZAZ" userId="f9bc3cc0-8e1c-4944-afa8-b4b36bbf20e1" providerId="ADAL" clId="{F0C1EBC8-0D97-4731-A450-18E98F9F572E}" dt="2025-11-26T14:12:18.160" v="480" actId="478"/>
          <ac:picMkLst>
            <pc:docMk/>
            <pc:sldMk cId="0" sldId="1079"/>
            <ac:picMk id="3" creationId="{814EA43F-3753-4128-5EE2-AE44AE9D765D}"/>
          </ac:picMkLst>
        </pc:picChg>
        <pc:picChg chg="add del mod">
          <ac:chgData name="LAMIAE BEZZAZ" userId="f9bc3cc0-8e1c-4944-afa8-b4b36bbf20e1" providerId="ADAL" clId="{F0C1EBC8-0D97-4731-A450-18E98F9F572E}" dt="2025-11-26T16:33:42.500" v="1811" actId="478"/>
          <ac:picMkLst>
            <pc:docMk/>
            <pc:sldMk cId="0" sldId="1079"/>
            <ac:picMk id="5" creationId="{63F25814-065D-45A0-9F93-1DA6BF349251}"/>
          </ac:picMkLst>
        </pc:picChg>
        <pc:picChg chg="add">
          <ac:chgData name="LAMIAE BEZZAZ" userId="f9bc3cc0-8e1c-4944-afa8-b4b36bbf20e1" providerId="ADAL" clId="{F0C1EBC8-0D97-4731-A450-18E98F9F572E}" dt="2025-11-26T16:33:43.231" v="1812"/>
          <ac:picMkLst>
            <pc:docMk/>
            <pc:sldMk cId="0" sldId="1079"/>
            <ac:picMk id="7" creationId="{A4A6188C-FC32-4A86-9D4D-9C1B8F54FDCB}"/>
          </ac:picMkLst>
        </pc:picChg>
      </pc:sldChg>
      <pc:sldChg chg="addSp delSp modSp add">
        <pc:chgData name="LAMIAE BEZZAZ" userId="f9bc3cc0-8e1c-4944-afa8-b4b36bbf20e1" providerId="ADAL" clId="{F0C1EBC8-0D97-4731-A450-18E98F9F572E}" dt="2025-11-26T16:35:04.416" v="1921" actId="20577"/>
        <pc:sldMkLst>
          <pc:docMk/>
          <pc:sldMk cId="0" sldId="1080"/>
        </pc:sldMkLst>
        <pc:spChg chg="mod">
          <ac:chgData name="LAMIAE BEZZAZ" userId="f9bc3cc0-8e1c-4944-afa8-b4b36bbf20e1" providerId="ADAL" clId="{F0C1EBC8-0D97-4731-A450-18E98F9F572E}" dt="2025-11-26T16:35:04.416" v="1921" actId="20577"/>
          <ac:spMkLst>
            <pc:docMk/>
            <pc:sldMk cId="0" sldId="1080"/>
            <ac:spMk id="6" creationId="{00000000-0000-0000-0000-000000000000}"/>
          </ac:spMkLst>
        </pc:spChg>
        <pc:picChg chg="del">
          <ac:chgData name="LAMIAE BEZZAZ" userId="f9bc3cc0-8e1c-4944-afa8-b4b36bbf20e1" providerId="ADAL" clId="{F0C1EBC8-0D97-4731-A450-18E98F9F572E}" dt="2025-11-26T14:13:34.410" v="554" actId="478"/>
          <ac:picMkLst>
            <pc:docMk/>
            <pc:sldMk cId="0" sldId="1080"/>
            <ac:picMk id="3" creationId="{DE2DABA5-3437-925B-BA46-D1B1D3801120}"/>
          </ac:picMkLst>
        </pc:picChg>
        <pc:picChg chg="add del mod">
          <ac:chgData name="LAMIAE BEZZAZ" userId="f9bc3cc0-8e1c-4944-afa8-b4b36bbf20e1" providerId="ADAL" clId="{F0C1EBC8-0D97-4731-A450-18E98F9F572E}" dt="2025-11-26T16:34:18.527" v="1852" actId="478"/>
          <ac:picMkLst>
            <pc:docMk/>
            <pc:sldMk cId="0" sldId="1080"/>
            <ac:picMk id="5" creationId="{0EC8D614-4AFF-413F-A769-9F3812FC38E1}"/>
          </ac:picMkLst>
        </pc:picChg>
        <pc:picChg chg="add">
          <ac:chgData name="LAMIAE BEZZAZ" userId="f9bc3cc0-8e1c-4944-afa8-b4b36bbf20e1" providerId="ADAL" clId="{F0C1EBC8-0D97-4731-A450-18E98F9F572E}" dt="2025-11-26T16:34:19.262" v="1853"/>
          <ac:picMkLst>
            <pc:docMk/>
            <pc:sldMk cId="0" sldId="1080"/>
            <ac:picMk id="7" creationId="{8390B87F-F5EB-41CA-9768-7FD2DF660ACF}"/>
          </ac:picMkLst>
        </pc:picChg>
      </pc:sldChg>
      <pc:sldChg chg="add">
        <pc:chgData name="LAMIAE BEZZAZ" userId="f9bc3cc0-8e1c-4944-afa8-b4b36bbf20e1" providerId="ADAL" clId="{F0C1EBC8-0D97-4731-A450-18E98F9F572E}" dt="2025-11-26T14:03:31.240" v="184"/>
        <pc:sldMkLst>
          <pc:docMk/>
          <pc:sldMk cId="0" sldId="1081"/>
        </pc:sldMkLst>
      </pc:sldChg>
      <pc:sldChg chg="addSp delSp modSp add">
        <pc:chgData name="LAMIAE BEZZAZ" userId="f9bc3cc0-8e1c-4944-afa8-b4b36bbf20e1" providerId="ADAL" clId="{F0C1EBC8-0D97-4731-A450-18E98F9F572E}" dt="2025-11-26T16:42:47.684" v="2403" actId="20577"/>
        <pc:sldMkLst>
          <pc:docMk/>
          <pc:sldMk cId="0" sldId="1086"/>
        </pc:sldMkLst>
        <pc:spChg chg="del">
          <ac:chgData name="LAMIAE BEZZAZ" userId="f9bc3cc0-8e1c-4944-afa8-b4b36bbf20e1" providerId="ADAL" clId="{F0C1EBC8-0D97-4731-A450-18E98F9F572E}" dt="2025-11-26T14:17:02.348" v="660" actId="478"/>
          <ac:spMkLst>
            <pc:docMk/>
            <pc:sldMk cId="0" sldId="1086"/>
            <ac:spMk id="3" creationId="{379B47F5-E904-8CE2-8D4A-4EDBFA3E1806}"/>
          </ac:spMkLst>
        </pc:spChg>
        <pc:spChg chg="mod">
          <ac:chgData name="LAMIAE BEZZAZ" userId="f9bc3cc0-8e1c-4944-afa8-b4b36bbf20e1" providerId="ADAL" clId="{F0C1EBC8-0D97-4731-A450-18E98F9F572E}" dt="2025-11-26T16:42:47.684" v="2403" actId="20577"/>
          <ac:spMkLst>
            <pc:docMk/>
            <pc:sldMk cId="0" sldId="1086"/>
            <ac:spMk id="6" creationId="{00000000-0000-0000-0000-000000000000}"/>
          </ac:spMkLst>
        </pc:spChg>
        <pc:spChg chg="add mod">
          <ac:chgData name="LAMIAE BEZZAZ" userId="f9bc3cc0-8e1c-4944-afa8-b4b36bbf20e1" providerId="ADAL" clId="{F0C1EBC8-0D97-4731-A450-18E98F9F572E}" dt="2025-11-26T16:38:31.971" v="2084" actId="207"/>
          <ac:spMkLst>
            <pc:docMk/>
            <pc:sldMk cId="0" sldId="1086"/>
            <ac:spMk id="7" creationId="{636AF211-456C-4E1E-ADF6-A87FF0D5107E}"/>
          </ac:spMkLst>
        </pc:spChg>
        <pc:spChg chg="add mod">
          <ac:chgData name="LAMIAE BEZZAZ" userId="f9bc3cc0-8e1c-4944-afa8-b4b36bbf20e1" providerId="ADAL" clId="{F0C1EBC8-0D97-4731-A450-18E98F9F572E}" dt="2025-11-26T16:37:28.982" v="2068" actId="20577"/>
          <ac:spMkLst>
            <pc:docMk/>
            <pc:sldMk cId="0" sldId="1086"/>
            <ac:spMk id="8" creationId="{370FDA24-19F9-422C-899D-CDD943942686}"/>
          </ac:spMkLst>
        </pc:spChg>
        <pc:picChg chg="del">
          <ac:chgData name="LAMIAE BEZZAZ" userId="f9bc3cc0-8e1c-4944-afa8-b4b36bbf20e1" providerId="ADAL" clId="{F0C1EBC8-0D97-4731-A450-18E98F9F572E}" dt="2025-11-26T14:17:02.348" v="660" actId="478"/>
          <ac:picMkLst>
            <pc:docMk/>
            <pc:sldMk cId="0" sldId="1086"/>
            <ac:picMk id="7" creationId="{42692324-34EA-724F-6FE8-B03B996284E9}"/>
          </ac:picMkLst>
        </pc:picChg>
        <pc:picChg chg="add del mod">
          <ac:chgData name="LAMIAE BEZZAZ" userId="f9bc3cc0-8e1c-4944-afa8-b4b36bbf20e1" providerId="ADAL" clId="{F0C1EBC8-0D97-4731-A450-18E98F9F572E}" dt="2025-11-26T16:37:32.920" v="2070" actId="478"/>
          <ac:picMkLst>
            <pc:docMk/>
            <pc:sldMk cId="0" sldId="1086"/>
            <ac:picMk id="9" creationId="{FFE144F6-43D9-4CD8-AD6A-B6E24C389F48}"/>
          </ac:picMkLst>
        </pc:picChg>
        <pc:picChg chg="add mod">
          <ac:chgData name="LAMIAE BEZZAZ" userId="f9bc3cc0-8e1c-4944-afa8-b4b36bbf20e1" providerId="ADAL" clId="{F0C1EBC8-0D97-4731-A450-18E98F9F572E}" dt="2025-11-26T16:37:35.246" v="2071" actId="14100"/>
          <ac:picMkLst>
            <pc:docMk/>
            <pc:sldMk cId="0" sldId="1086"/>
            <ac:picMk id="10" creationId="{D59C23F1-0FE8-473A-A605-843E0836055F}"/>
          </ac:picMkLst>
        </pc:picChg>
      </pc:sldChg>
      <pc:sldChg chg="addSp delSp modSp del">
        <pc:chgData name="LAMIAE BEZZAZ" userId="f9bc3cc0-8e1c-4944-afa8-b4b36bbf20e1" providerId="ADAL" clId="{F0C1EBC8-0D97-4731-A450-18E98F9F572E}" dt="2025-11-26T16:46:45.153" v="2462" actId="47"/>
        <pc:sldMkLst>
          <pc:docMk/>
          <pc:sldMk cId="1289704945" sldId="1238"/>
        </pc:sldMkLst>
        <pc:spChg chg="mod">
          <ac:chgData name="LAMIAE BEZZAZ" userId="f9bc3cc0-8e1c-4944-afa8-b4b36bbf20e1" providerId="ADAL" clId="{F0C1EBC8-0D97-4731-A450-18E98F9F572E}" dt="2025-11-26T14:20:25.916" v="712" actId="20577"/>
          <ac:spMkLst>
            <pc:docMk/>
            <pc:sldMk cId="1289704945" sldId="1238"/>
            <ac:spMk id="15" creationId="{4028D763-82A6-913A-5F00-0C18E140FD49}"/>
          </ac:spMkLst>
        </pc:spChg>
        <pc:spChg chg="mod">
          <ac:chgData name="LAMIAE BEZZAZ" userId="f9bc3cc0-8e1c-4944-afa8-b4b36bbf20e1" providerId="ADAL" clId="{F0C1EBC8-0D97-4731-A450-18E98F9F572E}" dt="2025-11-26T14:21:13.940" v="780" actId="1076"/>
          <ac:spMkLst>
            <pc:docMk/>
            <pc:sldMk cId="1289704945" sldId="1238"/>
            <ac:spMk id="20" creationId="{B1D499C1-D72C-C687-9F3B-94A31D603D9A}"/>
          </ac:spMkLst>
        </pc:spChg>
        <pc:picChg chg="add del mod ord">
          <ac:chgData name="LAMIAE BEZZAZ" userId="f9bc3cc0-8e1c-4944-afa8-b4b36bbf20e1" providerId="ADAL" clId="{F0C1EBC8-0D97-4731-A450-18E98F9F572E}" dt="2025-11-26T14:20:52.669" v="715" actId="478"/>
          <ac:picMkLst>
            <pc:docMk/>
            <pc:sldMk cId="1289704945" sldId="1238"/>
            <ac:picMk id="2" creationId="{DB3DAC1A-25A5-44D5-94BE-FD29C1441B4A}"/>
          </ac:picMkLst>
        </pc:picChg>
        <pc:picChg chg="del">
          <ac:chgData name="LAMIAE BEZZAZ" userId="f9bc3cc0-8e1c-4944-afa8-b4b36bbf20e1" providerId="ADAL" clId="{F0C1EBC8-0D97-4731-A450-18E98F9F572E}" dt="2025-11-26T14:18:43.275" v="698" actId="478"/>
          <ac:picMkLst>
            <pc:docMk/>
            <pc:sldMk cId="1289704945" sldId="1238"/>
            <ac:picMk id="3" creationId="{901A87A0-352E-4C66-A4AF-496F5FD24B87}"/>
          </ac:picMkLst>
        </pc:picChg>
        <pc:picChg chg="add mod ord">
          <ac:chgData name="LAMIAE BEZZAZ" userId="f9bc3cc0-8e1c-4944-afa8-b4b36bbf20e1" providerId="ADAL" clId="{F0C1EBC8-0D97-4731-A450-18E98F9F572E}" dt="2025-11-26T14:21:09.430" v="779" actId="167"/>
          <ac:picMkLst>
            <pc:docMk/>
            <pc:sldMk cId="1289704945" sldId="1238"/>
            <ac:picMk id="4" creationId="{9457848C-18C8-4C1F-9226-8FF859588555}"/>
          </ac:picMkLst>
        </pc:picChg>
      </pc:sldChg>
      <pc:sldChg chg="del">
        <pc:chgData name="LAMIAE BEZZAZ" userId="f9bc3cc0-8e1c-4944-afa8-b4b36bbf20e1" providerId="ADAL" clId="{F0C1EBC8-0D97-4731-A450-18E98F9F572E}" dt="2025-11-26T14:28:10.470" v="849" actId="47"/>
        <pc:sldMkLst>
          <pc:docMk/>
          <pc:sldMk cId="1160743441" sldId="1239"/>
        </pc:sldMkLst>
      </pc:sldChg>
      <pc:sldChg chg="addSp delSp modSp">
        <pc:chgData name="LAMIAE BEZZAZ" userId="f9bc3cc0-8e1c-4944-afa8-b4b36bbf20e1" providerId="ADAL" clId="{F0C1EBC8-0D97-4731-A450-18E98F9F572E}" dt="2025-11-26T15:50:08.083" v="1229" actId="14100"/>
        <pc:sldMkLst>
          <pc:docMk/>
          <pc:sldMk cId="2628018805" sldId="1257"/>
        </pc:sldMkLst>
        <pc:spChg chg="del">
          <ac:chgData name="LAMIAE BEZZAZ" userId="f9bc3cc0-8e1c-4944-afa8-b4b36bbf20e1" providerId="ADAL" clId="{F0C1EBC8-0D97-4731-A450-18E98F9F572E}" dt="2025-11-26T15:48:05.329" v="1196" actId="478"/>
          <ac:spMkLst>
            <pc:docMk/>
            <pc:sldMk cId="2628018805" sldId="1257"/>
            <ac:spMk id="6" creationId="{25B19C6E-B318-49E6-A518-4E9C344784FB}"/>
          </ac:spMkLst>
        </pc:spChg>
        <pc:spChg chg="mod">
          <ac:chgData name="LAMIAE BEZZAZ" userId="f9bc3cc0-8e1c-4944-afa8-b4b36bbf20e1" providerId="ADAL" clId="{F0C1EBC8-0D97-4731-A450-18E98F9F572E}" dt="2025-11-26T15:47:15.604" v="1171" actId="20577"/>
          <ac:spMkLst>
            <pc:docMk/>
            <pc:sldMk cId="2628018805" sldId="1257"/>
            <ac:spMk id="8" creationId="{D56EA4E1-7F5B-4265-B1A7-41FA7B880E0C}"/>
          </ac:spMkLst>
        </pc:spChg>
        <pc:spChg chg="mod">
          <ac:chgData name="LAMIAE BEZZAZ" userId="f9bc3cc0-8e1c-4944-afa8-b4b36bbf20e1" providerId="ADAL" clId="{F0C1EBC8-0D97-4731-A450-18E98F9F572E}" dt="2025-11-26T15:47:24.136" v="1181" actId="20577"/>
          <ac:spMkLst>
            <pc:docMk/>
            <pc:sldMk cId="2628018805" sldId="1257"/>
            <ac:spMk id="9" creationId="{2EEDD155-8AF1-4B63-8D9F-8616137E3D52}"/>
          </ac:spMkLst>
        </pc:spChg>
        <pc:spChg chg="mod">
          <ac:chgData name="LAMIAE BEZZAZ" userId="f9bc3cc0-8e1c-4944-afa8-b4b36bbf20e1" providerId="ADAL" clId="{F0C1EBC8-0D97-4731-A450-18E98F9F572E}" dt="2025-11-26T15:47:26.999" v="1185" actId="20577"/>
          <ac:spMkLst>
            <pc:docMk/>
            <pc:sldMk cId="2628018805" sldId="1257"/>
            <ac:spMk id="10" creationId="{8BED2DAA-A1B8-4399-9681-89F5E8B9A99D}"/>
          </ac:spMkLst>
        </pc:spChg>
        <pc:spChg chg="mod">
          <ac:chgData name="LAMIAE BEZZAZ" userId="f9bc3cc0-8e1c-4944-afa8-b4b36bbf20e1" providerId="ADAL" clId="{F0C1EBC8-0D97-4731-A450-18E98F9F572E}" dt="2025-11-26T15:47:30.117" v="1188" actId="20577"/>
          <ac:spMkLst>
            <pc:docMk/>
            <pc:sldMk cId="2628018805" sldId="1257"/>
            <ac:spMk id="11" creationId="{AD2CDC1E-AA1C-4494-B087-4488FEFBBE11}"/>
          </ac:spMkLst>
        </pc:spChg>
        <pc:spChg chg="mod">
          <ac:chgData name="LAMIAE BEZZAZ" userId="f9bc3cc0-8e1c-4944-afa8-b4b36bbf20e1" providerId="ADAL" clId="{F0C1EBC8-0D97-4731-A450-18E98F9F572E}" dt="2025-11-26T15:49:10.651" v="1217" actId="1076"/>
          <ac:spMkLst>
            <pc:docMk/>
            <pc:sldMk cId="2628018805" sldId="1257"/>
            <ac:spMk id="12" creationId="{93592929-6BE3-49DA-AB5A-8B68283566F2}"/>
          </ac:spMkLst>
        </pc:spChg>
        <pc:spChg chg="mod">
          <ac:chgData name="LAMIAE BEZZAZ" userId="f9bc3cc0-8e1c-4944-afa8-b4b36bbf20e1" providerId="ADAL" clId="{F0C1EBC8-0D97-4731-A450-18E98F9F572E}" dt="2025-11-26T15:49:17.039" v="1219" actId="1076"/>
          <ac:spMkLst>
            <pc:docMk/>
            <pc:sldMk cId="2628018805" sldId="1257"/>
            <ac:spMk id="13" creationId="{9B0FB2A3-1212-4816-82BB-18A2761075B0}"/>
          </ac:spMkLst>
        </pc:spChg>
        <pc:spChg chg="del mod">
          <ac:chgData name="LAMIAE BEZZAZ" userId="f9bc3cc0-8e1c-4944-afa8-b4b36bbf20e1" providerId="ADAL" clId="{F0C1EBC8-0D97-4731-A450-18E98F9F572E}" dt="2025-11-26T15:49:19.584" v="1220" actId="478"/>
          <ac:spMkLst>
            <pc:docMk/>
            <pc:sldMk cId="2628018805" sldId="1257"/>
            <ac:spMk id="14" creationId="{B1416E2B-14CD-4E04-821F-31EA48E1E797}"/>
          </ac:spMkLst>
        </pc:spChg>
        <pc:grpChg chg="add mod">
          <ac:chgData name="LAMIAE BEZZAZ" userId="f9bc3cc0-8e1c-4944-afa8-b4b36bbf20e1" providerId="ADAL" clId="{F0C1EBC8-0D97-4731-A450-18E98F9F572E}" dt="2025-11-26T15:50:08.083" v="1229" actId="14100"/>
          <ac:grpSpMkLst>
            <pc:docMk/>
            <pc:sldMk cId="2628018805" sldId="1257"/>
            <ac:grpSpMk id="5" creationId="{B9C36DD7-8435-433C-B09E-C63EC15610CF}"/>
          </ac:grpSpMkLst>
        </pc:grpChg>
      </pc:sldChg>
      <pc:sldChg chg="addSp delSp modSp del ord">
        <pc:chgData name="LAMIAE BEZZAZ" userId="f9bc3cc0-8e1c-4944-afa8-b4b36bbf20e1" providerId="ADAL" clId="{F0C1EBC8-0D97-4731-A450-18E98F9F572E}" dt="2025-11-26T16:46:45.153" v="2462" actId="47"/>
        <pc:sldMkLst>
          <pc:docMk/>
          <pc:sldMk cId="1767874402" sldId="1285"/>
        </pc:sldMkLst>
        <pc:spChg chg="add mod">
          <ac:chgData name="LAMIAE BEZZAZ" userId="f9bc3cc0-8e1c-4944-afa8-b4b36bbf20e1" providerId="ADAL" clId="{F0C1EBC8-0D97-4731-A450-18E98F9F572E}" dt="2025-11-26T14:23:45.626" v="808" actId="164"/>
          <ac:spMkLst>
            <pc:docMk/>
            <pc:sldMk cId="1767874402" sldId="1285"/>
            <ac:spMk id="26" creationId="{F5D1B925-E4B1-492F-818C-EB59011A7BB2}"/>
          </ac:spMkLst>
        </pc:spChg>
        <pc:spChg chg="add mod">
          <ac:chgData name="LAMIAE BEZZAZ" userId="f9bc3cc0-8e1c-4944-afa8-b4b36bbf20e1" providerId="ADAL" clId="{F0C1EBC8-0D97-4731-A450-18E98F9F572E}" dt="2025-11-26T14:23:45.626" v="808" actId="164"/>
          <ac:spMkLst>
            <pc:docMk/>
            <pc:sldMk cId="1767874402" sldId="1285"/>
            <ac:spMk id="27" creationId="{11F23883-18AC-4B7E-9D76-54C7F5FF2266}"/>
          </ac:spMkLst>
        </pc:spChg>
        <pc:spChg chg="add mod">
          <ac:chgData name="LAMIAE BEZZAZ" userId="f9bc3cc0-8e1c-4944-afa8-b4b36bbf20e1" providerId="ADAL" clId="{F0C1EBC8-0D97-4731-A450-18E98F9F572E}" dt="2025-11-26T14:23:45.626" v="808" actId="164"/>
          <ac:spMkLst>
            <pc:docMk/>
            <pc:sldMk cId="1767874402" sldId="1285"/>
            <ac:spMk id="28" creationId="{F934800C-5C0F-4B04-9CF8-1B91AC512DD2}"/>
          </ac:spMkLst>
        </pc:spChg>
        <pc:spChg chg="add mod">
          <ac:chgData name="LAMIAE BEZZAZ" userId="f9bc3cc0-8e1c-4944-afa8-b4b36bbf20e1" providerId="ADAL" clId="{F0C1EBC8-0D97-4731-A450-18E98F9F572E}" dt="2025-11-26T14:23:45.626" v="808" actId="164"/>
          <ac:spMkLst>
            <pc:docMk/>
            <pc:sldMk cId="1767874402" sldId="1285"/>
            <ac:spMk id="29" creationId="{905F979D-5962-4222-A689-A361129439EC}"/>
          </ac:spMkLst>
        </pc:spChg>
        <pc:grpChg chg="del">
          <ac:chgData name="LAMIAE BEZZAZ" userId="f9bc3cc0-8e1c-4944-afa8-b4b36bbf20e1" providerId="ADAL" clId="{F0C1EBC8-0D97-4731-A450-18E98F9F572E}" dt="2025-11-26T14:22:08.767" v="791" actId="478"/>
          <ac:grpSpMkLst>
            <pc:docMk/>
            <pc:sldMk cId="1767874402" sldId="1285"/>
            <ac:grpSpMk id="4" creationId="{D9CACD4D-0FF7-441C-82F1-EC3C3945CC54}"/>
          </ac:grpSpMkLst>
        </pc:grpChg>
        <pc:grpChg chg="add mod">
          <ac:chgData name="LAMIAE BEZZAZ" userId="f9bc3cc0-8e1c-4944-afa8-b4b36bbf20e1" providerId="ADAL" clId="{F0C1EBC8-0D97-4731-A450-18E98F9F572E}" dt="2025-11-26T14:23:45.626" v="808" actId="164"/>
          <ac:grpSpMkLst>
            <pc:docMk/>
            <pc:sldMk cId="1767874402" sldId="1285"/>
            <ac:grpSpMk id="30" creationId="{81F4EE08-230E-4AB3-AA7C-A290DD1C7194}"/>
          </ac:grpSpMkLst>
        </pc:grpChg>
        <pc:picChg chg="add mod">
          <ac:chgData name="LAMIAE BEZZAZ" userId="f9bc3cc0-8e1c-4944-afa8-b4b36bbf20e1" providerId="ADAL" clId="{F0C1EBC8-0D97-4731-A450-18E98F9F572E}" dt="2025-11-26T14:23:45.626" v="808" actId="164"/>
          <ac:picMkLst>
            <pc:docMk/>
            <pc:sldMk cId="1767874402" sldId="1285"/>
            <ac:picMk id="5" creationId="{E71B0676-4150-40EF-A493-82E956919A45}"/>
          </ac:picMkLst>
        </pc:picChg>
      </pc:sldChg>
      <pc:sldChg chg="del">
        <pc:chgData name="LAMIAE BEZZAZ" userId="f9bc3cc0-8e1c-4944-afa8-b4b36bbf20e1" providerId="ADAL" clId="{F0C1EBC8-0D97-4731-A450-18E98F9F572E}" dt="2025-11-26T14:28:08.002" v="848" actId="47"/>
        <pc:sldMkLst>
          <pc:docMk/>
          <pc:sldMk cId="2478399983" sldId="1286"/>
        </pc:sldMkLst>
      </pc:sldChg>
      <pc:sldChg chg="addSp delSp modSp del ord">
        <pc:chgData name="LAMIAE BEZZAZ" userId="f9bc3cc0-8e1c-4944-afa8-b4b36bbf20e1" providerId="ADAL" clId="{F0C1EBC8-0D97-4731-A450-18E98F9F572E}" dt="2025-11-26T16:46:45.153" v="2462" actId="47"/>
        <pc:sldMkLst>
          <pc:docMk/>
          <pc:sldMk cId="2275715586" sldId="1287"/>
        </pc:sldMkLst>
        <pc:spChg chg="mod">
          <ac:chgData name="LAMIAE BEZZAZ" userId="f9bc3cc0-8e1c-4944-afa8-b4b36bbf20e1" providerId="ADAL" clId="{F0C1EBC8-0D97-4731-A450-18E98F9F572E}" dt="2025-11-26T14:21:31.027" v="786" actId="20577"/>
          <ac:spMkLst>
            <pc:docMk/>
            <pc:sldMk cId="2275715586" sldId="1287"/>
            <ac:spMk id="6" creationId="{F2EB7FC9-0E25-E1A2-26C6-087E27AC4732}"/>
          </ac:spMkLst>
        </pc:spChg>
        <pc:picChg chg="add mod">
          <ac:chgData name="LAMIAE BEZZAZ" userId="f9bc3cc0-8e1c-4944-afa8-b4b36bbf20e1" providerId="ADAL" clId="{F0C1EBC8-0D97-4731-A450-18E98F9F572E}" dt="2025-11-26T14:21:53.950" v="789" actId="1076"/>
          <ac:picMkLst>
            <pc:docMk/>
            <pc:sldMk cId="2275715586" sldId="1287"/>
            <ac:picMk id="2" creationId="{6BF5781D-DB0F-4A02-B68D-EADB947F6E9D}"/>
          </ac:picMkLst>
        </pc:picChg>
        <pc:picChg chg="del">
          <ac:chgData name="LAMIAE BEZZAZ" userId="f9bc3cc0-8e1c-4944-afa8-b4b36bbf20e1" providerId="ADAL" clId="{F0C1EBC8-0D97-4731-A450-18E98F9F572E}" dt="2025-11-26T14:21:50.320" v="787" actId="478"/>
          <ac:picMkLst>
            <pc:docMk/>
            <pc:sldMk cId="2275715586" sldId="1287"/>
            <ac:picMk id="3" creationId="{19B6479F-08A6-4DE4-B13C-0D6E513F6542}"/>
          </ac:picMkLst>
        </pc:picChg>
      </pc:sldChg>
      <pc:sldChg chg="del">
        <pc:chgData name="LAMIAE BEZZAZ" userId="f9bc3cc0-8e1c-4944-afa8-b4b36bbf20e1" providerId="ADAL" clId="{F0C1EBC8-0D97-4731-A450-18E98F9F572E}" dt="2025-11-26T14:28:12.345" v="850" actId="47"/>
        <pc:sldMkLst>
          <pc:docMk/>
          <pc:sldMk cId="1733226586" sldId="1288"/>
        </pc:sldMkLst>
      </pc:sldChg>
      <pc:sldChg chg="del">
        <pc:chgData name="LAMIAE BEZZAZ" userId="f9bc3cc0-8e1c-4944-afa8-b4b36bbf20e1" providerId="ADAL" clId="{F0C1EBC8-0D97-4731-A450-18E98F9F572E}" dt="2025-11-26T14:28:16.541" v="852" actId="47"/>
        <pc:sldMkLst>
          <pc:docMk/>
          <pc:sldMk cId="3097270593" sldId="1289"/>
        </pc:sldMkLst>
      </pc:sldChg>
      <pc:sldChg chg="del">
        <pc:chgData name="LAMIAE BEZZAZ" userId="f9bc3cc0-8e1c-4944-afa8-b4b36bbf20e1" providerId="ADAL" clId="{F0C1EBC8-0D97-4731-A450-18E98F9F572E}" dt="2025-11-26T14:28:15.573" v="851" actId="47"/>
        <pc:sldMkLst>
          <pc:docMk/>
          <pc:sldMk cId="3659821764" sldId="1290"/>
        </pc:sldMkLst>
      </pc:sldChg>
      <pc:sldChg chg="addSp delSp">
        <pc:chgData name="LAMIAE BEZZAZ" userId="f9bc3cc0-8e1c-4944-afa8-b4b36bbf20e1" providerId="ADAL" clId="{F0C1EBC8-0D97-4731-A450-18E98F9F572E}" dt="2025-11-26T15:50:15.846" v="1231"/>
        <pc:sldMkLst>
          <pc:docMk/>
          <pc:sldMk cId="609595213" sldId="1291"/>
        </pc:sldMkLst>
        <pc:spChg chg="del">
          <ac:chgData name="LAMIAE BEZZAZ" userId="f9bc3cc0-8e1c-4944-afa8-b4b36bbf20e1" providerId="ADAL" clId="{F0C1EBC8-0D97-4731-A450-18E98F9F572E}" dt="2025-11-26T15:50:15.196" v="1230" actId="478"/>
          <ac:spMkLst>
            <pc:docMk/>
            <pc:sldMk cId="609595213" sldId="1291"/>
            <ac:spMk id="6" creationId="{25B19C6E-B318-49E6-A518-4E9C344784FB}"/>
          </ac:spMkLst>
        </pc:spChg>
        <pc:grpChg chg="add">
          <ac:chgData name="LAMIAE BEZZAZ" userId="f9bc3cc0-8e1c-4944-afa8-b4b36bbf20e1" providerId="ADAL" clId="{F0C1EBC8-0D97-4731-A450-18E98F9F572E}" dt="2025-11-26T15:50:15.846" v="1231"/>
          <ac:grpSpMkLst>
            <pc:docMk/>
            <pc:sldMk cId="609595213" sldId="1291"/>
            <ac:grpSpMk id="7" creationId="{D99C9DBA-1D1F-40D4-9786-E0222A7DFF90}"/>
          </ac:grpSpMkLst>
        </pc:grpChg>
      </pc:sldChg>
      <pc:sldChg chg="addSp delSp modSp">
        <pc:chgData name="LAMIAE BEZZAZ" userId="f9bc3cc0-8e1c-4944-afa8-b4b36bbf20e1" providerId="ADAL" clId="{F0C1EBC8-0D97-4731-A450-18E98F9F572E}" dt="2025-11-26T15:50:32.442" v="1236" actId="21"/>
        <pc:sldMkLst>
          <pc:docMk/>
          <pc:sldMk cId="247706506" sldId="1292"/>
        </pc:sldMkLst>
        <pc:spChg chg="del mod">
          <ac:chgData name="LAMIAE BEZZAZ" userId="f9bc3cc0-8e1c-4944-afa8-b4b36bbf20e1" providerId="ADAL" clId="{F0C1EBC8-0D97-4731-A450-18E98F9F572E}" dt="2025-11-26T15:49:04.280" v="1216" actId="478"/>
          <ac:spMkLst>
            <pc:docMk/>
            <pc:sldMk cId="247706506" sldId="1292"/>
            <ac:spMk id="6" creationId="{25B19C6E-B318-49E6-A518-4E9C344784FB}"/>
          </ac:spMkLst>
        </pc:spChg>
        <pc:spChg chg="mod">
          <ac:chgData name="LAMIAE BEZZAZ" userId="f9bc3cc0-8e1c-4944-afa8-b4b36bbf20e1" providerId="ADAL" clId="{F0C1EBC8-0D97-4731-A450-18E98F9F572E}" dt="2025-11-26T15:48:30.318" v="1202" actId="20577"/>
          <ac:spMkLst>
            <pc:docMk/>
            <pc:sldMk cId="247706506" sldId="1292"/>
            <ac:spMk id="8" creationId="{426B4718-2431-4B69-9895-06855AD98D37}"/>
          </ac:spMkLst>
        </pc:spChg>
        <pc:spChg chg="mod">
          <ac:chgData name="LAMIAE BEZZAZ" userId="f9bc3cc0-8e1c-4944-afa8-b4b36bbf20e1" providerId="ADAL" clId="{F0C1EBC8-0D97-4731-A450-18E98F9F572E}" dt="2025-11-26T15:48:33.112" v="1205" actId="20577"/>
          <ac:spMkLst>
            <pc:docMk/>
            <pc:sldMk cId="247706506" sldId="1292"/>
            <ac:spMk id="9" creationId="{67B0F176-F773-4C9F-8F4D-257AEEB20CC2}"/>
          </ac:spMkLst>
        </pc:spChg>
        <pc:spChg chg="mod">
          <ac:chgData name="LAMIAE BEZZAZ" userId="f9bc3cc0-8e1c-4944-afa8-b4b36bbf20e1" providerId="ADAL" clId="{F0C1EBC8-0D97-4731-A450-18E98F9F572E}" dt="2025-11-26T15:48:35.785" v="1208" actId="20577"/>
          <ac:spMkLst>
            <pc:docMk/>
            <pc:sldMk cId="247706506" sldId="1292"/>
            <ac:spMk id="10" creationId="{F5C64F3B-9638-4FB4-A4FD-CFDA85C26C4A}"/>
          </ac:spMkLst>
        </pc:spChg>
        <pc:spChg chg="mod">
          <ac:chgData name="LAMIAE BEZZAZ" userId="f9bc3cc0-8e1c-4944-afa8-b4b36bbf20e1" providerId="ADAL" clId="{F0C1EBC8-0D97-4731-A450-18E98F9F572E}" dt="2025-11-26T15:48:53.096" v="1211" actId="20577"/>
          <ac:spMkLst>
            <pc:docMk/>
            <pc:sldMk cId="247706506" sldId="1292"/>
            <ac:spMk id="11" creationId="{515A5D73-C11B-4E83-8C6C-8E1B6C68AFFD}"/>
          </ac:spMkLst>
        </pc:spChg>
        <pc:spChg chg="mod">
          <ac:chgData name="LAMIAE BEZZAZ" userId="f9bc3cc0-8e1c-4944-afa8-b4b36bbf20e1" providerId="ADAL" clId="{F0C1EBC8-0D97-4731-A450-18E98F9F572E}" dt="2025-11-26T15:49:44.433" v="1225" actId="1076"/>
          <ac:spMkLst>
            <pc:docMk/>
            <pc:sldMk cId="247706506" sldId="1292"/>
            <ac:spMk id="12" creationId="{DFB589D1-61CF-418B-AB7C-15EFA30644AC}"/>
          </ac:spMkLst>
        </pc:spChg>
        <pc:spChg chg="del mod">
          <ac:chgData name="LAMIAE BEZZAZ" userId="f9bc3cc0-8e1c-4944-afa8-b4b36bbf20e1" providerId="ADAL" clId="{F0C1EBC8-0D97-4731-A450-18E98F9F572E}" dt="2025-11-26T15:49:39.434" v="1224" actId="478"/>
          <ac:spMkLst>
            <pc:docMk/>
            <pc:sldMk cId="247706506" sldId="1292"/>
            <ac:spMk id="13" creationId="{A0DD0B49-74B6-4D9B-ABAC-8C7A0FD29806}"/>
          </ac:spMkLst>
        </pc:spChg>
        <pc:spChg chg="del mod">
          <ac:chgData name="LAMIAE BEZZAZ" userId="f9bc3cc0-8e1c-4944-afa8-b4b36bbf20e1" providerId="ADAL" clId="{F0C1EBC8-0D97-4731-A450-18E98F9F572E}" dt="2025-11-26T15:49:32.290" v="1222" actId="478"/>
          <ac:spMkLst>
            <pc:docMk/>
            <pc:sldMk cId="247706506" sldId="1292"/>
            <ac:spMk id="14" creationId="{E310715A-07DF-47F7-AD3E-3898F32D615F}"/>
          </ac:spMkLst>
        </pc:spChg>
        <pc:grpChg chg="add del mod">
          <ac:chgData name="LAMIAE BEZZAZ" userId="f9bc3cc0-8e1c-4944-afa8-b4b36bbf20e1" providerId="ADAL" clId="{F0C1EBC8-0D97-4731-A450-18E98F9F572E}" dt="2025-11-26T15:50:32.442" v="1236" actId="21"/>
          <ac:grpSpMkLst>
            <pc:docMk/>
            <pc:sldMk cId="247706506" sldId="1292"/>
            <ac:grpSpMk id="5" creationId="{D2EAAF47-3121-4992-B37C-6C54285A4971}"/>
          </ac:grpSpMkLst>
        </pc:grpChg>
      </pc:sldChg>
      <pc:sldChg chg="addSp delSp">
        <pc:chgData name="LAMIAE BEZZAZ" userId="f9bc3cc0-8e1c-4944-afa8-b4b36bbf20e1" providerId="ADAL" clId="{F0C1EBC8-0D97-4731-A450-18E98F9F572E}" dt="2025-11-26T15:50:38.591" v="1238"/>
        <pc:sldMkLst>
          <pc:docMk/>
          <pc:sldMk cId="373460704" sldId="1293"/>
        </pc:sldMkLst>
        <pc:spChg chg="del">
          <ac:chgData name="LAMIAE BEZZAZ" userId="f9bc3cc0-8e1c-4944-afa8-b4b36bbf20e1" providerId="ADAL" clId="{F0C1EBC8-0D97-4731-A450-18E98F9F572E}" dt="2025-11-26T15:50:38.021" v="1237" actId="478"/>
          <ac:spMkLst>
            <pc:docMk/>
            <pc:sldMk cId="373460704" sldId="1293"/>
            <ac:spMk id="6" creationId="{25B19C6E-B318-49E6-A518-4E9C344784FB}"/>
          </ac:spMkLst>
        </pc:spChg>
        <pc:grpChg chg="add">
          <ac:chgData name="LAMIAE BEZZAZ" userId="f9bc3cc0-8e1c-4944-afa8-b4b36bbf20e1" providerId="ADAL" clId="{F0C1EBC8-0D97-4731-A450-18E98F9F572E}" dt="2025-11-26T15:50:38.591" v="1238"/>
          <ac:grpSpMkLst>
            <pc:docMk/>
            <pc:sldMk cId="373460704" sldId="1293"/>
            <ac:grpSpMk id="7" creationId="{64ADEAC3-91B6-4905-B2E4-654F878527A4}"/>
          </ac:grpSpMkLst>
        </pc:grpChg>
      </pc:sldChg>
      <pc:sldChg chg="modSp">
        <pc:chgData name="LAMIAE BEZZAZ" userId="f9bc3cc0-8e1c-4944-afa8-b4b36bbf20e1" providerId="ADAL" clId="{F0C1EBC8-0D97-4731-A450-18E98F9F572E}" dt="2025-11-26T16:07:06.240" v="1343" actId="1076"/>
        <pc:sldMkLst>
          <pc:docMk/>
          <pc:sldMk cId="3879019939" sldId="1296"/>
        </pc:sldMkLst>
        <pc:graphicFrameChg chg="mod modGraphic">
          <ac:chgData name="LAMIAE BEZZAZ" userId="f9bc3cc0-8e1c-4944-afa8-b4b36bbf20e1" providerId="ADAL" clId="{F0C1EBC8-0D97-4731-A450-18E98F9F572E}" dt="2025-11-26T16:07:06.240" v="1343" actId="1076"/>
          <ac:graphicFrameMkLst>
            <pc:docMk/>
            <pc:sldMk cId="3879019939" sldId="1296"/>
            <ac:graphicFrameMk id="2" creationId="{A6B13ECB-907C-401D-BAF8-29B98473B726}"/>
          </ac:graphicFrameMkLst>
        </pc:graphicFrameChg>
      </pc:sldChg>
      <pc:sldChg chg="addSp delSp modSp">
        <pc:chgData name="LAMIAE BEZZAZ" userId="f9bc3cc0-8e1c-4944-afa8-b4b36bbf20e1" providerId="ADAL" clId="{F0C1EBC8-0D97-4731-A450-18E98F9F572E}" dt="2025-11-26T16:06:52.477" v="1341" actId="1076"/>
        <pc:sldMkLst>
          <pc:docMk/>
          <pc:sldMk cId="2608586209" sldId="1297"/>
        </pc:sldMkLst>
        <pc:graphicFrameChg chg="del modGraphic">
          <ac:chgData name="LAMIAE BEZZAZ" userId="f9bc3cc0-8e1c-4944-afa8-b4b36bbf20e1" providerId="ADAL" clId="{F0C1EBC8-0D97-4731-A450-18E98F9F572E}" dt="2025-11-26T13:43:23.216" v="39" actId="478"/>
          <ac:graphicFrameMkLst>
            <pc:docMk/>
            <pc:sldMk cId="2608586209" sldId="1297"/>
            <ac:graphicFrameMk id="2" creationId="{A6B13ECB-907C-401D-BAF8-29B98473B726}"/>
          </ac:graphicFrameMkLst>
        </pc:graphicFrameChg>
        <pc:graphicFrameChg chg="add mod modGraphic">
          <ac:chgData name="LAMIAE BEZZAZ" userId="f9bc3cc0-8e1c-4944-afa8-b4b36bbf20e1" providerId="ADAL" clId="{F0C1EBC8-0D97-4731-A450-18E98F9F572E}" dt="2025-11-26T16:06:52.477" v="1341" actId="1076"/>
          <ac:graphicFrameMkLst>
            <pc:docMk/>
            <pc:sldMk cId="2608586209" sldId="1297"/>
            <ac:graphicFrameMk id="6" creationId="{0558D4E3-67C1-4514-B4F7-244798BF482B}"/>
          </ac:graphicFrameMkLst>
        </pc:graphicFrameChg>
      </pc:sldChg>
      <pc:sldChg chg="modSp">
        <pc:chgData name="LAMIAE BEZZAZ" userId="f9bc3cc0-8e1c-4944-afa8-b4b36bbf20e1" providerId="ADAL" clId="{F0C1EBC8-0D97-4731-A450-18E98F9F572E}" dt="2025-11-26T16:07:26.087" v="1347" actId="1076"/>
        <pc:sldMkLst>
          <pc:docMk/>
          <pc:sldMk cId="2283940540" sldId="1298"/>
        </pc:sldMkLst>
        <pc:graphicFrameChg chg="mod modGraphic">
          <ac:chgData name="LAMIAE BEZZAZ" userId="f9bc3cc0-8e1c-4944-afa8-b4b36bbf20e1" providerId="ADAL" clId="{F0C1EBC8-0D97-4731-A450-18E98F9F572E}" dt="2025-11-26T16:07:26.087" v="1347" actId="1076"/>
          <ac:graphicFrameMkLst>
            <pc:docMk/>
            <pc:sldMk cId="2283940540" sldId="1298"/>
            <ac:graphicFrameMk id="2" creationId="{A6B13ECB-907C-401D-BAF8-29B98473B726}"/>
          </ac:graphicFrameMkLst>
        </pc:graphicFrameChg>
      </pc:sldChg>
      <pc:sldChg chg="addSp delSp modSp">
        <pc:chgData name="LAMIAE BEZZAZ" userId="f9bc3cc0-8e1c-4944-afa8-b4b36bbf20e1" providerId="ADAL" clId="{F0C1EBC8-0D97-4731-A450-18E98F9F572E}" dt="2025-11-26T16:07:12.542" v="1345" actId="1076"/>
        <pc:sldMkLst>
          <pc:docMk/>
          <pc:sldMk cId="3135216303" sldId="1299"/>
        </pc:sldMkLst>
        <pc:graphicFrameChg chg="del modGraphic">
          <ac:chgData name="LAMIAE BEZZAZ" userId="f9bc3cc0-8e1c-4944-afa8-b4b36bbf20e1" providerId="ADAL" clId="{F0C1EBC8-0D97-4731-A450-18E98F9F572E}" dt="2025-11-26T15:52:08.776" v="1256" actId="478"/>
          <ac:graphicFrameMkLst>
            <pc:docMk/>
            <pc:sldMk cId="3135216303" sldId="1299"/>
            <ac:graphicFrameMk id="2" creationId="{A6B13ECB-907C-401D-BAF8-29B98473B726}"/>
          </ac:graphicFrameMkLst>
        </pc:graphicFrameChg>
        <pc:graphicFrameChg chg="add mod modGraphic">
          <ac:chgData name="LAMIAE BEZZAZ" userId="f9bc3cc0-8e1c-4944-afa8-b4b36bbf20e1" providerId="ADAL" clId="{F0C1EBC8-0D97-4731-A450-18E98F9F572E}" dt="2025-11-26T16:07:12.542" v="1345" actId="1076"/>
          <ac:graphicFrameMkLst>
            <pc:docMk/>
            <pc:sldMk cId="3135216303" sldId="1299"/>
            <ac:graphicFrameMk id="5" creationId="{D12577CF-5684-451B-9832-0012D35571C9}"/>
          </ac:graphicFrameMkLst>
        </pc:graphicFrameChg>
      </pc:sldChg>
      <pc:sldChg chg="addSp delSp modSp">
        <pc:chgData name="LAMIAE BEZZAZ" userId="f9bc3cc0-8e1c-4944-afa8-b4b36bbf20e1" providerId="ADAL" clId="{F0C1EBC8-0D97-4731-A450-18E98F9F572E}" dt="2025-11-26T16:07:34.747" v="1349" actId="1076"/>
        <pc:sldMkLst>
          <pc:docMk/>
          <pc:sldMk cId="587060422" sldId="1300"/>
        </pc:sldMkLst>
        <pc:graphicFrameChg chg="del modGraphic">
          <ac:chgData name="LAMIAE BEZZAZ" userId="f9bc3cc0-8e1c-4944-afa8-b4b36bbf20e1" providerId="ADAL" clId="{F0C1EBC8-0D97-4731-A450-18E98F9F572E}" dt="2025-11-26T15:53:51.416" v="1299" actId="478"/>
          <ac:graphicFrameMkLst>
            <pc:docMk/>
            <pc:sldMk cId="587060422" sldId="1300"/>
            <ac:graphicFrameMk id="2" creationId="{A6B13ECB-907C-401D-BAF8-29B98473B726}"/>
          </ac:graphicFrameMkLst>
        </pc:graphicFrameChg>
        <pc:graphicFrameChg chg="add mod modGraphic">
          <ac:chgData name="LAMIAE BEZZAZ" userId="f9bc3cc0-8e1c-4944-afa8-b4b36bbf20e1" providerId="ADAL" clId="{F0C1EBC8-0D97-4731-A450-18E98F9F572E}" dt="2025-11-26T16:07:34.747" v="1349" actId="1076"/>
          <ac:graphicFrameMkLst>
            <pc:docMk/>
            <pc:sldMk cId="587060422" sldId="1300"/>
            <ac:graphicFrameMk id="5" creationId="{A626718E-2B30-4EBA-B0FB-F0022FDD04CD}"/>
          </ac:graphicFrameMkLst>
        </pc:graphicFrameChg>
      </pc:sldChg>
      <pc:sldChg chg="addSp delSp modSp">
        <pc:chgData name="LAMIAE BEZZAZ" userId="f9bc3cc0-8e1c-4944-afa8-b4b36bbf20e1" providerId="ADAL" clId="{F0C1EBC8-0D97-4731-A450-18E98F9F572E}" dt="2025-11-26T16:08:25.239" v="1405" actId="1076"/>
        <pc:sldMkLst>
          <pc:docMk/>
          <pc:sldMk cId="1510977729" sldId="1301"/>
        </pc:sldMkLst>
        <pc:graphicFrameChg chg="del mod modGraphic">
          <ac:chgData name="LAMIAE BEZZAZ" userId="f9bc3cc0-8e1c-4944-afa8-b4b36bbf20e1" providerId="ADAL" clId="{F0C1EBC8-0D97-4731-A450-18E98F9F572E}" dt="2025-11-26T13:43:16.714" v="38" actId="21"/>
          <ac:graphicFrameMkLst>
            <pc:docMk/>
            <pc:sldMk cId="1510977729" sldId="1301"/>
            <ac:graphicFrameMk id="2" creationId="{A6B13ECB-907C-401D-BAF8-29B98473B726}"/>
          </ac:graphicFrameMkLst>
        </pc:graphicFrameChg>
        <pc:graphicFrameChg chg="add mod modGraphic">
          <ac:chgData name="LAMIAE BEZZAZ" userId="f9bc3cc0-8e1c-4944-afa8-b4b36bbf20e1" providerId="ADAL" clId="{F0C1EBC8-0D97-4731-A450-18E98F9F572E}" dt="2025-11-26T16:08:25.239" v="1405" actId="1076"/>
          <ac:graphicFrameMkLst>
            <pc:docMk/>
            <pc:sldMk cId="1510977729" sldId="1301"/>
            <ac:graphicFrameMk id="5" creationId="{13894B5B-DD7E-44D5-9576-F476370C6F2A}"/>
          </ac:graphicFrameMkLst>
        </pc:graphicFrameChg>
      </pc:sldChg>
      <pc:sldChg chg="modSp">
        <pc:chgData name="LAMIAE BEZZAZ" userId="f9bc3cc0-8e1c-4944-afa8-b4b36bbf20e1" providerId="ADAL" clId="{F0C1EBC8-0D97-4731-A450-18E98F9F572E}" dt="2025-11-26T16:10:47.037" v="1553" actId="1076"/>
        <pc:sldMkLst>
          <pc:docMk/>
          <pc:sldMk cId="4078176580" sldId="1302"/>
        </pc:sldMkLst>
        <pc:graphicFrameChg chg="mod modGraphic">
          <ac:chgData name="LAMIAE BEZZAZ" userId="f9bc3cc0-8e1c-4944-afa8-b4b36bbf20e1" providerId="ADAL" clId="{F0C1EBC8-0D97-4731-A450-18E98F9F572E}" dt="2025-11-26T16:10:47.037" v="1553" actId="1076"/>
          <ac:graphicFrameMkLst>
            <pc:docMk/>
            <pc:sldMk cId="4078176580" sldId="1302"/>
            <ac:graphicFrameMk id="2" creationId="{A6B13ECB-907C-401D-BAF8-29B98473B726}"/>
          </ac:graphicFrameMkLst>
        </pc:graphicFrameChg>
      </pc:sldChg>
      <pc:sldChg chg="modSp">
        <pc:chgData name="LAMIAE BEZZAZ" userId="f9bc3cc0-8e1c-4944-afa8-b4b36bbf20e1" providerId="ADAL" clId="{F0C1EBC8-0D97-4731-A450-18E98F9F572E}" dt="2025-11-26T16:10:01.364" v="1535" actId="1076"/>
        <pc:sldMkLst>
          <pc:docMk/>
          <pc:sldMk cId="109374126" sldId="1303"/>
        </pc:sldMkLst>
        <pc:graphicFrameChg chg="mod modGraphic">
          <ac:chgData name="LAMIAE BEZZAZ" userId="f9bc3cc0-8e1c-4944-afa8-b4b36bbf20e1" providerId="ADAL" clId="{F0C1EBC8-0D97-4731-A450-18E98F9F572E}" dt="2025-11-26T16:10:01.364" v="1535" actId="1076"/>
          <ac:graphicFrameMkLst>
            <pc:docMk/>
            <pc:sldMk cId="109374126" sldId="1303"/>
            <ac:graphicFrameMk id="6" creationId="{0CB7EBE6-BA86-48F8-AEF3-BA7D38CCAC48}"/>
          </ac:graphicFrameMkLst>
        </pc:graphicFrameChg>
      </pc:sldChg>
      <pc:sldChg chg="modSp">
        <pc:chgData name="LAMIAE BEZZAZ" userId="f9bc3cc0-8e1c-4944-afa8-b4b36bbf20e1" providerId="ADAL" clId="{F0C1EBC8-0D97-4731-A450-18E98F9F572E}" dt="2025-11-26T16:11:39.343" v="1642" actId="1076"/>
        <pc:sldMkLst>
          <pc:docMk/>
          <pc:sldMk cId="2356772069" sldId="1304"/>
        </pc:sldMkLst>
        <pc:graphicFrameChg chg="mod modGraphic">
          <ac:chgData name="LAMIAE BEZZAZ" userId="f9bc3cc0-8e1c-4944-afa8-b4b36bbf20e1" providerId="ADAL" clId="{F0C1EBC8-0D97-4731-A450-18E98F9F572E}" dt="2025-11-26T16:11:39.343" v="1642" actId="1076"/>
          <ac:graphicFrameMkLst>
            <pc:docMk/>
            <pc:sldMk cId="2356772069" sldId="1304"/>
            <ac:graphicFrameMk id="2" creationId="{A6B13ECB-907C-401D-BAF8-29B98473B726}"/>
          </ac:graphicFrameMkLst>
        </pc:graphicFrameChg>
      </pc:sldChg>
      <pc:sldChg chg="modSp">
        <pc:chgData name="LAMIAE BEZZAZ" userId="f9bc3cc0-8e1c-4944-afa8-b4b36bbf20e1" providerId="ADAL" clId="{F0C1EBC8-0D97-4731-A450-18E98F9F572E}" dt="2025-11-26T16:13:11.242" v="1747" actId="1076"/>
        <pc:sldMkLst>
          <pc:docMk/>
          <pc:sldMk cId="2442178107" sldId="1305"/>
        </pc:sldMkLst>
        <pc:graphicFrameChg chg="mod modGraphic">
          <ac:chgData name="LAMIAE BEZZAZ" userId="f9bc3cc0-8e1c-4944-afa8-b4b36bbf20e1" providerId="ADAL" clId="{F0C1EBC8-0D97-4731-A450-18E98F9F572E}" dt="2025-11-26T16:13:11.242" v="1747" actId="1076"/>
          <ac:graphicFrameMkLst>
            <pc:docMk/>
            <pc:sldMk cId="2442178107" sldId="1305"/>
            <ac:graphicFrameMk id="2" creationId="{A6B13ECB-907C-401D-BAF8-29B98473B726}"/>
          </ac:graphicFrameMkLst>
        </pc:graphicFrameChg>
      </pc:sldChg>
      <pc:sldChg chg="addSp delSp modSp">
        <pc:chgData name="LAMIAE BEZZAZ" userId="f9bc3cc0-8e1c-4944-afa8-b4b36bbf20e1" providerId="ADAL" clId="{F0C1EBC8-0D97-4731-A450-18E98F9F572E}" dt="2025-11-26T16:10:20.537" v="1544" actId="1076"/>
        <pc:sldMkLst>
          <pc:docMk/>
          <pc:sldMk cId="1975650557" sldId="1306"/>
        </pc:sldMkLst>
        <pc:graphicFrameChg chg="del">
          <ac:chgData name="LAMIAE BEZZAZ" userId="f9bc3cc0-8e1c-4944-afa8-b4b36bbf20e1" providerId="ADAL" clId="{F0C1EBC8-0D97-4731-A450-18E98F9F572E}" dt="2025-11-26T13:44:35.475" v="53" actId="478"/>
          <ac:graphicFrameMkLst>
            <pc:docMk/>
            <pc:sldMk cId="1975650557" sldId="1306"/>
            <ac:graphicFrameMk id="2" creationId="{A6B13ECB-907C-401D-BAF8-29B98473B726}"/>
          </ac:graphicFrameMkLst>
        </pc:graphicFrameChg>
        <pc:graphicFrameChg chg="add del modGraphic">
          <ac:chgData name="LAMIAE BEZZAZ" userId="f9bc3cc0-8e1c-4944-afa8-b4b36bbf20e1" providerId="ADAL" clId="{F0C1EBC8-0D97-4731-A450-18E98F9F572E}" dt="2025-11-26T16:09:31.510" v="1499" actId="478"/>
          <ac:graphicFrameMkLst>
            <pc:docMk/>
            <pc:sldMk cId="1975650557" sldId="1306"/>
            <ac:graphicFrameMk id="5" creationId="{B2AB6F47-D81E-469F-B616-1E36B2BF95EC}"/>
          </ac:graphicFrameMkLst>
        </pc:graphicFrameChg>
        <pc:graphicFrameChg chg="add mod">
          <ac:chgData name="LAMIAE BEZZAZ" userId="f9bc3cc0-8e1c-4944-afa8-b4b36bbf20e1" providerId="ADAL" clId="{F0C1EBC8-0D97-4731-A450-18E98F9F572E}" dt="2025-11-26T16:10:20.537" v="1544" actId="1076"/>
          <ac:graphicFrameMkLst>
            <pc:docMk/>
            <pc:sldMk cId="1975650557" sldId="1306"/>
            <ac:graphicFrameMk id="6" creationId="{D0D36214-8D78-4FF5-A7BE-57530622BFDF}"/>
          </ac:graphicFrameMkLst>
        </pc:graphicFrameChg>
      </pc:sldChg>
      <pc:sldChg chg="addSp delSp">
        <pc:chgData name="LAMIAE BEZZAZ" userId="f9bc3cc0-8e1c-4944-afa8-b4b36bbf20e1" providerId="ADAL" clId="{F0C1EBC8-0D97-4731-A450-18E98F9F572E}" dt="2025-11-26T16:10:59.447" v="1555"/>
        <pc:sldMkLst>
          <pc:docMk/>
          <pc:sldMk cId="2363155139" sldId="1307"/>
        </pc:sldMkLst>
        <pc:graphicFrameChg chg="del">
          <ac:chgData name="LAMIAE BEZZAZ" userId="f9bc3cc0-8e1c-4944-afa8-b4b36bbf20e1" providerId="ADAL" clId="{F0C1EBC8-0D97-4731-A450-18E98F9F572E}" dt="2025-11-26T13:45:39.272" v="63" actId="478"/>
          <ac:graphicFrameMkLst>
            <pc:docMk/>
            <pc:sldMk cId="2363155139" sldId="1307"/>
            <ac:graphicFrameMk id="2" creationId="{A6B13ECB-907C-401D-BAF8-29B98473B726}"/>
          </ac:graphicFrameMkLst>
        </pc:graphicFrameChg>
        <pc:graphicFrameChg chg="add del">
          <ac:chgData name="LAMIAE BEZZAZ" userId="f9bc3cc0-8e1c-4944-afa8-b4b36bbf20e1" providerId="ADAL" clId="{F0C1EBC8-0D97-4731-A450-18E98F9F572E}" dt="2025-11-26T16:10:58.799" v="1554" actId="478"/>
          <ac:graphicFrameMkLst>
            <pc:docMk/>
            <pc:sldMk cId="2363155139" sldId="1307"/>
            <ac:graphicFrameMk id="5" creationId="{728A3422-3998-4CEC-9BA7-BC2CEBEDA865}"/>
          </ac:graphicFrameMkLst>
        </pc:graphicFrameChg>
        <pc:graphicFrameChg chg="add">
          <ac:chgData name="LAMIAE BEZZAZ" userId="f9bc3cc0-8e1c-4944-afa8-b4b36bbf20e1" providerId="ADAL" clId="{F0C1EBC8-0D97-4731-A450-18E98F9F572E}" dt="2025-11-26T16:10:59.447" v="1555"/>
          <ac:graphicFrameMkLst>
            <pc:docMk/>
            <pc:sldMk cId="2363155139" sldId="1307"/>
            <ac:graphicFrameMk id="6" creationId="{50C25EB4-2CAB-48F2-AC73-C7FE2FA3DBCF}"/>
          </ac:graphicFrameMkLst>
        </pc:graphicFrameChg>
      </pc:sldChg>
      <pc:sldChg chg="addSp delSp">
        <pc:chgData name="LAMIAE BEZZAZ" userId="f9bc3cc0-8e1c-4944-afa8-b4b36bbf20e1" providerId="ADAL" clId="{F0C1EBC8-0D97-4731-A450-18E98F9F572E}" dt="2025-11-26T16:11:48.653" v="1644"/>
        <pc:sldMkLst>
          <pc:docMk/>
          <pc:sldMk cId="1311009913" sldId="1308"/>
        </pc:sldMkLst>
        <pc:graphicFrameChg chg="del">
          <ac:chgData name="LAMIAE BEZZAZ" userId="f9bc3cc0-8e1c-4944-afa8-b4b36bbf20e1" providerId="ADAL" clId="{F0C1EBC8-0D97-4731-A450-18E98F9F572E}" dt="2025-11-26T13:46:53.789" v="77" actId="478"/>
          <ac:graphicFrameMkLst>
            <pc:docMk/>
            <pc:sldMk cId="1311009913" sldId="1308"/>
            <ac:graphicFrameMk id="2" creationId="{A6B13ECB-907C-401D-BAF8-29B98473B726}"/>
          </ac:graphicFrameMkLst>
        </pc:graphicFrameChg>
        <pc:graphicFrameChg chg="add del">
          <ac:chgData name="LAMIAE BEZZAZ" userId="f9bc3cc0-8e1c-4944-afa8-b4b36bbf20e1" providerId="ADAL" clId="{F0C1EBC8-0D97-4731-A450-18E98F9F572E}" dt="2025-11-26T16:11:47.927" v="1643" actId="478"/>
          <ac:graphicFrameMkLst>
            <pc:docMk/>
            <pc:sldMk cId="1311009913" sldId="1308"/>
            <ac:graphicFrameMk id="5" creationId="{DD6AB63A-89A8-47C9-B468-754EC50D6F3C}"/>
          </ac:graphicFrameMkLst>
        </pc:graphicFrameChg>
        <pc:graphicFrameChg chg="add">
          <ac:chgData name="LAMIAE BEZZAZ" userId="f9bc3cc0-8e1c-4944-afa8-b4b36bbf20e1" providerId="ADAL" clId="{F0C1EBC8-0D97-4731-A450-18E98F9F572E}" dt="2025-11-26T16:11:48.653" v="1644"/>
          <ac:graphicFrameMkLst>
            <pc:docMk/>
            <pc:sldMk cId="1311009913" sldId="1308"/>
            <ac:graphicFrameMk id="6" creationId="{9CBE01B5-AE91-4114-8AC4-4CDBF9C92FBE}"/>
          </ac:graphicFrameMkLst>
        </pc:graphicFrameChg>
      </pc:sldChg>
      <pc:sldChg chg="addSp delSp add del">
        <pc:chgData name="LAMIAE BEZZAZ" userId="f9bc3cc0-8e1c-4944-afa8-b4b36bbf20e1" providerId="ADAL" clId="{F0C1EBC8-0D97-4731-A450-18E98F9F572E}" dt="2025-11-26T16:13:21.939" v="1749"/>
        <pc:sldMkLst>
          <pc:docMk/>
          <pc:sldMk cId="1532158551" sldId="1309"/>
        </pc:sldMkLst>
        <pc:graphicFrameChg chg="del">
          <ac:chgData name="LAMIAE BEZZAZ" userId="f9bc3cc0-8e1c-4944-afa8-b4b36bbf20e1" providerId="ADAL" clId="{F0C1EBC8-0D97-4731-A450-18E98F9F572E}" dt="2025-11-26T13:48:55.783" v="107" actId="478"/>
          <ac:graphicFrameMkLst>
            <pc:docMk/>
            <pc:sldMk cId="1532158551" sldId="1309"/>
            <ac:graphicFrameMk id="2" creationId="{A6B13ECB-907C-401D-BAF8-29B98473B726}"/>
          </ac:graphicFrameMkLst>
        </pc:graphicFrameChg>
        <pc:graphicFrameChg chg="add del">
          <ac:chgData name="LAMIAE BEZZAZ" userId="f9bc3cc0-8e1c-4944-afa8-b4b36bbf20e1" providerId="ADAL" clId="{F0C1EBC8-0D97-4731-A450-18E98F9F572E}" dt="2025-11-26T16:13:21.252" v="1748" actId="478"/>
          <ac:graphicFrameMkLst>
            <pc:docMk/>
            <pc:sldMk cId="1532158551" sldId="1309"/>
            <ac:graphicFrameMk id="5" creationId="{DCFCC197-B3D4-4557-A940-831220DD1B4E}"/>
          </ac:graphicFrameMkLst>
        </pc:graphicFrameChg>
        <pc:graphicFrameChg chg="add">
          <ac:chgData name="LAMIAE BEZZAZ" userId="f9bc3cc0-8e1c-4944-afa8-b4b36bbf20e1" providerId="ADAL" clId="{F0C1EBC8-0D97-4731-A450-18E98F9F572E}" dt="2025-11-26T16:13:21.939" v="1749"/>
          <ac:graphicFrameMkLst>
            <pc:docMk/>
            <pc:sldMk cId="1532158551" sldId="1309"/>
            <ac:graphicFrameMk id="6" creationId="{879CBBD7-D176-45FD-8587-BBC8A1504E37}"/>
          </ac:graphicFrameMkLst>
        </pc:graphicFrameChg>
      </pc:sldChg>
      <pc:sldChg chg="del">
        <pc:chgData name="LAMIAE BEZZAZ" userId="f9bc3cc0-8e1c-4944-afa8-b4b36bbf20e1" providerId="ADAL" clId="{F0C1EBC8-0D97-4731-A450-18E98F9F572E}" dt="2025-11-26T16:46:33.955" v="2461" actId="47"/>
        <pc:sldMkLst>
          <pc:docMk/>
          <pc:sldMk cId="79039359" sldId="1310"/>
        </pc:sldMkLst>
      </pc:sldChg>
      <pc:sldChg chg="modSp">
        <pc:chgData name="LAMIAE BEZZAZ" userId="f9bc3cc0-8e1c-4944-afa8-b4b36bbf20e1" providerId="ADAL" clId="{F0C1EBC8-0D97-4731-A450-18E98F9F572E}" dt="2025-11-26T16:13:40.914" v="1750" actId="404"/>
        <pc:sldMkLst>
          <pc:docMk/>
          <pc:sldMk cId="0" sldId="1311"/>
        </pc:sldMkLst>
        <pc:spChg chg="mod">
          <ac:chgData name="LAMIAE BEZZAZ" userId="f9bc3cc0-8e1c-4944-afa8-b4b36bbf20e1" providerId="ADAL" clId="{F0C1EBC8-0D97-4731-A450-18E98F9F572E}" dt="2025-11-26T16:13:40.914" v="1750" actId="404"/>
          <ac:spMkLst>
            <pc:docMk/>
            <pc:sldMk cId="0" sldId="1311"/>
            <ac:spMk id="3" creationId="{11807216-9017-1E04-87CB-A66A447AC330}"/>
          </ac:spMkLst>
        </pc:spChg>
        <pc:spChg chg="mod">
          <ac:chgData name="LAMIAE BEZZAZ" userId="f9bc3cc0-8e1c-4944-afa8-b4b36bbf20e1" providerId="ADAL" clId="{F0C1EBC8-0D97-4731-A450-18E98F9F572E}" dt="2025-11-26T13:50:37.180" v="131" actId="20577"/>
          <ac:spMkLst>
            <pc:docMk/>
            <pc:sldMk cId="0" sldId="1311"/>
            <ac:spMk id="10" creationId="{00000000-0000-0000-0000-000000000000}"/>
          </ac:spMkLst>
        </pc:spChg>
      </pc:sldChg>
      <pc:sldChg chg="modSp">
        <pc:chgData name="LAMIAE BEZZAZ" userId="f9bc3cc0-8e1c-4944-afa8-b4b36bbf20e1" providerId="ADAL" clId="{F0C1EBC8-0D97-4731-A450-18E98F9F572E}" dt="2025-11-26T16:13:44.786" v="1751" actId="404"/>
        <pc:sldMkLst>
          <pc:docMk/>
          <pc:sldMk cId="0" sldId="1312"/>
        </pc:sldMkLst>
        <pc:spChg chg="mod">
          <ac:chgData name="LAMIAE BEZZAZ" userId="f9bc3cc0-8e1c-4944-afa8-b4b36bbf20e1" providerId="ADAL" clId="{F0C1EBC8-0D97-4731-A450-18E98F9F572E}" dt="2025-11-26T16:13:44.786" v="1751" actId="404"/>
          <ac:spMkLst>
            <pc:docMk/>
            <pc:sldMk cId="0" sldId="1312"/>
            <ac:spMk id="2" creationId="{89C2A47D-1FEC-5D29-CC76-49D6462325DE}"/>
          </ac:spMkLst>
        </pc:spChg>
        <pc:spChg chg="mod">
          <ac:chgData name="LAMIAE BEZZAZ" userId="f9bc3cc0-8e1c-4944-afa8-b4b36bbf20e1" providerId="ADAL" clId="{F0C1EBC8-0D97-4731-A450-18E98F9F572E}" dt="2025-11-26T13:52:09.377" v="147"/>
          <ac:spMkLst>
            <pc:docMk/>
            <pc:sldMk cId="0" sldId="1312"/>
            <ac:spMk id="6" creationId="{00000000-0000-0000-0000-000000000000}"/>
          </ac:spMkLst>
        </pc:spChg>
      </pc:sldChg>
      <pc:sldChg chg="modSp">
        <pc:chgData name="LAMIAE BEZZAZ" userId="f9bc3cc0-8e1c-4944-afa8-b4b36bbf20e1" providerId="ADAL" clId="{F0C1EBC8-0D97-4731-A450-18E98F9F572E}" dt="2025-11-26T16:13:51.540" v="1752" actId="404"/>
        <pc:sldMkLst>
          <pc:docMk/>
          <pc:sldMk cId="0" sldId="1313"/>
        </pc:sldMkLst>
        <pc:spChg chg="mod">
          <ac:chgData name="LAMIAE BEZZAZ" userId="f9bc3cc0-8e1c-4944-afa8-b4b36bbf20e1" providerId="ADAL" clId="{F0C1EBC8-0D97-4731-A450-18E98F9F572E}" dt="2025-11-26T16:13:51.540" v="1752" actId="404"/>
          <ac:spMkLst>
            <pc:docMk/>
            <pc:sldMk cId="0" sldId="1313"/>
            <ac:spMk id="3" creationId="{5C6421EA-67E3-3316-012A-1E22BBC57837}"/>
          </ac:spMkLst>
        </pc:spChg>
        <pc:spChg chg="mod">
          <ac:chgData name="LAMIAE BEZZAZ" userId="f9bc3cc0-8e1c-4944-afa8-b4b36bbf20e1" providerId="ADAL" clId="{F0C1EBC8-0D97-4731-A450-18E98F9F572E}" dt="2025-11-26T13:50:59.330" v="132"/>
          <ac:spMkLst>
            <pc:docMk/>
            <pc:sldMk cId="0" sldId="1313"/>
            <ac:spMk id="6" creationId="{00000000-0000-0000-0000-000000000000}"/>
          </ac:spMkLst>
        </pc:spChg>
      </pc:sldChg>
      <pc:sldChg chg="modSp add del">
        <pc:chgData name="LAMIAE BEZZAZ" userId="f9bc3cc0-8e1c-4944-afa8-b4b36bbf20e1" providerId="ADAL" clId="{F0C1EBC8-0D97-4731-A450-18E98F9F572E}" dt="2025-11-26T16:36:53.904" v="2063" actId="47"/>
        <pc:sldMkLst>
          <pc:docMk/>
          <pc:sldMk cId="3249105723" sldId="1314"/>
        </pc:sldMkLst>
        <pc:spChg chg="mod">
          <ac:chgData name="LAMIAE BEZZAZ" userId="f9bc3cc0-8e1c-4944-afa8-b4b36bbf20e1" providerId="ADAL" clId="{F0C1EBC8-0D97-4731-A450-18E98F9F572E}" dt="2025-11-26T14:16:09.585" v="630" actId="20577"/>
          <ac:spMkLst>
            <pc:docMk/>
            <pc:sldMk cId="3249105723" sldId="1314"/>
            <ac:spMk id="6" creationId="{00000000-0000-0000-0000-000000000000}"/>
          </ac:spMkLst>
        </pc:spChg>
      </pc:sldChg>
      <pc:sldChg chg="modSp add">
        <pc:chgData name="LAMIAE BEZZAZ" userId="f9bc3cc0-8e1c-4944-afa8-b4b36bbf20e1" providerId="ADAL" clId="{F0C1EBC8-0D97-4731-A450-18E98F9F572E}" dt="2025-11-26T14:38:50.781" v="1120" actId="20577"/>
        <pc:sldMkLst>
          <pc:docMk/>
          <pc:sldMk cId="2328587281" sldId="1315"/>
        </pc:sldMkLst>
        <pc:spChg chg="mod">
          <ac:chgData name="LAMIAE BEZZAZ" userId="f9bc3cc0-8e1c-4944-afa8-b4b36bbf20e1" providerId="ADAL" clId="{F0C1EBC8-0D97-4731-A450-18E98F9F572E}" dt="2025-11-26T14:38:50.781" v="1120" actId="20577"/>
          <ac:spMkLst>
            <pc:docMk/>
            <pc:sldMk cId="2328587281" sldId="1315"/>
            <ac:spMk id="15" creationId="{4028D763-82A6-913A-5F00-0C18E140FD49}"/>
          </ac:spMkLst>
        </pc:spChg>
      </pc:sldChg>
      <pc:sldChg chg="add del">
        <pc:chgData name="LAMIAE BEZZAZ" userId="f9bc3cc0-8e1c-4944-afa8-b4b36bbf20e1" providerId="ADAL" clId="{F0C1EBC8-0D97-4731-A450-18E98F9F572E}" dt="2025-11-26T14:21:19.836" v="783" actId="47"/>
        <pc:sldMkLst>
          <pc:docMk/>
          <pc:sldMk cId="3692188677" sldId="1316"/>
        </pc:sldMkLst>
      </pc:sldChg>
      <pc:sldChg chg="modSp add">
        <pc:chgData name="LAMIAE BEZZAZ" userId="f9bc3cc0-8e1c-4944-afa8-b4b36bbf20e1" providerId="ADAL" clId="{F0C1EBC8-0D97-4731-A450-18E98F9F572E}" dt="2025-11-26T14:24:32.656" v="812" actId="14100"/>
        <pc:sldMkLst>
          <pc:docMk/>
          <pc:sldMk cId="4293098438" sldId="1316"/>
        </pc:sldMkLst>
        <pc:spChg chg="mod">
          <ac:chgData name="LAMIAE BEZZAZ" userId="f9bc3cc0-8e1c-4944-afa8-b4b36bbf20e1" providerId="ADAL" clId="{F0C1EBC8-0D97-4731-A450-18E98F9F572E}" dt="2025-11-26T14:24:32.656" v="812" actId="14100"/>
          <ac:spMkLst>
            <pc:docMk/>
            <pc:sldMk cId="4293098438" sldId="1316"/>
            <ac:spMk id="20" creationId="{B1D499C1-D72C-C687-9F3B-94A31D603D9A}"/>
          </ac:spMkLst>
        </pc:spChg>
      </pc:sldChg>
      <pc:sldChg chg="addSp delSp modSp add">
        <pc:chgData name="LAMIAE BEZZAZ" userId="f9bc3cc0-8e1c-4944-afa8-b4b36bbf20e1" providerId="ADAL" clId="{F0C1EBC8-0D97-4731-A450-18E98F9F572E}" dt="2025-11-26T14:25:49.603" v="820" actId="1076"/>
        <pc:sldMkLst>
          <pc:docMk/>
          <pc:sldMk cId="2399706282" sldId="1317"/>
        </pc:sldMkLst>
        <pc:picChg chg="add del mod">
          <ac:chgData name="LAMIAE BEZZAZ" userId="f9bc3cc0-8e1c-4944-afa8-b4b36bbf20e1" providerId="ADAL" clId="{F0C1EBC8-0D97-4731-A450-18E98F9F572E}" dt="2025-11-26T14:25:31.923" v="818" actId="478"/>
          <ac:picMkLst>
            <pc:docMk/>
            <pc:sldMk cId="2399706282" sldId="1317"/>
            <ac:picMk id="2" creationId="{7953B6C1-1BE1-45D7-8EF9-2783A115C076}"/>
          </ac:picMkLst>
        </pc:picChg>
        <pc:picChg chg="add mod">
          <ac:chgData name="LAMIAE BEZZAZ" userId="f9bc3cc0-8e1c-4944-afa8-b4b36bbf20e1" providerId="ADAL" clId="{F0C1EBC8-0D97-4731-A450-18E98F9F572E}" dt="2025-11-26T14:25:49.603" v="820" actId="1076"/>
          <ac:picMkLst>
            <pc:docMk/>
            <pc:sldMk cId="2399706282" sldId="1317"/>
            <ac:picMk id="3" creationId="{052B188A-7364-45D3-87D7-84EAD2861B05}"/>
          </ac:picMkLst>
        </pc:picChg>
        <pc:picChg chg="del">
          <ac:chgData name="LAMIAE BEZZAZ" userId="f9bc3cc0-8e1c-4944-afa8-b4b36bbf20e1" providerId="ADAL" clId="{F0C1EBC8-0D97-4731-A450-18E98F9F572E}" dt="2025-11-26T14:25:03.285" v="814" actId="478"/>
          <ac:picMkLst>
            <pc:docMk/>
            <pc:sldMk cId="2399706282" sldId="1317"/>
            <ac:picMk id="4" creationId="{B347DFFC-351E-48C6-9B9C-FDD079961DA4}"/>
          </ac:picMkLst>
        </pc:picChg>
      </pc:sldChg>
      <pc:sldChg chg="addSp delSp modSp add">
        <pc:chgData name="LAMIAE BEZZAZ" userId="f9bc3cc0-8e1c-4944-afa8-b4b36bbf20e1" providerId="ADAL" clId="{F0C1EBC8-0D97-4731-A450-18E98F9F572E}" dt="2025-11-26T14:27:55.585" v="847" actId="164"/>
        <pc:sldMkLst>
          <pc:docMk/>
          <pc:sldMk cId="131279238" sldId="1318"/>
        </pc:sldMkLst>
        <pc:grpChg chg="del">
          <ac:chgData name="LAMIAE BEZZAZ" userId="f9bc3cc0-8e1c-4944-afa8-b4b36bbf20e1" providerId="ADAL" clId="{F0C1EBC8-0D97-4731-A450-18E98F9F572E}" dt="2025-11-26T14:25:52.595" v="821" actId="478"/>
          <ac:grpSpMkLst>
            <pc:docMk/>
            <pc:sldMk cId="131279238" sldId="1318"/>
            <ac:grpSpMk id="5" creationId="{DF129558-A951-42BA-8E53-A2CACF268853}"/>
          </ac:grpSpMkLst>
        </pc:grpChg>
        <pc:grpChg chg="add mod">
          <ac:chgData name="LAMIAE BEZZAZ" userId="f9bc3cc0-8e1c-4944-afa8-b4b36bbf20e1" providerId="ADAL" clId="{F0C1EBC8-0D97-4731-A450-18E98F9F572E}" dt="2025-11-26T14:27:55.585" v="847" actId="164"/>
          <ac:grpSpMkLst>
            <pc:docMk/>
            <pc:sldMk cId="131279238" sldId="1318"/>
            <ac:grpSpMk id="22" creationId="{BC2442C6-032D-46A3-A55F-1850A955F189}"/>
          </ac:grpSpMkLst>
        </pc:grpChg>
        <pc:picChg chg="add mod modCrop">
          <ac:chgData name="LAMIAE BEZZAZ" userId="f9bc3cc0-8e1c-4944-afa8-b4b36bbf20e1" providerId="ADAL" clId="{F0C1EBC8-0D97-4731-A450-18E98F9F572E}" dt="2025-11-26T14:27:55.585" v="847" actId="164"/>
          <ac:picMkLst>
            <pc:docMk/>
            <pc:sldMk cId="131279238" sldId="1318"/>
            <ac:picMk id="2" creationId="{38994100-6E21-4B5D-9C39-9B0965A59FA7}"/>
          </ac:picMkLst>
        </pc:picChg>
        <pc:picChg chg="add del">
          <ac:chgData name="LAMIAE BEZZAZ" userId="f9bc3cc0-8e1c-4944-afa8-b4b36bbf20e1" providerId="ADAL" clId="{F0C1EBC8-0D97-4731-A450-18E98F9F572E}" dt="2025-11-26T14:26:44.841" v="833" actId="478"/>
          <ac:picMkLst>
            <pc:docMk/>
            <pc:sldMk cId="131279238" sldId="1318"/>
            <ac:picMk id="12" creationId="{8D0ABE13-707C-4F61-B13F-EBFD5985EC96}"/>
          </ac:picMkLst>
        </pc:picChg>
        <pc:cxnChg chg="add mod">
          <ac:chgData name="LAMIAE BEZZAZ" userId="f9bc3cc0-8e1c-4944-afa8-b4b36bbf20e1" providerId="ADAL" clId="{F0C1EBC8-0D97-4731-A450-18E98F9F572E}" dt="2025-11-26T14:27:55.585" v="847" actId="164"/>
          <ac:cxnSpMkLst>
            <pc:docMk/>
            <pc:sldMk cId="131279238" sldId="1318"/>
            <ac:cxnSpMk id="11" creationId="{DBEB29D5-C01D-42A3-A287-665FAEE0E325}"/>
          </ac:cxnSpMkLst>
        </pc:cxnChg>
        <pc:cxnChg chg="add mod">
          <ac:chgData name="LAMIAE BEZZAZ" userId="f9bc3cc0-8e1c-4944-afa8-b4b36bbf20e1" providerId="ADAL" clId="{F0C1EBC8-0D97-4731-A450-18E98F9F572E}" dt="2025-11-26T14:27:55.585" v="847" actId="164"/>
          <ac:cxnSpMkLst>
            <pc:docMk/>
            <pc:sldMk cId="131279238" sldId="1318"/>
            <ac:cxnSpMk id="13" creationId="{73B4CB01-EAEC-412F-A99C-34A086FEE9CB}"/>
          </ac:cxnSpMkLst>
        </pc:cxnChg>
        <pc:cxnChg chg="add mod">
          <ac:chgData name="LAMIAE BEZZAZ" userId="f9bc3cc0-8e1c-4944-afa8-b4b36bbf20e1" providerId="ADAL" clId="{F0C1EBC8-0D97-4731-A450-18E98F9F572E}" dt="2025-11-26T14:27:55.585" v="847" actId="164"/>
          <ac:cxnSpMkLst>
            <pc:docMk/>
            <pc:sldMk cId="131279238" sldId="1318"/>
            <ac:cxnSpMk id="14" creationId="{B9E22AA6-E32D-400E-B67B-EC0DC494952E}"/>
          </ac:cxnSpMkLst>
        </pc:cxnChg>
        <pc:cxnChg chg="add mod">
          <ac:chgData name="LAMIAE BEZZAZ" userId="f9bc3cc0-8e1c-4944-afa8-b4b36bbf20e1" providerId="ADAL" clId="{F0C1EBC8-0D97-4731-A450-18E98F9F572E}" dt="2025-11-26T14:27:55.585" v="847" actId="164"/>
          <ac:cxnSpMkLst>
            <pc:docMk/>
            <pc:sldMk cId="131279238" sldId="1318"/>
            <ac:cxnSpMk id="15" creationId="{211E4953-E593-4A60-B68C-7EF4EA20A50D}"/>
          </ac:cxnSpMkLst>
        </pc:cxnChg>
        <pc:cxnChg chg="add mod">
          <ac:chgData name="LAMIAE BEZZAZ" userId="f9bc3cc0-8e1c-4944-afa8-b4b36bbf20e1" providerId="ADAL" clId="{F0C1EBC8-0D97-4731-A450-18E98F9F572E}" dt="2025-11-26T14:27:55.585" v="847" actId="164"/>
          <ac:cxnSpMkLst>
            <pc:docMk/>
            <pc:sldMk cId="131279238" sldId="1318"/>
            <ac:cxnSpMk id="16" creationId="{03CB81DE-4345-4061-91B0-E4B71E32B00A}"/>
          </ac:cxnSpMkLst>
        </pc:cxnChg>
      </pc:sldChg>
      <pc:sldChg chg="addSp delSp modSp add">
        <pc:chgData name="LAMIAE BEZZAZ" userId="f9bc3cc0-8e1c-4944-afa8-b4b36bbf20e1" providerId="ADAL" clId="{F0C1EBC8-0D97-4731-A450-18E98F9F572E}" dt="2025-11-26T14:41:35.073" v="1155" actId="20577"/>
        <pc:sldMkLst>
          <pc:docMk/>
          <pc:sldMk cId="4017521858" sldId="1319"/>
        </pc:sldMkLst>
        <pc:spChg chg="add mod">
          <ac:chgData name="LAMIAE BEZZAZ" userId="f9bc3cc0-8e1c-4944-afa8-b4b36bbf20e1" providerId="ADAL" clId="{F0C1EBC8-0D97-4731-A450-18E98F9F572E}" dt="2025-11-26T14:40:31.091" v="1143" actId="208"/>
          <ac:spMkLst>
            <pc:docMk/>
            <pc:sldMk cId="4017521858" sldId="1319"/>
            <ac:spMk id="4" creationId="{C84CEEA6-0821-482B-9422-B90F96488E99}"/>
          </ac:spMkLst>
        </pc:spChg>
        <pc:spChg chg="mod">
          <ac:chgData name="LAMIAE BEZZAZ" userId="f9bc3cc0-8e1c-4944-afa8-b4b36bbf20e1" providerId="ADAL" clId="{F0C1EBC8-0D97-4731-A450-18E98F9F572E}" dt="2025-11-26T14:41:35.073" v="1155" actId="20577"/>
          <ac:spMkLst>
            <pc:docMk/>
            <pc:sldMk cId="4017521858" sldId="1319"/>
            <ac:spMk id="15" creationId="{4028D763-82A6-913A-5F00-0C18E140FD49}"/>
          </ac:spMkLst>
        </pc:spChg>
        <pc:spChg chg="mod ord">
          <ac:chgData name="LAMIAE BEZZAZ" userId="f9bc3cc0-8e1c-4944-afa8-b4b36bbf20e1" providerId="ADAL" clId="{F0C1EBC8-0D97-4731-A450-18E98F9F572E}" dt="2025-11-26T14:40:17.222" v="1140" actId="14100"/>
          <ac:spMkLst>
            <pc:docMk/>
            <pc:sldMk cId="4017521858" sldId="1319"/>
            <ac:spMk id="20" creationId="{B1D499C1-D72C-C687-9F3B-94A31D603D9A}"/>
          </ac:spMkLst>
        </pc:spChg>
        <pc:picChg chg="del">
          <ac:chgData name="LAMIAE BEZZAZ" userId="f9bc3cc0-8e1c-4944-afa8-b4b36bbf20e1" providerId="ADAL" clId="{F0C1EBC8-0D97-4731-A450-18E98F9F572E}" dt="2025-11-26T14:39:12.568" v="1123" actId="478"/>
          <ac:picMkLst>
            <pc:docMk/>
            <pc:sldMk cId="4017521858" sldId="1319"/>
            <ac:picMk id="2" creationId="{DB3DAC1A-25A5-44D5-94BE-FD29C1441B4A}"/>
          </ac:picMkLst>
        </pc:picChg>
        <pc:picChg chg="add mod">
          <ac:chgData name="LAMIAE BEZZAZ" userId="f9bc3cc0-8e1c-4944-afa8-b4b36bbf20e1" providerId="ADAL" clId="{F0C1EBC8-0D97-4731-A450-18E98F9F572E}" dt="2025-11-26T14:40:00.547" v="1135" actId="14100"/>
          <ac:picMkLst>
            <pc:docMk/>
            <pc:sldMk cId="4017521858" sldId="1319"/>
            <ac:picMk id="3" creationId="{11FE399F-055A-4C80-A6DA-15AE1C921D37}"/>
          </ac:picMkLst>
        </pc:picChg>
        <pc:picChg chg="add del mod ord">
          <ac:chgData name="LAMIAE BEZZAZ" userId="f9bc3cc0-8e1c-4944-afa8-b4b36bbf20e1" providerId="ADAL" clId="{F0C1EBC8-0D97-4731-A450-18E98F9F572E}" dt="2025-11-26T14:39:27.547" v="1129" actId="478"/>
          <ac:picMkLst>
            <pc:docMk/>
            <pc:sldMk cId="4017521858" sldId="1319"/>
            <ac:picMk id="6" creationId="{A48B095C-8474-4086-A176-33D9EB8AB12C}"/>
          </ac:picMkLst>
        </pc:picChg>
      </pc:sldChg>
      <pc:sldChg chg="modSp add">
        <pc:chgData name="LAMIAE BEZZAZ" userId="f9bc3cc0-8e1c-4944-afa8-b4b36bbf20e1" providerId="ADAL" clId="{F0C1EBC8-0D97-4731-A450-18E98F9F572E}" dt="2025-11-26T16:34:55.020" v="1920" actId="20577"/>
        <pc:sldMkLst>
          <pc:docMk/>
          <pc:sldMk cId="535434926" sldId="1320"/>
        </pc:sldMkLst>
        <pc:spChg chg="mod">
          <ac:chgData name="LAMIAE BEZZAZ" userId="f9bc3cc0-8e1c-4944-afa8-b4b36bbf20e1" providerId="ADAL" clId="{F0C1EBC8-0D97-4731-A450-18E98F9F572E}" dt="2025-11-26T16:34:55.020" v="1920" actId="20577"/>
          <ac:spMkLst>
            <pc:docMk/>
            <pc:sldMk cId="535434926" sldId="1320"/>
            <ac:spMk id="6" creationId="{00000000-0000-0000-0000-000000000000}"/>
          </ac:spMkLst>
        </pc:spChg>
      </pc:sldChg>
      <pc:sldChg chg="addSp delSp modSp add">
        <pc:chgData name="LAMIAE BEZZAZ" userId="f9bc3cc0-8e1c-4944-afa8-b4b36bbf20e1" providerId="ADAL" clId="{F0C1EBC8-0D97-4731-A450-18E98F9F572E}" dt="2025-11-26T16:39:42.419" v="2105" actId="20577"/>
        <pc:sldMkLst>
          <pc:docMk/>
          <pc:sldMk cId="52341450" sldId="1321"/>
        </pc:sldMkLst>
        <pc:spChg chg="mod">
          <ac:chgData name="LAMIAE BEZZAZ" userId="f9bc3cc0-8e1c-4944-afa8-b4b36bbf20e1" providerId="ADAL" clId="{F0C1EBC8-0D97-4731-A450-18E98F9F572E}" dt="2025-11-26T16:39:42.419" v="2105" actId="20577"/>
          <ac:spMkLst>
            <pc:docMk/>
            <pc:sldMk cId="52341450" sldId="1321"/>
            <ac:spMk id="6" creationId="{00000000-0000-0000-0000-000000000000}"/>
          </ac:spMkLst>
        </pc:spChg>
        <pc:picChg chg="del">
          <ac:chgData name="LAMIAE BEZZAZ" userId="f9bc3cc0-8e1c-4944-afa8-b4b36bbf20e1" providerId="ADAL" clId="{F0C1EBC8-0D97-4731-A450-18E98F9F572E}" dt="2025-11-26T16:39:13.647" v="2086" actId="478"/>
          <ac:picMkLst>
            <pc:docMk/>
            <pc:sldMk cId="52341450" sldId="1321"/>
            <ac:picMk id="2" creationId="{E1C64045-0528-4CDB-B6C1-2391D22DC560}"/>
          </ac:picMkLst>
        </pc:picChg>
        <pc:picChg chg="add mod">
          <ac:chgData name="LAMIAE BEZZAZ" userId="f9bc3cc0-8e1c-4944-afa8-b4b36bbf20e1" providerId="ADAL" clId="{F0C1EBC8-0D97-4731-A450-18E98F9F572E}" dt="2025-11-26T16:39:35.561" v="2093" actId="1076"/>
          <ac:picMkLst>
            <pc:docMk/>
            <pc:sldMk cId="52341450" sldId="1321"/>
            <ac:picMk id="3" creationId="{AA2E8BA2-52A0-4DAC-BF31-0B31764ED0F7}"/>
          </ac:picMkLst>
        </pc:picChg>
      </pc:sldChg>
      <pc:sldChg chg="addSp delSp modSp add">
        <pc:chgData name="LAMIAE BEZZAZ" userId="f9bc3cc0-8e1c-4944-afa8-b4b36bbf20e1" providerId="ADAL" clId="{F0C1EBC8-0D97-4731-A450-18E98F9F572E}" dt="2025-11-26T16:40:10.515" v="2155" actId="20577"/>
        <pc:sldMkLst>
          <pc:docMk/>
          <pc:sldMk cId="4156866325" sldId="1322"/>
        </pc:sldMkLst>
        <pc:spChg chg="mod">
          <ac:chgData name="LAMIAE BEZZAZ" userId="f9bc3cc0-8e1c-4944-afa8-b4b36bbf20e1" providerId="ADAL" clId="{F0C1EBC8-0D97-4731-A450-18E98F9F572E}" dt="2025-11-26T16:40:10.515" v="2155" actId="20577"/>
          <ac:spMkLst>
            <pc:docMk/>
            <pc:sldMk cId="4156866325" sldId="1322"/>
            <ac:spMk id="6" creationId="{00000000-0000-0000-0000-000000000000}"/>
          </ac:spMkLst>
        </pc:spChg>
        <pc:picChg chg="add">
          <ac:chgData name="LAMIAE BEZZAZ" userId="f9bc3cc0-8e1c-4944-afa8-b4b36bbf20e1" providerId="ADAL" clId="{F0C1EBC8-0D97-4731-A450-18E98F9F572E}" dt="2025-11-26T16:39:50.521" v="2107"/>
          <ac:picMkLst>
            <pc:docMk/>
            <pc:sldMk cId="4156866325" sldId="1322"/>
            <ac:picMk id="5" creationId="{9D35B2A0-B932-4DC4-8628-661FB47CDAB1}"/>
          </ac:picMkLst>
        </pc:picChg>
        <pc:picChg chg="del">
          <ac:chgData name="LAMIAE BEZZAZ" userId="f9bc3cc0-8e1c-4944-afa8-b4b36bbf20e1" providerId="ADAL" clId="{F0C1EBC8-0D97-4731-A450-18E98F9F572E}" dt="2025-11-26T16:39:49.765" v="2106" actId="478"/>
          <ac:picMkLst>
            <pc:docMk/>
            <pc:sldMk cId="4156866325" sldId="1322"/>
            <ac:picMk id="7" creationId="{A4A6188C-FC32-4A86-9D4D-9C1B8F54FDCB}"/>
          </ac:picMkLst>
        </pc:picChg>
      </pc:sldChg>
      <pc:sldChg chg="addSp delSp modSp add">
        <pc:chgData name="LAMIAE BEZZAZ" userId="f9bc3cc0-8e1c-4944-afa8-b4b36bbf20e1" providerId="ADAL" clId="{F0C1EBC8-0D97-4731-A450-18E98F9F572E}" dt="2025-11-26T16:40:38.958" v="2213" actId="20577"/>
        <pc:sldMkLst>
          <pc:docMk/>
          <pc:sldMk cId="2315588146" sldId="1323"/>
        </pc:sldMkLst>
        <pc:spChg chg="mod">
          <ac:chgData name="LAMIAE BEZZAZ" userId="f9bc3cc0-8e1c-4944-afa8-b4b36bbf20e1" providerId="ADAL" clId="{F0C1EBC8-0D97-4731-A450-18E98F9F572E}" dt="2025-11-26T16:40:38.958" v="2213" actId="20577"/>
          <ac:spMkLst>
            <pc:docMk/>
            <pc:sldMk cId="2315588146" sldId="1323"/>
            <ac:spMk id="6" creationId="{00000000-0000-0000-0000-000000000000}"/>
          </ac:spMkLst>
        </pc:spChg>
        <pc:picChg chg="add">
          <ac:chgData name="LAMIAE BEZZAZ" userId="f9bc3cc0-8e1c-4944-afa8-b4b36bbf20e1" providerId="ADAL" clId="{F0C1EBC8-0D97-4731-A450-18E98F9F572E}" dt="2025-11-26T16:40:17.038" v="2157"/>
          <ac:picMkLst>
            <pc:docMk/>
            <pc:sldMk cId="2315588146" sldId="1323"/>
            <ac:picMk id="5" creationId="{DEF4F677-8DFC-428E-BCFF-AE20B66CF068}"/>
          </ac:picMkLst>
        </pc:picChg>
        <pc:picChg chg="del">
          <ac:chgData name="LAMIAE BEZZAZ" userId="f9bc3cc0-8e1c-4944-afa8-b4b36bbf20e1" providerId="ADAL" clId="{F0C1EBC8-0D97-4731-A450-18E98F9F572E}" dt="2025-11-26T16:40:15.447" v="2156" actId="478"/>
          <ac:picMkLst>
            <pc:docMk/>
            <pc:sldMk cId="2315588146" sldId="1323"/>
            <ac:picMk id="7" creationId="{8390B87F-F5EB-41CA-9768-7FD2DF660ACF}"/>
          </ac:picMkLst>
        </pc:picChg>
      </pc:sldChg>
      <pc:sldChg chg="addSp delSp modSp add">
        <pc:chgData name="LAMIAE BEZZAZ" userId="f9bc3cc0-8e1c-4944-afa8-b4b36bbf20e1" providerId="ADAL" clId="{F0C1EBC8-0D97-4731-A450-18E98F9F572E}" dt="2025-11-26T16:41:00.686" v="2265" actId="20577"/>
        <pc:sldMkLst>
          <pc:docMk/>
          <pc:sldMk cId="2759683450" sldId="1324"/>
        </pc:sldMkLst>
        <pc:spChg chg="mod">
          <ac:chgData name="LAMIAE BEZZAZ" userId="f9bc3cc0-8e1c-4944-afa8-b4b36bbf20e1" providerId="ADAL" clId="{F0C1EBC8-0D97-4731-A450-18E98F9F572E}" dt="2025-11-26T16:41:00.686" v="2265" actId="20577"/>
          <ac:spMkLst>
            <pc:docMk/>
            <pc:sldMk cId="2759683450" sldId="1324"/>
            <ac:spMk id="6" creationId="{00000000-0000-0000-0000-000000000000}"/>
          </ac:spMkLst>
        </pc:spChg>
        <pc:picChg chg="add">
          <ac:chgData name="LAMIAE BEZZAZ" userId="f9bc3cc0-8e1c-4944-afa8-b4b36bbf20e1" providerId="ADAL" clId="{F0C1EBC8-0D97-4731-A450-18E98F9F572E}" dt="2025-11-26T16:40:44.713" v="2215"/>
          <ac:picMkLst>
            <pc:docMk/>
            <pc:sldMk cId="2759683450" sldId="1324"/>
            <ac:picMk id="5" creationId="{B7CD6D5B-989B-43A4-91E2-08CB15DC7897}"/>
          </ac:picMkLst>
        </pc:picChg>
        <pc:picChg chg="del">
          <ac:chgData name="LAMIAE BEZZAZ" userId="f9bc3cc0-8e1c-4944-afa8-b4b36bbf20e1" providerId="ADAL" clId="{F0C1EBC8-0D97-4731-A450-18E98F9F572E}" dt="2025-11-26T16:40:43.946" v="2214" actId="478"/>
          <ac:picMkLst>
            <pc:docMk/>
            <pc:sldMk cId="2759683450" sldId="1324"/>
            <ac:picMk id="7" creationId="{8390B87F-F5EB-41CA-9768-7FD2DF660ACF}"/>
          </ac:picMkLst>
        </pc:picChg>
      </pc:sldChg>
      <pc:sldChg chg="add">
        <pc:chgData name="LAMIAE BEZZAZ" userId="f9bc3cc0-8e1c-4944-afa8-b4b36bbf20e1" providerId="ADAL" clId="{F0C1EBC8-0D97-4731-A450-18E98F9F572E}" dt="2025-11-26T16:38:52.576" v="2085"/>
        <pc:sldMkLst>
          <pc:docMk/>
          <pc:sldMk cId="111289369" sldId="1325"/>
        </pc:sldMkLst>
      </pc:sldChg>
      <pc:sldChg chg="addSp delSp modSp add">
        <pc:chgData name="LAMIAE BEZZAZ" userId="f9bc3cc0-8e1c-4944-afa8-b4b36bbf20e1" providerId="ADAL" clId="{F0C1EBC8-0D97-4731-A450-18E98F9F572E}" dt="2025-11-26T16:41:54.081" v="2395" actId="1076"/>
        <pc:sldMkLst>
          <pc:docMk/>
          <pc:sldMk cId="1745320558" sldId="1326"/>
        </pc:sldMkLst>
        <pc:spChg chg="mod">
          <ac:chgData name="LAMIAE BEZZAZ" userId="f9bc3cc0-8e1c-4944-afa8-b4b36bbf20e1" providerId="ADAL" clId="{F0C1EBC8-0D97-4731-A450-18E98F9F572E}" dt="2025-11-26T16:41:47.165" v="2392" actId="20577"/>
          <ac:spMkLst>
            <pc:docMk/>
            <pc:sldMk cId="1745320558" sldId="1326"/>
            <ac:spMk id="2" creationId="{00000000-0000-0000-0000-000000000000}"/>
          </ac:spMkLst>
        </pc:spChg>
        <pc:picChg chg="del">
          <ac:chgData name="LAMIAE BEZZAZ" userId="f9bc3cc0-8e1c-4944-afa8-b4b36bbf20e1" providerId="ADAL" clId="{F0C1EBC8-0D97-4731-A450-18E98F9F572E}" dt="2025-11-26T16:41:49.050" v="2393" actId="478"/>
          <ac:picMkLst>
            <pc:docMk/>
            <pc:sldMk cId="1745320558" sldId="1326"/>
            <ac:picMk id="7" creationId="{69C7A1F9-DC69-49BB-9D51-FA2C04703EDA}"/>
          </ac:picMkLst>
        </pc:picChg>
        <pc:picChg chg="add mod">
          <ac:chgData name="LAMIAE BEZZAZ" userId="f9bc3cc0-8e1c-4944-afa8-b4b36bbf20e1" providerId="ADAL" clId="{F0C1EBC8-0D97-4731-A450-18E98F9F572E}" dt="2025-11-26T16:41:54.081" v="2395" actId="1076"/>
          <ac:picMkLst>
            <pc:docMk/>
            <pc:sldMk cId="1745320558" sldId="1326"/>
            <ac:picMk id="8" creationId="{56603C98-2006-4A5F-995B-B3B75762AE1B}"/>
          </ac:picMkLst>
        </pc:picChg>
      </pc:sldChg>
      <pc:sldChg chg="add">
        <pc:chgData name="LAMIAE BEZZAZ" userId="f9bc3cc0-8e1c-4944-afa8-b4b36bbf20e1" providerId="ADAL" clId="{F0C1EBC8-0D97-4731-A450-18E98F9F572E}" dt="2025-11-26T16:38:52.576" v="2085"/>
        <pc:sldMkLst>
          <pc:docMk/>
          <pc:sldMk cId="2062714122" sldId="1327"/>
        </pc:sldMkLst>
      </pc:sldChg>
      <pc:sldChg chg="addSp delSp modSp add">
        <pc:chgData name="LAMIAE BEZZAZ" userId="f9bc3cc0-8e1c-4944-afa8-b4b36bbf20e1" providerId="ADAL" clId="{F0C1EBC8-0D97-4731-A450-18E98F9F572E}" dt="2025-11-26T16:43:46.541" v="2456" actId="20577"/>
        <pc:sldMkLst>
          <pc:docMk/>
          <pc:sldMk cId="2451048818" sldId="1328"/>
        </pc:sldMkLst>
        <pc:spChg chg="mod">
          <ac:chgData name="LAMIAE BEZZAZ" userId="f9bc3cc0-8e1c-4944-afa8-b4b36bbf20e1" providerId="ADAL" clId="{F0C1EBC8-0D97-4731-A450-18E98F9F572E}" dt="2025-11-26T16:43:46.541" v="2456" actId="20577"/>
          <ac:spMkLst>
            <pc:docMk/>
            <pc:sldMk cId="2451048818" sldId="1328"/>
            <ac:spMk id="6" creationId="{00000000-0000-0000-0000-000000000000}"/>
          </ac:spMkLst>
        </pc:spChg>
        <pc:spChg chg="del">
          <ac:chgData name="LAMIAE BEZZAZ" userId="f9bc3cc0-8e1c-4944-afa8-b4b36bbf20e1" providerId="ADAL" clId="{F0C1EBC8-0D97-4731-A450-18E98F9F572E}" dt="2025-11-26T16:42:10.808" v="2396" actId="478"/>
          <ac:spMkLst>
            <pc:docMk/>
            <pc:sldMk cId="2451048818" sldId="1328"/>
            <ac:spMk id="7" creationId="{636AF211-456C-4E1E-ADF6-A87FF0D5107E}"/>
          </ac:spMkLst>
        </pc:spChg>
        <pc:spChg chg="add mod">
          <ac:chgData name="LAMIAE BEZZAZ" userId="f9bc3cc0-8e1c-4944-afa8-b4b36bbf20e1" providerId="ADAL" clId="{F0C1EBC8-0D97-4731-A450-18E98F9F572E}" dt="2025-11-26T16:42:59.513" v="2404" actId="207"/>
          <ac:spMkLst>
            <pc:docMk/>
            <pc:sldMk cId="2451048818" sldId="1328"/>
            <ac:spMk id="9" creationId="{0B01271A-930B-40A0-845B-A9D6FDD51C26}"/>
          </ac:spMkLst>
        </pc:spChg>
        <pc:picChg chg="del">
          <ac:chgData name="LAMIAE BEZZAZ" userId="f9bc3cc0-8e1c-4944-afa8-b4b36bbf20e1" providerId="ADAL" clId="{F0C1EBC8-0D97-4731-A450-18E98F9F572E}" dt="2025-11-26T16:42:10.808" v="2396" actId="478"/>
          <ac:picMkLst>
            <pc:docMk/>
            <pc:sldMk cId="2451048818" sldId="1328"/>
            <ac:picMk id="10" creationId="{D59C23F1-0FE8-473A-A605-843E0836055F}"/>
          </ac:picMkLst>
        </pc:picChg>
        <pc:picChg chg="add">
          <ac:chgData name="LAMIAE BEZZAZ" userId="f9bc3cc0-8e1c-4944-afa8-b4b36bbf20e1" providerId="ADAL" clId="{F0C1EBC8-0D97-4731-A450-18E98F9F572E}" dt="2025-11-26T16:42:11.400" v="2397"/>
          <ac:picMkLst>
            <pc:docMk/>
            <pc:sldMk cId="2451048818" sldId="1328"/>
            <ac:picMk id="11" creationId="{A8125CED-AEEF-4AD1-B7E3-B45889AB3500}"/>
          </ac:picMkLst>
        </pc:picChg>
      </pc:sldChg>
      <pc:sldMasterChg chg="delSldLayout">
        <pc:chgData name="LAMIAE BEZZAZ" userId="f9bc3cc0-8e1c-4944-afa8-b4b36bbf20e1" providerId="ADAL" clId="{F0C1EBC8-0D97-4731-A450-18E98F9F572E}" dt="2025-11-26T14:28:16.541" v="852" actId="47"/>
        <pc:sldMasterMkLst>
          <pc:docMk/>
          <pc:sldMasterMk cId="702979552" sldId="2147483826"/>
        </pc:sldMasterMkLst>
        <pc:sldLayoutChg chg="del">
          <pc:chgData name="LAMIAE BEZZAZ" userId="f9bc3cc0-8e1c-4944-afa8-b4b36bbf20e1" providerId="ADAL" clId="{F0C1EBC8-0D97-4731-A450-18E98F9F572E}" dt="2025-11-26T14:28:16.541" v="852" actId="47"/>
          <pc:sldLayoutMkLst>
            <pc:docMk/>
            <pc:sldMasterMk cId="702979552" sldId="2147483826"/>
            <pc:sldLayoutMk cId="420156937" sldId="21474838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pour une image  16"/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Espace réservé du contenu 6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79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03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2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6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2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1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1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3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02436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02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1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3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4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42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51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2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57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44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465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8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104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2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9.jp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827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59" r:id="rId8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  <p:sldLayoutId id="2147483856" r:id="rId13"/>
    <p:sldLayoutId id="2147483857" r:id="rId14"/>
    <p:sldLayoutId id="2147483860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FBCAAF-85B0-43D2-B23B-58470FE9C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Levez la main.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8AC075-AA89-421F-98C5-0C84BF82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99C9DBA-1D1F-40D4-9786-E0222A7DFF90}"/>
              </a:ext>
            </a:extLst>
          </p:cNvPr>
          <p:cNvGrpSpPr/>
          <p:nvPr/>
        </p:nvGrpSpPr>
        <p:grpSpPr>
          <a:xfrm>
            <a:off x="742600" y="3429000"/>
            <a:ext cx="7336875" cy="687479"/>
            <a:chOff x="425828" y="3473833"/>
            <a:chExt cx="6806831" cy="687479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9D9147D-86D9-4E6D-95DC-37B5FE395FCC}"/>
                </a:ext>
              </a:extLst>
            </p:cNvPr>
            <p:cNvSpPr/>
            <p:nvPr/>
          </p:nvSpPr>
          <p:spPr>
            <a:xfrm>
              <a:off x="425828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BA6F59A5-D912-4B19-9CA6-16CD33CCA917}"/>
                </a:ext>
              </a:extLst>
            </p:cNvPr>
            <p:cNvSpPr/>
            <p:nvPr/>
          </p:nvSpPr>
          <p:spPr>
            <a:xfrm>
              <a:off x="159040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50982371-3CC4-49E9-88C3-C8022F1ACF54}"/>
                </a:ext>
              </a:extLst>
            </p:cNvPr>
            <p:cNvSpPr/>
            <p:nvPr/>
          </p:nvSpPr>
          <p:spPr>
            <a:xfrm>
              <a:off x="2754976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1B15E63-032E-4BD6-B14F-3027508C2CE0}"/>
                </a:ext>
              </a:extLst>
            </p:cNvPr>
            <p:cNvSpPr/>
            <p:nvPr/>
          </p:nvSpPr>
          <p:spPr>
            <a:xfrm>
              <a:off x="391955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7F1053A-5DBC-40FD-AFCD-8F3017C392ED}"/>
                </a:ext>
              </a:extLst>
            </p:cNvPr>
            <p:cNvSpPr/>
            <p:nvPr/>
          </p:nvSpPr>
          <p:spPr>
            <a:xfrm>
              <a:off x="508412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079A9E94-9C28-4DAF-9E56-8A1FD8A7A694}"/>
                </a:ext>
              </a:extLst>
            </p:cNvPr>
            <p:cNvSpPr/>
            <p:nvPr/>
          </p:nvSpPr>
          <p:spPr>
            <a:xfrm>
              <a:off x="6248698" y="3478886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59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CA55C39-EC64-4457-AAB7-4C10EC149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2EAAF47-3121-4992-B37C-6C54285A4971}"/>
              </a:ext>
            </a:extLst>
          </p:cNvPr>
          <p:cNvGrpSpPr/>
          <p:nvPr/>
        </p:nvGrpSpPr>
        <p:grpSpPr>
          <a:xfrm>
            <a:off x="791570" y="3087787"/>
            <a:ext cx="7369791" cy="682426"/>
            <a:chOff x="425828" y="3473833"/>
            <a:chExt cx="5642257" cy="68242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426B4718-2431-4B69-9895-06855AD98D37}"/>
                </a:ext>
              </a:extLst>
            </p:cNvPr>
            <p:cNvSpPr/>
            <p:nvPr/>
          </p:nvSpPr>
          <p:spPr>
            <a:xfrm>
              <a:off x="425828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7B0F176-F773-4C9F-8F4D-257AEEB20CC2}"/>
                </a:ext>
              </a:extLst>
            </p:cNvPr>
            <p:cNvSpPr/>
            <p:nvPr/>
          </p:nvSpPr>
          <p:spPr>
            <a:xfrm>
              <a:off x="159040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5C64F3B-9638-4FB4-A4FD-CFDA85C26C4A}"/>
                </a:ext>
              </a:extLst>
            </p:cNvPr>
            <p:cNvSpPr/>
            <p:nvPr/>
          </p:nvSpPr>
          <p:spPr>
            <a:xfrm>
              <a:off x="2754976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am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15A5D73-C11B-4E83-8C6C-8E1B6C68AFFD}"/>
                </a:ext>
              </a:extLst>
            </p:cNvPr>
            <p:cNvSpPr/>
            <p:nvPr/>
          </p:nvSpPr>
          <p:spPr>
            <a:xfrm>
              <a:off x="391955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FB589D1-61CF-418B-AB7C-15EFA30644AC}"/>
                </a:ext>
              </a:extLst>
            </p:cNvPr>
            <p:cNvSpPr/>
            <p:nvPr/>
          </p:nvSpPr>
          <p:spPr>
            <a:xfrm>
              <a:off x="508412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em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Qui veut passer au tableau pour lire ? Lever la 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499923-5D8F-4C67-A4DD-8EDF575924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64ADEAC3-91B6-4905-B2E4-654F878527A4}"/>
              </a:ext>
            </a:extLst>
          </p:cNvPr>
          <p:cNvGrpSpPr/>
          <p:nvPr/>
        </p:nvGrpSpPr>
        <p:grpSpPr>
          <a:xfrm>
            <a:off x="791570" y="3087787"/>
            <a:ext cx="7369791" cy="682426"/>
            <a:chOff x="425828" y="3473833"/>
            <a:chExt cx="5642257" cy="682426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6123586B-9127-4CB5-BBE0-4D2DFF2167CE}"/>
                </a:ext>
              </a:extLst>
            </p:cNvPr>
            <p:cNvSpPr/>
            <p:nvPr/>
          </p:nvSpPr>
          <p:spPr>
            <a:xfrm>
              <a:off x="425828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74C203F-69AA-4C70-87BB-4ACD74DDDBEA}"/>
                </a:ext>
              </a:extLst>
            </p:cNvPr>
            <p:cNvSpPr/>
            <p:nvPr/>
          </p:nvSpPr>
          <p:spPr>
            <a:xfrm>
              <a:off x="159040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D362633-9E14-4943-899F-80BA2045B38F}"/>
                </a:ext>
              </a:extLst>
            </p:cNvPr>
            <p:cNvSpPr/>
            <p:nvPr/>
          </p:nvSpPr>
          <p:spPr>
            <a:xfrm>
              <a:off x="2754976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am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B0E8B2D-8BC4-4114-90D2-4487B1E71A87}"/>
                </a:ext>
              </a:extLst>
            </p:cNvPr>
            <p:cNvSpPr/>
            <p:nvPr/>
          </p:nvSpPr>
          <p:spPr>
            <a:xfrm>
              <a:off x="391955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2C69173-8ECC-4AB6-B2F7-6BD75BAF1BC3}"/>
                </a:ext>
              </a:extLst>
            </p:cNvPr>
            <p:cNvSpPr/>
            <p:nvPr/>
          </p:nvSpPr>
          <p:spPr>
            <a:xfrm>
              <a:off x="508412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em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</a:t>
            </a: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A6B13ECB-907C-401D-BAF8-29B98473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03547"/>
              </p:ext>
            </p:extLst>
          </p:nvPr>
        </p:nvGraphicFramePr>
        <p:xfrm>
          <a:off x="963706" y="2667000"/>
          <a:ext cx="7216588" cy="15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147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val="10510055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l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c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s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om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  <p:pic>
        <p:nvPicPr>
          <p:cNvPr id="10" name="Picture 2">
            <a:extLst>
              <a:ext uri="{FF2B5EF4-FFF2-40B4-BE49-F238E27FC236}">
                <a16:creationId xmlns:a16="http://schemas.microsoft.com/office/drawing/2014/main" id="{4C9E754F-4AF6-463E-A9C6-1188BEBBC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90283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0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Levez la main.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8E8C88-B6A1-4B2F-BD88-F8F44F8E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aphicFrame>
        <p:nvGraphicFramePr>
          <p:cNvPr id="5" name="Tableau 3">
            <a:extLst>
              <a:ext uri="{FF2B5EF4-FFF2-40B4-BE49-F238E27FC236}">
                <a16:creationId xmlns:a16="http://schemas.microsoft.com/office/drawing/2014/main" id="{D12577CF-5684-451B-9832-0012D355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524333"/>
              </p:ext>
            </p:extLst>
          </p:nvPr>
        </p:nvGraphicFramePr>
        <p:xfrm>
          <a:off x="963706" y="2667000"/>
          <a:ext cx="7216588" cy="152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147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  <a:gridCol w="1804147">
                  <a:extLst>
                    <a:ext uri="{9D8B030D-6E8A-4147-A177-3AD203B41FA5}">
                      <a16:colId xmlns:a16="http://schemas.microsoft.com/office/drawing/2014/main" val="10510055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l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c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s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om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2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</a:t>
            </a: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A6B13ECB-907C-401D-BAF8-29B98473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074799"/>
              </p:ext>
            </p:extLst>
          </p:nvPr>
        </p:nvGraphicFramePr>
        <p:xfrm>
          <a:off x="900000" y="2637000"/>
          <a:ext cx="7344000" cy="158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6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051005564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v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ch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j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 m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44C67D46-1ABF-4B29-8B0A-66A0CEEDC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Levez la main.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8E8C88-B6A1-4B2F-BD88-F8F44F8E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aphicFrame>
        <p:nvGraphicFramePr>
          <p:cNvPr id="5" name="Tableau 3">
            <a:extLst>
              <a:ext uri="{FF2B5EF4-FFF2-40B4-BE49-F238E27FC236}">
                <a16:creationId xmlns:a16="http://schemas.microsoft.com/office/drawing/2014/main" id="{A626718E-2B30-4EBA-B0FB-F0022FDD0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729203"/>
              </p:ext>
            </p:extLst>
          </p:nvPr>
        </p:nvGraphicFramePr>
        <p:xfrm>
          <a:off x="900000" y="2637000"/>
          <a:ext cx="7344000" cy="158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6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051005564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v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ch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j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 m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06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B27659D-A4BD-4B22-9298-A19548F4B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id="{0558D4E3-67C1-4514-B4F7-244798BF4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256257"/>
              </p:ext>
            </p:extLst>
          </p:nvPr>
        </p:nvGraphicFramePr>
        <p:xfrm>
          <a:off x="900000" y="2637000"/>
          <a:ext cx="7344000" cy="158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6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051005564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r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j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f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s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85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Levez la main.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8E8C88-B6A1-4B2F-BD88-F8F44F8E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aphicFrame>
        <p:nvGraphicFramePr>
          <p:cNvPr id="5" name="Tableau 3">
            <a:extLst>
              <a:ext uri="{FF2B5EF4-FFF2-40B4-BE49-F238E27FC236}">
                <a16:creationId xmlns:a16="http://schemas.microsoft.com/office/drawing/2014/main" id="{13894B5B-DD7E-44D5-9576-F476370C6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64889"/>
              </p:ext>
            </p:extLst>
          </p:nvPr>
        </p:nvGraphicFramePr>
        <p:xfrm>
          <a:off x="900000" y="2601000"/>
          <a:ext cx="7344000" cy="165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6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  <a:gridCol w="1836000">
                  <a:extLst>
                    <a:ext uri="{9D8B030D-6E8A-4147-A177-3AD203B41FA5}">
                      <a16:colId xmlns:a16="http://schemas.microsoft.com/office/drawing/2014/main" val="1051005564"/>
                    </a:ext>
                  </a:extLst>
                </a:gridCol>
              </a:tblGrid>
              <a:tr h="828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 err="1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r</a:t>
                      </a:r>
                      <a:r>
                        <a:rPr lang="fr-FR" sz="4400" dirty="0" err="1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j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f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s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9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A6B13ECB-907C-401D-BAF8-29B98473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173431"/>
              </p:ext>
            </p:extLst>
          </p:nvPr>
        </p:nvGraphicFramePr>
        <p:xfrm>
          <a:off x="1224000" y="2385000"/>
          <a:ext cx="6696000" cy="20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moin</a:t>
                      </a:r>
                      <a:r>
                        <a:rPr lang="fr-FR" sz="4000" kern="1200" dirty="0">
                          <a:solidFill>
                            <a:srgbClr val="2196B1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endParaRPr lang="fr-FR" sz="40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l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chap</a:t>
                      </a:r>
                      <a:r>
                        <a:rPr lang="fr-FR" sz="4000" kern="1200" dirty="0">
                          <a:solidFill>
                            <a:srgbClr val="2196B1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ea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 v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r</a:t>
                      </a:r>
                      <a:endParaRPr lang="fr-FR" sz="40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3E4A34BC-7CC0-4F30-9242-92529BA13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17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15463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Levez la main.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8E8C88-B6A1-4B2F-BD88-F8F44F8E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id="{D0D36214-8D78-4FF5-A7BE-57530622B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946309"/>
              </p:ext>
            </p:extLst>
          </p:nvPr>
        </p:nvGraphicFramePr>
        <p:xfrm>
          <a:off x="1224000" y="2385000"/>
          <a:ext cx="6696000" cy="20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moin</a:t>
                      </a:r>
                      <a:r>
                        <a:rPr lang="fr-FR" sz="4000" kern="1200" dirty="0">
                          <a:solidFill>
                            <a:srgbClr val="2196B1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endParaRPr lang="fr-FR" sz="40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l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chap</a:t>
                      </a:r>
                      <a:r>
                        <a:rPr lang="fr-FR" sz="4000" kern="1200" dirty="0">
                          <a:solidFill>
                            <a:srgbClr val="2196B1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ea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 v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r</a:t>
                      </a:r>
                      <a:endParaRPr lang="fr-FR" sz="40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</a:t>
                      </a:r>
                      <a:r>
                        <a:rPr lang="fr-FR" sz="40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0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65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7BEEFAF-B42E-4D81-9F62-CC48C081C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id="{0CB7EBE6-BA86-48F8-AEF3-BA7D38CCA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598992"/>
              </p:ext>
            </p:extLst>
          </p:nvPr>
        </p:nvGraphicFramePr>
        <p:xfrm>
          <a:off x="1224000" y="2385000"/>
          <a:ext cx="6696000" cy="20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kern="1200" dirty="0">
                          <a:solidFill>
                            <a:srgbClr val="2196B1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om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pe</a:t>
                      </a:r>
                      <a:endParaRPr lang="fr-FR" sz="4400" dirty="0">
                        <a:solidFill>
                          <a:srgbClr val="00B0F0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ball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</a:t>
                      </a:r>
                      <a:r>
                        <a:rPr lang="fr-FR" sz="4400" kern="1200" dirty="0">
                          <a:solidFill>
                            <a:srgbClr val="2196B1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j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g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ét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le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da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3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Levez la main.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8E8C88-B6A1-4B2F-BD88-F8F44F8E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id="{50C25EB4-2CAB-48F2-AC73-C7FE2FA3D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642249"/>
              </p:ext>
            </p:extLst>
          </p:nvPr>
        </p:nvGraphicFramePr>
        <p:xfrm>
          <a:off x="1224000" y="2385000"/>
          <a:ext cx="6696000" cy="20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kern="1200" dirty="0">
                          <a:solidFill>
                            <a:srgbClr val="2196B1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om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pe</a:t>
                      </a:r>
                      <a:endParaRPr lang="fr-FR" sz="4400" dirty="0">
                        <a:solidFill>
                          <a:srgbClr val="00B0F0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ball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</a:t>
                      </a:r>
                      <a:r>
                        <a:rPr lang="fr-FR" sz="4400" kern="1200" dirty="0">
                          <a:solidFill>
                            <a:srgbClr val="2196B1"/>
                          </a:solidFill>
                          <a:latin typeface="Dosis SemiBold" panose="020B0604020202020204" charset="0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j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g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ét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le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da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315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A6B13ECB-907C-401D-BAF8-29B98473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618802"/>
              </p:ext>
            </p:extLst>
          </p:nvPr>
        </p:nvGraphicFramePr>
        <p:xfrm>
          <a:off x="1224000" y="2385000"/>
          <a:ext cx="6696000" cy="20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s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pête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bour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te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tre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4F2D219B-D2D1-439A-A270-0F37E54E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Levez la main.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8E8C88-B6A1-4B2F-BD88-F8F44F8E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id="{9CBE01B5-AE91-4114-8AC4-4CDBF9C92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57369"/>
              </p:ext>
            </p:extLst>
          </p:nvPr>
        </p:nvGraphicFramePr>
        <p:xfrm>
          <a:off x="1224000" y="2385000"/>
          <a:ext cx="6696000" cy="208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s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d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pête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bour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te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tre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0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A6B13ECB-907C-401D-BAF8-29B98473B7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935407"/>
              </p:ext>
            </p:extLst>
          </p:nvPr>
        </p:nvGraphicFramePr>
        <p:xfrm>
          <a:off x="1224000" y="2205000"/>
          <a:ext cx="6696000" cy="244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j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bon</a:t>
                      </a:r>
                      <a:endParaRPr lang="fr-FR" sz="4400" dirty="0">
                        <a:solidFill>
                          <a:srgbClr val="00B0F0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f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re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f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mout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tal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7F7652CE-BAA1-4020-B5B1-9DF6C7FA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1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046B2-2BBA-FD32-DFEC-5E8A8894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77E62522-262C-4F89-13C2-9220782D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Levez la main.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8E8C88-B6A1-4B2F-BD88-F8F44F8E4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graphicFrame>
        <p:nvGraphicFramePr>
          <p:cNvPr id="6" name="Tableau 3">
            <a:extLst>
              <a:ext uri="{FF2B5EF4-FFF2-40B4-BE49-F238E27FC236}">
                <a16:creationId xmlns:a16="http://schemas.microsoft.com/office/drawing/2014/main" id="{879CBBD7-D176-45FD-8587-BBC8A1504E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967170"/>
              </p:ext>
            </p:extLst>
          </p:nvPr>
        </p:nvGraphicFramePr>
        <p:xfrm>
          <a:off x="1224000" y="2205000"/>
          <a:ext cx="6696000" cy="244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68780086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123595357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1687703507"/>
                    </a:ext>
                  </a:extLst>
                </a:gridCol>
              </a:tblGrid>
              <a:tr h="104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j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am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bon</a:t>
                      </a:r>
                      <a:endParaRPr lang="fr-FR" sz="4400" dirty="0">
                        <a:solidFill>
                          <a:srgbClr val="00B0F0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f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oi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re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87187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en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f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</a:t>
                      </a:r>
                      <a:endParaRPr lang="fr-FR" sz="4400" dirty="0">
                        <a:solidFill>
                          <a:srgbClr val="2196B1"/>
                        </a:solidFill>
                        <a:latin typeface="Dosis Semi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mout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p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an</a:t>
                      </a:r>
                      <a:r>
                        <a:rPr lang="fr-FR" sz="4400" dirty="0">
                          <a:solidFill>
                            <a:srgbClr val="424D7B"/>
                          </a:solidFill>
                          <a:latin typeface="Dosis SemiBold" panose="020B0604020202020204" charset="0"/>
                        </a:rPr>
                        <a:t>tal</a:t>
                      </a:r>
                      <a:r>
                        <a:rPr lang="fr-FR" sz="4400" dirty="0">
                          <a:solidFill>
                            <a:srgbClr val="2196B1"/>
                          </a:solidFill>
                          <a:latin typeface="Dosis SemiBold" panose="020B0604020202020204" charset="0"/>
                        </a:rPr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234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1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3DAC1A-25A5-44D5-94BE-FD29C1441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80"/>
          <a:stretch>
            <a:fillRect/>
          </a:stretch>
        </p:blipFill>
        <p:spPr>
          <a:xfrm>
            <a:off x="2979683" y="1720700"/>
            <a:ext cx="3159689" cy="4381299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800045" y="4607858"/>
            <a:ext cx="3339327" cy="112955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564B596-D33D-48E5-8AB5-E88FE135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faire l’activité 4.  Je vais vous expliquer la consigne. Ensuite, je vais circuler entre les rangs pour vous aider.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38B6F2-8629-4078-9CC3-891975067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29" y="2044441"/>
            <a:ext cx="2918012" cy="276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2B188A-7364-45D3-87D7-84EAD2861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11" y="2553367"/>
            <a:ext cx="5144218" cy="24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030CD3-B9F9-4247-A2F1-001B493C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BC2442C6-032D-46A3-A55F-1850A955F189}"/>
              </a:ext>
            </a:extLst>
          </p:cNvPr>
          <p:cNvGrpSpPr/>
          <p:nvPr/>
        </p:nvGrpSpPr>
        <p:grpSpPr>
          <a:xfrm>
            <a:off x="717177" y="2474259"/>
            <a:ext cx="7526553" cy="2877670"/>
            <a:chOff x="717177" y="2474259"/>
            <a:chExt cx="7526553" cy="287767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38994100-6E21-4B5D-9C39-9B0965A59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622"/>
            <a:stretch/>
          </p:blipFill>
          <p:spPr>
            <a:xfrm>
              <a:off x="717177" y="2474259"/>
              <a:ext cx="7526553" cy="2877670"/>
            </a:xfrm>
            <a:prstGeom prst="rect">
              <a:avLst/>
            </a:prstGeom>
          </p:spPr>
        </p:pic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DBEB29D5-C01D-42A3-A287-665FAEE0E325}"/>
                </a:ext>
              </a:extLst>
            </p:cNvPr>
            <p:cNvCxnSpPr/>
            <p:nvPr/>
          </p:nvCxnSpPr>
          <p:spPr>
            <a:xfrm>
              <a:off x="1656141" y="3200400"/>
              <a:ext cx="4233671" cy="77096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3B4CB01-EAEC-412F-A99C-34A086FEE9CB}"/>
                </a:ext>
              </a:extLst>
            </p:cNvPr>
            <p:cNvCxnSpPr>
              <a:cxnSpLocks/>
            </p:cNvCxnSpPr>
            <p:nvPr/>
          </p:nvCxnSpPr>
          <p:spPr>
            <a:xfrm>
              <a:off x="3052305" y="3191436"/>
              <a:ext cx="1427693" cy="77992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B9E22AA6-E32D-400E-B67B-EC0DC49495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2491" y="3200400"/>
              <a:ext cx="4233671" cy="76648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211E4953-E593-4A60-B68C-7EF4EA20A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1850" y="3200400"/>
              <a:ext cx="4220476" cy="76648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03CB81DE-4345-4061-91B0-E4B71E32B00A}"/>
                </a:ext>
              </a:extLst>
            </p:cNvPr>
            <p:cNvCxnSpPr>
              <a:cxnSpLocks/>
            </p:cNvCxnSpPr>
            <p:nvPr/>
          </p:nvCxnSpPr>
          <p:spPr>
            <a:xfrm>
              <a:off x="4480453" y="3195918"/>
              <a:ext cx="2823401" cy="770965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2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des graphèmes.</a:t>
            </a:r>
          </a:p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des syllabes.</a:t>
            </a:r>
          </a:p>
          <a:p>
            <a:pPr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et compréhension des mots.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Lecture et compréhension de phrases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la phrase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807216-9017-1E04-87CB-A66A447AC330}"/>
              </a:ext>
            </a:extLst>
          </p:cNvPr>
          <p:cNvSpPr txBox="1"/>
          <p:nvPr/>
        </p:nvSpPr>
        <p:spPr>
          <a:xfrm>
            <a:off x="906636" y="2898085"/>
            <a:ext cx="7330729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Un tambour est dans le salon.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C2A47D-1FEC-5D29-CC76-49D6462325DE}"/>
              </a:ext>
            </a:extLst>
          </p:cNvPr>
          <p:cNvSpPr txBox="1"/>
          <p:nvPr/>
        </p:nvSpPr>
        <p:spPr>
          <a:xfrm>
            <a:off x="927847" y="2898085"/>
            <a:ext cx="7288306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Lina porte un pantalon jaune.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C6421EA-67E3-3316-012A-1E22BBC57837}"/>
              </a:ext>
            </a:extLst>
          </p:cNvPr>
          <p:cNvSpPr txBox="1"/>
          <p:nvPr/>
        </p:nvSpPr>
        <p:spPr>
          <a:xfrm>
            <a:off x="1029443" y="2898085"/>
            <a:ext cx="7085114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 L’enfant boit de l’eau froide.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28298" y="2898085"/>
            <a:ext cx="8487404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Le petit moineau est sur le balcon.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24E0D02-1C4E-4C39-A4F9-5792D031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/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600" b="0" kern="1200">
                <a:solidFill>
                  <a:prstClr val="white">
                    <a:lumMod val="65000"/>
                  </a:prstClr>
                </a:solidFill>
                <a:latin typeface="Calibri" panose="020F0502020204030204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la phrase 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807216-9017-1E04-87CB-A66A447AC330}"/>
              </a:ext>
            </a:extLst>
          </p:cNvPr>
          <p:cNvSpPr txBox="1"/>
          <p:nvPr/>
        </p:nvSpPr>
        <p:spPr>
          <a:xfrm>
            <a:off x="457201" y="2898085"/>
            <a:ext cx="8182108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Le bateau est sous le pont.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la phrase ?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9C2A47D-1FEC-5D29-CC76-49D6462325DE}"/>
              </a:ext>
            </a:extLst>
          </p:cNvPr>
          <p:cNvSpPr txBox="1"/>
          <p:nvPr/>
        </p:nvSpPr>
        <p:spPr>
          <a:xfrm>
            <a:off x="639067" y="2898085"/>
            <a:ext cx="7865866" cy="98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400" b="1" dirty="0">
                <a:solidFill>
                  <a:srgbClr val="565F88"/>
                </a:solidFill>
                <a:latin typeface="Dosis SemiBold" pitchFamily="2" charset="0"/>
              </a:rPr>
              <a:t>Sami prend un morceau de gâteau.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le panda.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1C64045-0528-4CDB-B6C1-2391D22D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00" y="2221557"/>
            <a:ext cx="2808000" cy="2414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le panda porte une montre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A6188C-FC32-4A86-9D4D-9C1B8F54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00" y="2221557"/>
            <a:ext cx="2808000" cy="2414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panda est dans une voiture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90B87F-F5EB-41CA-9768-7FD2DF660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00" y="2221557"/>
            <a:ext cx="2808000" cy="2414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99AF8770-903F-4469-9E25-8441F2B6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7" y="2469191"/>
            <a:ext cx="1620000" cy="2305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9CC3FF-E296-4604-956A-C8E2845F0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026" y="2466732"/>
            <a:ext cx="1620000" cy="2298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70B59F5-B14D-43AA-8C1E-1EC610BC3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035" y="2477779"/>
            <a:ext cx="1620000" cy="22840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3A6E79-B35F-4C4D-B889-38E4AE7B9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044" y="2480238"/>
            <a:ext cx="1620000" cy="2291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FE0A8B-0B93-41F9-9CF5-4A4C5C7F9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052" y="2478992"/>
            <a:ext cx="1620000" cy="22875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14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le panda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 sur un bateau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90B87F-F5EB-41CA-9768-7FD2DF660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000" y="2221557"/>
            <a:ext cx="2808000" cy="2414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54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la phrase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des bonnes phrases sur l’ardoise.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5861" y="2277314"/>
            <a:ext cx="509851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panda porte une montre.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panda est sur un bateau.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panda est dans la voiture.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C7A1F9-DC69-49BB-9D51-FA2C04703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000" y="2154484"/>
            <a:ext cx="2808000" cy="2414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et 3 :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« 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panda porte une montre.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et «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Le panda est dans la voiture. ».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0FDA24-19F9-422C-899D-CDD943942686}"/>
              </a:ext>
            </a:extLst>
          </p:cNvPr>
          <p:cNvSpPr txBox="1"/>
          <p:nvPr/>
        </p:nvSpPr>
        <p:spPr>
          <a:xfrm>
            <a:off x="459601" y="2441355"/>
            <a:ext cx="4822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fr-FR" sz="3200" dirty="0">
              <a:solidFill>
                <a:srgbClr val="C00000"/>
              </a:solidFill>
              <a:latin typeface="Dosis Semi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6AF211-456C-4E1E-ADF6-A87FF0D5107E}"/>
              </a:ext>
            </a:extLst>
          </p:cNvPr>
          <p:cNvSpPr txBox="1"/>
          <p:nvPr/>
        </p:nvSpPr>
        <p:spPr>
          <a:xfrm>
            <a:off x="495861" y="2277314"/>
            <a:ext cx="509851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rgbClr val="C00000"/>
                </a:solidFill>
                <a:latin typeface="Dosis SemiBold" pitchFamily="2" charset="0"/>
              </a:rPr>
              <a:t>Le panda porte une montre.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Le panda est sur un bateau.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>
                <a:solidFill>
                  <a:srgbClr val="C00000"/>
                </a:solidFill>
                <a:latin typeface="Dosis SemiBold" pitchFamily="2" charset="0"/>
              </a:rPr>
              <a:t>Le panda est dans la voiture.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59C23F1-0FE8-473A-A605-843E08360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000" y="2154483"/>
            <a:ext cx="2808000" cy="2661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une autre activité. Regardez cette image. C’est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2E8BA2-52A0-4DAC-BF31-0B31764ED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24" y="2207525"/>
            <a:ext cx="2729552" cy="2442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3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dessine un tambour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D35B2A0-B932-4DC4-8628-661FB47CD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24" y="2207525"/>
            <a:ext cx="2729552" cy="2442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686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dessine une étoile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F4F677-8DFC-428E-BCFF-AE20B66CF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24" y="2207525"/>
            <a:ext cx="2729552" cy="2442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55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Est-ce que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dessine un gâteau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? Qui veut répondre ?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CD6D5B-989B-43A4-91E2-08CB15DC7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24" y="2207525"/>
            <a:ext cx="2729552" cy="2442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968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15718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les phrases. Personne ne lit la phrase à voix haute.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numéro des bonnes phrases sur l’ardoise.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95861" y="2277314"/>
            <a:ext cx="509851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 err="1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Majd</a:t>
            </a: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dessine une étoile.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000" dirty="0" err="1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Majd</a:t>
            </a: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dessine un tambour.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 err="1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Majd</a:t>
            </a: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dessine un gâteau.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603C98-2006-4A5F-995B-B3B75762A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77" y="2373522"/>
            <a:ext cx="2729552" cy="2442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53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Les bonnes réponses sont les numéros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et 3 :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«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dessine une étoile.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 » et «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dessine un gâteau. ».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0FDA24-19F9-422C-899D-CDD943942686}"/>
              </a:ext>
            </a:extLst>
          </p:cNvPr>
          <p:cNvSpPr txBox="1"/>
          <p:nvPr/>
        </p:nvSpPr>
        <p:spPr>
          <a:xfrm>
            <a:off x="459601" y="2441355"/>
            <a:ext cx="48220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fr-FR" sz="3200" dirty="0">
              <a:solidFill>
                <a:srgbClr val="C00000"/>
              </a:solidFill>
              <a:latin typeface="Dosis SemiBold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/>
            </a:pPr>
            <a:endParaRPr lang="fr-FR" sz="2400" dirty="0">
              <a:solidFill>
                <a:prstClr val="black"/>
              </a:solidFill>
              <a:latin typeface="Dosis SemiBold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01271A-930B-40A0-845B-A9D6FDD51C26}"/>
              </a:ext>
            </a:extLst>
          </p:cNvPr>
          <p:cNvSpPr txBox="1"/>
          <p:nvPr/>
        </p:nvSpPr>
        <p:spPr>
          <a:xfrm>
            <a:off x="495861" y="2277314"/>
            <a:ext cx="5098516" cy="208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 err="1">
                <a:solidFill>
                  <a:srgbClr val="C00000"/>
                </a:solidFill>
                <a:latin typeface="Dosis SemiBold" pitchFamily="2" charset="0"/>
              </a:rPr>
              <a:t>Majd</a:t>
            </a:r>
            <a:r>
              <a:rPr lang="fr-FR" sz="3000" dirty="0">
                <a:solidFill>
                  <a:srgbClr val="C00000"/>
                </a:solidFill>
                <a:latin typeface="Dosis SemiBold" pitchFamily="2" charset="0"/>
              </a:rPr>
              <a:t> dessine une étoile.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+mj-lt"/>
              <a:buAutoNum type="arabicPeriod"/>
              <a:defRPr/>
            </a:pPr>
            <a:r>
              <a:rPr lang="fr-FR" sz="3000" dirty="0" err="1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Majd</a:t>
            </a:r>
            <a:r>
              <a:rPr lang="fr-FR" sz="3000" dirty="0"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dessine un tambour.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3000" dirty="0" err="1">
                <a:solidFill>
                  <a:srgbClr val="C00000"/>
                </a:solidFill>
                <a:latin typeface="Dosis SemiBold" pitchFamily="2" charset="0"/>
              </a:rPr>
              <a:t>Majd</a:t>
            </a:r>
            <a:r>
              <a:rPr lang="fr-FR" sz="3000" dirty="0">
                <a:solidFill>
                  <a:srgbClr val="C00000"/>
                </a:solidFill>
                <a:latin typeface="Dosis SemiBold" pitchFamily="2" charset="0"/>
              </a:rPr>
              <a:t> dessine un gâteau.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125CED-AEEF-4AD1-B7E3-B45889AB3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377" y="2373522"/>
            <a:ext cx="2729552" cy="2442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5104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ces phrases et recopiez-les dans vos cahiers.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6961" y="2230406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34D6F69-92C8-B705-873D-8941299E2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433" y="1529122"/>
            <a:ext cx="3254188" cy="457287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49C4C1F-F302-AE3E-5F09-B923994209AF}"/>
              </a:ext>
            </a:extLst>
          </p:cNvPr>
          <p:cNvSpPr/>
          <p:nvPr/>
        </p:nvSpPr>
        <p:spPr>
          <a:xfrm>
            <a:off x="4528105" y="2256140"/>
            <a:ext cx="2294964" cy="66338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32190E42-0370-B0DF-02C6-A8CB27DAF4B5}"/>
              </a:ext>
            </a:extLst>
          </p:cNvPr>
          <p:cNvSpPr/>
          <p:nvPr/>
        </p:nvSpPr>
        <p:spPr>
          <a:xfrm>
            <a:off x="3864715" y="2516117"/>
            <a:ext cx="564777" cy="1524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et compréhension de phrases.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solidFill>
                  <a:srgbClr val="565F88"/>
                </a:solidFill>
              </a:rPr>
              <a:t>Lecture des graphèmes.</a:t>
            </a:r>
          </a:p>
          <a:p>
            <a:pPr lvl="0">
              <a:defRPr/>
            </a:pPr>
            <a:r>
              <a:rPr lang="fr-FR" dirty="0">
                <a:solidFill>
                  <a:srgbClr val="565F88"/>
                </a:solidFill>
              </a:rPr>
              <a:t>Lecture des syllabes.</a:t>
            </a:r>
          </a:p>
          <a:p>
            <a:pPr lvl="0">
              <a:defRPr/>
            </a:pPr>
            <a:r>
              <a:rPr lang="fr-FR" dirty="0">
                <a:solidFill>
                  <a:srgbClr val="565F88"/>
                </a:solidFill>
              </a:rPr>
              <a:t>Lecture et compréhension des mots.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762584"/>
            <a:ext cx="7052064" cy="20926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370122" y="3008680"/>
            <a:ext cx="689997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AB6D7"/>
                </a:solidFill>
                <a:latin typeface="Dosis Medium" pitchFamily="2" charset="0"/>
                <a:cs typeface="Calibri" panose="020F0502020204030204" pitchFamily="34" charset="0"/>
              </a:rPr>
              <a:t>Identifier et lire </a:t>
            </a:r>
            <a:r>
              <a:rPr lang="fr-FR" sz="2200" b="1" kern="0" dirty="0">
                <a:solidFill>
                  <a:srgbClr val="4B5377"/>
                </a:solidFill>
                <a:latin typeface="Dosis Medium" pitchFamily="2" charset="0"/>
                <a:cs typeface="Calibri" panose="020F0502020204030204" pitchFamily="34" charset="0"/>
              </a:rPr>
              <a:t>les graphèmes étudiés.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AB6D7"/>
                </a:solidFill>
                <a:latin typeface="Dosis Medium" pitchFamily="2" charset="0"/>
                <a:cs typeface="Calibri" panose="020F0502020204030204" pitchFamily="34" charset="0"/>
              </a:rPr>
              <a:t>Lire et comprendre </a:t>
            </a:r>
            <a:r>
              <a:rPr lang="fr-FR" sz="2200" b="1" kern="0" dirty="0">
                <a:solidFill>
                  <a:srgbClr val="4B5377"/>
                </a:solidFill>
                <a:latin typeface="Dosis Medium" pitchFamily="2" charset="0"/>
                <a:cs typeface="Calibri" panose="020F0502020204030204" pitchFamily="34" charset="0"/>
              </a:rPr>
              <a:t>des mots et des phrases simples contenant les graphèmes étudiés.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28089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D64DA83D-7342-4F7C-910A-DE79FE9F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Lisons ensemble.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CA55C39-EC64-4457-AAB7-4C10EC149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5" y="681318"/>
            <a:ext cx="999530" cy="9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9C36DD7-8435-433C-B09E-C63EC15610CF}"/>
              </a:ext>
            </a:extLst>
          </p:cNvPr>
          <p:cNvGrpSpPr/>
          <p:nvPr/>
        </p:nvGrpSpPr>
        <p:grpSpPr>
          <a:xfrm>
            <a:off x="742600" y="3429000"/>
            <a:ext cx="7336875" cy="687479"/>
            <a:chOff x="425828" y="3473833"/>
            <a:chExt cx="6806831" cy="687479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D56EA4E1-7F5B-4265-B1A7-41FA7B880E0C}"/>
                </a:ext>
              </a:extLst>
            </p:cNvPr>
            <p:cNvSpPr/>
            <p:nvPr/>
          </p:nvSpPr>
          <p:spPr>
            <a:xfrm>
              <a:off x="425828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2EEDD155-8AF1-4B63-8D9F-8616137E3D52}"/>
                </a:ext>
              </a:extLst>
            </p:cNvPr>
            <p:cNvSpPr/>
            <p:nvPr/>
          </p:nvSpPr>
          <p:spPr>
            <a:xfrm>
              <a:off x="1590402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om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8BED2DAA-A1B8-4399-9681-89F5E8B9A99D}"/>
                </a:ext>
              </a:extLst>
            </p:cNvPr>
            <p:cNvSpPr/>
            <p:nvPr/>
          </p:nvSpPr>
          <p:spPr>
            <a:xfrm>
              <a:off x="2754976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eau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AD2CDC1E-AA1C-4494-B087-4488FEFBBE11}"/>
                </a:ext>
              </a:extLst>
            </p:cNvPr>
            <p:cNvSpPr/>
            <p:nvPr/>
          </p:nvSpPr>
          <p:spPr>
            <a:xfrm>
              <a:off x="3919550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an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93592929-6BE3-49DA-AB5A-8B68283566F2}"/>
                </a:ext>
              </a:extLst>
            </p:cNvPr>
            <p:cNvSpPr/>
            <p:nvPr/>
          </p:nvSpPr>
          <p:spPr>
            <a:xfrm>
              <a:off x="5084124" y="3473833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9B0FB2A3-1212-4816-82BB-18A2761075B0}"/>
                </a:ext>
              </a:extLst>
            </p:cNvPr>
            <p:cNvSpPr/>
            <p:nvPr/>
          </p:nvSpPr>
          <p:spPr>
            <a:xfrm>
              <a:off x="6248698" y="3478886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on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0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35EE65-EFF6-41BE-AD9B-D333E6AF2074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8370</TotalTime>
  <Words>957</Words>
  <Application>Microsoft Office PowerPoint</Application>
  <PresentationFormat>Affichage à l'écran (4:3)</PresentationFormat>
  <Paragraphs>225</Paragraphs>
  <Slides>53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53</vt:i4>
      </vt:variant>
    </vt:vector>
  </HeadingPairs>
  <TitlesOfParts>
    <vt:vector size="80" baseType="lpstr">
      <vt:lpstr>Dosis SemiBold</vt:lpstr>
      <vt:lpstr>Dosis Medium</vt:lpstr>
      <vt:lpstr>Dosis</vt:lpstr>
      <vt:lpstr>Dosis ExtraBold</vt:lpstr>
      <vt:lpstr>Aptos Display</vt:lpstr>
      <vt:lpstr>Calibri</vt:lpstr>
      <vt:lpstr>Mistral</vt:lpstr>
      <vt:lpstr>Wingdings</vt:lpstr>
      <vt:lpstr>Aptos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6_New Voc_01-Livret</vt:lpstr>
      <vt:lpstr>3_Env-Enseignant</vt:lpstr>
      <vt:lpstr>4_Env-Enseignant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</vt:lpstr>
      <vt:lpstr>Présentation PowerPoint</vt:lpstr>
      <vt:lpstr>Bonjour les enfants. Aujourd’hui, nous allons commencer une nouvelle séance de révision. Soyez attentifs.</vt:lpstr>
      <vt:lpstr>Lisons ensemble.  </vt:lpstr>
      <vt:lpstr>Qui veut passer au tableau pour lire ? Levez la main. </vt:lpstr>
      <vt:lpstr>Lisons ensemble.  </vt:lpstr>
      <vt:lpstr>Qui veut passer au tableau pour lire ? Lever la main.</vt:lpstr>
      <vt:lpstr>Lisons ensemble.</vt:lpstr>
      <vt:lpstr>Qui veut passer au tableau pour lire ? Levez la main. </vt:lpstr>
      <vt:lpstr>Lisons ensemble.</vt:lpstr>
      <vt:lpstr>Qui veut passer au tableau pour lire ? Levez la main. </vt:lpstr>
      <vt:lpstr>Lisons ensemble. </vt:lpstr>
      <vt:lpstr>Qui veut passer au tableau pour lire ? Levez la main. </vt:lpstr>
      <vt:lpstr>Lisons ensemble.</vt:lpstr>
      <vt:lpstr>Qui veut passer au tableau pour lire ? Levez la main. </vt:lpstr>
      <vt:lpstr>Lisons ensemble.</vt:lpstr>
      <vt:lpstr>Qui veut passer au tableau pour lire ? Levez la main. </vt:lpstr>
      <vt:lpstr>Lisons ensemble.</vt:lpstr>
      <vt:lpstr>Qui veut passer au tableau pour lire ? Levez la main. </vt:lpstr>
      <vt:lpstr>Lisons ensemble.</vt:lpstr>
      <vt:lpstr>Qui veut passer au tableau pour lire ? Levez la main. </vt:lpstr>
      <vt:lpstr>Prenez vos livrets à la page 30.</vt:lpstr>
      <vt:lpstr>On va faire l’activité 4.  Je vais vous expliquer la consigne. Ensuite, je vais circuler entre les rangs pour vous aider. </vt:lpstr>
      <vt:lpstr>Corrigez.</vt:lpstr>
      <vt:lpstr>Plan de la séance</vt:lpstr>
      <vt:lpstr>Présentation PowerPoint</vt:lpstr>
      <vt:lpstr>Qui veut passer au tableau pour lire la phrase ?</vt:lpstr>
      <vt:lpstr>Qui veut passer au tableau pour lire la phrase ?</vt:lpstr>
      <vt:lpstr>Qui veut passer au tableau pour lire la phrase ?</vt:lpstr>
      <vt:lpstr>Présentation PowerPoint</vt:lpstr>
      <vt:lpstr>Qui veut passer au tableau pour lire la phrase ?</vt:lpstr>
      <vt:lpstr>On passe à une autre activité. Regardez cette image. C’est le panda.</vt:lpstr>
      <vt:lpstr>Est-ce que le panda porte une montre ? Qui veut répondre ? </vt:lpstr>
      <vt:lpstr>Est-ce que le panda est dans une voiture ? Qui veut répondre ? </vt:lpstr>
      <vt:lpstr>Est-ce que le panda est sur un bateau ? Qui veut répondre ? </vt:lpstr>
      <vt:lpstr>Prenez les ardoises.</vt:lpstr>
      <vt:lpstr>Lisez silencieusement les phrases. Personne ne lit la phrase à voix haute.  Écrivez le numéro des bonnes phrases sur l’ardoise.</vt:lpstr>
      <vt:lpstr>Levez vos ardoises. </vt:lpstr>
      <vt:lpstr>Les bonnes réponses sont les numéros 1 et 3 : « Le panda porte une montre. » et « Le panda est dans la voiture. ».</vt:lpstr>
      <vt:lpstr>On passe à une autre activité. Regardez cette image. C’est Majd.</vt:lpstr>
      <vt:lpstr>Est-ce que Majd dessine un tambour ? Qui veut répondre ? </vt:lpstr>
      <vt:lpstr>Est-ce que Majd dessine une étoile ? Qui veut répondre ? </vt:lpstr>
      <vt:lpstr>Est-ce que Majd dessine un gâteau ? Qui veut répondre ? </vt:lpstr>
      <vt:lpstr>Prenez les ardoises.</vt:lpstr>
      <vt:lpstr>Lisez silencieusement les phrases. Personne ne lit la phrase à voix haute.  Écrivez le numéro des bonnes phrases sur l’ardoise.</vt:lpstr>
      <vt:lpstr>Levez vos ardoises. </vt:lpstr>
      <vt:lpstr>Les bonnes réponses sont les numéros 1 et 3 : « Majd dessine une étoile.  » et « Majd dessine un gâteau. ».</vt:lpstr>
      <vt:lpstr>La séance d’aujourd’hui est terminée. À la maison, lisez ces phrases et recopiez-les dans vos cahiers.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LAMIAE BEZZAZ</dc:creator>
  <cp:lastModifiedBy>KHALID.RAMNI</cp:lastModifiedBy>
  <cp:revision>54</cp:revision>
  <cp:lastPrinted>2025-08-13T10:11:39Z</cp:lastPrinted>
  <dcterms:created xsi:type="dcterms:W3CDTF">2025-08-01T12:31:49Z</dcterms:created>
  <dcterms:modified xsi:type="dcterms:W3CDTF">2025-11-26T17:59:08Z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