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4"/>
  </p:notesMasterIdLst>
  <p:sldIdLst>
    <p:sldId id="256" r:id="rId19"/>
    <p:sldId id="798" r:id="rId20"/>
    <p:sldId id="1256" r:id="rId21"/>
    <p:sldId id="1255" r:id="rId22"/>
    <p:sldId id="1252" r:id="rId23"/>
    <p:sldId id="1257" r:id="rId24"/>
    <p:sldId id="1260" r:id="rId25"/>
    <p:sldId id="1147" r:id="rId26"/>
    <p:sldId id="1258" r:id="rId27"/>
    <p:sldId id="1231" r:id="rId28"/>
    <p:sldId id="1262" r:id="rId29"/>
    <p:sldId id="1232" r:id="rId30"/>
    <p:sldId id="1261" r:id="rId31"/>
    <p:sldId id="1233" r:id="rId32"/>
    <p:sldId id="689" r:id="rId33"/>
  </p:sldIdLst>
  <p:sldSz cx="9144000" cy="6858000" type="screen4x3"/>
  <p:notesSz cx="6735763" cy="9866313"/>
  <p:embeddedFontLst>
    <p:embeddedFont>
      <p:font typeface="Dosis" pitchFamily="2" charset="0"/>
      <p:regular r:id="rId35"/>
      <p:bold r:id="rId36"/>
    </p:embeddedFont>
    <p:embeddedFont>
      <p:font typeface="Dosis ExtraBold" pitchFamily="2" charset="0"/>
      <p:bold r:id="rId37"/>
    </p:embeddedFont>
    <p:embeddedFont>
      <p:font typeface="Dosis Medium" pitchFamily="2" charset="0"/>
      <p:regular r:id="rId38"/>
      <p:bold r:id="rId39"/>
    </p:embeddedFont>
    <p:embeddedFont>
      <p:font typeface="Dosis SemiBold" pitchFamily="2" charset="0"/>
      <p:regular r:id="rId40"/>
      <p:bold r:id="rId41"/>
    </p:embeddedFont>
    <p:embeddedFont>
      <p:font typeface="Mistral" panose="03090702030407020403" pitchFamily="66" charset="0"/>
      <p:regular r:id="rId4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5.fntdata"/><Relationship Id="rId21" Type="http://schemas.openxmlformats.org/officeDocument/2006/relationships/slide" Target="slides/slide3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2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47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3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23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03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60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5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0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49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82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2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4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18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7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699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3.xml"/><Relationship Id="rId1" Type="http://schemas.openxmlformats.org/officeDocument/2006/relationships/tags" Target="../tags/tag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0A5582-770F-6430-74A4-337BA1B1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8" name="Google Shape;383;p46">
            <a:extLst>
              <a:ext uri="{FF2B5EF4-FFF2-40B4-BE49-F238E27FC236}">
                <a16:creationId xmlns:a16="http://schemas.microsoft.com/office/drawing/2014/main" id="{8CA217F8-5205-F4F0-5455-36D349B66D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4695" r="-4694"/>
          <a:stretch/>
        </p:blipFill>
        <p:spPr>
          <a:xfrm>
            <a:off x="698515" y="2066687"/>
            <a:ext cx="1526892" cy="142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6;p47">
            <a:extLst>
              <a:ext uri="{FF2B5EF4-FFF2-40B4-BE49-F238E27FC236}">
                <a16:creationId xmlns:a16="http://schemas.microsoft.com/office/drawing/2014/main" id="{A62A772A-601A-93E7-EC41-AB2CE0F42E7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-4695" r="-4694"/>
          <a:stretch/>
        </p:blipFill>
        <p:spPr>
          <a:xfrm>
            <a:off x="2205731" y="2066685"/>
            <a:ext cx="1526892" cy="142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98;p47">
            <a:extLst>
              <a:ext uri="{FF2B5EF4-FFF2-40B4-BE49-F238E27FC236}">
                <a16:creationId xmlns:a16="http://schemas.microsoft.com/office/drawing/2014/main" id="{67310947-7D43-FFB4-193A-F06175FF8FD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-4630" r="-4630"/>
          <a:stretch/>
        </p:blipFill>
        <p:spPr>
          <a:xfrm>
            <a:off x="3742826" y="2066685"/>
            <a:ext cx="1526892" cy="142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0D75CF0B-EB9D-2021-5E05-1977A4D82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89" y="2066686"/>
            <a:ext cx="1356122" cy="1703109"/>
          </a:xfrm>
          <a:prstGeom prst="rect">
            <a:avLst/>
          </a:prstGeom>
        </p:spPr>
      </p:pic>
      <p:pic>
        <p:nvPicPr>
          <p:cNvPr id="22" name="Image 21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50F51B3A-7706-87B6-4D76-2E0058613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465" y="2082084"/>
            <a:ext cx="1322743" cy="1661189"/>
          </a:xfrm>
          <a:prstGeom prst="rect">
            <a:avLst/>
          </a:prstGeom>
        </p:spPr>
      </p:pic>
      <p:pic>
        <p:nvPicPr>
          <p:cNvPr id="23" name="Image 22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E56E3844-EA2F-BC4B-DC17-6509AB39E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0" y="4045004"/>
            <a:ext cx="1454187" cy="1826267"/>
          </a:xfrm>
          <a:prstGeom prst="rect">
            <a:avLst/>
          </a:prstGeom>
        </p:spPr>
      </p:pic>
      <p:pic>
        <p:nvPicPr>
          <p:cNvPr id="24" name="Image 23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3680D1D1-B17A-9C2E-502F-951FD38E9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09" y="4044999"/>
            <a:ext cx="1454190" cy="18262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B866EB7-1020-3551-623C-835AA1B3B1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35" y="4060419"/>
            <a:ext cx="1454190" cy="1826272"/>
          </a:xfrm>
          <a:prstGeom prst="rect">
            <a:avLst/>
          </a:prstGeom>
        </p:spPr>
      </p:pic>
      <p:pic>
        <p:nvPicPr>
          <p:cNvPr id="27" name="Image 26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A63C170A-C91E-1F15-1050-2F3A122AB3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06" y="4044998"/>
            <a:ext cx="1454189" cy="182627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01F5486-CA54-0FB7-76D4-D85BD4593D3C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65" y="4053273"/>
            <a:ext cx="1560337" cy="1552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L’enseignant choisit  5 questions.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370099" y="1935558"/>
            <a:ext cx="6997275" cy="3345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ça va ?                           Comment tu t’appelles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                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prénom 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as quel âge ?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                     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en quelle classe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Tu es dans quelle école ?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            Tu habites où ? </a:t>
            </a:r>
            <a:endParaRPr kumimoji="0" lang="fr-FR" sz="24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tu vas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me présenter.</a:t>
            </a:r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Présente-toi. Tu dois dire ton nom, où tu habites, ta classe, le nom de ton école et comment tu vas à l’école.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6D8FEE-93B5-3CB3-9E3F-62D8A8C0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630" y="2931945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D574E0-A900-B463-96EE-BA5E8D9B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0055" y="2434891"/>
            <a:ext cx="938876" cy="10489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5C09CB-BC48-5C1F-445E-B6802176F560}"/>
              </a:ext>
            </a:extLst>
          </p:cNvPr>
          <p:cNvSpPr txBox="1"/>
          <p:nvPr/>
        </p:nvSpPr>
        <p:spPr>
          <a:xfrm>
            <a:off x="1408457" y="1725130"/>
            <a:ext cx="636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en disant ton nom, où tu habites, ta classe et le nom de ton école et comment tu vas à l’école.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7203A5E-7501-8FC7-972C-87447E6287E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032531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phrases.</a:t>
            </a: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me présenter devant les autres.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mots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des phrases simples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des mots.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Ecrire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–LC1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PE1 – PE2 -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169B0D-23CF-13B3-25AC-92F1D24BC1EB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DC4A0180-AFD7-DC11-27B9-712D356F94B7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89AA8A-24C4-0230-0CAC-BE4D7B278A76}"/>
              </a:ext>
            </a:extLst>
          </p:cNvPr>
          <p:cNvSpPr/>
          <p:nvPr/>
        </p:nvSpPr>
        <p:spPr>
          <a:xfrm>
            <a:off x="909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3B32833C-F4A2-8876-E759-D1FFC9F64DC1}"/>
              </a:ext>
            </a:extLst>
          </p:cNvPr>
          <p:cNvSpPr txBox="1">
            <a:spLocks/>
          </p:cNvSpPr>
          <p:nvPr/>
        </p:nvSpPr>
        <p:spPr>
          <a:xfrm>
            <a:off x="972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PO1, PO2 et PO3 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0167" y="3019152"/>
            <a:ext cx="428184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de copier les mots ou faire des dessins  sur leurs cahiers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D5406D-44EA-6F10-1E71-29B4A5B9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25" y="1756894"/>
            <a:ext cx="3303515" cy="44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O1. </a:t>
            </a:r>
            <a:r>
              <a:rPr lang="fr-FR" sz="24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0534ec5-868f-4ce6-85c7-99f0612daa52"/>
    <ds:schemaRef ds:uri="202b3bc9-e036-45c7-aea0-06aec8cd7a40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8068</TotalTime>
  <Words>610</Words>
  <Application>Microsoft Office PowerPoint</Application>
  <PresentationFormat>Affichage à l'écran (4:3)</PresentationFormat>
  <Paragraphs>66</Paragraphs>
  <Slides>15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15</vt:i4>
      </vt:variant>
    </vt:vector>
  </HeadingPairs>
  <TitlesOfParts>
    <vt:vector size="38" baseType="lpstr">
      <vt:lpstr>Dosis</vt:lpstr>
      <vt:lpstr>Dosis SemiBold</vt:lpstr>
      <vt:lpstr>Calibri</vt:lpstr>
      <vt:lpstr>Mistral</vt:lpstr>
      <vt:lpstr>Wingdings</vt:lpstr>
      <vt:lpstr>Dosis ExtraBold</vt:lpstr>
      <vt:lpstr>Arial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L’enseignant choisit  5 questions. </vt:lpstr>
      <vt:lpstr>Présentation PowerPoint</vt:lpstr>
      <vt:lpstr>Présente-toi. Tu dois dire ton nom, où tu habites, ta classe, le nom de ton école et comment tu vas à l’école. 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39</cp:revision>
  <cp:lastPrinted>2025-08-13T10:11:39Z</cp:lastPrinted>
  <dcterms:created xsi:type="dcterms:W3CDTF">2025-08-01T12:31:49Z</dcterms:created>
  <dcterms:modified xsi:type="dcterms:W3CDTF">2025-12-02T21:45:34Z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