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4"/>
    <p:sldMasterId id="2147483744" r:id="rId5"/>
    <p:sldMasterId id="2147483753" r:id="rId6"/>
    <p:sldMasterId id="2147483781" r:id="rId7"/>
    <p:sldMasterId id="2147483798" r:id="rId8"/>
    <p:sldMasterId id="2147483850" r:id="rId9"/>
    <p:sldMasterId id="2147483855" r:id="rId10"/>
    <p:sldMasterId id="2147483863" r:id="rId11"/>
  </p:sldMasterIdLst>
  <p:notesMasterIdLst>
    <p:notesMasterId r:id="rId80"/>
  </p:notesMasterIdLst>
  <p:handoutMasterIdLst>
    <p:handoutMasterId r:id="rId81"/>
  </p:handoutMasterIdLst>
  <p:sldIdLst>
    <p:sldId id="256" r:id="rId12"/>
    <p:sldId id="1029" r:id="rId13"/>
    <p:sldId id="882" r:id="rId14"/>
    <p:sldId id="705" r:id="rId15"/>
    <p:sldId id="848" r:id="rId16"/>
    <p:sldId id="883" r:id="rId17"/>
    <p:sldId id="884" r:id="rId18"/>
    <p:sldId id="707" r:id="rId19"/>
    <p:sldId id="1030" r:id="rId20"/>
    <p:sldId id="560" r:id="rId21"/>
    <p:sldId id="570" r:id="rId22"/>
    <p:sldId id="701" r:id="rId23"/>
    <p:sldId id="703" r:id="rId24"/>
    <p:sldId id="709" r:id="rId25"/>
    <p:sldId id="711" r:id="rId26"/>
    <p:sldId id="850" r:id="rId27"/>
    <p:sldId id="852" r:id="rId28"/>
    <p:sldId id="712" r:id="rId29"/>
    <p:sldId id="714" r:id="rId30"/>
    <p:sldId id="856" r:id="rId31"/>
    <p:sldId id="858" r:id="rId32"/>
    <p:sldId id="865" r:id="rId33"/>
    <p:sldId id="866" r:id="rId34"/>
    <p:sldId id="877" r:id="rId35"/>
    <p:sldId id="862" r:id="rId36"/>
    <p:sldId id="864" r:id="rId37"/>
    <p:sldId id="867" r:id="rId38"/>
    <p:sldId id="869" r:id="rId39"/>
    <p:sldId id="870" r:id="rId40"/>
    <p:sldId id="872" r:id="rId41"/>
    <p:sldId id="859" r:id="rId42"/>
    <p:sldId id="861" r:id="rId43"/>
    <p:sldId id="853" r:id="rId44"/>
    <p:sldId id="855" r:id="rId45"/>
    <p:sldId id="873" r:id="rId46"/>
    <p:sldId id="875" r:id="rId47"/>
    <p:sldId id="730" r:id="rId48"/>
    <p:sldId id="878" r:id="rId49"/>
    <p:sldId id="717" r:id="rId50"/>
    <p:sldId id="718" r:id="rId51"/>
    <p:sldId id="879" r:id="rId52"/>
    <p:sldId id="892" r:id="rId53"/>
    <p:sldId id="893" r:id="rId54"/>
    <p:sldId id="721" r:id="rId55"/>
    <p:sldId id="1038" r:id="rId56"/>
    <p:sldId id="1039" r:id="rId57"/>
    <p:sldId id="1040" r:id="rId58"/>
    <p:sldId id="1032" r:id="rId59"/>
    <p:sldId id="1033" r:id="rId60"/>
    <p:sldId id="1034" r:id="rId61"/>
    <p:sldId id="1035" r:id="rId62"/>
    <p:sldId id="739" r:id="rId63"/>
    <p:sldId id="549" r:id="rId64"/>
    <p:sldId id="669" r:id="rId65"/>
    <p:sldId id="723" r:id="rId66"/>
    <p:sldId id="899" r:id="rId67"/>
    <p:sldId id="846" r:id="rId68"/>
    <p:sldId id="900" r:id="rId69"/>
    <p:sldId id="898" r:id="rId70"/>
    <p:sldId id="1041" r:id="rId71"/>
    <p:sldId id="1044" r:id="rId72"/>
    <p:sldId id="1042" r:id="rId73"/>
    <p:sldId id="1043" r:id="rId74"/>
    <p:sldId id="651" r:id="rId75"/>
    <p:sldId id="886" r:id="rId76"/>
    <p:sldId id="645" r:id="rId77"/>
    <p:sldId id="887" r:id="rId78"/>
    <p:sldId id="888" r:id="rId79"/>
  </p:sldIdLst>
  <p:sldSz cx="9144000" cy="6858000" type="screen4x3"/>
  <p:notesSz cx="6735763" cy="9866313"/>
  <p:embeddedFontLst>
    <p:embeddedFont>
      <p:font typeface="Dosis" pitchFamily="2" charset="0"/>
      <p:regular r:id="rId82"/>
      <p:bold r:id="rId83"/>
    </p:embeddedFont>
    <p:embeddedFont>
      <p:font typeface="Dosis ExtraBold" pitchFamily="2" charset="0"/>
      <p:bold r:id="rId84"/>
    </p:embeddedFont>
    <p:embeddedFont>
      <p:font typeface="Dosis Medium" pitchFamily="2" charset="0"/>
      <p:regular r:id="rId85"/>
    </p:embeddedFont>
    <p:embeddedFont>
      <p:font typeface="Dosis SemiBold" pitchFamily="2" charset="0"/>
      <p:bold r:id="rId8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00FF"/>
    <a:srgbClr val="00ACA4"/>
    <a:srgbClr val="424D7B"/>
    <a:srgbClr val="5B9BD5"/>
    <a:srgbClr val="E2E9F6"/>
    <a:srgbClr val="565F88"/>
    <a:srgbClr val="EAF8FE"/>
    <a:srgbClr val="CEE2E8"/>
    <a:srgbClr val="94C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3.fntdata"/><Relationship Id="rId89" Type="http://schemas.openxmlformats.org/officeDocument/2006/relationships/theme" Target="theme/theme1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font" Target="fonts/font2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presProps" Target="presProps.xml"/><Relationship Id="rId61" Type="http://schemas.openxmlformats.org/officeDocument/2006/relationships/slide" Target="slides/slide50.xml"/><Relationship Id="rId82" Type="http://schemas.openxmlformats.org/officeDocument/2006/relationships/font" Target="fonts/font1.fntdata"/><Relationship Id="rId1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DB69AD2C-4ECE-483F-BAA2-182A05237BBD}"/>
    <pc:docChg chg="undo custSel addSld modSld">
      <pc:chgData name="LAMIAE BEZZAZ" userId="f9bc3cc0-8e1c-4944-afa8-b4b36bbf20e1" providerId="ADAL" clId="{DB69AD2C-4ECE-483F-BAA2-182A05237BBD}" dt="2025-12-07T10:39:10.608" v="2982" actId="166"/>
      <pc:docMkLst>
        <pc:docMk/>
      </pc:docMkLst>
      <pc:sldChg chg="addSp modSp">
        <pc:chgData name="LAMIAE BEZZAZ" userId="f9bc3cc0-8e1c-4944-afa8-b4b36bbf20e1" providerId="ADAL" clId="{DB69AD2C-4ECE-483F-BAA2-182A05237BBD}" dt="2025-12-06T15:57:35.614" v="3" actId="14100"/>
        <pc:sldMkLst>
          <pc:docMk/>
          <pc:sldMk cId="2851840032" sldId="256"/>
        </pc:sldMkLst>
        <pc:picChg chg="add mod">
          <ac:chgData name="LAMIAE BEZZAZ" userId="f9bc3cc0-8e1c-4944-afa8-b4b36bbf20e1" providerId="ADAL" clId="{DB69AD2C-4ECE-483F-BAA2-182A05237BBD}" dt="2025-12-06T15:57:35.614" v="3" actId="14100"/>
          <ac:picMkLst>
            <pc:docMk/>
            <pc:sldMk cId="2851840032" sldId="256"/>
            <ac:picMk id="3" creationId="{D25E0F63-F399-4BE0-B472-AEDEEFD52947}"/>
          </ac:picMkLst>
        </pc:picChg>
      </pc:sldChg>
      <pc:sldChg chg="addSp modSp">
        <pc:chgData name="LAMIAE BEZZAZ" userId="f9bc3cc0-8e1c-4944-afa8-b4b36bbf20e1" providerId="ADAL" clId="{DB69AD2C-4ECE-483F-BAA2-182A05237BBD}" dt="2025-12-06T16:55:31.561" v="1801" actId="1076"/>
        <pc:sldMkLst>
          <pc:docMk/>
          <pc:sldMk cId="4118530945" sldId="549"/>
        </pc:sldMkLst>
        <pc:picChg chg="add mod modCrop">
          <ac:chgData name="LAMIAE BEZZAZ" userId="f9bc3cc0-8e1c-4944-afa8-b4b36bbf20e1" providerId="ADAL" clId="{DB69AD2C-4ECE-483F-BAA2-182A05237BBD}" dt="2025-12-06T16:55:31.561" v="1801" actId="1076"/>
          <ac:picMkLst>
            <pc:docMk/>
            <pc:sldMk cId="4118530945" sldId="549"/>
            <ac:picMk id="4" creationId="{DCB0B69F-33DB-468C-B2BC-36A00DA12776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03.995" v="2703"/>
        <pc:sldMkLst>
          <pc:docMk/>
          <pc:sldMk cId="1595920699" sldId="560"/>
        </pc:sldMkLst>
        <pc:spChg chg="del">
          <ac:chgData name="LAMIAE BEZZAZ" userId="f9bc3cc0-8e1c-4944-afa8-b4b36bbf20e1" providerId="ADAL" clId="{DB69AD2C-4ECE-483F-BAA2-182A05237BBD}" dt="2025-12-06T16:01:17.059" v="97"/>
          <ac:spMkLst>
            <pc:docMk/>
            <pc:sldMk cId="1595920699" sldId="560"/>
            <ac:spMk id="6" creationId="{1C51A784-7898-426A-9CEC-195E6FE3221B}"/>
          </ac:spMkLst>
        </pc:spChg>
        <pc:picChg chg="add mod">
          <ac:chgData name="LAMIAE BEZZAZ" userId="f9bc3cc0-8e1c-4944-afa8-b4b36bbf20e1" providerId="ADAL" clId="{DB69AD2C-4ECE-483F-BAA2-182A05237BBD}" dt="2025-12-06T16:01:17.059" v="97"/>
          <ac:picMkLst>
            <pc:docMk/>
            <pc:sldMk cId="1595920699" sldId="560"/>
            <ac:picMk id="3" creationId="{E752DA6F-F582-4A01-A65D-4F1908A699AA}"/>
          </ac:picMkLst>
        </pc:picChg>
      </pc:sldChg>
      <pc:sldChg chg="addSp modSp">
        <pc:chgData name="LAMIAE BEZZAZ" userId="f9bc3cc0-8e1c-4944-afa8-b4b36bbf20e1" providerId="ADAL" clId="{DB69AD2C-4ECE-483F-BAA2-182A05237BBD}" dt="2025-12-06T16:02:26.339" v="99" actId="1076"/>
        <pc:sldMkLst>
          <pc:docMk/>
          <pc:sldMk cId="3867969833" sldId="570"/>
        </pc:sldMkLst>
        <pc:picChg chg="add mod">
          <ac:chgData name="LAMIAE BEZZAZ" userId="f9bc3cc0-8e1c-4944-afa8-b4b36bbf20e1" providerId="ADAL" clId="{DB69AD2C-4ECE-483F-BAA2-182A05237BBD}" dt="2025-12-06T16:02:26.339" v="99" actId="1076"/>
          <ac:picMkLst>
            <pc:docMk/>
            <pc:sldMk cId="3867969833" sldId="570"/>
            <ac:picMk id="6" creationId="{93ED77CD-9B2B-40CC-A6CB-39649424F64E}"/>
          </ac:picMkLst>
        </pc:picChg>
      </pc:sldChg>
      <pc:sldChg chg="addSp modSp">
        <pc:chgData name="LAMIAE BEZZAZ" userId="f9bc3cc0-8e1c-4944-afa8-b4b36bbf20e1" providerId="ADAL" clId="{DB69AD2C-4ECE-483F-BAA2-182A05237BBD}" dt="2025-12-06T17:07:02.404" v="2361" actId="14100"/>
        <pc:sldMkLst>
          <pc:docMk/>
          <pc:sldMk cId="613695729" sldId="645"/>
        </pc:sldMkLst>
        <pc:picChg chg="add mod ord">
          <ac:chgData name="LAMIAE BEZZAZ" userId="f9bc3cc0-8e1c-4944-afa8-b4b36bbf20e1" providerId="ADAL" clId="{DB69AD2C-4ECE-483F-BAA2-182A05237BBD}" dt="2025-12-06T17:07:02.404" v="2361" actId="14100"/>
          <ac:picMkLst>
            <pc:docMk/>
            <pc:sldMk cId="613695729" sldId="645"/>
            <ac:picMk id="3" creationId="{7E991CD7-D093-4699-A1AD-49BD30A2B4A5}"/>
          </ac:picMkLst>
        </pc:picChg>
      </pc:sldChg>
      <pc:sldChg chg="addSp">
        <pc:chgData name="LAMIAE BEZZAZ" userId="f9bc3cc0-8e1c-4944-afa8-b4b36bbf20e1" providerId="ADAL" clId="{DB69AD2C-4ECE-483F-BAA2-182A05237BBD}" dt="2025-12-06T16:56:30.025" v="1808"/>
        <pc:sldMkLst>
          <pc:docMk/>
          <pc:sldMk cId="2460937176" sldId="651"/>
        </pc:sldMkLst>
        <pc:picChg chg="add">
          <ac:chgData name="LAMIAE BEZZAZ" userId="f9bc3cc0-8e1c-4944-afa8-b4b36bbf20e1" providerId="ADAL" clId="{DB69AD2C-4ECE-483F-BAA2-182A05237BBD}" dt="2025-12-06T16:56:30.025" v="1808"/>
          <ac:picMkLst>
            <pc:docMk/>
            <pc:sldMk cId="2460937176" sldId="651"/>
            <ac:picMk id="4" creationId="{8955CA00-13B4-4A13-BB04-7A4B890D49DF}"/>
          </ac:picMkLst>
        </pc:picChg>
      </pc:sldChg>
      <pc:sldChg chg="addSp modSp">
        <pc:chgData name="LAMIAE BEZZAZ" userId="f9bc3cc0-8e1c-4944-afa8-b4b36bbf20e1" providerId="ADAL" clId="{DB69AD2C-4ECE-483F-BAA2-182A05237BBD}" dt="2025-12-06T16:55:44.601" v="1805" actId="14100"/>
        <pc:sldMkLst>
          <pc:docMk/>
          <pc:sldMk cId="2296663396" sldId="669"/>
        </pc:sldMkLst>
        <pc:picChg chg="add mod">
          <ac:chgData name="LAMIAE BEZZAZ" userId="f9bc3cc0-8e1c-4944-afa8-b4b36bbf20e1" providerId="ADAL" clId="{DB69AD2C-4ECE-483F-BAA2-182A05237BBD}" dt="2025-12-06T16:55:44.601" v="1805" actId="14100"/>
          <ac:picMkLst>
            <pc:docMk/>
            <pc:sldMk cId="2296663396" sldId="669"/>
            <ac:picMk id="7" creationId="{518E31A6-878F-4B83-9456-116C1AF2196E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11.322" v="2705"/>
        <pc:sldMkLst>
          <pc:docMk/>
          <pc:sldMk cId="3233533154" sldId="701"/>
        </pc:sldMkLst>
        <pc:spChg chg="del">
          <ac:chgData name="LAMIAE BEZZAZ" userId="f9bc3cc0-8e1c-4944-afa8-b4b36bbf20e1" providerId="ADAL" clId="{DB69AD2C-4ECE-483F-BAA2-182A05237BBD}" dt="2025-12-06T16:02:43.007" v="100"/>
          <ac:spMkLst>
            <pc:docMk/>
            <pc:sldMk cId="3233533154" sldId="701"/>
            <ac:spMk id="5" creationId="{29A58738-DBEE-40C1-8E11-F5D5C078C7EF}"/>
          </ac:spMkLst>
        </pc:spChg>
        <pc:picChg chg="add mod">
          <ac:chgData name="LAMIAE BEZZAZ" userId="f9bc3cc0-8e1c-4944-afa8-b4b36bbf20e1" providerId="ADAL" clId="{DB69AD2C-4ECE-483F-BAA2-182A05237BBD}" dt="2025-12-06T16:02:43.007" v="100"/>
          <ac:picMkLst>
            <pc:docMk/>
            <pc:sldMk cId="3233533154" sldId="701"/>
            <ac:picMk id="3" creationId="{50B761D9-5D67-45BB-935F-BF7DE803F63E}"/>
          </ac:picMkLst>
        </pc:picChg>
      </pc:sldChg>
      <pc:sldChg chg="addSp modSp">
        <pc:chgData name="LAMIAE BEZZAZ" userId="f9bc3cc0-8e1c-4944-afa8-b4b36bbf20e1" providerId="ADAL" clId="{DB69AD2C-4ECE-483F-BAA2-182A05237BBD}" dt="2025-12-06T16:02:54.746" v="102" actId="1076"/>
        <pc:sldMkLst>
          <pc:docMk/>
          <pc:sldMk cId="3360372015" sldId="703"/>
        </pc:sldMkLst>
        <pc:picChg chg="add mod">
          <ac:chgData name="LAMIAE BEZZAZ" userId="f9bc3cc0-8e1c-4944-afa8-b4b36bbf20e1" providerId="ADAL" clId="{DB69AD2C-4ECE-483F-BAA2-182A05237BBD}" dt="2025-12-06T16:02:54.746" v="102" actId="1076"/>
          <ac:picMkLst>
            <pc:docMk/>
            <pc:sldMk cId="3360372015" sldId="703"/>
            <ac:picMk id="5" creationId="{657B2565-AE37-472B-A69D-804F1D5E6B88}"/>
          </ac:picMkLst>
        </pc:picChg>
      </pc:sldChg>
      <pc:sldChg chg="addSp modSp">
        <pc:chgData name="LAMIAE BEZZAZ" userId="f9bc3cc0-8e1c-4944-afa8-b4b36bbf20e1" providerId="ADAL" clId="{DB69AD2C-4ECE-483F-BAA2-182A05237BBD}" dt="2025-12-07T10:22:13.054" v="2893" actId="1076"/>
        <pc:sldMkLst>
          <pc:docMk/>
          <pc:sldMk cId="569277105" sldId="705"/>
        </pc:sldMkLst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4" creationId="{30ABA818-9A54-42A0-B821-162D319204DA}"/>
          </ac:picMkLst>
        </pc:picChg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5" creationId="{615E3E63-8744-48BF-8CF5-3F71F6B31895}"/>
          </ac:picMkLst>
        </pc:picChg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6" creationId="{D2CDF4F9-3EC9-4FDB-9340-36E3765F6FFD}"/>
          </ac:picMkLst>
        </pc:picChg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13" creationId="{9D0E51DA-097F-49C1-A9EF-BA3C504A10D9}"/>
          </ac:picMkLst>
        </pc:picChg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14" creationId="{CE73B4AD-A0E9-4E84-9566-5D6E13EC5D50}"/>
          </ac:picMkLst>
        </pc:picChg>
      </pc:sldChg>
      <pc:sldChg chg="addSp delSp modSp">
        <pc:chgData name="LAMIAE BEZZAZ" userId="f9bc3cc0-8e1c-4944-afa8-b4b36bbf20e1" providerId="ADAL" clId="{DB69AD2C-4ECE-483F-BAA2-182A05237BBD}" dt="2025-12-06T16:38:30.569" v="824" actId="14100"/>
        <pc:sldMkLst>
          <pc:docMk/>
          <pc:sldMk cId="351141602" sldId="707"/>
        </pc:sldMkLst>
        <pc:grpChg chg="add mod">
          <ac:chgData name="LAMIAE BEZZAZ" userId="f9bc3cc0-8e1c-4944-afa8-b4b36bbf20e1" providerId="ADAL" clId="{DB69AD2C-4ECE-483F-BAA2-182A05237BBD}" dt="2025-12-06T16:38:30.569" v="824" actId="14100"/>
          <ac:grpSpMkLst>
            <pc:docMk/>
            <pc:sldMk cId="351141602" sldId="707"/>
            <ac:grpSpMk id="3" creationId="{EDBEE1C9-828A-4B27-B29E-C999E185FB59}"/>
          </ac:grpSpMkLst>
        </pc:grpChg>
        <pc:picChg chg="del">
          <ac:chgData name="LAMIAE BEZZAZ" userId="f9bc3cc0-8e1c-4944-afa8-b4b36bbf20e1" providerId="ADAL" clId="{DB69AD2C-4ECE-483F-BAA2-182A05237BBD}" dt="2025-12-06T16:14:36.203" v="739" actId="478"/>
          <ac:picMkLst>
            <pc:docMk/>
            <pc:sldMk cId="351141602" sldId="707"/>
            <ac:picMk id="18" creationId="{5490B01D-61DA-4F67-A20A-5EC66ABC8789}"/>
          </ac:picMkLst>
        </pc:picChg>
        <pc:picChg chg="del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19" creationId="{E8E0E5FD-793F-44E5-8C0E-6A033849EBE2}"/>
          </ac:picMkLst>
        </pc:picChg>
        <pc:picChg chg="del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20" creationId="{61D8746A-1D44-416C-B2A6-57AE170BE3CF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21" creationId="{E9B0D8D4-8BC2-458D-865D-BD372538C930}"/>
          </ac:picMkLst>
        </pc:picChg>
        <pc:picChg chg="del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22" creationId="{9D2DD5D3-00BE-46CA-8BEC-7AD23D111A2C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23" creationId="{446BE2CD-24D0-49B0-BB6B-4CA432147C37}"/>
          </ac:picMkLst>
        </pc:picChg>
        <pc:picChg chg="del">
          <ac:chgData name="LAMIAE BEZZAZ" userId="f9bc3cc0-8e1c-4944-afa8-b4b36bbf20e1" providerId="ADAL" clId="{DB69AD2C-4ECE-483F-BAA2-182A05237BBD}" dt="2025-12-06T16:14:36.203" v="739" actId="478"/>
          <ac:picMkLst>
            <pc:docMk/>
            <pc:sldMk cId="351141602" sldId="707"/>
            <ac:picMk id="24" creationId="{3EE345CA-873E-4660-8307-D6D9DFDF4174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25" creationId="{47DE16AB-2F97-4388-93BA-2EBA6FAE7AF2}"/>
          </ac:picMkLst>
        </pc:picChg>
        <pc:picChg chg="del">
          <ac:chgData name="LAMIAE BEZZAZ" userId="f9bc3cc0-8e1c-4944-afa8-b4b36bbf20e1" providerId="ADAL" clId="{DB69AD2C-4ECE-483F-BAA2-182A05237BBD}" dt="2025-12-06T16:14:36.203" v="739" actId="478"/>
          <ac:picMkLst>
            <pc:docMk/>
            <pc:sldMk cId="351141602" sldId="707"/>
            <ac:picMk id="26" creationId="{58CBFF39-0AE8-4E15-8352-719BFA99F952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27" creationId="{D51044A0-9B38-4052-A142-90C25310FAED}"/>
          </ac:picMkLst>
        </pc:picChg>
        <pc:picChg chg="del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28" creationId="{A8E0BC5B-5C41-4125-BA95-DB8FDFAFC1F1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0" creationId="{4A034674-8DE7-4036-9C9C-05AB3867614A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1" creationId="{66D0F102-606D-4111-B96E-2A91A690B738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2" creationId="{0E0A63AD-0643-4EFF-A6E0-71278FA43C89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3" creationId="{880DB8F8-B6CF-480D-881E-3934F7A3A5F0}"/>
          </ac:picMkLst>
        </pc:picChg>
        <pc:picChg chg="add del mod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34" creationId="{E58E0EE9-8B21-48BB-808E-352EDBF3C572}"/>
          </ac:picMkLst>
        </pc:picChg>
        <pc:picChg chg="add del mod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35" creationId="{E84396DF-E18B-4A4B-BCA0-2FBC90046A6F}"/>
          </ac:picMkLst>
        </pc:picChg>
        <pc:picChg chg="add del mod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36" creationId="{D6643654-98B6-4424-877E-B6A19C3DAE49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37" creationId="{2E8F0DF1-7038-43C5-8DA8-913DC8FB240C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38" creationId="{7DA35319-F10F-4ED0-BEAE-51BC957ADD23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9" creationId="{7D480BE2-AA55-4374-A362-2E0A37A6F48C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40" creationId="{DAEF629A-C153-4E73-9275-48ECDABB30B1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41" creationId="{F7716926-4DCC-40F4-BB3B-927F23877467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42" creationId="{6F8CAADB-8D19-479E-91EA-948EC06B9A5C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43" creationId="{DC18D725-B155-44E6-8766-FF716EC84839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44" creationId="{88C94B99-2106-4817-A19A-EC0678ABB611}"/>
          </ac:picMkLst>
        </pc:picChg>
        <pc:picChg chg="add del mod">
          <ac:chgData name="LAMIAE BEZZAZ" userId="f9bc3cc0-8e1c-4944-afa8-b4b36bbf20e1" providerId="ADAL" clId="{DB69AD2C-4ECE-483F-BAA2-182A05237BBD}" dt="2025-12-06T16:16:38.683" v="818" actId="478"/>
          <ac:picMkLst>
            <pc:docMk/>
            <pc:sldMk cId="351141602" sldId="707"/>
            <ac:picMk id="45" creationId="{5C8A3564-8C9A-4EBF-A2F4-039E40C2D04D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46" creationId="{F8FAE3F8-00D0-4897-8F5A-68F357E7DE9B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47" creationId="{7FB5E962-5CB0-4534-BA2B-F7DFE1AE8D8D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20.255" v="2707"/>
        <pc:sldMkLst>
          <pc:docMk/>
          <pc:sldMk cId="603299671" sldId="709"/>
        </pc:sldMkLst>
        <pc:spChg chg="del">
          <ac:chgData name="LAMIAE BEZZAZ" userId="f9bc3cc0-8e1c-4944-afa8-b4b36bbf20e1" providerId="ADAL" clId="{DB69AD2C-4ECE-483F-BAA2-182A05237BBD}" dt="2025-12-06T16:03:07.092" v="103"/>
          <ac:spMkLst>
            <pc:docMk/>
            <pc:sldMk cId="603299671" sldId="709"/>
            <ac:spMk id="5" creationId="{1E7A8203-E46C-4164-90DF-79D46DFCE51D}"/>
          </ac:spMkLst>
        </pc:spChg>
        <pc:picChg chg="add mod">
          <ac:chgData name="LAMIAE BEZZAZ" userId="f9bc3cc0-8e1c-4944-afa8-b4b36bbf20e1" providerId="ADAL" clId="{DB69AD2C-4ECE-483F-BAA2-182A05237BBD}" dt="2025-12-06T16:03:07.092" v="103"/>
          <ac:picMkLst>
            <pc:docMk/>
            <pc:sldMk cId="603299671" sldId="709"/>
            <ac:picMk id="3" creationId="{F302DCE4-D2E5-4D66-86A3-8A2FBE073396}"/>
          </ac:picMkLst>
        </pc:picChg>
      </pc:sldChg>
      <pc:sldChg chg="addSp modSp">
        <pc:chgData name="LAMIAE BEZZAZ" userId="f9bc3cc0-8e1c-4944-afa8-b4b36bbf20e1" providerId="ADAL" clId="{DB69AD2C-4ECE-483F-BAA2-182A05237BBD}" dt="2025-12-06T16:04:18.492" v="187" actId="1076"/>
        <pc:sldMkLst>
          <pc:docMk/>
          <pc:sldMk cId="9168914" sldId="711"/>
        </pc:sldMkLst>
        <pc:picChg chg="add mod">
          <ac:chgData name="LAMIAE BEZZAZ" userId="f9bc3cc0-8e1c-4944-afa8-b4b36bbf20e1" providerId="ADAL" clId="{DB69AD2C-4ECE-483F-BAA2-182A05237BBD}" dt="2025-12-06T16:04:18.492" v="187" actId="1076"/>
          <ac:picMkLst>
            <pc:docMk/>
            <pc:sldMk cId="9168914" sldId="711"/>
            <ac:picMk id="3" creationId="{16060C76-6068-4B6F-9974-1B5DAFCA007A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36.478" v="2711"/>
        <pc:sldMkLst>
          <pc:docMk/>
          <pc:sldMk cId="2369942784" sldId="712"/>
        </pc:sldMkLst>
        <pc:spChg chg="del">
          <ac:chgData name="LAMIAE BEZZAZ" userId="f9bc3cc0-8e1c-4944-afa8-b4b36bbf20e1" providerId="ADAL" clId="{DB69AD2C-4ECE-483F-BAA2-182A05237BBD}" dt="2025-12-06T16:06:25.216" v="357"/>
          <ac:spMkLst>
            <pc:docMk/>
            <pc:sldMk cId="2369942784" sldId="712"/>
            <ac:spMk id="5" creationId="{62415292-7B74-4223-90C2-B05E31A8E756}"/>
          </ac:spMkLst>
        </pc:spChg>
        <pc:picChg chg="add mod">
          <ac:chgData name="LAMIAE BEZZAZ" userId="f9bc3cc0-8e1c-4944-afa8-b4b36bbf20e1" providerId="ADAL" clId="{DB69AD2C-4ECE-483F-BAA2-182A05237BBD}" dt="2025-12-06T16:06:25.216" v="357"/>
          <ac:picMkLst>
            <pc:docMk/>
            <pc:sldMk cId="2369942784" sldId="712"/>
            <ac:picMk id="3" creationId="{85E680E0-DE88-4713-B3E9-F00654B8EE53}"/>
          </ac:picMkLst>
        </pc:picChg>
      </pc:sldChg>
      <pc:sldChg chg="addSp modSp">
        <pc:chgData name="LAMIAE BEZZAZ" userId="f9bc3cc0-8e1c-4944-afa8-b4b36bbf20e1" providerId="ADAL" clId="{DB69AD2C-4ECE-483F-BAA2-182A05237BBD}" dt="2025-12-06T16:06:10.933" v="356" actId="1076"/>
        <pc:sldMkLst>
          <pc:docMk/>
          <pc:sldMk cId="830564680" sldId="714"/>
        </pc:sldMkLst>
        <pc:picChg chg="add mod">
          <ac:chgData name="LAMIAE BEZZAZ" userId="f9bc3cc0-8e1c-4944-afa8-b4b36bbf20e1" providerId="ADAL" clId="{DB69AD2C-4ECE-483F-BAA2-182A05237BBD}" dt="2025-12-06T16:06:10.933" v="356" actId="1076"/>
          <ac:picMkLst>
            <pc:docMk/>
            <pc:sldMk cId="830564680" sldId="714"/>
            <ac:picMk id="3" creationId="{BC3A6514-1C0D-44F1-867A-8C9C7FF1A043}"/>
          </ac:picMkLst>
        </pc:picChg>
      </pc:sldChg>
      <pc:sldChg chg="addSp modSp">
        <pc:chgData name="LAMIAE BEZZAZ" userId="f9bc3cc0-8e1c-4944-afa8-b4b36bbf20e1" providerId="ADAL" clId="{DB69AD2C-4ECE-483F-BAA2-182A05237BBD}" dt="2025-12-06T16:50:50.383" v="1756" actId="20577"/>
        <pc:sldMkLst>
          <pc:docMk/>
          <pc:sldMk cId="3127686804" sldId="718"/>
        </pc:sldMkLst>
        <pc:spChg chg="mod">
          <ac:chgData name="LAMIAE BEZZAZ" userId="f9bc3cc0-8e1c-4944-afa8-b4b36bbf20e1" providerId="ADAL" clId="{DB69AD2C-4ECE-483F-BAA2-182A05237BBD}" dt="2025-12-06T16:50:50.383" v="1756" actId="20577"/>
          <ac:spMkLst>
            <pc:docMk/>
            <pc:sldMk cId="3127686804" sldId="718"/>
            <ac:spMk id="5" creationId="{BFA2B842-7EA7-6B0C-D227-090B2B970DD2}"/>
          </ac:spMkLst>
        </pc:spChg>
        <pc:picChg chg="add mod">
          <ac:chgData name="LAMIAE BEZZAZ" userId="f9bc3cc0-8e1c-4944-afa8-b4b36bbf20e1" providerId="ADAL" clId="{DB69AD2C-4ECE-483F-BAA2-182A05237BBD}" dt="2025-12-06T16:50:40.435" v="1732" actId="1076"/>
          <ac:picMkLst>
            <pc:docMk/>
            <pc:sldMk cId="3127686804" sldId="718"/>
            <ac:picMk id="7" creationId="{12E1B43D-03B3-4E16-A174-7823F4605964}"/>
          </ac:picMkLst>
        </pc:picChg>
        <pc:picChg chg="add mod">
          <ac:chgData name="LAMIAE BEZZAZ" userId="f9bc3cc0-8e1c-4944-afa8-b4b36bbf20e1" providerId="ADAL" clId="{DB69AD2C-4ECE-483F-BAA2-182A05237BBD}" dt="2025-12-06T16:50:40.435" v="1732" actId="1076"/>
          <ac:picMkLst>
            <pc:docMk/>
            <pc:sldMk cId="3127686804" sldId="718"/>
            <ac:picMk id="8" creationId="{23463BC6-4D7C-469D-AA4F-27CC988E96E4}"/>
          </ac:picMkLst>
        </pc:picChg>
        <pc:picChg chg="add mod">
          <ac:chgData name="LAMIAE BEZZAZ" userId="f9bc3cc0-8e1c-4944-afa8-b4b36bbf20e1" providerId="ADAL" clId="{DB69AD2C-4ECE-483F-BAA2-182A05237BBD}" dt="2025-12-06T16:50:40.435" v="1732" actId="1076"/>
          <ac:picMkLst>
            <pc:docMk/>
            <pc:sldMk cId="3127686804" sldId="718"/>
            <ac:picMk id="9" creationId="{4F1AA664-B420-48B9-91C0-43568CDD7913}"/>
          </ac:picMkLst>
        </pc:picChg>
      </pc:sldChg>
      <pc:sldChg chg="addSp">
        <pc:chgData name="LAMIAE BEZZAZ" userId="f9bc3cc0-8e1c-4944-afa8-b4b36bbf20e1" providerId="ADAL" clId="{DB69AD2C-4ECE-483F-BAA2-182A05237BBD}" dt="2025-12-06T16:56:05.187" v="1807"/>
        <pc:sldMkLst>
          <pc:docMk/>
          <pc:sldMk cId="2763233829" sldId="723"/>
        </pc:sldMkLst>
        <pc:picChg chg="add">
          <ac:chgData name="LAMIAE BEZZAZ" userId="f9bc3cc0-8e1c-4944-afa8-b4b36bbf20e1" providerId="ADAL" clId="{DB69AD2C-4ECE-483F-BAA2-182A05237BBD}" dt="2025-12-06T16:56:05.187" v="1807"/>
          <ac:picMkLst>
            <pc:docMk/>
            <pc:sldMk cId="2763233829" sldId="723"/>
            <ac:picMk id="5" creationId="{4EDD11F0-64B2-4A18-BD87-3486E5F7FCF8}"/>
          </ac:picMkLst>
        </pc:picChg>
      </pc:sldChg>
      <pc:sldChg chg="addSp delSp modSp delAnim modAnim">
        <pc:chgData name="LAMIAE BEZZAZ" userId="f9bc3cc0-8e1c-4944-afa8-b4b36bbf20e1" providerId="ADAL" clId="{DB69AD2C-4ECE-483F-BAA2-182A05237BBD}" dt="2025-12-07T10:38:58.548" v="2981" actId="166"/>
        <pc:sldMkLst>
          <pc:docMk/>
          <pc:sldMk cId="3903809986" sldId="730"/>
        </pc:sldMkLst>
        <pc:picChg chg="mod ord">
          <ac:chgData name="LAMIAE BEZZAZ" userId="f9bc3cc0-8e1c-4944-afa8-b4b36bbf20e1" providerId="ADAL" clId="{DB69AD2C-4ECE-483F-BAA2-182A05237BBD}" dt="2025-12-07T10:38:58.548" v="2981" actId="166"/>
          <ac:picMkLst>
            <pc:docMk/>
            <pc:sldMk cId="3903809986" sldId="730"/>
            <ac:picMk id="2" creationId="{437ECA70-DC57-5219-8BA1-69574DEBF211}"/>
          </ac:picMkLst>
        </pc:picChg>
        <pc:picChg chg="del">
          <ac:chgData name="LAMIAE BEZZAZ" userId="f9bc3cc0-8e1c-4944-afa8-b4b36bbf20e1" providerId="ADAL" clId="{DB69AD2C-4ECE-483F-BAA2-182A05237BBD}" dt="2025-12-07T10:36:52.031" v="2968" actId="478"/>
          <ac:picMkLst>
            <pc:docMk/>
            <pc:sldMk cId="3903809986" sldId="730"/>
            <ac:picMk id="3" creationId="{CFC1C8A0-0E74-40E0-4F99-5B5893348BDE}"/>
          </ac:picMkLst>
        </pc:picChg>
        <pc:picChg chg="add mod modCrop">
          <ac:chgData name="LAMIAE BEZZAZ" userId="f9bc3cc0-8e1c-4944-afa8-b4b36bbf20e1" providerId="ADAL" clId="{DB69AD2C-4ECE-483F-BAA2-182A05237BBD}" dt="2025-12-07T10:38:22.743" v="2980" actId="14100"/>
          <ac:picMkLst>
            <pc:docMk/>
            <pc:sldMk cId="3903809986" sldId="730"/>
            <ac:picMk id="4" creationId="{526A0844-9511-40CA-A3F5-BB59B7CE92EA}"/>
          </ac:picMkLst>
        </pc:picChg>
      </pc:sldChg>
      <pc:sldChg chg="addSp">
        <pc:chgData name="LAMIAE BEZZAZ" userId="f9bc3cc0-8e1c-4944-afa8-b4b36bbf20e1" providerId="ADAL" clId="{DB69AD2C-4ECE-483F-BAA2-182A05237BBD}" dt="2025-12-06T16:55:50.838" v="1806"/>
        <pc:sldMkLst>
          <pc:docMk/>
          <pc:sldMk cId="3749443832" sldId="846"/>
        </pc:sldMkLst>
        <pc:picChg chg="add">
          <ac:chgData name="LAMIAE BEZZAZ" userId="f9bc3cc0-8e1c-4944-afa8-b4b36bbf20e1" providerId="ADAL" clId="{DB69AD2C-4ECE-483F-BAA2-182A05237BBD}" dt="2025-12-06T16:55:50.838" v="1806"/>
          <ac:picMkLst>
            <pc:docMk/>
            <pc:sldMk cId="3749443832" sldId="846"/>
            <ac:picMk id="7" creationId="{4A027963-529A-4129-8B25-D1A079D37627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28.503" v="2709"/>
        <pc:sldMkLst>
          <pc:docMk/>
          <pc:sldMk cId="517923217" sldId="850"/>
        </pc:sldMkLst>
        <pc:spChg chg="del">
          <ac:chgData name="LAMIAE BEZZAZ" userId="f9bc3cc0-8e1c-4944-afa8-b4b36bbf20e1" providerId="ADAL" clId="{DB69AD2C-4ECE-483F-BAA2-182A05237BBD}" dt="2025-12-06T16:04:39.960" v="188"/>
          <ac:spMkLst>
            <pc:docMk/>
            <pc:sldMk cId="517923217" sldId="850"/>
            <ac:spMk id="5" creationId="{BDA01BBD-9A93-479D-A7D9-C2049ADCDC73}"/>
          </ac:spMkLst>
        </pc:spChg>
        <pc:picChg chg="add mod">
          <ac:chgData name="LAMIAE BEZZAZ" userId="f9bc3cc0-8e1c-4944-afa8-b4b36bbf20e1" providerId="ADAL" clId="{DB69AD2C-4ECE-483F-BAA2-182A05237BBD}" dt="2025-12-06T16:04:39.960" v="188"/>
          <ac:picMkLst>
            <pc:docMk/>
            <pc:sldMk cId="517923217" sldId="850"/>
            <ac:picMk id="2" creationId="{15293BA3-A594-46A2-8517-7DBEE33053BD}"/>
          </ac:picMkLst>
        </pc:picChg>
      </pc:sldChg>
      <pc:sldChg chg="addSp modSp">
        <pc:chgData name="LAMIAE BEZZAZ" userId="f9bc3cc0-8e1c-4944-afa8-b4b36bbf20e1" providerId="ADAL" clId="{DB69AD2C-4ECE-483F-BAA2-182A05237BBD}" dt="2025-12-06T16:05:31.526" v="272" actId="1076"/>
        <pc:sldMkLst>
          <pc:docMk/>
          <pc:sldMk cId="1082138839" sldId="852"/>
        </pc:sldMkLst>
        <pc:picChg chg="add mod">
          <ac:chgData name="LAMIAE BEZZAZ" userId="f9bc3cc0-8e1c-4944-afa8-b4b36bbf20e1" providerId="ADAL" clId="{DB69AD2C-4ECE-483F-BAA2-182A05237BBD}" dt="2025-12-06T16:05:31.526" v="272" actId="1076"/>
          <ac:picMkLst>
            <pc:docMk/>
            <pc:sldMk cId="1082138839" sldId="852"/>
            <ac:picMk id="5" creationId="{F50A3902-7937-47CA-8EF7-A6FCFE2509C0}"/>
          </ac:picMkLst>
        </pc:picChg>
      </pc:sldChg>
      <pc:sldChg chg="addSp delSp modSp delAnim modAnim">
        <pc:chgData name="LAMIAE BEZZAZ" userId="f9bc3cc0-8e1c-4944-afa8-b4b36bbf20e1" providerId="ADAL" clId="{DB69AD2C-4ECE-483F-BAA2-182A05237BBD}" dt="2025-12-06T18:56:48.893" v="2723"/>
        <pc:sldMkLst>
          <pc:docMk/>
          <pc:sldMk cId="3311396898" sldId="853"/>
        </pc:sldMkLst>
        <pc:spChg chg="del">
          <ac:chgData name="LAMIAE BEZZAZ" userId="f9bc3cc0-8e1c-4944-afa8-b4b36bbf20e1" providerId="ADAL" clId="{DB69AD2C-4ECE-483F-BAA2-182A05237BBD}" dt="2025-12-06T16:44:57.046" v="1377"/>
          <ac:spMkLst>
            <pc:docMk/>
            <pc:sldMk cId="3311396898" sldId="853"/>
            <ac:spMk id="5" creationId="{9A50D6EB-A510-4FDD-9062-8F86BA4E8895}"/>
          </ac:spMkLst>
        </pc:spChg>
        <pc:spChg chg="add del mod">
          <ac:chgData name="LAMIAE BEZZAZ" userId="f9bc3cc0-8e1c-4944-afa8-b4b36bbf20e1" providerId="ADAL" clId="{DB69AD2C-4ECE-483F-BAA2-182A05237BBD}" dt="2025-12-06T17:08:36.604" v="2369"/>
          <ac:spMkLst>
            <pc:docMk/>
            <pc:sldMk cId="3311396898" sldId="853"/>
            <ac:spMk id="7" creationId="{5CA75C37-2D08-4581-BAC1-2E06BF25EBFB}"/>
          </ac:spMkLst>
        </pc:spChg>
        <pc:picChg chg="add del mod">
          <ac:chgData name="LAMIAE BEZZAZ" userId="f9bc3cc0-8e1c-4944-afa8-b4b36bbf20e1" providerId="ADAL" clId="{DB69AD2C-4ECE-483F-BAA2-182A05237BBD}" dt="2025-12-06T17:08:29.904" v="2368" actId="21"/>
          <ac:picMkLst>
            <pc:docMk/>
            <pc:sldMk cId="3311396898" sldId="853"/>
            <ac:picMk id="2" creationId="{820B7E5D-273C-485A-B756-191DA47C1C82}"/>
          </ac:picMkLst>
        </pc:picChg>
        <pc:picChg chg="add">
          <ac:chgData name="LAMIAE BEZZAZ" userId="f9bc3cc0-8e1c-4944-afa8-b4b36bbf20e1" providerId="ADAL" clId="{DB69AD2C-4ECE-483F-BAA2-182A05237BBD}" dt="2025-12-06T17:08:36.604" v="2369"/>
          <ac:picMkLst>
            <pc:docMk/>
            <pc:sldMk cId="3311396898" sldId="853"/>
            <ac:picMk id="9" creationId="{FF265CB6-4DAD-456C-A1A5-DFC5B024C0CA}"/>
          </ac:picMkLst>
        </pc:picChg>
      </pc:sldChg>
      <pc:sldChg chg="addSp modSp">
        <pc:chgData name="LAMIAE BEZZAZ" userId="f9bc3cc0-8e1c-4944-afa8-b4b36bbf20e1" providerId="ADAL" clId="{DB69AD2C-4ECE-483F-BAA2-182A05237BBD}" dt="2025-12-06T16:43:07.527" v="1278" actId="1076"/>
        <pc:sldMkLst>
          <pc:docMk/>
          <pc:sldMk cId="210958461" sldId="855"/>
        </pc:sldMkLst>
        <pc:picChg chg="add mod">
          <ac:chgData name="LAMIAE BEZZAZ" userId="f9bc3cc0-8e1c-4944-afa8-b4b36bbf20e1" providerId="ADAL" clId="{DB69AD2C-4ECE-483F-BAA2-182A05237BBD}" dt="2025-12-06T16:43:07.527" v="1278" actId="1076"/>
          <ac:picMkLst>
            <pc:docMk/>
            <pc:sldMk cId="210958461" sldId="855"/>
            <ac:picMk id="5" creationId="{760D340C-918E-4A85-9A83-C20F6FEBAAD1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43.964" v="2713"/>
        <pc:sldMkLst>
          <pc:docMk/>
          <pc:sldMk cId="1981299731" sldId="856"/>
        </pc:sldMkLst>
        <pc:spChg chg="del">
          <ac:chgData name="LAMIAE BEZZAZ" userId="f9bc3cc0-8e1c-4944-afa8-b4b36bbf20e1" providerId="ADAL" clId="{DB69AD2C-4ECE-483F-BAA2-182A05237BBD}" dt="2025-12-06T16:06:39.619" v="358"/>
          <ac:spMkLst>
            <pc:docMk/>
            <pc:sldMk cId="1981299731" sldId="856"/>
            <ac:spMk id="5" creationId="{8A909332-90AE-44DB-9640-2725187ED151}"/>
          </ac:spMkLst>
        </pc:spChg>
        <pc:picChg chg="add mod">
          <ac:chgData name="LAMIAE BEZZAZ" userId="f9bc3cc0-8e1c-4944-afa8-b4b36bbf20e1" providerId="ADAL" clId="{DB69AD2C-4ECE-483F-BAA2-182A05237BBD}" dt="2025-12-06T16:06:39.619" v="358"/>
          <ac:picMkLst>
            <pc:docMk/>
            <pc:sldMk cId="1981299731" sldId="856"/>
            <ac:picMk id="3" creationId="{8545DFA0-8FF5-46D0-A383-6FD5DBDD4829}"/>
          </ac:picMkLst>
        </pc:picChg>
      </pc:sldChg>
      <pc:sldChg chg="addSp modSp">
        <pc:chgData name="LAMIAE BEZZAZ" userId="f9bc3cc0-8e1c-4944-afa8-b4b36bbf20e1" providerId="ADAL" clId="{DB69AD2C-4ECE-483F-BAA2-182A05237BBD}" dt="2025-12-06T16:07:22.994" v="442" actId="1076"/>
        <pc:sldMkLst>
          <pc:docMk/>
          <pc:sldMk cId="1193907929" sldId="858"/>
        </pc:sldMkLst>
        <pc:picChg chg="add mod">
          <ac:chgData name="LAMIAE BEZZAZ" userId="f9bc3cc0-8e1c-4944-afa8-b4b36bbf20e1" providerId="ADAL" clId="{DB69AD2C-4ECE-483F-BAA2-182A05237BBD}" dt="2025-12-06T16:07:22.994" v="442" actId="1076"/>
          <ac:picMkLst>
            <pc:docMk/>
            <pc:sldMk cId="1193907929" sldId="858"/>
            <ac:picMk id="3" creationId="{DBE9015B-E4E7-4A44-9361-44DC2999310C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35.053" v="2721"/>
        <pc:sldMkLst>
          <pc:docMk/>
          <pc:sldMk cId="2077479566" sldId="859"/>
        </pc:sldMkLst>
        <pc:spChg chg="del">
          <ac:chgData name="LAMIAE BEZZAZ" userId="f9bc3cc0-8e1c-4944-afa8-b4b36bbf20e1" providerId="ADAL" clId="{DB69AD2C-4ECE-483F-BAA2-182A05237BBD}" dt="2025-12-06T16:45:03.797" v="1378"/>
          <ac:spMkLst>
            <pc:docMk/>
            <pc:sldMk cId="2077479566" sldId="859"/>
            <ac:spMk id="5" creationId="{4D2B9BCA-C8F2-49FD-BEC1-F643576C5655}"/>
          </ac:spMkLst>
        </pc:spChg>
        <pc:picChg chg="add mod">
          <ac:chgData name="LAMIAE BEZZAZ" userId="f9bc3cc0-8e1c-4944-afa8-b4b36bbf20e1" providerId="ADAL" clId="{DB69AD2C-4ECE-483F-BAA2-182A05237BBD}" dt="2025-12-06T16:45:03.797" v="1378"/>
          <ac:picMkLst>
            <pc:docMk/>
            <pc:sldMk cId="2077479566" sldId="859"/>
            <ac:picMk id="2" creationId="{42378963-F7AA-460B-9BCE-6CF75AAEF43B}"/>
          </ac:picMkLst>
        </pc:picChg>
      </pc:sldChg>
      <pc:sldChg chg="addSp modSp">
        <pc:chgData name="LAMIAE BEZZAZ" userId="f9bc3cc0-8e1c-4944-afa8-b4b36bbf20e1" providerId="ADAL" clId="{DB69AD2C-4ECE-483F-BAA2-182A05237BBD}" dt="2025-12-06T16:42:46.309" v="1194" actId="1076"/>
        <pc:sldMkLst>
          <pc:docMk/>
          <pc:sldMk cId="2543676189" sldId="861"/>
        </pc:sldMkLst>
        <pc:picChg chg="add mod">
          <ac:chgData name="LAMIAE BEZZAZ" userId="f9bc3cc0-8e1c-4944-afa8-b4b36bbf20e1" providerId="ADAL" clId="{DB69AD2C-4ECE-483F-BAA2-182A05237BBD}" dt="2025-12-06T16:42:46.309" v="1194" actId="1076"/>
          <ac:picMkLst>
            <pc:docMk/>
            <pc:sldMk cId="2543676189" sldId="861"/>
            <ac:picMk id="5" creationId="{2DDD2C3D-F07B-4733-866A-82753908FF23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08.337" v="2715"/>
        <pc:sldMkLst>
          <pc:docMk/>
          <pc:sldMk cId="4211509788" sldId="862"/>
        </pc:sldMkLst>
        <pc:spChg chg="del">
          <ac:chgData name="LAMIAE BEZZAZ" userId="f9bc3cc0-8e1c-4944-afa8-b4b36bbf20e1" providerId="ADAL" clId="{DB69AD2C-4ECE-483F-BAA2-182A05237BBD}" dt="2025-12-06T16:39:54.479" v="917"/>
          <ac:spMkLst>
            <pc:docMk/>
            <pc:sldMk cId="4211509788" sldId="862"/>
            <ac:spMk id="5" creationId="{BF786A6D-F5A1-43C4-A357-E9415B361DE1}"/>
          </ac:spMkLst>
        </pc:spChg>
        <pc:picChg chg="add mod">
          <ac:chgData name="LAMIAE BEZZAZ" userId="f9bc3cc0-8e1c-4944-afa8-b4b36bbf20e1" providerId="ADAL" clId="{DB69AD2C-4ECE-483F-BAA2-182A05237BBD}" dt="2025-12-06T16:39:54.479" v="917"/>
          <ac:picMkLst>
            <pc:docMk/>
            <pc:sldMk cId="4211509788" sldId="862"/>
            <ac:picMk id="2" creationId="{E0221D26-38CF-4D20-8E9B-5002F8F44C2D}"/>
          </ac:picMkLst>
        </pc:picChg>
      </pc:sldChg>
      <pc:sldChg chg="addSp modSp">
        <pc:chgData name="LAMIAE BEZZAZ" userId="f9bc3cc0-8e1c-4944-afa8-b4b36bbf20e1" providerId="ADAL" clId="{DB69AD2C-4ECE-483F-BAA2-182A05237BBD}" dt="2025-12-06T16:39:38.421" v="916" actId="1076"/>
        <pc:sldMkLst>
          <pc:docMk/>
          <pc:sldMk cId="2720145469" sldId="864"/>
        </pc:sldMkLst>
        <pc:picChg chg="add mod">
          <ac:chgData name="LAMIAE BEZZAZ" userId="f9bc3cc0-8e1c-4944-afa8-b4b36bbf20e1" providerId="ADAL" clId="{DB69AD2C-4ECE-483F-BAA2-182A05237BBD}" dt="2025-12-06T16:39:38.421" v="916" actId="1076"/>
          <ac:picMkLst>
            <pc:docMk/>
            <pc:sldMk cId="2720145469" sldId="864"/>
            <ac:picMk id="5" creationId="{DA7BF0E4-70D5-4671-87F8-95153B71272F}"/>
          </ac:picMkLst>
        </pc:picChg>
      </pc:sldChg>
      <pc:sldChg chg="addSp delSp modSp delAnim modAnim">
        <pc:chgData name="LAMIAE BEZZAZ" userId="f9bc3cc0-8e1c-4944-afa8-b4b36bbf20e1" providerId="ADAL" clId="{DB69AD2C-4ECE-483F-BAA2-182A05237BBD}" dt="2025-12-07T10:39:10.608" v="2982" actId="166"/>
        <pc:sldMkLst>
          <pc:docMk/>
          <pc:sldMk cId="4149146240" sldId="865"/>
        </pc:sldMkLst>
        <pc:picChg chg="mod ord">
          <ac:chgData name="LAMIAE BEZZAZ" userId="f9bc3cc0-8e1c-4944-afa8-b4b36bbf20e1" providerId="ADAL" clId="{DB69AD2C-4ECE-483F-BAA2-182A05237BBD}" dt="2025-12-07T10:39:10.608" v="2982" actId="166"/>
          <ac:picMkLst>
            <pc:docMk/>
            <pc:sldMk cId="4149146240" sldId="865"/>
            <ac:picMk id="2" creationId="{967CDDF5-7B40-3AC3-ACD2-85026E518EA6}"/>
          </ac:picMkLst>
        </pc:picChg>
        <pc:picChg chg="del">
          <ac:chgData name="LAMIAE BEZZAZ" userId="f9bc3cc0-8e1c-4944-afa8-b4b36bbf20e1" providerId="ADAL" clId="{DB69AD2C-4ECE-483F-BAA2-182A05237BBD}" dt="2025-12-07T10:34:26.250" v="2952" actId="478"/>
          <ac:picMkLst>
            <pc:docMk/>
            <pc:sldMk cId="4149146240" sldId="865"/>
            <ac:picMk id="3" creationId="{1996F4AB-3103-4157-5361-1E63DDE768B9}"/>
          </ac:picMkLst>
        </pc:picChg>
        <pc:picChg chg="add mod modCrop">
          <ac:chgData name="LAMIAE BEZZAZ" userId="f9bc3cc0-8e1c-4944-afa8-b4b36bbf20e1" providerId="ADAL" clId="{DB69AD2C-4ECE-483F-BAA2-182A05237BBD}" dt="2025-12-07T10:35:28.515" v="2963" actId="1076"/>
          <ac:picMkLst>
            <pc:docMk/>
            <pc:sldMk cId="4149146240" sldId="865"/>
            <ac:picMk id="4" creationId="{DA2C2478-EA6D-4D81-B12C-1E9AC286C4D4}"/>
          </ac:picMkLst>
        </pc:picChg>
      </pc:sldChg>
      <pc:sldChg chg="addSp modSp">
        <pc:chgData name="LAMIAE BEZZAZ" userId="f9bc3cc0-8e1c-4944-afa8-b4b36bbf20e1" providerId="ADAL" clId="{DB69AD2C-4ECE-483F-BAA2-182A05237BBD}" dt="2025-12-06T16:52:47.119" v="1780" actId="571"/>
        <pc:sldMkLst>
          <pc:docMk/>
          <pc:sldMk cId="661374696" sldId="866"/>
        </pc:sldMkLst>
        <pc:spChg chg="mod ord">
          <ac:chgData name="LAMIAE BEZZAZ" userId="f9bc3cc0-8e1c-4944-afa8-b4b36bbf20e1" providerId="ADAL" clId="{DB69AD2C-4ECE-483F-BAA2-182A05237BBD}" dt="2025-12-06T16:11:16.637" v="733" actId="166"/>
          <ac:spMkLst>
            <pc:docMk/>
            <pc:sldMk cId="661374696" sldId="866"/>
            <ac:spMk id="7" creationId="{CA0C4D9B-2359-3FCA-D242-2232DB49599E}"/>
          </ac:spMkLst>
        </pc:spChg>
        <pc:spChg chg="mod ord">
          <ac:chgData name="LAMIAE BEZZAZ" userId="f9bc3cc0-8e1c-4944-afa8-b4b36bbf20e1" providerId="ADAL" clId="{DB69AD2C-4ECE-483F-BAA2-182A05237BBD}" dt="2025-12-06T16:11:16.637" v="733" actId="166"/>
          <ac:spMkLst>
            <pc:docMk/>
            <pc:sldMk cId="661374696" sldId="866"/>
            <ac:spMk id="9" creationId="{51A965F6-359F-7EDD-C950-8F8843379529}"/>
          </ac:spMkLst>
        </pc:spChg>
        <pc:spChg chg="mod ord">
          <ac:chgData name="LAMIAE BEZZAZ" userId="f9bc3cc0-8e1c-4944-afa8-b4b36bbf20e1" providerId="ADAL" clId="{DB69AD2C-4ECE-483F-BAA2-182A05237BBD}" dt="2025-12-06T16:11:24.904" v="734" actId="166"/>
          <ac:spMkLst>
            <pc:docMk/>
            <pc:sldMk cId="661374696" sldId="866"/>
            <ac:spMk id="11" creationId="{D2428019-A080-E5AA-3828-1D916ABF588D}"/>
          </ac:spMkLst>
        </pc:spChg>
        <pc:spChg chg="mod ord">
          <ac:chgData name="LAMIAE BEZZAZ" userId="f9bc3cc0-8e1c-4944-afa8-b4b36bbf20e1" providerId="ADAL" clId="{DB69AD2C-4ECE-483F-BAA2-182A05237BBD}" dt="2025-12-06T16:11:24.904" v="734" actId="166"/>
          <ac:spMkLst>
            <pc:docMk/>
            <pc:sldMk cId="661374696" sldId="866"/>
            <ac:spMk id="15" creationId="{45D8F350-5B04-365D-B4EA-828F943FB1D3}"/>
          </ac:spMkLst>
        </pc:spChg>
        <pc:spChg chg="mod ord">
          <ac:chgData name="LAMIAE BEZZAZ" userId="f9bc3cc0-8e1c-4944-afa8-b4b36bbf20e1" providerId="ADAL" clId="{DB69AD2C-4ECE-483F-BAA2-182A05237BBD}" dt="2025-12-06T16:11:24.904" v="734" actId="166"/>
          <ac:spMkLst>
            <pc:docMk/>
            <pc:sldMk cId="661374696" sldId="866"/>
            <ac:spMk id="25" creationId="{E2D9EE52-8EE4-B98C-683E-152CAF1D04D6}"/>
          </ac:spMkLst>
        </pc:spChg>
        <pc:spChg chg="mod ord">
          <ac:chgData name="LAMIAE BEZZAZ" userId="f9bc3cc0-8e1c-4944-afa8-b4b36bbf20e1" providerId="ADAL" clId="{DB69AD2C-4ECE-483F-BAA2-182A05237BBD}" dt="2025-12-06T16:11:16.637" v="733" actId="166"/>
          <ac:spMkLst>
            <pc:docMk/>
            <pc:sldMk cId="661374696" sldId="866"/>
            <ac:spMk id="26" creationId="{29B5418A-DFA9-B32A-4D10-474C6A6BEF90}"/>
          </ac:spMkLst>
        </pc:spChg>
        <pc:picChg chg="add mod">
          <ac:chgData name="LAMIAE BEZZAZ" userId="f9bc3cc0-8e1c-4944-afa8-b4b36bbf20e1" providerId="ADAL" clId="{DB69AD2C-4ECE-483F-BAA2-182A05237BBD}" dt="2025-12-06T16:11:04.403" v="732" actId="1076"/>
          <ac:picMkLst>
            <pc:docMk/>
            <pc:sldMk cId="661374696" sldId="866"/>
            <ac:picMk id="4" creationId="{D9B27AB9-300F-465E-AA68-78CB4F4A6FF2}"/>
          </ac:picMkLst>
        </pc:picChg>
        <pc:picChg chg="add mod">
          <ac:chgData name="LAMIAE BEZZAZ" userId="f9bc3cc0-8e1c-4944-afa8-b4b36bbf20e1" providerId="ADAL" clId="{DB69AD2C-4ECE-483F-BAA2-182A05237BBD}" dt="2025-12-06T16:10:37.256" v="729" actId="1076"/>
          <ac:picMkLst>
            <pc:docMk/>
            <pc:sldMk cId="661374696" sldId="866"/>
            <ac:picMk id="8" creationId="{4E210DEA-87B9-41B7-A364-91EDF0E7B0AB}"/>
          </ac:picMkLst>
        </pc:picChg>
        <pc:picChg chg="add mod">
          <ac:chgData name="LAMIAE BEZZAZ" userId="f9bc3cc0-8e1c-4944-afa8-b4b36bbf20e1" providerId="ADAL" clId="{DB69AD2C-4ECE-483F-BAA2-182A05237BBD}" dt="2025-12-06T16:10:12.806" v="726" actId="1076"/>
          <ac:picMkLst>
            <pc:docMk/>
            <pc:sldMk cId="661374696" sldId="866"/>
            <ac:picMk id="12" creationId="{C5FF1AA8-B1AE-416E-9200-9487C1C484E9}"/>
          </ac:picMkLst>
        </pc:picChg>
        <pc:picChg chg="add mod">
          <ac:chgData name="LAMIAE BEZZAZ" userId="f9bc3cc0-8e1c-4944-afa8-b4b36bbf20e1" providerId="ADAL" clId="{DB69AD2C-4ECE-483F-BAA2-182A05237BBD}" dt="2025-12-06T16:10:33.225" v="728" actId="1076"/>
          <ac:picMkLst>
            <pc:docMk/>
            <pc:sldMk cId="661374696" sldId="866"/>
            <ac:picMk id="14" creationId="{26177089-09B9-41D5-B169-D8DAA6783DCB}"/>
          </ac:picMkLst>
        </pc:picChg>
        <pc:picChg chg="add mod">
          <ac:chgData name="LAMIAE BEZZAZ" userId="f9bc3cc0-8e1c-4944-afa8-b4b36bbf20e1" providerId="ADAL" clId="{DB69AD2C-4ECE-483F-BAA2-182A05237BBD}" dt="2025-12-06T16:10:17.066" v="727" actId="1076"/>
          <ac:picMkLst>
            <pc:docMk/>
            <pc:sldMk cId="661374696" sldId="866"/>
            <ac:picMk id="17" creationId="{753E2B7F-9A60-4D97-9B40-75191F9AE65B}"/>
          </ac:picMkLst>
        </pc:picChg>
        <pc:picChg chg="add mod">
          <ac:chgData name="LAMIAE BEZZAZ" userId="f9bc3cc0-8e1c-4944-afa8-b4b36bbf20e1" providerId="ADAL" clId="{DB69AD2C-4ECE-483F-BAA2-182A05237BBD}" dt="2025-12-06T16:10:48.138" v="731" actId="1076"/>
          <ac:picMkLst>
            <pc:docMk/>
            <pc:sldMk cId="661374696" sldId="866"/>
            <ac:picMk id="19" creationId="{EAC5C339-8794-4236-8846-7E03E4129F51}"/>
          </ac:picMkLst>
        </pc:picChg>
        <pc:picChg chg="add mod">
          <ac:chgData name="LAMIAE BEZZAZ" userId="f9bc3cc0-8e1c-4944-afa8-b4b36bbf20e1" providerId="ADAL" clId="{DB69AD2C-4ECE-483F-BAA2-182A05237BBD}" dt="2025-12-06T16:52:47.119" v="1780" actId="571"/>
          <ac:picMkLst>
            <pc:docMk/>
            <pc:sldMk cId="661374696" sldId="866"/>
            <ac:picMk id="22" creationId="{566A2B32-3670-4C90-B50E-29D41DF2D302}"/>
          </ac:picMkLst>
        </pc:picChg>
        <pc:picChg chg="add mod">
          <ac:chgData name="LAMIAE BEZZAZ" userId="f9bc3cc0-8e1c-4944-afa8-b4b36bbf20e1" providerId="ADAL" clId="{DB69AD2C-4ECE-483F-BAA2-182A05237BBD}" dt="2025-12-06T16:52:47.119" v="1780" actId="571"/>
          <ac:picMkLst>
            <pc:docMk/>
            <pc:sldMk cId="661374696" sldId="866"/>
            <ac:picMk id="23" creationId="{E3551D16-5575-40EB-8114-0865033504CF}"/>
          </ac:picMkLst>
        </pc:picChg>
        <pc:picChg chg="add mod">
          <ac:chgData name="LAMIAE BEZZAZ" userId="f9bc3cc0-8e1c-4944-afa8-b4b36bbf20e1" providerId="ADAL" clId="{DB69AD2C-4ECE-483F-BAA2-182A05237BBD}" dt="2025-12-06T16:52:47.119" v="1780" actId="571"/>
          <ac:picMkLst>
            <pc:docMk/>
            <pc:sldMk cId="661374696" sldId="866"/>
            <ac:picMk id="24" creationId="{FBF585C1-1198-460B-81C0-4BD49F27A366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17.833" v="2717"/>
        <pc:sldMkLst>
          <pc:docMk/>
          <pc:sldMk cId="455602901" sldId="867"/>
        </pc:sldMkLst>
        <pc:spChg chg="del">
          <ac:chgData name="LAMIAE BEZZAZ" userId="f9bc3cc0-8e1c-4944-afa8-b4b36bbf20e1" providerId="ADAL" clId="{DB69AD2C-4ECE-483F-BAA2-182A05237BBD}" dt="2025-12-06T16:40:59.245" v="927"/>
          <ac:spMkLst>
            <pc:docMk/>
            <pc:sldMk cId="455602901" sldId="867"/>
            <ac:spMk id="5" creationId="{74681E80-5C5F-4580-9A19-8D22CB34580A}"/>
          </ac:spMkLst>
        </pc:spChg>
        <pc:picChg chg="add mod">
          <ac:chgData name="LAMIAE BEZZAZ" userId="f9bc3cc0-8e1c-4944-afa8-b4b36bbf20e1" providerId="ADAL" clId="{DB69AD2C-4ECE-483F-BAA2-182A05237BBD}" dt="2025-12-06T16:40:59.245" v="927"/>
          <ac:picMkLst>
            <pc:docMk/>
            <pc:sldMk cId="455602901" sldId="867"/>
            <ac:picMk id="2" creationId="{F49724FC-9FCE-4B1F-BE6B-00C536A803A6}"/>
          </ac:picMkLst>
        </pc:picChg>
      </pc:sldChg>
      <pc:sldChg chg="addSp modSp">
        <pc:chgData name="LAMIAE BEZZAZ" userId="f9bc3cc0-8e1c-4944-afa8-b4b36bbf20e1" providerId="ADAL" clId="{DB69AD2C-4ECE-483F-BAA2-182A05237BBD}" dt="2025-12-06T16:42:11.589" v="1096" actId="1076"/>
        <pc:sldMkLst>
          <pc:docMk/>
          <pc:sldMk cId="1498254297" sldId="869"/>
        </pc:sldMkLst>
        <pc:spChg chg="mod">
          <ac:chgData name="LAMIAE BEZZAZ" userId="f9bc3cc0-8e1c-4944-afa8-b4b36bbf20e1" providerId="ADAL" clId="{DB69AD2C-4ECE-483F-BAA2-182A05237BBD}" dt="2025-12-06T16:40:50.041" v="926" actId="20577"/>
          <ac:spMkLst>
            <pc:docMk/>
            <pc:sldMk cId="1498254297" sldId="869"/>
            <ac:spMk id="3" creationId="{A9397C52-98FC-2705-1945-FC19CC8E27F4}"/>
          </ac:spMkLst>
        </pc:spChg>
        <pc:picChg chg="add mod">
          <ac:chgData name="LAMIAE BEZZAZ" userId="f9bc3cc0-8e1c-4944-afa8-b4b36bbf20e1" providerId="ADAL" clId="{DB69AD2C-4ECE-483F-BAA2-182A05237BBD}" dt="2025-12-06T16:42:11.589" v="1096" actId="1076"/>
          <ac:picMkLst>
            <pc:docMk/>
            <pc:sldMk cId="1498254297" sldId="869"/>
            <ac:picMk id="5" creationId="{BAEF36BA-3652-45ED-B1C9-7F1676044A36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27.294" v="2719"/>
        <pc:sldMkLst>
          <pc:docMk/>
          <pc:sldMk cId="875995524" sldId="870"/>
        </pc:sldMkLst>
        <pc:spChg chg="del">
          <ac:chgData name="LAMIAE BEZZAZ" userId="f9bc3cc0-8e1c-4944-afa8-b4b36bbf20e1" providerId="ADAL" clId="{DB69AD2C-4ECE-483F-BAA2-182A05237BBD}" dt="2025-12-06T16:45:09.677" v="1379"/>
          <ac:spMkLst>
            <pc:docMk/>
            <pc:sldMk cId="875995524" sldId="870"/>
            <ac:spMk id="5" creationId="{57F62422-8083-42C8-A018-DD16D1CEE916}"/>
          </ac:spMkLst>
        </pc:spChg>
        <pc:picChg chg="add mod">
          <ac:chgData name="LAMIAE BEZZAZ" userId="f9bc3cc0-8e1c-4944-afa8-b4b36bbf20e1" providerId="ADAL" clId="{DB69AD2C-4ECE-483F-BAA2-182A05237BBD}" dt="2025-12-06T16:45:09.677" v="1379"/>
          <ac:picMkLst>
            <pc:docMk/>
            <pc:sldMk cId="875995524" sldId="870"/>
            <ac:picMk id="2" creationId="{4F4E4113-8B03-48C2-90C8-ABD212C1E588}"/>
          </ac:picMkLst>
        </pc:picChg>
      </pc:sldChg>
      <pc:sldChg chg="addSp modSp">
        <pc:chgData name="LAMIAE BEZZAZ" userId="f9bc3cc0-8e1c-4944-afa8-b4b36bbf20e1" providerId="ADAL" clId="{DB69AD2C-4ECE-483F-BAA2-182A05237BBD}" dt="2025-12-06T16:42:03.079" v="1095" actId="1076"/>
        <pc:sldMkLst>
          <pc:docMk/>
          <pc:sldMk cId="1160941642" sldId="872"/>
        </pc:sldMkLst>
        <pc:picChg chg="add mod">
          <ac:chgData name="LAMIAE BEZZAZ" userId="f9bc3cc0-8e1c-4944-afa8-b4b36bbf20e1" providerId="ADAL" clId="{DB69AD2C-4ECE-483F-BAA2-182A05237BBD}" dt="2025-12-06T16:42:03.079" v="1095" actId="1076"/>
          <ac:picMkLst>
            <pc:docMk/>
            <pc:sldMk cId="1160941642" sldId="872"/>
            <ac:picMk id="5" creationId="{8EE79B88-0920-45E3-A092-33D2CE314F0A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56.600" v="2725"/>
        <pc:sldMkLst>
          <pc:docMk/>
          <pc:sldMk cId="618691706" sldId="873"/>
        </pc:sldMkLst>
        <pc:spChg chg="del">
          <ac:chgData name="LAMIAE BEZZAZ" userId="f9bc3cc0-8e1c-4944-afa8-b4b36bbf20e1" providerId="ADAL" clId="{DB69AD2C-4ECE-483F-BAA2-182A05237BBD}" dt="2025-12-06T16:44:38.862" v="1376"/>
          <ac:spMkLst>
            <pc:docMk/>
            <pc:sldMk cId="618691706" sldId="873"/>
            <ac:spMk id="5" creationId="{774F5F53-9131-42F1-BA08-54BDCFC7C324}"/>
          </ac:spMkLst>
        </pc:spChg>
        <pc:picChg chg="add mod">
          <ac:chgData name="LAMIAE BEZZAZ" userId="f9bc3cc0-8e1c-4944-afa8-b4b36bbf20e1" providerId="ADAL" clId="{DB69AD2C-4ECE-483F-BAA2-182A05237BBD}" dt="2025-12-06T16:44:38.862" v="1376"/>
          <ac:picMkLst>
            <pc:docMk/>
            <pc:sldMk cId="618691706" sldId="873"/>
            <ac:picMk id="2" creationId="{916A14F3-B3AB-442C-8F72-F969CB7DA21B}"/>
          </ac:picMkLst>
        </pc:picChg>
      </pc:sldChg>
      <pc:sldChg chg="addSp delSp modSp">
        <pc:chgData name="LAMIAE BEZZAZ" userId="f9bc3cc0-8e1c-4944-afa8-b4b36bbf20e1" providerId="ADAL" clId="{DB69AD2C-4ECE-483F-BAA2-182A05237BBD}" dt="2025-12-06T16:44:12.817" v="1375" actId="207"/>
        <pc:sldMkLst>
          <pc:docMk/>
          <pc:sldMk cId="1043616971" sldId="875"/>
        </pc:sldMkLst>
        <pc:spChg chg="mod">
          <ac:chgData name="LAMIAE BEZZAZ" userId="f9bc3cc0-8e1c-4944-afa8-b4b36bbf20e1" providerId="ADAL" clId="{DB69AD2C-4ECE-483F-BAA2-182A05237BBD}" dt="2025-12-06T16:44:12.817" v="1375" actId="207"/>
          <ac:spMkLst>
            <pc:docMk/>
            <pc:sldMk cId="1043616971" sldId="875"/>
            <ac:spMk id="2" creationId="{C7282471-C134-BFDA-5D98-EA2A4B56A224}"/>
          </ac:spMkLst>
        </pc:spChg>
        <pc:picChg chg="add del mod">
          <ac:chgData name="LAMIAE BEZZAZ" userId="f9bc3cc0-8e1c-4944-afa8-b4b36bbf20e1" providerId="ADAL" clId="{DB69AD2C-4ECE-483F-BAA2-182A05237BBD}" dt="2025-12-06T16:43:28.450" v="1280" actId="478"/>
          <ac:picMkLst>
            <pc:docMk/>
            <pc:sldMk cId="1043616971" sldId="875"/>
            <ac:picMk id="5" creationId="{28DAD6D8-D76D-46E4-B7DD-4D052BA47A18}"/>
          </ac:picMkLst>
        </pc:picChg>
        <pc:picChg chg="add mod">
          <ac:chgData name="LAMIAE BEZZAZ" userId="f9bc3cc0-8e1c-4944-afa8-b4b36bbf20e1" providerId="ADAL" clId="{DB69AD2C-4ECE-483F-BAA2-182A05237BBD}" dt="2025-12-06T16:43:49.607" v="1364" actId="1076"/>
          <ac:picMkLst>
            <pc:docMk/>
            <pc:sldMk cId="1043616971" sldId="875"/>
            <ac:picMk id="7" creationId="{DF528BF4-EEAF-4D8E-A540-936167220CFD}"/>
          </ac:picMkLst>
        </pc:picChg>
      </pc:sldChg>
      <pc:sldChg chg="addSp delSp modSp">
        <pc:chgData name="LAMIAE BEZZAZ" userId="f9bc3cc0-8e1c-4944-afa8-b4b36bbf20e1" providerId="ADAL" clId="{DB69AD2C-4ECE-483F-BAA2-182A05237BBD}" dt="2025-12-06T17:14:29.896" v="2701" actId="14100"/>
        <pc:sldMkLst>
          <pc:docMk/>
          <pc:sldMk cId="2066942765" sldId="877"/>
        </pc:sldMkLst>
        <pc:grpChg chg="add mod">
          <ac:chgData name="LAMIAE BEZZAZ" userId="f9bc3cc0-8e1c-4944-afa8-b4b36bbf20e1" providerId="ADAL" clId="{DB69AD2C-4ECE-483F-BAA2-182A05237BBD}" dt="2025-12-06T17:14:29.896" v="2701" actId="14100"/>
          <ac:grpSpMkLst>
            <pc:docMk/>
            <pc:sldMk cId="2066942765" sldId="877"/>
            <ac:grpSpMk id="23" creationId="{84EA7FF3-1784-42EB-B9F8-25958246D150}"/>
          </ac:grpSpMkLst>
        </pc:grp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4" creationId="{C25FD740-32C6-46D5-8F20-21B86CBD5534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6" creationId="{4B97336C-58F8-4B67-AC15-F39D6B83520E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9" creationId="{C0DCE6CB-F9CF-41DE-9C49-8FEC8483A020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11" creationId="{65D6F502-276D-4CBD-80C1-C8480FFE04B8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12" creationId="{9A2C0AAB-E2F1-48C6-9DBA-861D05AD219C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14" creationId="{C02F06CE-2752-4180-82EB-C1FEBA6E5BAA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16" creationId="{8DA19E6C-BDFE-4274-B010-9DD0304F1507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18" creationId="{887D3D0C-DD91-4AA4-8212-BC000B8D9EB0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19" creationId="{B22A12B1-E513-4E7B-9F6F-A7F0D4A65316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20" creationId="{51836027-7481-47FE-86CC-79978BAD87F3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21" creationId="{82E08D08-CFB8-4818-B790-7ED5143609B7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22" creationId="{2CA28E2A-D46D-407F-BF24-F426E0511A1A}"/>
          </ac:picMkLst>
        </pc:picChg>
      </pc:sldChg>
      <pc:sldChg chg="addSp modSp">
        <pc:chgData name="LAMIAE BEZZAZ" userId="f9bc3cc0-8e1c-4944-afa8-b4b36bbf20e1" providerId="ADAL" clId="{DB69AD2C-4ECE-483F-BAA2-182A05237BBD}" dt="2025-12-06T16:50:16.005" v="1730" actId="1076"/>
        <pc:sldMkLst>
          <pc:docMk/>
          <pc:sldMk cId="3417006895" sldId="878"/>
        </pc:sldMkLst>
        <pc:spChg chg="ord">
          <ac:chgData name="LAMIAE BEZZAZ" userId="f9bc3cc0-8e1c-4944-afa8-b4b36bbf20e1" providerId="ADAL" clId="{DB69AD2C-4ECE-483F-BAA2-182A05237BBD}" dt="2025-12-06T16:49:09.401" v="1724" actId="166"/>
          <ac:spMkLst>
            <pc:docMk/>
            <pc:sldMk cId="3417006895" sldId="878"/>
            <ac:spMk id="7" creationId="{49125257-7A7E-757A-FC9D-E4F977A53146}"/>
          </ac:spMkLst>
        </pc:spChg>
        <pc:spChg chg="ord">
          <ac:chgData name="LAMIAE BEZZAZ" userId="f9bc3cc0-8e1c-4944-afa8-b4b36bbf20e1" providerId="ADAL" clId="{DB69AD2C-4ECE-483F-BAA2-182A05237BBD}" dt="2025-12-06T16:49:09.401" v="1724" actId="166"/>
          <ac:spMkLst>
            <pc:docMk/>
            <pc:sldMk cId="3417006895" sldId="878"/>
            <ac:spMk id="9" creationId="{80F7445B-E0AE-AB57-13DE-096D3ADD1116}"/>
          </ac:spMkLst>
        </pc:spChg>
        <pc:spChg chg="mod ord">
          <ac:chgData name="LAMIAE BEZZAZ" userId="f9bc3cc0-8e1c-4944-afa8-b4b36bbf20e1" providerId="ADAL" clId="{DB69AD2C-4ECE-483F-BAA2-182A05237BBD}" dt="2025-12-06T16:49:42.813" v="1727" actId="166"/>
          <ac:spMkLst>
            <pc:docMk/>
            <pc:sldMk cId="3417006895" sldId="878"/>
            <ac:spMk id="11" creationId="{F3097DC5-3BAF-9AB1-7C40-F67BA21DD104}"/>
          </ac:spMkLst>
        </pc:spChg>
        <pc:spChg chg="mod ord">
          <ac:chgData name="LAMIAE BEZZAZ" userId="f9bc3cc0-8e1c-4944-afa8-b4b36bbf20e1" providerId="ADAL" clId="{DB69AD2C-4ECE-483F-BAA2-182A05237BBD}" dt="2025-12-06T16:49:42.813" v="1727" actId="166"/>
          <ac:spMkLst>
            <pc:docMk/>
            <pc:sldMk cId="3417006895" sldId="878"/>
            <ac:spMk id="15" creationId="{01660101-1143-DEB3-44D2-F444E2D07F3F}"/>
          </ac:spMkLst>
        </pc:spChg>
        <pc:spChg chg="mod ord">
          <ac:chgData name="LAMIAE BEZZAZ" userId="f9bc3cc0-8e1c-4944-afa8-b4b36bbf20e1" providerId="ADAL" clId="{DB69AD2C-4ECE-483F-BAA2-182A05237BBD}" dt="2025-12-06T16:49:42.813" v="1727" actId="166"/>
          <ac:spMkLst>
            <pc:docMk/>
            <pc:sldMk cId="3417006895" sldId="878"/>
            <ac:spMk id="25" creationId="{69592405-0326-D08D-1188-0AF4B64FF745}"/>
          </ac:spMkLst>
        </pc:spChg>
        <pc:spChg chg="ord">
          <ac:chgData name="LAMIAE BEZZAZ" userId="f9bc3cc0-8e1c-4944-afa8-b4b36bbf20e1" providerId="ADAL" clId="{DB69AD2C-4ECE-483F-BAA2-182A05237BBD}" dt="2025-12-06T16:49:09.401" v="1724" actId="166"/>
          <ac:spMkLst>
            <pc:docMk/>
            <pc:sldMk cId="3417006895" sldId="878"/>
            <ac:spMk id="26" creationId="{9FF76B79-BFFB-FB5A-73E5-89E5F41A766A}"/>
          </ac:spMkLst>
        </pc:spChg>
        <pc:picChg chg="add mod">
          <ac:chgData name="LAMIAE BEZZAZ" userId="f9bc3cc0-8e1c-4944-afa8-b4b36bbf20e1" providerId="ADAL" clId="{DB69AD2C-4ECE-483F-BAA2-182A05237BBD}" dt="2025-12-06T16:50:09.632" v="1729" actId="1076"/>
          <ac:picMkLst>
            <pc:docMk/>
            <pc:sldMk cId="3417006895" sldId="878"/>
            <ac:picMk id="4" creationId="{F84EC474-1729-403E-99EE-4C86902405A7}"/>
          </ac:picMkLst>
        </pc:picChg>
        <pc:picChg chg="add mod">
          <ac:chgData name="LAMIAE BEZZAZ" userId="f9bc3cc0-8e1c-4944-afa8-b4b36bbf20e1" providerId="ADAL" clId="{DB69AD2C-4ECE-483F-BAA2-182A05237BBD}" dt="2025-12-06T16:50:16.005" v="1730" actId="1076"/>
          <ac:picMkLst>
            <pc:docMk/>
            <pc:sldMk cId="3417006895" sldId="878"/>
            <ac:picMk id="8" creationId="{DFB97A3A-0A6D-45DA-80CF-831B8D7208ED}"/>
          </ac:picMkLst>
        </pc:picChg>
        <pc:picChg chg="add mod">
          <ac:chgData name="LAMIAE BEZZAZ" userId="f9bc3cc0-8e1c-4944-afa8-b4b36bbf20e1" providerId="ADAL" clId="{DB69AD2C-4ECE-483F-BAA2-182A05237BBD}" dt="2025-12-06T16:48:12.767" v="1717" actId="1076"/>
          <ac:picMkLst>
            <pc:docMk/>
            <pc:sldMk cId="3417006895" sldId="878"/>
            <ac:picMk id="12" creationId="{8E9F52BE-DE9E-4947-A546-0E6A6BEE6F5E}"/>
          </ac:picMkLst>
        </pc:picChg>
        <pc:picChg chg="add mod">
          <ac:chgData name="LAMIAE BEZZAZ" userId="f9bc3cc0-8e1c-4944-afa8-b4b36bbf20e1" providerId="ADAL" clId="{DB69AD2C-4ECE-483F-BAA2-182A05237BBD}" dt="2025-12-06T16:48:18.099" v="1718" actId="1076"/>
          <ac:picMkLst>
            <pc:docMk/>
            <pc:sldMk cId="3417006895" sldId="878"/>
            <ac:picMk id="14" creationId="{E607EE4F-F982-4373-88C5-8C0F9BDD7BA8}"/>
          </ac:picMkLst>
        </pc:picChg>
        <pc:picChg chg="add mod">
          <ac:chgData name="LAMIAE BEZZAZ" userId="f9bc3cc0-8e1c-4944-afa8-b4b36bbf20e1" providerId="ADAL" clId="{DB69AD2C-4ECE-483F-BAA2-182A05237BBD}" dt="2025-12-06T16:48:09.541" v="1716" actId="1076"/>
          <ac:picMkLst>
            <pc:docMk/>
            <pc:sldMk cId="3417006895" sldId="878"/>
            <ac:picMk id="17" creationId="{EA867ADB-6BD7-4B40-B0B8-712C6B3CDA93}"/>
          </ac:picMkLst>
        </pc:picChg>
        <pc:picChg chg="add mod">
          <ac:chgData name="LAMIAE BEZZAZ" userId="f9bc3cc0-8e1c-4944-afa8-b4b36bbf20e1" providerId="ADAL" clId="{DB69AD2C-4ECE-483F-BAA2-182A05237BBD}" dt="2025-12-06T16:49:58.511" v="1728" actId="1076"/>
          <ac:picMkLst>
            <pc:docMk/>
            <pc:sldMk cId="3417006895" sldId="878"/>
            <ac:picMk id="19" creationId="{36A7310C-8141-4A90-A897-1148AFE75CBB}"/>
          </ac:picMkLst>
        </pc:picChg>
      </pc:sldChg>
      <pc:sldChg chg="addSp modSp">
        <pc:chgData name="LAMIAE BEZZAZ" userId="f9bc3cc0-8e1c-4944-afa8-b4b36bbf20e1" providerId="ADAL" clId="{DB69AD2C-4ECE-483F-BAA2-182A05237BBD}" dt="2025-12-06T16:51:19.632" v="1759" actId="1076"/>
        <pc:sldMkLst>
          <pc:docMk/>
          <pc:sldMk cId="4291391447" sldId="879"/>
        </pc:sldMkLst>
        <pc:picChg chg="mod">
          <ac:chgData name="LAMIAE BEZZAZ" userId="f9bc3cc0-8e1c-4944-afa8-b4b36bbf20e1" providerId="ADAL" clId="{DB69AD2C-4ECE-483F-BAA2-182A05237BBD}" dt="2025-12-06T16:51:19.632" v="1759" actId="1076"/>
          <ac:picMkLst>
            <pc:docMk/>
            <pc:sldMk cId="4291391447" sldId="879"/>
            <ac:picMk id="9" creationId="{8798EE51-3027-9D2D-9733-A820CB04526F}"/>
          </ac:picMkLst>
        </pc:picChg>
        <pc:picChg chg="add mod">
          <ac:chgData name="LAMIAE BEZZAZ" userId="f9bc3cc0-8e1c-4944-afa8-b4b36bbf20e1" providerId="ADAL" clId="{DB69AD2C-4ECE-483F-BAA2-182A05237BBD}" dt="2025-12-06T16:51:08.377" v="1758" actId="1076"/>
          <ac:picMkLst>
            <pc:docMk/>
            <pc:sldMk cId="4291391447" sldId="879"/>
            <ac:picMk id="10" creationId="{841D8F2B-D405-4074-81B2-486D3B13FA1A}"/>
          </ac:picMkLst>
        </pc:picChg>
        <pc:picChg chg="add mod">
          <ac:chgData name="LAMIAE BEZZAZ" userId="f9bc3cc0-8e1c-4944-afa8-b4b36bbf20e1" providerId="ADAL" clId="{DB69AD2C-4ECE-483F-BAA2-182A05237BBD}" dt="2025-12-06T16:51:08.377" v="1758" actId="1076"/>
          <ac:picMkLst>
            <pc:docMk/>
            <pc:sldMk cId="4291391447" sldId="879"/>
            <ac:picMk id="11" creationId="{41F8FAE5-00FB-4998-9E1A-BD49B90EC021}"/>
          </ac:picMkLst>
        </pc:picChg>
        <pc:picChg chg="add mod">
          <ac:chgData name="LAMIAE BEZZAZ" userId="f9bc3cc0-8e1c-4944-afa8-b4b36bbf20e1" providerId="ADAL" clId="{DB69AD2C-4ECE-483F-BAA2-182A05237BBD}" dt="2025-12-06T16:51:08.377" v="1758" actId="1076"/>
          <ac:picMkLst>
            <pc:docMk/>
            <pc:sldMk cId="4291391447" sldId="879"/>
            <ac:picMk id="12" creationId="{8A92C14C-0C35-4CB2-A075-99A0FBE90D02}"/>
          </ac:picMkLst>
        </pc:picChg>
      </pc:sldChg>
      <pc:sldChg chg="addSp modSp">
        <pc:chgData name="LAMIAE BEZZAZ" userId="f9bc3cc0-8e1c-4944-afa8-b4b36bbf20e1" providerId="ADAL" clId="{DB69AD2C-4ECE-483F-BAA2-182A05237BBD}" dt="2025-12-06T17:07:30.275" v="2364" actId="167"/>
        <pc:sldMkLst>
          <pc:docMk/>
          <pc:sldMk cId="3469920815" sldId="888"/>
        </pc:sldMkLst>
        <pc:picChg chg="add mod ord">
          <ac:chgData name="LAMIAE BEZZAZ" userId="f9bc3cc0-8e1c-4944-afa8-b4b36bbf20e1" providerId="ADAL" clId="{DB69AD2C-4ECE-483F-BAA2-182A05237BBD}" dt="2025-12-06T17:07:30.275" v="2364" actId="167"/>
          <ac:picMkLst>
            <pc:docMk/>
            <pc:sldMk cId="3469920815" sldId="888"/>
            <ac:picMk id="8" creationId="{CED4CC77-2AB6-47DB-A83E-338DF5C6D207}"/>
          </ac:picMkLst>
        </pc:picChg>
      </pc:sldChg>
      <pc:sldChg chg="addSp modSp">
        <pc:chgData name="LAMIAE BEZZAZ" userId="f9bc3cc0-8e1c-4944-afa8-b4b36bbf20e1" providerId="ADAL" clId="{DB69AD2C-4ECE-483F-BAA2-182A05237BBD}" dt="2025-12-06T16:52:35.549" v="1778" actId="20577"/>
        <pc:sldMkLst>
          <pc:docMk/>
          <pc:sldMk cId="843258757" sldId="892"/>
        </pc:sldMkLst>
        <pc:spChg chg="mod">
          <ac:chgData name="LAMIAE BEZZAZ" userId="f9bc3cc0-8e1c-4944-afa8-b4b36bbf20e1" providerId="ADAL" clId="{DB69AD2C-4ECE-483F-BAA2-182A05237BBD}" dt="2025-12-06T16:52:35.549" v="1778" actId="20577"/>
          <ac:spMkLst>
            <pc:docMk/>
            <pc:sldMk cId="843258757" sldId="892"/>
            <ac:spMk id="5" creationId="{AB36FE14-74F5-ACA7-6983-606AC915ED1B}"/>
          </ac:spMkLst>
        </pc:spChg>
        <pc:picChg chg="add mod">
          <ac:chgData name="LAMIAE BEZZAZ" userId="f9bc3cc0-8e1c-4944-afa8-b4b36bbf20e1" providerId="ADAL" clId="{DB69AD2C-4ECE-483F-BAA2-182A05237BBD}" dt="2025-12-06T16:51:57.475" v="1763" actId="1076"/>
          <ac:picMkLst>
            <pc:docMk/>
            <pc:sldMk cId="843258757" sldId="892"/>
            <ac:picMk id="7" creationId="{9E7F2103-E125-4BB6-9578-F471A2546EE5}"/>
          </ac:picMkLst>
        </pc:picChg>
        <pc:picChg chg="add mod">
          <ac:chgData name="LAMIAE BEZZAZ" userId="f9bc3cc0-8e1c-4944-afa8-b4b36bbf20e1" providerId="ADAL" clId="{DB69AD2C-4ECE-483F-BAA2-182A05237BBD}" dt="2025-12-06T16:51:57.475" v="1763" actId="1076"/>
          <ac:picMkLst>
            <pc:docMk/>
            <pc:sldMk cId="843258757" sldId="892"/>
            <ac:picMk id="8" creationId="{CD941C23-D3CD-4E8B-B3B6-E2CACD9FB7D7}"/>
          </ac:picMkLst>
        </pc:picChg>
        <pc:picChg chg="add mod">
          <ac:chgData name="LAMIAE BEZZAZ" userId="f9bc3cc0-8e1c-4944-afa8-b4b36bbf20e1" providerId="ADAL" clId="{DB69AD2C-4ECE-483F-BAA2-182A05237BBD}" dt="2025-12-06T16:51:57.475" v="1763" actId="1076"/>
          <ac:picMkLst>
            <pc:docMk/>
            <pc:sldMk cId="843258757" sldId="892"/>
            <ac:picMk id="9" creationId="{5FB49600-52B1-44AC-8E4C-669178455AAC}"/>
          </ac:picMkLst>
        </pc:picChg>
        <pc:picChg chg="mod">
          <ac:chgData name="LAMIAE BEZZAZ" userId="f9bc3cc0-8e1c-4944-afa8-b4b36bbf20e1" providerId="ADAL" clId="{DB69AD2C-4ECE-483F-BAA2-182A05237BBD}" dt="2025-12-06T16:52:24.995" v="1769" actId="1076"/>
          <ac:picMkLst>
            <pc:docMk/>
            <pc:sldMk cId="843258757" sldId="892"/>
            <ac:picMk id="14" creationId="{B0FEA556-E330-9D8F-89B6-2227176A9ADF}"/>
          </ac:picMkLst>
        </pc:picChg>
        <pc:picChg chg="mod">
          <ac:chgData name="LAMIAE BEZZAZ" userId="f9bc3cc0-8e1c-4944-afa8-b4b36bbf20e1" providerId="ADAL" clId="{DB69AD2C-4ECE-483F-BAA2-182A05237BBD}" dt="2025-12-06T16:52:21.950" v="1768" actId="1076"/>
          <ac:picMkLst>
            <pc:docMk/>
            <pc:sldMk cId="843258757" sldId="892"/>
            <ac:picMk id="19" creationId="{D1C325FF-1564-B4ED-6730-A20A147DE1DD}"/>
          </ac:picMkLst>
        </pc:picChg>
        <pc:picChg chg="mod">
          <ac:chgData name="LAMIAE BEZZAZ" userId="f9bc3cc0-8e1c-4944-afa8-b4b36bbf20e1" providerId="ADAL" clId="{DB69AD2C-4ECE-483F-BAA2-182A05237BBD}" dt="2025-12-06T16:52:09.830" v="1765" actId="1076"/>
          <ac:picMkLst>
            <pc:docMk/>
            <pc:sldMk cId="843258757" sldId="892"/>
            <ac:picMk id="20" creationId="{0FF60022-5CE1-0984-5B6B-68BACC4C200E}"/>
          </ac:picMkLst>
        </pc:picChg>
      </pc:sldChg>
      <pc:sldChg chg="addSp modSp">
        <pc:chgData name="LAMIAE BEZZAZ" userId="f9bc3cc0-8e1c-4944-afa8-b4b36bbf20e1" providerId="ADAL" clId="{DB69AD2C-4ECE-483F-BAA2-182A05237BBD}" dt="2025-12-06T17:01:15.928" v="2163" actId="20577"/>
        <pc:sldMkLst>
          <pc:docMk/>
          <pc:sldMk cId="142847905" sldId="893"/>
        </pc:sldMkLst>
        <pc:spChg chg="mod">
          <ac:chgData name="LAMIAE BEZZAZ" userId="f9bc3cc0-8e1c-4944-afa8-b4b36bbf20e1" providerId="ADAL" clId="{DB69AD2C-4ECE-483F-BAA2-182A05237BBD}" dt="2025-12-06T17:01:15.928" v="2163" actId="20577"/>
          <ac:spMkLst>
            <pc:docMk/>
            <pc:sldMk cId="142847905" sldId="893"/>
            <ac:spMk id="5" creationId="{8AA794D4-29C3-FB20-0B93-00EE3178C8FB}"/>
          </ac:spMkLst>
        </pc:spChg>
        <pc:picChg chg="mod">
          <ac:chgData name="LAMIAE BEZZAZ" userId="f9bc3cc0-8e1c-4944-afa8-b4b36bbf20e1" providerId="ADAL" clId="{DB69AD2C-4ECE-483F-BAA2-182A05237BBD}" dt="2025-12-06T16:53:17.383" v="1785" actId="1076"/>
          <ac:picMkLst>
            <pc:docMk/>
            <pc:sldMk cId="142847905" sldId="893"/>
            <ac:picMk id="7" creationId="{DD6922AD-7D35-2E7C-4109-31BCCB0A45AF}"/>
          </ac:picMkLst>
        </pc:picChg>
        <pc:picChg chg="mod">
          <ac:chgData name="LAMIAE BEZZAZ" userId="f9bc3cc0-8e1c-4944-afa8-b4b36bbf20e1" providerId="ADAL" clId="{DB69AD2C-4ECE-483F-BAA2-182A05237BBD}" dt="2025-12-06T16:53:20.339" v="1786" actId="1076"/>
          <ac:picMkLst>
            <pc:docMk/>
            <pc:sldMk cId="142847905" sldId="893"/>
            <ac:picMk id="8" creationId="{3A183685-1852-6777-8867-85364191A9AB}"/>
          </ac:picMkLst>
        </pc:picChg>
        <pc:picChg chg="mod">
          <ac:chgData name="LAMIAE BEZZAZ" userId="f9bc3cc0-8e1c-4944-afa8-b4b36bbf20e1" providerId="ADAL" clId="{DB69AD2C-4ECE-483F-BAA2-182A05237BBD}" dt="2025-12-06T16:53:15.212" v="1784" actId="1076"/>
          <ac:picMkLst>
            <pc:docMk/>
            <pc:sldMk cId="142847905" sldId="893"/>
            <ac:picMk id="9" creationId="{6EFFB97C-74A8-53CE-D94B-8A1904074876}"/>
          </ac:picMkLst>
        </pc:picChg>
        <pc:picChg chg="add mod">
          <ac:chgData name="LAMIAE BEZZAZ" userId="f9bc3cc0-8e1c-4944-afa8-b4b36bbf20e1" providerId="ADAL" clId="{DB69AD2C-4ECE-483F-BAA2-182A05237BBD}" dt="2025-12-06T16:53:01.920" v="1782" actId="1076"/>
          <ac:picMkLst>
            <pc:docMk/>
            <pc:sldMk cId="142847905" sldId="893"/>
            <ac:picMk id="10" creationId="{3424C94E-A064-4642-8839-D0E338C35A8B}"/>
          </ac:picMkLst>
        </pc:picChg>
        <pc:picChg chg="add mod">
          <ac:chgData name="LAMIAE BEZZAZ" userId="f9bc3cc0-8e1c-4944-afa8-b4b36bbf20e1" providerId="ADAL" clId="{DB69AD2C-4ECE-483F-BAA2-182A05237BBD}" dt="2025-12-06T16:53:01.920" v="1782" actId="1076"/>
          <ac:picMkLst>
            <pc:docMk/>
            <pc:sldMk cId="142847905" sldId="893"/>
            <ac:picMk id="11" creationId="{78F000B8-B09B-4D3D-947B-7F5973B5B475}"/>
          </ac:picMkLst>
        </pc:picChg>
        <pc:picChg chg="add mod">
          <ac:chgData name="LAMIAE BEZZAZ" userId="f9bc3cc0-8e1c-4944-afa8-b4b36bbf20e1" providerId="ADAL" clId="{DB69AD2C-4ECE-483F-BAA2-182A05237BBD}" dt="2025-12-06T16:53:01.920" v="1782" actId="1076"/>
          <ac:picMkLst>
            <pc:docMk/>
            <pc:sldMk cId="142847905" sldId="893"/>
            <ac:picMk id="12" creationId="{7A00203C-0F73-4B2C-8FFD-C7A0EBFC4EDF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18.997" v="2733"/>
        <pc:sldMkLst>
          <pc:docMk/>
          <pc:sldMk cId="3337799500" sldId="894"/>
        </pc:sldMkLst>
        <pc:spChg chg="del">
          <ac:chgData name="LAMIAE BEZZAZ" userId="f9bc3cc0-8e1c-4944-afa8-b4b36bbf20e1" providerId="ADAL" clId="{DB69AD2C-4ECE-483F-BAA2-182A05237BBD}" dt="2025-12-06T16:53:45.951" v="1787" actId="478"/>
          <ac:spMkLst>
            <pc:docMk/>
            <pc:sldMk cId="3337799500" sldId="894"/>
            <ac:spMk id="3" creationId="{CFCD99D1-0C2F-4168-863D-2B6EDA27051B}"/>
          </ac:spMkLst>
        </pc:spChg>
        <pc:picChg chg="add mod">
          <ac:chgData name="LAMIAE BEZZAZ" userId="f9bc3cc0-8e1c-4944-afa8-b4b36bbf20e1" providerId="ADAL" clId="{DB69AD2C-4ECE-483F-BAA2-182A05237BBD}" dt="2025-12-06T16:53:53.846" v="1789" actId="1076"/>
          <ac:picMkLst>
            <pc:docMk/>
            <pc:sldMk cId="3337799500" sldId="894"/>
            <ac:picMk id="5" creationId="{E08F16DE-547A-4C32-8FE6-242DAD849542}"/>
          </ac:picMkLst>
        </pc:picChg>
        <pc:picChg chg="add del mod">
          <ac:chgData name="LAMIAE BEZZAZ" userId="f9bc3cc0-8e1c-4944-afa8-b4b36bbf20e1" providerId="ADAL" clId="{DB69AD2C-4ECE-483F-BAA2-182A05237BBD}" dt="2025-12-06T16:57:27.517" v="1919" actId="478"/>
          <ac:picMkLst>
            <pc:docMk/>
            <pc:sldMk cId="3337799500" sldId="894"/>
            <ac:picMk id="6" creationId="{4C48B529-F464-4CED-A1BE-7854985FCD1A}"/>
          </ac:picMkLst>
        </pc:picChg>
        <pc:picChg chg="del">
          <ac:chgData name="LAMIAE BEZZAZ" userId="f9bc3cc0-8e1c-4944-afa8-b4b36bbf20e1" providerId="ADAL" clId="{DB69AD2C-4ECE-483F-BAA2-182A05237BBD}" dt="2025-12-06T18:58:18.583" v="2732" actId="478"/>
          <ac:picMkLst>
            <pc:docMk/>
            <pc:sldMk cId="3337799500" sldId="894"/>
            <ac:picMk id="7" creationId="{1FB64848-0FB7-904D-A362-98C3DFFBAF7C}"/>
          </ac:picMkLst>
        </pc:picChg>
        <pc:picChg chg="add mod">
          <ac:chgData name="LAMIAE BEZZAZ" userId="f9bc3cc0-8e1c-4944-afa8-b4b36bbf20e1" providerId="ADAL" clId="{DB69AD2C-4ECE-483F-BAA2-182A05237BBD}" dt="2025-12-06T16:53:53.846" v="1789" actId="1076"/>
          <ac:picMkLst>
            <pc:docMk/>
            <pc:sldMk cId="3337799500" sldId="894"/>
            <ac:picMk id="8" creationId="{BB56DE28-4525-4EF2-8549-2BBDDDEB9769}"/>
          </ac:picMkLst>
        </pc:picChg>
        <pc:picChg chg="add del mod">
          <ac:chgData name="LAMIAE BEZZAZ" userId="f9bc3cc0-8e1c-4944-afa8-b4b36bbf20e1" providerId="ADAL" clId="{DB69AD2C-4ECE-483F-BAA2-182A05237BBD}" dt="2025-12-06T16:54:07.730" v="1791" actId="478"/>
          <ac:picMkLst>
            <pc:docMk/>
            <pc:sldMk cId="3337799500" sldId="894"/>
            <ac:picMk id="9" creationId="{36AA9316-EFC6-419C-883E-38C4BBC08FE8}"/>
          </ac:picMkLst>
        </pc:picChg>
        <pc:picChg chg="add">
          <ac:chgData name="LAMIAE BEZZAZ" userId="f9bc3cc0-8e1c-4944-afa8-b4b36bbf20e1" providerId="ADAL" clId="{DB69AD2C-4ECE-483F-BAA2-182A05237BBD}" dt="2025-12-06T18:58:18.997" v="2733"/>
          <ac:picMkLst>
            <pc:docMk/>
            <pc:sldMk cId="3337799500" sldId="894"/>
            <ac:picMk id="9" creationId="{95B450FF-03DC-4846-BA92-852AB8BF2B22}"/>
          </ac:picMkLst>
        </pc:picChg>
        <pc:picChg chg="add mod">
          <ac:chgData name="LAMIAE BEZZAZ" userId="f9bc3cc0-8e1c-4944-afa8-b4b36bbf20e1" providerId="ADAL" clId="{DB69AD2C-4ECE-483F-BAA2-182A05237BBD}" dt="2025-12-06T16:57:34.021" v="1920" actId="1076"/>
          <ac:picMkLst>
            <pc:docMk/>
            <pc:sldMk cId="3337799500" sldId="894"/>
            <ac:picMk id="11" creationId="{21A944AD-F003-407A-A6C6-9100D01E33E3}"/>
          </ac:picMkLst>
        </pc:picChg>
      </pc:sldChg>
      <pc:sldChg chg="addSp delSp add">
        <pc:chgData name="LAMIAE BEZZAZ" userId="f9bc3cc0-8e1c-4944-afa8-b4b36bbf20e1" providerId="ADAL" clId="{DB69AD2C-4ECE-483F-BAA2-182A05237BBD}" dt="2025-12-07T10:23:13.267" v="2896"/>
        <pc:sldMkLst>
          <pc:docMk/>
          <pc:sldMk cId="1656669007" sldId="898"/>
        </pc:sldMkLst>
        <pc:picChg chg="del">
          <ac:chgData name="LAMIAE BEZZAZ" userId="f9bc3cc0-8e1c-4944-afa8-b4b36bbf20e1" providerId="ADAL" clId="{DB69AD2C-4ECE-483F-BAA2-182A05237BBD}" dt="2025-12-07T10:23:12.625" v="2895" actId="478"/>
          <ac:picMkLst>
            <pc:docMk/>
            <pc:sldMk cId="1656669007" sldId="898"/>
            <ac:picMk id="2" creationId="{3E7B98B1-8ADE-6DF1-3F22-50ABA0D38B81}"/>
          </ac:picMkLst>
        </pc:picChg>
        <pc:picChg chg="add">
          <ac:chgData name="LAMIAE BEZZAZ" userId="f9bc3cc0-8e1c-4944-afa8-b4b36bbf20e1" providerId="ADAL" clId="{DB69AD2C-4ECE-483F-BAA2-182A05237BBD}" dt="2025-12-07T10:23:13.267" v="2896"/>
          <ac:picMkLst>
            <pc:docMk/>
            <pc:sldMk cId="1656669007" sldId="898"/>
            <ac:picMk id="5" creationId="{54988F96-653D-48CF-9A81-AC7D50CFFE01}"/>
          </ac:picMkLst>
        </pc:picChg>
      </pc:sldChg>
      <pc:sldChg chg="addSp delSp modSp delAnim modAnim">
        <pc:chgData name="LAMIAE BEZZAZ" userId="f9bc3cc0-8e1c-4944-afa8-b4b36bbf20e1" providerId="ADAL" clId="{DB69AD2C-4ECE-483F-BAA2-182A05237BBD}" dt="2025-12-06T18:59:37.393" v="2749"/>
        <pc:sldMkLst>
          <pc:docMk/>
          <pc:sldMk cId="2775043614" sldId="899"/>
        </pc:sldMkLst>
        <pc:picChg chg="add mod">
          <ac:chgData name="LAMIAE BEZZAZ" userId="f9bc3cc0-8e1c-4944-afa8-b4b36bbf20e1" providerId="ADAL" clId="{DB69AD2C-4ECE-483F-BAA2-182A05237BBD}" dt="2025-12-06T17:09:27.422" v="2450" actId="14100"/>
          <ac:picMkLst>
            <pc:docMk/>
            <pc:sldMk cId="2775043614" sldId="899"/>
            <ac:picMk id="2" creationId="{1DFD78ED-F4F5-47BB-BD35-4B33CD15849F}"/>
          </ac:picMkLst>
        </pc:picChg>
        <pc:picChg chg="add del">
          <ac:chgData name="LAMIAE BEZZAZ" userId="f9bc3cc0-8e1c-4944-afa8-b4b36bbf20e1" providerId="ADAL" clId="{DB69AD2C-4ECE-483F-BAA2-182A05237BBD}" dt="2025-12-06T17:08:45.184" v="2371" actId="478"/>
          <ac:picMkLst>
            <pc:docMk/>
            <pc:sldMk cId="2775043614" sldId="899"/>
            <ac:picMk id="6" creationId="{F33E65B3-F398-4E95-ADA5-3A96E35708DE}"/>
          </ac:picMkLst>
        </pc:picChg>
        <pc:picChg chg="add del">
          <ac:chgData name="LAMIAE BEZZAZ" userId="f9bc3cc0-8e1c-4944-afa8-b4b36bbf20e1" providerId="ADAL" clId="{DB69AD2C-4ECE-483F-BAA2-182A05237BBD}" dt="2025-12-06T17:08:48.498" v="2373" actId="21"/>
          <ac:picMkLst>
            <pc:docMk/>
            <pc:sldMk cId="2775043614" sldId="899"/>
            <ac:picMk id="7" creationId="{363E5BFF-8E6E-49D0-86A6-6B03008D4B14}"/>
          </ac:picMkLst>
        </pc:picChg>
        <pc:picChg chg="add del">
          <ac:chgData name="LAMIAE BEZZAZ" userId="f9bc3cc0-8e1c-4944-afa8-b4b36bbf20e1" providerId="ADAL" clId="{DB69AD2C-4ECE-483F-BAA2-182A05237BBD}" dt="2025-12-06T17:08:55.725" v="2375" actId="478"/>
          <ac:picMkLst>
            <pc:docMk/>
            <pc:sldMk cId="2775043614" sldId="899"/>
            <ac:picMk id="8" creationId="{0FBD1D2A-C994-40B9-B1F0-F423460D0AEB}"/>
          </ac:picMkLst>
        </pc:picChg>
      </pc:sldChg>
      <pc:sldChg chg="addSp modAnim">
        <pc:chgData name="LAMIAE BEZZAZ" userId="f9bc3cc0-8e1c-4944-afa8-b4b36bbf20e1" providerId="ADAL" clId="{DB69AD2C-4ECE-483F-BAA2-182A05237BBD}" dt="2025-12-06T18:59:31.713" v="2748"/>
        <pc:sldMkLst>
          <pc:docMk/>
          <pc:sldMk cId="4017690288" sldId="900"/>
        </pc:sldMkLst>
        <pc:picChg chg="add">
          <ac:chgData name="LAMIAE BEZZAZ" userId="f9bc3cc0-8e1c-4944-afa8-b4b36bbf20e1" providerId="ADAL" clId="{DB69AD2C-4ECE-483F-BAA2-182A05237BBD}" dt="2025-12-06T17:10:04.913" v="2451"/>
          <ac:picMkLst>
            <pc:docMk/>
            <pc:sldMk cId="4017690288" sldId="900"/>
            <ac:picMk id="5" creationId="{2D2A7F76-987C-4EBB-A55C-3237283D76D8}"/>
          </ac:picMkLst>
        </pc:picChg>
      </pc:sldChg>
      <pc:sldChg chg="addSp modSp">
        <pc:chgData name="LAMIAE BEZZAZ" userId="f9bc3cc0-8e1c-4944-afa8-b4b36bbf20e1" providerId="ADAL" clId="{DB69AD2C-4ECE-483F-BAA2-182A05237BBD}" dt="2025-12-06T16:00:43.642" v="96" actId="1076"/>
        <pc:sldMkLst>
          <pc:docMk/>
          <pc:sldMk cId="664479161" sldId="1030"/>
        </pc:sldMkLst>
        <pc:spChg chg="mod">
          <ac:chgData name="LAMIAE BEZZAZ" userId="f9bc3cc0-8e1c-4944-afa8-b4b36bbf20e1" providerId="ADAL" clId="{DB69AD2C-4ECE-483F-BAA2-182A05237BBD}" dt="2025-12-06T16:00:24.271" v="92" actId="1076"/>
          <ac:spMkLst>
            <pc:docMk/>
            <pc:sldMk cId="664479161" sldId="1030"/>
            <ac:spMk id="13" creationId="{447289BD-1569-E508-DF0E-CF0F6AAAD254}"/>
          </ac:spMkLst>
        </pc:spChg>
        <pc:spChg chg="mod">
          <ac:chgData name="LAMIAE BEZZAZ" userId="f9bc3cc0-8e1c-4944-afa8-b4b36bbf20e1" providerId="ADAL" clId="{DB69AD2C-4ECE-483F-BAA2-182A05237BBD}" dt="2025-12-06T16:00:24.271" v="92" actId="1076"/>
          <ac:spMkLst>
            <pc:docMk/>
            <pc:sldMk cId="664479161" sldId="1030"/>
            <ac:spMk id="14" creationId="{48DFCF79-F308-E79C-0C9C-D9359DEEBA16}"/>
          </ac:spMkLst>
        </pc:spChg>
        <pc:picChg chg="add mod">
          <ac:chgData name="LAMIAE BEZZAZ" userId="f9bc3cc0-8e1c-4944-afa8-b4b36bbf20e1" providerId="ADAL" clId="{DB69AD2C-4ECE-483F-BAA2-182A05237BBD}" dt="2025-12-06T16:00:43.642" v="96" actId="1076"/>
          <ac:picMkLst>
            <pc:docMk/>
            <pc:sldMk cId="664479161" sldId="1030"/>
            <ac:picMk id="4" creationId="{324774D1-205E-401F-86D6-169F1FC86EB8}"/>
          </ac:picMkLst>
        </pc:picChg>
        <pc:picChg chg="add mod">
          <ac:chgData name="LAMIAE BEZZAZ" userId="f9bc3cc0-8e1c-4944-afa8-b4b36bbf20e1" providerId="ADAL" clId="{DB69AD2C-4ECE-483F-BAA2-182A05237BBD}" dt="2025-12-06T16:00:30.616" v="93" actId="1076"/>
          <ac:picMkLst>
            <pc:docMk/>
            <pc:sldMk cId="664479161" sldId="1030"/>
            <ac:picMk id="6" creationId="{A153C8EE-5F89-44BE-AD41-0E224EC82E42}"/>
          </ac:picMkLst>
        </pc:picChg>
        <pc:picChg chg="mod">
          <ac:chgData name="LAMIAE BEZZAZ" userId="f9bc3cc0-8e1c-4944-afa8-b4b36bbf20e1" providerId="ADAL" clId="{DB69AD2C-4ECE-483F-BAA2-182A05237BBD}" dt="2025-12-06T16:00:15.395" v="91" actId="1076"/>
          <ac:picMkLst>
            <pc:docMk/>
            <pc:sldMk cId="664479161" sldId="1030"/>
            <ac:picMk id="15" creationId="{E281C51C-2466-5B99-F1FA-4D3971C2272E}"/>
          </ac:picMkLst>
        </pc:picChg>
        <pc:picChg chg="mod">
          <ac:chgData name="LAMIAE BEZZAZ" userId="f9bc3cc0-8e1c-4944-afa8-b4b36bbf20e1" providerId="ADAL" clId="{DB69AD2C-4ECE-483F-BAA2-182A05237BBD}" dt="2025-12-06T16:00:15.395" v="91" actId="1076"/>
          <ac:picMkLst>
            <pc:docMk/>
            <pc:sldMk cId="664479161" sldId="1030"/>
            <ac:picMk id="16" creationId="{224D6416-9F36-CC91-0DB2-A9E619ADE85F}"/>
          </ac:picMkLst>
        </pc:picChg>
      </pc:sldChg>
      <pc:sldChg chg="addSp modSp">
        <pc:chgData name="LAMIAE BEZZAZ" userId="f9bc3cc0-8e1c-4944-afa8-b4b36bbf20e1" providerId="ADAL" clId="{DB69AD2C-4ECE-483F-BAA2-182A05237BBD}" dt="2025-12-06T17:03:46.222" v="2302" actId="1076"/>
        <pc:sldMkLst>
          <pc:docMk/>
          <pc:sldMk cId="2100824190" sldId="1032"/>
        </pc:sldMkLst>
        <pc:picChg chg="add mod">
          <ac:chgData name="LAMIAE BEZZAZ" userId="f9bc3cc0-8e1c-4944-afa8-b4b36bbf20e1" providerId="ADAL" clId="{DB69AD2C-4ECE-483F-BAA2-182A05237BBD}" dt="2025-12-06T17:03:46.222" v="2302" actId="1076"/>
          <ac:picMkLst>
            <pc:docMk/>
            <pc:sldMk cId="2100824190" sldId="1032"/>
            <ac:picMk id="5" creationId="{9DE4EEFC-85DA-423B-9919-E3CFBCC8DB35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59.542" v="2745"/>
        <pc:sldMkLst>
          <pc:docMk/>
          <pc:sldMk cId="3603243926" sldId="1033"/>
        </pc:sldMkLst>
        <pc:spChg chg="mod">
          <ac:chgData name="LAMIAE BEZZAZ" userId="f9bc3cc0-8e1c-4944-afa8-b4b36bbf20e1" providerId="ADAL" clId="{DB69AD2C-4ECE-483F-BAA2-182A05237BBD}" dt="2025-12-06T17:04:17.842" v="2306" actId="1076"/>
          <ac:spMkLst>
            <pc:docMk/>
            <pc:sldMk cId="3603243926" sldId="1033"/>
            <ac:spMk id="6" creationId="{586E6589-180B-B97D-4B81-E673097029C3}"/>
          </ac:spMkLst>
        </pc:spChg>
        <pc:picChg chg="add del mod">
          <ac:chgData name="LAMIAE BEZZAZ" userId="f9bc3cc0-8e1c-4944-afa8-b4b36bbf20e1" providerId="ADAL" clId="{DB69AD2C-4ECE-483F-BAA2-182A05237BBD}" dt="2025-12-06T18:58:59.173" v="2744" actId="478"/>
          <ac:picMkLst>
            <pc:docMk/>
            <pc:sldMk cId="3603243926" sldId="1033"/>
            <ac:picMk id="3" creationId="{D7722BDF-3DD1-6B00-0E70-57380A7C13E1}"/>
          </ac:picMkLst>
        </pc:picChg>
        <pc:picChg chg="add mod">
          <ac:chgData name="LAMIAE BEZZAZ" userId="f9bc3cc0-8e1c-4944-afa8-b4b36bbf20e1" providerId="ADAL" clId="{DB69AD2C-4ECE-483F-BAA2-182A05237BBD}" dt="2025-12-06T17:04:12.622" v="2305" actId="1076"/>
          <ac:picMkLst>
            <pc:docMk/>
            <pc:sldMk cId="3603243926" sldId="1033"/>
            <ac:picMk id="5" creationId="{366ADC1F-2A34-44BB-9EF4-270B93A0D982}"/>
          </ac:picMkLst>
        </pc:picChg>
        <pc:picChg chg="add mod">
          <ac:chgData name="LAMIAE BEZZAZ" userId="f9bc3cc0-8e1c-4944-afa8-b4b36bbf20e1" providerId="ADAL" clId="{DB69AD2C-4ECE-483F-BAA2-182A05237BBD}" dt="2025-12-06T18:57:35.293" v="2730" actId="1076"/>
          <ac:picMkLst>
            <pc:docMk/>
            <pc:sldMk cId="3603243926" sldId="1033"/>
            <ac:picMk id="7" creationId="{F46131EF-05E6-CCE8-5F72-39B198F32608}"/>
          </ac:picMkLst>
        </pc:picChg>
        <pc:picChg chg="add">
          <ac:chgData name="LAMIAE BEZZAZ" userId="f9bc3cc0-8e1c-4944-afa8-b4b36bbf20e1" providerId="ADAL" clId="{DB69AD2C-4ECE-483F-BAA2-182A05237BBD}" dt="2025-12-06T18:58:59.542" v="2745"/>
          <ac:picMkLst>
            <pc:docMk/>
            <pc:sldMk cId="3603243926" sldId="1033"/>
            <ac:picMk id="8" creationId="{D11471A1-959F-466E-BA03-6DF3A2B59EBC}"/>
          </ac:picMkLst>
        </pc:picChg>
      </pc:sldChg>
      <pc:sldChg chg="addSp modSp">
        <pc:chgData name="LAMIAE BEZZAZ" userId="f9bc3cc0-8e1c-4944-afa8-b4b36bbf20e1" providerId="ADAL" clId="{DB69AD2C-4ECE-483F-BAA2-182A05237BBD}" dt="2025-12-06T17:04:46.825" v="2318" actId="1076"/>
        <pc:sldMkLst>
          <pc:docMk/>
          <pc:sldMk cId="4147989041" sldId="1034"/>
        </pc:sldMkLst>
        <pc:picChg chg="add mod">
          <ac:chgData name="LAMIAE BEZZAZ" userId="f9bc3cc0-8e1c-4944-afa8-b4b36bbf20e1" providerId="ADAL" clId="{DB69AD2C-4ECE-483F-BAA2-182A05237BBD}" dt="2025-12-06T17:04:46.825" v="2318" actId="1076"/>
          <ac:picMkLst>
            <pc:docMk/>
            <pc:sldMk cId="4147989041" sldId="1034"/>
            <ac:picMk id="5" creationId="{D4219798-B39C-4DDD-9BB2-75AD9BE74366}"/>
          </ac:picMkLst>
        </pc:picChg>
      </pc:sldChg>
      <pc:sldChg chg="addSp delSp">
        <pc:chgData name="LAMIAE BEZZAZ" userId="f9bc3cc0-8e1c-4944-afa8-b4b36bbf20e1" providerId="ADAL" clId="{DB69AD2C-4ECE-483F-BAA2-182A05237BBD}" dt="2025-12-06T18:58:53.973" v="2743"/>
        <pc:sldMkLst>
          <pc:docMk/>
          <pc:sldMk cId="3204597978" sldId="1035"/>
        </pc:sldMkLst>
        <pc:picChg chg="del">
          <ac:chgData name="LAMIAE BEZZAZ" userId="f9bc3cc0-8e1c-4944-afa8-b4b36bbf20e1" providerId="ADAL" clId="{DB69AD2C-4ECE-483F-BAA2-182A05237BBD}" dt="2025-12-06T18:58:53.583" v="2742" actId="478"/>
          <ac:picMkLst>
            <pc:docMk/>
            <pc:sldMk cId="3204597978" sldId="1035"/>
            <ac:picMk id="3" creationId="{E9FE6041-A821-BE77-3547-C61E8A517F01}"/>
          </ac:picMkLst>
        </pc:picChg>
        <pc:picChg chg="add">
          <ac:chgData name="LAMIAE BEZZAZ" userId="f9bc3cc0-8e1c-4944-afa8-b4b36bbf20e1" providerId="ADAL" clId="{DB69AD2C-4ECE-483F-BAA2-182A05237BBD}" dt="2025-12-06T17:04:55.151" v="2319"/>
          <ac:picMkLst>
            <pc:docMk/>
            <pc:sldMk cId="3204597978" sldId="1035"/>
            <ac:picMk id="6" creationId="{18030E97-A3E3-4F95-BEA0-C259AE1A78AB}"/>
          </ac:picMkLst>
        </pc:picChg>
        <pc:picChg chg="add">
          <ac:chgData name="LAMIAE BEZZAZ" userId="f9bc3cc0-8e1c-4944-afa8-b4b36bbf20e1" providerId="ADAL" clId="{DB69AD2C-4ECE-483F-BAA2-182A05237BBD}" dt="2025-12-06T18:58:53.973" v="2743"/>
          <ac:picMkLst>
            <pc:docMk/>
            <pc:sldMk cId="3204597978" sldId="1035"/>
            <ac:picMk id="7" creationId="{FE70AD9D-223E-4E3A-A6C2-479CBFE281D1}"/>
          </ac:picMkLst>
        </pc:picChg>
      </pc:sldChg>
      <pc:sldChg chg="addSp modSp">
        <pc:chgData name="LAMIAE BEZZAZ" userId="f9bc3cc0-8e1c-4944-afa8-b4b36bbf20e1" providerId="ADAL" clId="{DB69AD2C-4ECE-483F-BAA2-182A05237BBD}" dt="2025-12-06T17:05:33.198" v="2331" actId="1076"/>
        <pc:sldMkLst>
          <pc:docMk/>
          <pc:sldMk cId="3524696726" sldId="1036"/>
        </pc:sldMkLst>
        <pc:picChg chg="add mod">
          <ac:chgData name="LAMIAE BEZZAZ" userId="f9bc3cc0-8e1c-4944-afa8-b4b36bbf20e1" providerId="ADAL" clId="{DB69AD2C-4ECE-483F-BAA2-182A05237BBD}" dt="2025-12-06T17:05:33.198" v="2331" actId="1076"/>
          <ac:picMkLst>
            <pc:docMk/>
            <pc:sldMk cId="3524696726" sldId="1036"/>
            <ac:picMk id="5" creationId="{38241DF8-F676-44E9-8DBC-97BC1239EEC2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49.204" v="2741"/>
        <pc:sldMkLst>
          <pc:docMk/>
          <pc:sldMk cId="147889170" sldId="1037"/>
        </pc:sldMkLst>
        <pc:spChg chg="mod">
          <ac:chgData name="LAMIAE BEZZAZ" userId="f9bc3cc0-8e1c-4944-afa8-b4b36bbf20e1" providerId="ADAL" clId="{DB69AD2C-4ECE-483F-BAA2-182A05237BBD}" dt="2025-12-06T17:05:45.155" v="2334" actId="1076"/>
          <ac:spMkLst>
            <pc:docMk/>
            <pc:sldMk cId="147889170" sldId="1037"/>
            <ac:spMk id="5" creationId="{A1715F71-2B6F-BBA9-65DD-38586B388AEC}"/>
          </ac:spMkLst>
        </pc:spChg>
        <pc:picChg chg="del">
          <ac:chgData name="LAMIAE BEZZAZ" userId="f9bc3cc0-8e1c-4944-afa8-b4b36bbf20e1" providerId="ADAL" clId="{DB69AD2C-4ECE-483F-BAA2-182A05237BBD}" dt="2025-12-06T18:58:48.793" v="2740" actId="478"/>
          <ac:picMkLst>
            <pc:docMk/>
            <pc:sldMk cId="147889170" sldId="1037"/>
            <ac:picMk id="3" creationId="{10348F13-922E-AEC4-1FA0-E49D6E183D51}"/>
          </ac:picMkLst>
        </pc:picChg>
        <pc:picChg chg="add mod">
          <ac:chgData name="LAMIAE BEZZAZ" userId="f9bc3cc0-8e1c-4944-afa8-b4b36bbf20e1" providerId="ADAL" clId="{DB69AD2C-4ECE-483F-BAA2-182A05237BBD}" dt="2025-12-06T17:05:39.505" v="2333" actId="1076"/>
          <ac:picMkLst>
            <pc:docMk/>
            <pc:sldMk cId="147889170" sldId="1037"/>
            <ac:picMk id="6" creationId="{AEED5ED0-16C3-48B7-88F9-37E6F5E156D6}"/>
          </ac:picMkLst>
        </pc:picChg>
        <pc:picChg chg="add">
          <ac:chgData name="LAMIAE BEZZAZ" userId="f9bc3cc0-8e1c-4944-afa8-b4b36bbf20e1" providerId="ADAL" clId="{DB69AD2C-4ECE-483F-BAA2-182A05237BBD}" dt="2025-12-06T18:58:49.204" v="2741"/>
          <ac:picMkLst>
            <pc:docMk/>
            <pc:sldMk cId="147889170" sldId="1037"/>
            <ac:picMk id="7" creationId="{906F1C8C-ADFB-4A75-AAB2-244422A63C3E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22.633" v="2735"/>
        <pc:sldMkLst>
          <pc:docMk/>
          <pc:sldMk cId="3235246724" sldId="1038"/>
        </pc:sldMkLst>
        <pc:spChg chg="del">
          <ac:chgData name="LAMIAE BEZZAZ" userId="f9bc3cc0-8e1c-4944-afa8-b4b36bbf20e1" providerId="ADAL" clId="{DB69AD2C-4ECE-483F-BAA2-182A05237BBD}" dt="2025-12-06T16:58:03.304" v="1922" actId="478"/>
          <ac:spMkLst>
            <pc:docMk/>
            <pc:sldMk cId="3235246724" sldId="1038"/>
            <ac:spMk id="11" creationId="{C11AB0B4-EE43-4E44-A591-52D31AE8A972}"/>
          </ac:spMkLst>
        </pc:spChg>
        <pc:picChg chg="add del mod">
          <ac:chgData name="LAMIAE BEZZAZ" userId="f9bc3cc0-8e1c-4944-afa8-b4b36bbf20e1" providerId="ADAL" clId="{DB69AD2C-4ECE-483F-BAA2-182A05237BBD}" dt="2025-12-06T16:59:12.345" v="2033" actId="478"/>
          <ac:picMkLst>
            <pc:docMk/>
            <pc:sldMk cId="3235246724" sldId="1038"/>
            <ac:picMk id="4" creationId="{1E8E07F5-692A-43B3-8CF9-13AF26997A9C}"/>
          </ac:picMkLst>
        </pc:picChg>
        <pc:picChg chg="add del">
          <ac:chgData name="LAMIAE BEZZAZ" userId="f9bc3cc0-8e1c-4944-afa8-b4b36bbf20e1" providerId="ADAL" clId="{DB69AD2C-4ECE-483F-BAA2-182A05237BBD}" dt="2025-12-06T16:59:12.345" v="2033" actId="478"/>
          <ac:picMkLst>
            <pc:docMk/>
            <pc:sldMk cId="3235246724" sldId="1038"/>
            <ac:picMk id="5" creationId="{EFAF9352-125D-4B11-9A2F-BD5E44DAA8E6}"/>
          </ac:picMkLst>
        </pc:picChg>
        <pc:picChg chg="add del">
          <ac:chgData name="LAMIAE BEZZAZ" userId="f9bc3cc0-8e1c-4944-afa8-b4b36bbf20e1" providerId="ADAL" clId="{DB69AD2C-4ECE-483F-BAA2-182A05237BBD}" dt="2025-12-06T16:59:12.345" v="2033" actId="478"/>
          <ac:picMkLst>
            <pc:docMk/>
            <pc:sldMk cId="3235246724" sldId="1038"/>
            <ac:picMk id="6" creationId="{C71D516A-9614-41E2-ADF8-E83DF6B923E0}"/>
          </ac:picMkLst>
        </pc:picChg>
        <pc:picChg chg="del">
          <ac:chgData name="LAMIAE BEZZAZ" userId="f9bc3cc0-8e1c-4944-afa8-b4b36bbf20e1" providerId="ADAL" clId="{DB69AD2C-4ECE-483F-BAA2-182A05237BBD}" dt="2025-12-06T18:58:22.233" v="2734" actId="478"/>
          <ac:picMkLst>
            <pc:docMk/>
            <pc:sldMk cId="3235246724" sldId="1038"/>
            <ac:picMk id="7" creationId="{1FB64848-0FB7-904D-A362-98C3DFFBAF7C}"/>
          </ac:picMkLst>
        </pc:picChg>
        <pc:picChg chg="add">
          <ac:chgData name="LAMIAE BEZZAZ" userId="f9bc3cc0-8e1c-4944-afa8-b4b36bbf20e1" providerId="ADAL" clId="{DB69AD2C-4ECE-483F-BAA2-182A05237BBD}" dt="2025-12-06T18:58:22.633" v="2735"/>
          <ac:picMkLst>
            <pc:docMk/>
            <pc:sldMk cId="3235246724" sldId="1038"/>
            <ac:picMk id="8" creationId="{14D9574C-9434-45F9-97C4-7217DC48B884}"/>
          </ac:picMkLst>
        </pc:picChg>
        <pc:picChg chg="add del">
          <ac:chgData name="LAMIAE BEZZAZ" userId="f9bc3cc0-8e1c-4944-afa8-b4b36bbf20e1" providerId="ADAL" clId="{DB69AD2C-4ECE-483F-BAA2-182A05237BBD}" dt="2025-12-06T16:58:06.761" v="1923" actId="478"/>
          <ac:picMkLst>
            <pc:docMk/>
            <pc:sldMk cId="3235246724" sldId="1038"/>
            <ac:picMk id="8" creationId="{A7C7FA54-63A5-4E90-9811-F5A0BD74C84C}"/>
          </ac:picMkLst>
        </pc:picChg>
        <pc:picChg chg="add mod">
          <ac:chgData name="LAMIAE BEZZAZ" userId="f9bc3cc0-8e1c-4944-afa8-b4b36bbf20e1" providerId="ADAL" clId="{DB69AD2C-4ECE-483F-BAA2-182A05237BBD}" dt="2025-12-06T16:59:08.462" v="2032" actId="1076"/>
          <ac:picMkLst>
            <pc:docMk/>
            <pc:sldMk cId="3235246724" sldId="1038"/>
            <ac:picMk id="10" creationId="{72EBE2A7-EE82-4C77-A657-3C78D3FECD03}"/>
          </ac:picMkLst>
        </pc:picChg>
        <pc:picChg chg="add mod">
          <ac:chgData name="LAMIAE BEZZAZ" userId="f9bc3cc0-8e1c-4944-afa8-b4b36bbf20e1" providerId="ADAL" clId="{DB69AD2C-4ECE-483F-BAA2-182A05237BBD}" dt="2025-12-06T16:59:08.462" v="2032" actId="1076"/>
          <ac:picMkLst>
            <pc:docMk/>
            <pc:sldMk cId="3235246724" sldId="1038"/>
            <ac:picMk id="12" creationId="{44425164-D5BC-4CD9-A86E-71FA8ABC4662}"/>
          </ac:picMkLst>
        </pc:picChg>
        <pc:picChg chg="add mod">
          <ac:chgData name="LAMIAE BEZZAZ" userId="f9bc3cc0-8e1c-4944-afa8-b4b36bbf20e1" providerId="ADAL" clId="{DB69AD2C-4ECE-483F-BAA2-182A05237BBD}" dt="2025-12-06T16:59:08.462" v="2032" actId="1076"/>
          <ac:picMkLst>
            <pc:docMk/>
            <pc:sldMk cId="3235246724" sldId="1038"/>
            <ac:picMk id="13" creationId="{AFBBD5C8-3535-4617-90CC-8D5550140A21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26.443" v="2737"/>
        <pc:sldMkLst>
          <pc:docMk/>
          <pc:sldMk cId="1917905472" sldId="1039"/>
        </pc:sldMkLst>
        <pc:spChg chg="del">
          <ac:chgData name="LAMIAE BEZZAZ" userId="f9bc3cc0-8e1c-4944-afa8-b4b36bbf20e1" providerId="ADAL" clId="{DB69AD2C-4ECE-483F-BAA2-182A05237BBD}" dt="2025-12-06T16:59:30.972" v="2034" actId="478"/>
          <ac:spMkLst>
            <pc:docMk/>
            <pc:sldMk cId="1917905472" sldId="1039"/>
            <ac:spMk id="11" creationId="{1D886FFC-CB1D-4755-970E-1CF62BA46139}"/>
          </ac:spMkLst>
        </pc:spChg>
        <pc:picChg chg="add mod">
          <ac:chgData name="LAMIAE BEZZAZ" userId="f9bc3cc0-8e1c-4944-afa8-b4b36bbf20e1" providerId="ADAL" clId="{DB69AD2C-4ECE-483F-BAA2-182A05237BBD}" dt="2025-12-06T17:03:07.048" v="2290" actId="1076"/>
          <ac:picMkLst>
            <pc:docMk/>
            <pc:sldMk cId="1917905472" sldId="1039"/>
            <ac:picMk id="4" creationId="{55BEBA0C-5B2A-4DAF-8BF0-989386C3CFD6}"/>
          </ac:picMkLst>
        </pc:picChg>
        <pc:picChg chg="add del mod">
          <ac:chgData name="LAMIAE BEZZAZ" userId="f9bc3cc0-8e1c-4944-afa8-b4b36bbf20e1" providerId="ADAL" clId="{DB69AD2C-4ECE-483F-BAA2-182A05237BBD}" dt="2025-12-06T17:00:06.573" v="2143" actId="478"/>
          <ac:picMkLst>
            <pc:docMk/>
            <pc:sldMk cId="1917905472" sldId="1039"/>
            <ac:picMk id="5" creationId="{D58C7AA8-CD87-4898-A4DC-2E23EA401B14}"/>
          </ac:picMkLst>
        </pc:picChg>
        <pc:picChg chg="add mod">
          <ac:chgData name="LAMIAE BEZZAZ" userId="f9bc3cc0-8e1c-4944-afa8-b4b36bbf20e1" providerId="ADAL" clId="{DB69AD2C-4ECE-483F-BAA2-182A05237BBD}" dt="2025-12-06T16:59:38.476" v="2036" actId="1076"/>
          <ac:picMkLst>
            <pc:docMk/>
            <pc:sldMk cId="1917905472" sldId="1039"/>
            <ac:picMk id="6" creationId="{FB09A113-0A76-4170-8177-6D5DCF1D1AF4}"/>
          </ac:picMkLst>
        </pc:picChg>
        <pc:picChg chg="del">
          <ac:chgData name="LAMIAE BEZZAZ" userId="f9bc3cc0-8e1c-4944-afa8-b4b36bbf20e1" providerId="ADAL" clId="{DB69AD2C-4ECE-483F-BAA2-182A05237BBD}" dt="2025-12-06T18:58:26.043" v="2736" actId="478"/>
          <ac:picMkLst>
            <pc:docMk/>
            <pc:sldMk cId="1917905472" sldId="1039"/>
            <ac:picMk id="7" creationId="{1FB64848-0FB7-904D-A362-98C3DFFBAF7C}"/>
          </ac:picMkLst>
        </pc:picChg>
        <pc:picChg chg="add mod">
          <ac:chgData name="LAMIAE BEZZAZ" userId="f9bc3cc0-8e1c-4944-afa8-b4b36bbf20e1" providerId="ADAL" clId="{DB69AD2C-4ECE-483F-BAA2-182A05237BBD}" dt="2025-12-06T17:03:03.866" v="2289" actId="1076"/>
          <ac:picMkLst>
            <pc:docMk/>
            <pc:sldMk cId="1917905472" sldId="1039"/>
            <ac:picMk id="8" creationId="{729AC292-A26B-4A89-A5ED-76C21F46CB6E}"/>
          </ac:picMkLst>
        </pc:picChg>
        <pc:picChg chg="add">
          <ac:chgData name="LAMIAE BEZZAZ" userId="f9bc3cc0-8e1c-4944-afa8-b4b36bbf20e1" providerId="ADAL" clId="{DB69AD2C-4ECE-483F-BAA2-182A05237BBD}" dt="2025-12-06T18:58:26.443" v="2737"/>
          <ac:picMkLst>
            <pc:docMk/>
            <pc:sldMk cId="1917905472" sldId="1039"/>
            <ac:picMk id="9" creationId="{38DA13C7-BDA4-4C9A-8642-4F0669228D52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30.413" v="2739"/>
        <pc:sldMkLst>
          <pc:docMk/>
          <pc:sldMk cId="1450424769" sldId="1040"/>
        </pc:sldMkLst>
        <pc:spChg chg="del">
          <ac:chgData name="LAMIAE BEZZAZ" userId="f9bc3cc0-8e1c-4944-afa8-b4b36bbf20e1" providerId="ADAL" clId="{DB69AD2C-4ECE-483F-BAA2-182A05237BBD}" dt="2025-12-06T17:01:24.590" v="2165" actId="478"/>
          <ac:spMkLst>
            <pc:docMk/>
            <pc:sldMk cId="1450424769" sldId="1040"/>
            <ac:spMk id="8" creationId="{70F91B2E-7C9D-47C6-A832-C45C14F3E1AD}"/>
          </ac:spMkLst>
        </pc:spChg>
        <pc:picChg chg="add mod">
          <ac:chgData name="LAMIAE BEZZAZ" userId="f9bc3cc0-8e1c-4944-afa8-b4b36bbf20e1" providerId="ADAL" clId="{DB69AD2C-4ECE-483F-BAA2-182A05237BBD}" dt="2025-12-06T17:02:03.188" v="2286" actId="1076"/>
          <ac:picMkLst>
            <pc:docMk/>
            <pc:sldMk cId="1450424769" sldId="1040"/>
            <ac:picMk id="4" creationId="{E9120149-9D16-4BC9-9F61-7E695A165843}"/>
          </ac:picMkLst>
        </pc:picChg>
        <pc:picChg chg="add">
          <ac:chgData name="LAMIAE BEZZAZ" userId="f9bc3cc0-8e1c-4944-afa8-b4b36bbf20e1" providerId="ADAL" clId="{DB69AD2C-4ECE-483F-BAA2-182A05237BBD}" dt="2025-12-06T17:01:21.696" v="2164"/>
          <ac:picMkLst>
            <pc:docMk/>
            <pc:sldMk cId="1450424769" sldId="1040"/>
            <ac:picMk id="5" creationId="{4581BE2B-58C6-4097-8B39-D21F46226AFA}"/>
          </ac:picMkLst>
        </pc:picChg>
        <pc:picChg chg="add del">
          <ac:chgData name="LAMIAE BEZZAZ" userId="f9bc3cc0-8e1c-4944-afa8-b4b36bbf20e1" providerId="ADAL" clId="{DB69AD2C-4ECE-483F-BAA2-182A05237BBD}" dt="2025-12-06T17:01:53.605" v="2284" actId="478"/>
          <ac:picMkLst>
            <pc:docMk/>
            <pc:sldMk cId="1450424769" sldId="1040"/>
            <ac:picMk id="6" creationId="{48E9294B-DAEE-4920-98AC-E4A916677223}"/>
          </ac:picMkLst>
        </pc:picChg>
        <pc:picChg chg="del">
          <ac:chgData name="LAMIAE BEZZAZ" userId="f9bc3cc0-8e1c-4944-afa8-b4b36bbf20e1" providerId="ADAL" clId="{DB69AD2C-4ECE-483F-BAA2-182A05237BBD}" dt="2025-12-06T18:58:29.993" v="2738" actId="478"/>
          <ac:picMkLst>
            <pc:docMk/>
            <pc:sldMk cId="1450424769" sldId="1040"/>
            <ac:picMk id="7" creationId="{1FB64848-0FB7-904D-A362-98C3DFFBAF7C}"/>
          </ac:picMkLst>
        </pc:picChg>
        <pc:picChg chg="add">
          <ac:chgData name="LAMIAE BEZZAZ" userId="f9bc3cc0-8e1c-4944-afa8-b4b36bbf20e1" providerId="ADAL" clId="{DB69AD2C-4ECE-483F-BAA2-182A05237BBD}" dt="2025-12-06T18:58:30.413" v="2739"/>
          <ac:picMkLst>
            <pc:docMk/>
            <pc:sldMk cId="1450424769" sldId="1040"/>
            <ac:picMk id="8" creationId="{A8B21BC1-B152-4144-9A82-74A57C689465}"/>
          </ac:picMkLst>
        </pc:picChg>
        <pc:picChg chg="add mod">
          <ac:chgData name="LAMIAE BEZZAZ" userId="f9bc3cc0-8e1c-4944-afa8-b4b36bbf20e1" providerId="ADAL" clId="{DB69AD2C-4ECE-483F-BAA2-182A05237BBD}" dt="2025-12-06T17:01:59.493" v="2285" actId="1076"/>
          <ac:picMkLst>
            <pc:docMk/>
            <pc:sldMk cId="1450424769" sldId="1040"/>
            <ac:picMk id="9" creationId="{A07AB34A-3FF0-4601-ADC2-1C04F63C5A2A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33.486" v="2945"/>
        <pc:sldMkLst>
          <pc:docMk/>
          <pc:sldMk cId="1951238678" sldId="1041"/>
        </pc:sldMkLst>
        <pc:spChg chg="add mod">
          <ac:chgData name="LAMIAE BEZZAZ" userId="f9bc3cc0-8e1c-4944-afa8-b4b36bbf20e1" providerId="ADAL" clId="{DB69AD2C-4ECE-483F-BAA2-182A05237BBD}" dt="2025-12-07T10:27:02.572" v="2907" actId="1582"/>
          <ac:spMkLst>
            <pc:docMk/>
            <pc:sldMk cId="1951238678" sldId="1041"/>
            <ac:spMk id="2" creationId="{C030AEF6-3B38-4B25-9D40-28017238193B}"/>
          </ac:spMkLst>
        </pc:spChg>
        <pc:spChg chg="mod">
          <ac:chgData name="LAMIAE BEZZAZ" userId="f9bc3cc0-8e1c-4944-afa8-b4b36bbf20e1" providerId="ADAL" clId="{DB69AD2C-4ECE-483F-BAA2-182A05237BBD}" dt="2025-12-07T10:26:17.812" v="2899"/>
          <ac:spMkLst>
            <pc:docMk/>
            <pc:sldMk cId="1951238678" sldId="1041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33.486" v="2945"/>
          <ac:picMkLst>
            <pc:docMk/>
            <pc:sldMk cId="1951238678" sldId="1041"/>
            <ac:picMk id="6" creationId="{0562F4DB-5ED4-443B-A633-433FE57218BC}"/>
          </ac:picMkLst>
        </pc:picChg>
        <pc:picChg chg="del">
          <ac:chgData name="LAMIAE BEZZAZ" userId="f9bc3cc0-8e1c-4944-afa8-b4b36bbf20e1" providerId="ADAL" clId="{DB69AD2C-4ECE-483F-BAA2-182A05237BBD}" dt="2025-12-07T10:32:32.119" v="2944" actId="478"/>
          <ac:picMkLst>
            <pc:docMk/>
            <pc:sldMk cId="1951238678" sldId="1041"/>
            <ac:picMk id="10" creationId="{54E0B1ED-3AFF-58EC-2919-A2CF2770D703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38.619" v="2947"/>
        <pc:sldMkLst>
          <pc:docMk/>
          <pc:sldMk cId="1276123155" sldId="1042"/>
        </pc:sldMkLst>
        <pc:spChg chg="mod">
          <ac:chgData name="LAMIAE BEZZAZ" userId="f9bc3cc0-8e1c-4944-afa8-b4b36bbf20e1" providerId="ADAL" clId="{DB69AD2C-4ECE-483F-BAA2-182A05237BBD}" dt="2025-12-07T10:29:10.272" v="2926" actId="14100"/>
          <ac:spMkLst>
            <pc:docMk/>
            <pc:sldMk cId="1276123155" sldId="1042"/>
            <ac:spMk id="2" creationId="{C030AEF6-3B38-4B25-9D40-28017238193B}"/>
          </ac:spMkLst>
        </pc:spChg>
        <pc:spChg chg="mod">
          <ac:chgData name="LAMIAE BEZZAZ" userId="f9bc3cc0-8e1c-4944-afa8-b4b36bbf20e1" providerId="ADAL" clId="{DB69AD2C-4ECE-483F-BAA2-182A05237BBD}" dt="2025-12-07T10:29:00.474" v="2924" actId="20577"/>
          <ac:spMkLst>
            <pc:docMk/>
            <pc:sldMk cId="1276123155" sldId="1042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38.619" v="2947"/>
          <ac:picMkLst>
            <pc:docMk/>
            <pc:sldMk cId="1276123155" sldId="1042"/>
            <ac:picMk id="6" creationId="{C3348AF8-ECCA-4785-9008-E84E82E9BE8C}"/>
          </ac:picMkLst>
        </pc:picChg>
        <pc:picChg chg="del">
          <ac:chgData name="LAMIAE BEZZAZ" userId="f9bc3cc0-8e1c-4944-afa8-b4b36bbf20e1" providerId="ADAL" clId="{DB69AD2C-4ECE-483F-BAA2-182A05237BBD}" dt="2025-12-07T10:32:37.982" v="2946" actId="478"/>
          <ac:picMkLst>
            <pc:docMk/>
            <pc:sldMk cId="1276123155" sldId="1042"/>
            <ac:picMk id="10" creationId="{54E0B1ED-3AFF-58EC-2919-A2CF2770D703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47.976" v="2951"/>
        <pc:sldMkLst>
          <pc:docMk/>
          <pc:sldMk cId="2169098830" sldId="1043"/>
        </pc:sldMkLst>
        <pc:spChg chg="mod">
          <ac:chgData name="LAMIAE BEZZAZ" userId="f9bc3cc0-8e1c-4944-afa8-b4b36bbf20e1" providerId="ADAL" clId="{DB69AD2C-4ECE-483F-BAA2-182A05237BBD}" dt="2025-12-07T10:30:02.316" v="2930" actId="14100"/>
          <ac:spMkLst>
            <pc:docMk/>
            <pc:sldMk cId="2169098830" sldId="1043"/>
            <ac:spMk id="2" creationId="{C030AEF6-3B38-4B25-9D40-28017238193B}"/>
          </ac:spMkLst>
        </pc:spChg>
        <pc:spChg chg="mod">
          <ac:chgData name="LAMIAE BEZZAZ" userId="f9bc3cc0-8e1c-4944-afa8-b4b36bbf20e1" providerId="ADAL" clId="{DB69AD2C-4ECE-483F-BAA2-182A05237BBD}" dt="2025-12-07T10:30:13.097" v="2933" actId="20577"/>
          <ac:spMkLst>
            <pc:docMk/>
            <pc:sldMk cId="2169098830" sldId="1043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47.976" v="2951"/>
          <ac:picMkLst>
            <pc:docMk/>
            <pc:sldMk cId="2169098830" sldId="1043"/>
            <ac:picMk id="6" creationId="{0D3D807B-E578-4A8D-BB92-FD58FE919455}"/>
          </ac:picMkLst>
        </pc:picChg>
        <pc:picChg chg="del">
          <ac:chgData name="LAMIAE BEZZAZ" userId="f9bc3cc0-8e1c-4944-afa8-b4b36bbf20e1" providerId="ADAL" clId="{DB69AD2C-4ECE-483F-BAA2-182A05237BBD}" dt="2025-12-07T10:32:47.367" v="2950" actId="478"/>
          <ac:picMkLst>
            <pc:docMk/>
            <pc:sldMk cId="2169098830" sldId="1043"/>
            <ac:picMk id="10" creationId="{54E0B1ED-3AFF-58EC-2919-A2CF2770D703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43.528" v="2949"/>
        <pc:sldMkLst>
          <pc:docMk/>
          <pc:sldMk cId="2306880088" sldId="1044"/>
        </pc:sldMkLst>
        <pc:spChg chg="mod">
          <ac:chgData name="LAMIAE BEZZAZ" userId="f9bc3cc0-8e1c-4944-afa8-b4b36bbf20e1" providerId="ADAL" clId="{DB69AD2C-4ECE-483F-BAA2-182A05237BBD}" dt="2025-12-07T10:30:41.946" v="2937" actId="20577"/>
          <ac:spMkLst>
            <pc:docMk/>
            <pc:sldMk cId="2306880088" sldId="1044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43.528" v="2949"/>
          <ac:picMkLst>
            <pc:docMk/>
            <pc:sldMk cId="2306880088" sldId="1044"/>
            <ac:picMk id="6" creationId="{6C1B9D87-42DC-4D84-B55E-9F96F442808B}"/>
          </ac:picMkLst>
        </pc:picChg>
        <pc:picChg chg="del">
          <ac:chgData name="LAMIAE BEZZAZ" userId="f9bc3cc0-8e1c-4944-afa8-b4b36bbf20e1" providerId="ADAL" clId="{DB69AD2C-4ECE-483F-BAA2-182A05237BBD}" dt="2025-12-07T10:32:42.790" v="2948" actId="478"/>
          <ac:picMkLst>
            <pc:docMk/>
            <pc:sldMk cId="2306880088" sldId="1044"/>
            <ac:picMk id="10" creationId="{54E0B1ED-3AFF-58EC-2919-A2CF2770D703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27.809" v="2943"/>
        <pc:sldMkLst>
          <pc:docMk/>
          <pc:sldMk cId="220532768" sldId="1045"/>
        </pc:sldMkLst>
        <pc:spChg chg="mod">
          <ac:chgData name="LAMIAE BEZZAZ" userId="f9bc3cc0-8e1c-4944-afa8-b4b36bbf20e1" providerId="ADAL" clId="{DB69AD2C-4ECE-483F-BAA2-182A05237BBD}" dt="2025-12-07T10:31:58.683" v="2941" actId="20577"/>
          <ac:spMkLst>
            <pc:docMk/>
            <pc:sldMk cId="220532768" sldId="1045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27.809" v="2943"/>
          <ac:picMkLst>
            <pc:docMk/>
            <pc:sldMk cId="220532768" sldId="1045"/>
            <ac:picMk id="6" creationId="{533F19B8-E843-4C6F-8194-672C4450A97A}"/>
          </ac:picMkLst>
        </pc:picChg>
        <pc:picChg chg="del">
          <ac:chgData name="LAMIAE BEZZAZ" userId="f9bc3cc0-8e1c-4944-afa8-b4b36bbf20e1" providerId="ADAL" clId="{DB69AD2C-4ECE-483F-BAA2-182A05237BBD}" dt="2025-12-07T10:32:27.034" v="2942" actId="478"/>
          <ac:picMkLst>
            <pc:docMk/>
            <pc:sldMk cId="220532768" sldId="1045"/>
            <ac:picMk id="10" creationId="{54E0B1ED-3AFF-58EC-2919-A2CF2770D703}"/>
          </ac:picMkLst>
        </pc:picChg>
      </pc:sldChg>
    </pc:docChg>
  </pc:docChgLst>
  <pc:docChgLst>
    <pc:chgData name="LAMIAE BEZZAZ" userId="f9bc3cc0-8e1c-4944-afa8-b4b36bbf20e1" providerId="ADAL" clId="{351B1414-0A45-4D91-93F9-A38718A1D031}"/>
    <pc:docChg chg="custSel modSld">
      <pc:chgData name="LAMIAE BEZZAZ" userId="f9bc3cc0-8e1c-4944-afa8-b4b36bbf20e1" providerId="ADAL" clId="{351B1414-0A45-4D91-93F9-A38718A1D031}" dt="2025-12-02T10:34:51.164" v="4" actId="478"/>
      <pc:docMkLst>
        <pc:docMk/>
      </pc:docMkLst>
      <pc:sldChg chg="modSp">
        <pc:chgData name="LAMIAE BEZZAZ" userId="f9bc3cc0-8e1c-4944-afa8-b4b36bbf20e1" providerId="ADAL" clId="{351B1414-0A45-4D91-93F9-A38718A1D031}" dt="2025-12-02T10:34:26.696" v="2" actId="255"/>
        <pc:sldMkLst>
          <pc:docMk/>
          <pc:sldMk cId="210958461" sldId="855"/>
        </pc:sldMkLst>
        <pc:spChg chg="mod">
          <ac:chgData name="LAMIAE BEZZAZ" userId="f9bc3cc0-8e1c-4944-afa8-b4b36bbf20e1" providerId="ADAL" clId="{351B1414-0A45-4D91-93F9-A38718A1D031}" dt="2025-12-02T10:34:26.696" v="2" actId="255"/>
          <ac:spMkLst>
            <pc:docMk/>
            <pc:sldMk cId="210958461" sldId="855"/>
            <ac:spMk id="3" creationId="{8105104F-861A-C4EF-A4B7-1DDA75FDEF93}"/>
          </ac:spMkLst>
        </pc:spChg>
      </pc:sldChg>
      <pc:sldChg chg="addSp delSp modSp delAnim">
        <pc:chgData name="LAMIAE BEZZAZ" userId="f9bc3cc0-8e1c-4944-afa8-b4b36bbf20e1" providerId="ADAL" clId="{351B1414-0A45-4D91-93F9-A38718A1D031}" dt="2025-12-02T10:34:43.622" v="3" actId="478"/>
        <pc:sldMkLst>
          <pc:docMk/>
          <pc:sldMk cId="618691706" sldId="873"/>
        </pc:sldMkLst>
        <pc:spChg chg="add mod">
          <ac:chgData name="LAMIAE BEZZAZ" userId="f9bc3cc0-8e1c-4944-afa8-b4b36bbf20e1" providerId="ADAL" clId="{351B1414-0A45-4D91-93F9-A38718A1D031}" dt="2025-12-02T10:34:43.622" v="3" actId="478"/>
          <ac:spMkLst>
            <pc:docMk/>
            <pc:sldMk cId="618691706" sldId="873"/>
            <ac:spMk id="5" creationId="{774F5F53-9131-42F1-BA08-54BDCFC7C324}"/>
          </ac:spMkLst>
        </pc:spChg>
        <pc:picChg chg="del">
          <ac:chgData name="LAMIAE BEZZAZ" userId="f9bc3cc0-8e1c-4944-afa8-b4b36bbf20e1" providerId="ADAL" clId="{351B1414-0A45-4D91-93F9-A38718A1D031}" dt="2025-12-02T10:34:43.622" v="3" actId="478"/>
          <ac:picMkLst>
            <pc:docMk/>
            <pc:sldMk cId="618691706" sldId="873"/>
            <ac:picMk id="2" creationId="{286FCCBD-0282-4EFB-9B14-2EAF601979DE}"/>
          </ac:picMkLst>
        </pc:picChg>
      </pc:sldChg>
      <pc:sldChg chg="delSp">
        <pc:chgData name="LAMIAE BEZZAZ" userId="f9bc3cc0-8e1c-4944-afa8-b4b36bbf20e1" providerId="ADAL" clId="{351B1414-0A45-4D91-93F9-A38718A1D031}" dt="2025-12-02T10:34:51.164" v="4" actId="478"/>
        <pc:sldMkLst>
          <pc:docMk/>
          <pc:sldMk cId="1043616971" sldId="875"/>
        </pc:sldMkLst>
        <pc:picChg chg="del">
          <ac:chgData name="LAMIAE BEZZAZ" userId="f9bc3cc0-8e1c-4944-afa8-b4b36bbf20e1" providerId="ADAL" clId="{351B1414-0A45-4D91-93F9-A38718A1D031}" dt="2025-12-02T10:34:51.164" v="4" actId="478"/>
          <ac:picMkLst>
            <pc:docMk/>
            <pc:sldMk cId="1043616971" sldId="875"/>
            <ac:picMk id="7" creationId="{62C8D748-0EC1-48CF-9F18-02DF337D01A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3424D3D9-EB55-03D6-8A45-FEDE24ED7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5095"/>
          <a:stretch>
            <a:fillRect/>
          </a:stretch>
        </p:blipFill>
        <p:spPr>
          <a:xfrm>
            <a:off x="0" y="1"/>
            <a:ext cx="917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25983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487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730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208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1569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96828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6250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13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8164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6115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052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190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5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6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9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1.mp4"/><Relationship Id="rId7" Type="http://schemas.openxmlformats.org/officeDocument/2006/relationships/image" Target="../media/image5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1.mp4"/><Relationship Id="rId9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2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3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4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5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6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5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5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9.mp4"/><Relationship Id="rId7" Type="http://schemas.openxmlformats.org/officeDocument/2006/relationships/image" Target="../media/image50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9.mp4"/><Relationship Id="rId9" Type="http://schemas.openxmlformats.org/officeDocument/2006/relationships/image" Target="../media/image27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1.png"/><Relationship Id="rId7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1.png"/><Relationship Id="rId7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1.png"/><Relationship Id="rId7" Type="http://schemas.openxmlformats.org/officeDocument/2006/relationships/image" Target="../media/image3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1.png"/><Relationship Id="rId7" Type="http://schemas.openxmlformats.org/officeDocument/2006/relationships/image" Target="../media/image3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7.gif"/><Relationship Id="rId5" Type="http://schemas.openxmlformats.org/officeDocument/2006/relationships/image" Target="../media/image2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69.png"/><Relationship Id="rId5" Type="http://schemas.openxmlformats.org/officeDocument/2006/relationships/image" Target="../media/image71.pn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72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72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77.png"/><Relationship Id="rId5" Type="http://schemas.openxmlformats.org/officeDocument/2006/relationships/image" Target="../media/image23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video" Target="../media/media3.mp4"/><Relationship Id="rId16" Type="http://schemas.openxmlformats.org/officeDocument/2006/relationships/image" Target="../media/image38.png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gif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5E0F63-F399-4BE0-B472-AEDEEFD52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867B838-C801-582E-901E-F5D4FDA38E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D49BA3-4EC0-8500-3C88-AA0996959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93" y="6044803"/>
            <a:ext cx="812539" cy="81253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E2388E3-8BE8-BA1A-B6B8-354BECAF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EABC9D30">
            <a:hlinkClick r:id="" action="ppaction://media"/>
            <a:extLst>
              <a:ext uri="{FF2B5EF4-FFF2-40B4-BE49-F238E27FC236}">
                <a16:creationId xmlns:a16="http://schemas.microsoft.com/office/drawing/2014/main" id="{E752DA6F-F582-4A01-A65D-4F1908A699A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5959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98C40-EF24-0DB3-2EDD-597518F1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EB570A9-09BF-7698-29F2-F32B142D0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341622"/>
            <a:ext cx="3613875" cy="662104"/>
          </a:xfrm>
        </p:spPr>
        <p:txBody>
          <a:bodyPr/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</a:t>
            </a:r>
            <a:r>
              <a:rPr kumimoji="0" lang="fr-MA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cour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ED77CD-9B2B-40CC-A6CB-39649424F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57" y="206100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F4FC5F-39C3-5E0A-4E71-0A72D92DE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5" y="6008723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A55B8CB-42C6-DCB8-A804-A903E316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02307DE2">
            <a:hlinkClick r:id="" action="ppaction://media"/>
            <a:extLst>
              <a:ext uri="{FF2B5EF4-FFF2-40B4-BE49-F238E27FC236}">
                <a16:creationId xmlns:a16="http://schemas.microsoft.com/office/drawing/2014/main" id="{50B761D9-5D67-45BB-935F-BF7DE803F6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1891731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233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27A3EE-7B8E-EF3A-A576-08603A51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B8F5F562-C9E6-B6E4-15A0-BF7B395CE2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124412"/>
            <a:ext cx="3613875" cy="662104"/>
          </a:xfrm>
        </p:spPr>
        <p:txBody>
          <a:bodyPr/>
          <a:lstStyle/>
          <a:p>
            <a:r>
              <a:rPr lang="fr-FR" dirty="0">
                <a:ln>
                  <a:noFill/>
                </a:ln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FR" dirty="0">
                <a:ln>
                  <a:noFill/>
                </a:ln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FR" dirty="0">
                <a:ln>
                  <a:noFill/>
                </a:ln>
                <a:solidFill>
                  <a:srgbClr val="424D7B"/>
                </a:solidFill>
                <a:latin typeface="Dosis SemiBold" pitchFamily="2" charset="0"/>
              </a:rPr>
              <a:t>couloir</a:t>
            </a:r>
            <a:endParaRPr lang="fr-FR" dirty="0">
              <a:solidFill>
                <a:srgbClr val="424D7B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7B2565-AE37-472B-A69D-804F1D5E6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06100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BF1BBD-5AF7-5C2B-CC51-B9951C85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4" y="6071784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98270362-15B3-B9DF-CB9A-1DBD5D0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BAC277EF">
            <a:hlinkClick r:id="" action="ppaction://media"/>
            <a:extLst>
              <a:ext uri="{FF2B5EF4-FFF2-40B4-BE49-F238E27FC236}">
                <a16:creationId xmlns:a16="http://schemas.microsoft.com/office/drawing/2014/main" id="{F302DCE4-D2E5-4D66-86A3-8A2FBE073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817" y="2112559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3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B23EF6-8C92-8086-847E-9FF37E2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A3CD471-C6B4-73E3-475E-EF70C8EA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2814" y="3179365"/>
            <a:ext cx="4069491" cy="662104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rgbClr val="FF0066"/>
                </a:solidFill>
                <a:latin typeface="Dosis "/>
              </a:rPr>
              <a:t>La</a:t>
            </a:r>
            <a:r>
              <a:rPr lang="fr-FR" dirty="0">
                <a:solidFill>
                  <a:srgbClr val="FF0066"/>
                </a:solidFill>
              </a:rPr>
              <a:t> </a:t>
            </a:r>
            <a:r>
              <a:rPr lang="fr-FR" dirty="0"/>
              <a:t>cantine</a:t>
            </a:r>
            <a:endParaRPr lang="fr-M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060C76-6068-4B6F-9974-1B5DAFCA0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80" y="2142417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6A7D0D-4D6C-C8C5-D2D4-45ECDE834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49" y="6040253"/>
            <a:ext cx="764413" cy="764413"/>
          </a:xfrm>
          <a:prstGeom prst="rect">
            <a:avLst/>
          </a:prstGeom>
        </p:spPr>
      </p:pic>
      <p:pic>
        <p:nvPicPr>
          <p:cNvPr id="2" name="CBB2463D">
            <a:hlinkClick r:id="" action="ppaction://media"/>
            <a:extLst>
              <a:ext uri="{FF2B5EF4-FFF2-40B4-BE49-F238E27FC236}">
                <a16:creationId xmlns:a16="http://schemas.microsoft.com/office/drawing/2014/main" id="{15293BA3-A594-46A2-8517-7DBEE33053B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1792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1112DA2B-9990-E80D-1EE9-5328774A0B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82063"/>
            <a:ext cx="3931982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  <a:latin typeface="Dosis "/>
              </a:rPr>
              <a:t>Une</a:t>
            </a:r>
            <a:r>
              <a:rPr lang="fr-FR" dirty="0">
                <a:cs typeface="Arial" panose="020B0604020202020204" pitchFamily="34" charset="0"/>
              </a:rPr>
              <a:t> classe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0A3902-7937-47CA-8EF7-A6FCFE250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45115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23DA930-029E-7E31-976A-B1DB1F599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4" y="5977192"/>
            <a:ext cx="764413" cy="764413"/>
          </a:xfrm>
          <a:prstGeom prst="rect">
            <a:avLst/>
          </a:prstGeom>
        </p:spPr>
      </p:pic>
      <p:pic>
        <p:nvPicPr>
          <p:cNvPr id="3" name="29658D58">
            <a:hlinkClick r:id="" action="ppaction://media"/>
            <a:extLst>
              <a:ext uri="{FF2B5EF4-FFF2-40B4-BE49-F238E27FC236}">
                <a16:creationId xmlns:a16="http://schemas.microsoft.com/office/drawing/2014/main" id="{85E680E0-DE88-4713-B3E9-F00654B8EE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699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995C977D-3533-C20C-0819-8EA14C629D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  <a:latin typeface="Dosis "/>
              </a:rPr>
              <a:t>La</a:t>
            </a:r>
            <a:r>
              <a:rPr lang="fr-FR" dirty="0">
                <a:cs typeface="Arial" panose="020B0604020202020204" pitchFamily="34" charset="0"/>
              </a:rPr>
              <a:t> clé 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3A6514-1C0D-44F1-867A-8C9C7FF1A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2935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61B60D-982B-F722-814E-06B77B024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79" y="6024488"/>
            <a:ext cx="764413" cy="764413"/>
          </a:xfrm>
          <a:prstGeom prst="rect">
            <a:avLst/>
          </a:prstGeom>
        </p:spPr>
      </p:pic>
      <p:pic>
        <p:nvPicPr>
          <p:cNvPr id="3" name="126718BD">
            <a:hlinkClick r:id="" action="ppaction://media"/>
            <a:extLst>
              <a:ext uri="{FF2B5EF4-FFF2-40B4-BE49-F238E27FC236}">
                <a16:creationId xmlns:a16="http://schemas.microsoft.com/office/drawing/2014/main" id="{8545DFA0-8FF5-46D0-A383-6FD5DBDD482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9812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57E7E011-C6A7-F147-D2FF-06A841BD4B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0234" y="3239999"/>
            <a:ext cx="4181766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  <a:latin typeface="Dosis "/>
              </a:rPr>
              <a:t>Une</a:t>
            </a:r>
            <a:r>
              <a:rPr lang="fr-FR" dirty="0">
                <a:cs typeface="Arial" panose="020B0604020202020204" pitchFamily="34" charset="0"/>
              </a:rPr>
              <a:t> cloche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E9015B-E4E7-4A44-9361-44DC29993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03051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1737" b="2320"/>
          <a:stretch>
            <a:fillRect/>
          </a:stretch>
        </p:blipFill>
        <p:spPr>
          <a:xfrm>
            <a:off x="1617042" y="2146433"/>
            <a:ext cx="2031268" cy="3465095"/>
          </a:xfrm>
        </p:spPr>
      </p:pic>
      <p:pic>
        <p:nvPicPr>
          <p:cNvPr id="4" name="FR_N2_P2_W1_Recap_01">
            <a:hlinkClick r:id="" action="ppaction://media"/>
            <a:extLst>
              <a:ext uri="{FF2B5EF4-FFF2-40B4-BE49-F238E27FC236}">
                <a16:creationId xmlns:a16="http://schemas.microsoft.com/office/drawing/2014/main" id="{DA2C2478-EA6D-4D81-B12C-1E9AC286C4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9371" t="2152" r="28791"/>
          <a:stretch/>
        </p:blipFill>
        <p:spPr>
          <a:xfrm>
            <a:off x="4672208" y="1549648"/>
            <a:ext cx="3526711" cy="4658664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7CDDF5-7B40-3AC3-ACD2-85026E518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12" y="6093587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98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71594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La cour – Le couloir – La cantine – Une classe – La clé – Une cloche.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B27AB9-300F-465E-AA68-78CB4F4A6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70" y="2037905"/>
            <a:ext cx="1558063" cy="17025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42" y="4320851"/>
            <a:ext cx="1558063" cy="17025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29" y="2037905"/>
            <a:ext cx="1558038" cy="17025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00" y="2037905"/>
            <a:ext cx="1558038" cy="170251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E2B7F-9A60-4D97-9B40-75191F9AE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4289565"/>
            <a:ext cx="1558038" cy="17025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29" y="4289565"/>
            <a:ext cx="1558062" cy="1702515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MA" dirty="0"/>
              <a:t>cour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</a:t>
            </a:r>
            <a:r>
              <a:rPr lang="fr-MA" dirty="0"/>
              <a:t>couloir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cantine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89719" y="6063797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clé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cloche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747079" y="6082503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classe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2175310"/>
            <a:ext cx="1530833" cy="3692556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C972CDC-EA90-8FCB-3CD8-5A19AD9B725D}"/>
              </a:ext>
            </a:extLst>
          </p:cNvPr>
          <p:cNvGrpSpPr/>
          <p:nvPr/>
        </p:nvGrpSpPr>
        <p:grpSpPr>
          <a:xfrm>
            <a:off x="5021953" y="1608119"/>
            <a:ext cx="3087569" cy="4641016"/>
            <a:chOff x="5021953" y="1608119"/>
            <a:chExt cx="3087569" cy="464101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40F8B4D-17B2-7618-323E-FD11ED182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53" y="4827146"/>
              <a:ext cx="1315045" cy="142198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39A94AB-BAD6-B1D5-98C5-53D65556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477" y="1608119"/>
              <a:ext cx="1315045" cy="142198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7E0F5D7-A862-A8BA-A324-85E784A2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53" y="3217632"/>
              <a:ext cx="1315045" cy="142198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F65EDDA-4DA7-2719-AE6E-0E6DAD33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53" y="1620119"/>
              <a:ext cx="1315045" cy="142198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8E3CD34-3036-B974-13BE-83D9333EA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477" y="3229632"/>
              <a:ext cx="1315045" cy="142198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1A1D822-F72B-2CD8-FE9B-FC036323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477" y="4827146"/>
              <a:ext cx="1315045" cy="1421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2E531-188A-7D34-6B67-20FCB144E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E8393F4-CE90-E023-BAEB-0B5B16627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0E7341D1-EF1C-24AB-C2E9-F33D5901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297C25-32F0-303B-0F2D-A026C9285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5" y="5945658"/>
            <a:ext cx="764413" cy="764413"/>
          </a:xfrm>
          <a:prstGeom prst="rect">
            <a:avLst/>
          </a:prstGeom>
        </p:spPr>
      </p:pic>
      <p:pic>
        <p:nvPicPr>
          <p:cNvPr id="2" name="30331419">
            <a:hlinkClick r:id="" action="ppaction://media"/>
            <a:extLst>
              <a:ext uri="{FF2B5EF4-FFF2-40B4-BE49-F238E27FC236}">
                <a16:creationId xmlns:a16="http://schemas.microsoft.com/office/drawing/2014/main" id="{E0221D26-38CF-4D20-8E9B-5002F8F44C2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31B774E-4F32-FCD7-4E54-40B81F9FCD13}"/>
              </a:ext>
            </a:extLst>
          </p:cNvPr>
          <p:cNvCxnSpPr>
            <a:cxnSpLocks/>
          </p:cNvCxnSpPr>
          <p:nvPr/>
        </p:nvCxnSpPr>
        <p:spPr>
          <a:xfrm>
            <a:off x="1052512" y="3429000"/>
            <a:ext cx="776288" cy="5695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5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1DE7B-7343-8824-8958-D2B91ADC6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F452B96-CEE1-6838-B655-9BB4B1AF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2291D8-D608-2F3A-6D6D-3AF5DCB1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78AC60CA-516F-272D-9A6B-70A915833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82064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</a:rPr>
              <a:t>Une</a:t>
            </a:r>
            <a:r>
              <a:rPr lang="fr-FR" dirty="0"/>
              <a:t> glace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7BF0E4-70D5-4671-87F8-95153B712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86" y="2245116"/>
            <a:ext cx="2503854" cy="2736000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7D54E01C-1DBF-EE37-675E-26E374844E71}"/>
              </a:ext>
            </a:extLst>
          </p:cNvPr>
          <p:cNvCxnSpPr>
            <a:cxnSpLocks/>
          </p:cNvCxnSpPr>
          <p:nvPr/>
        </p:nvCxnSpPr>
        <p:spPr>
          <a:xfrm>
            <a:off x="1035842" y="2859437"/>
            <a:ext cx="776288" cy="5695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1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ACED-BBBD-E9FF-D9A1-E9B48719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B86A26B-9A8A-EFBE-E53B-F38FC1FFC1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C92FF651-DF85-20C2-411F-5ABC2CFD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E850CDF-A662-4FFA-0618-EE9B7A526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6024490"/>
            <a:ext cx="764413" cy="764413"/>
          </a:xfrm>
          <a:prstGeom prst="rect">
            <a:avLst/>
          </a:prstGeom>
        </p:spPr>
      </p:pic>
      <p:pic>
        <p:nvPicPr>
          <p:cNvPr id="2" name="D92090E4">
            <a:hlinkClick r:id="" action="ppaction://media"/>
            <a:extLst>
              <a:ext uri="{FF2B5EF4-FFF2-40B4-BE49-F238E27FC236}">
                <a16:creationId xmlns:a16="http://schemas.microsoft.com/office/drawing/2014/main" id="{F49724FC-9FCE-4B1F-BE6B-00C536A803A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556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4BC0A-E504-6351-23E8-BA74DA87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9843FE8-3BEE-AF49-ED0A-D02FD42D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B0BCD9-919B-89DD-C020-E906820F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A9397C52-98FC-2705-1945-FC19CC8E27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71345"/>
            <a:ext cx="3613875" cy="662104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  <a:latin typeface="Dosis "/>
              </a:rPr>
              <a:t>Une</a:t>
            </a:r>
            <a:r>
              <a:rPr lang="fr-MA" dirty="0"/>
              <a:t> plante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EF36BA-3652-45ED-B1C9-7F1676044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34397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A99D8-1FCB-5D73-5652-0E684CB4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F8477E4-3743-1DEC-FFAA-DDE0ADD36C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90AB81D-4070-B16E-B604-DF952F64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DD2D20-C948-A2BA-8FFB-2D7B6E431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6056018"/>
            <a:ext cx="764413" cy="764413"/>
          </a:xfrm>
          <a:prstGeom prst="rect">
            <a:avLst/>
          </a:prstGeom>
        </p:spPr>
      </p:pic>
      <p:pic>
        <p:nvPicPr>
          <p:cNvPr id="2" name="7DAB2CFF">
            <a:hlinkClick r:id="" action="ppaction://media"/>
            <a:extLst>
              <a:ext uri="{FF2B5EF4-FFF2-40B4-BE49-F238E27FC236}">
                <a16:creationId xmlns:a16="http://schemas.microsoft.com/office/drawing/2014/main" id="{4F4E4113-8B03-48C2-90C8-ABD212C1E58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8759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D12A0C5-6862-2BBE-DBAA-F0E284EE28EB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F6D421-2FD0-0D89-15EB-F455CD0A65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D7842-F6D6-EB3C-1559-3FAD8335C9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EB78C492-3581-307A-29A3-9B8B16A8BC2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BA37-9DCF-2698-35C1-5F0D1BDAA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EB39AD7-E5B1-8265-79BE-D76BBB1CF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241AF3-0062-117E-37DB-6C8E942B4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EA6E3DCE-9CDD-66E2-3660-C1F0E7CFD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9987" y="3313595"/>
            <a:ext cx="4219177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  <a:latin typeface="Dosis "/>
              </a:rPr>
              <a:t>Une</a:t>
            </a:r>
            <a:r>
              <a:rPr lang="fr-FR" dirty="0"/>
              <a:t> plume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E79B88-0920-45E3-A092-33D2CE314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02" y="2276647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9AD1-350A-1B13-10AA-50C7693F2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5082C9E-74DF-965D-469C-2BF39BCC6F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38574C6F-829E-3E32-18F9-CA75CCB3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8D629ED-8798-187E-D450-E901A0647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17" y="6024489"/>
            <a:ext cx="764413" cy="764413"/>
          </a:xfrm>
          <a:prstGeom prst="rect">
            <a:avLst/>
          </a:prstGeom>
        </p:spPr>
      </p:pic>
      <p:pic>
        <p:nvPicPr>
          <p:cNvPr id="2" name="0624278E">
            <a:hlinkClick r:id="" action="ppaction://media"/>
            <a:extLst>
              <a:ext uri="{FF2B5EF4-FFF2-40B4-BE49-F238E27FC236}">
                <a16:creationId xmlns:a16="http://schemas.microsoft.com/office/drawing/2014/main" id="{42378963-F7AA-460B-9BCE-6CF75AAEF43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0774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8BEE-CDB3-7C44-6EC9-89BFD465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4043A0E-1BFA-AA21-F7B0-6EDC81E9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B84194-696A-A4B1-19FC-A878C418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D6DB94DC-4DBB-8F77-EF37-C55579DA7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sz="4800" dirty="0">
                <a:solidFill>
                  <a:srgbClr val="FF0066"/>
                </a:solidFill>
                <a:latin typeface="Dosis "/>
              </a:rPr>
              <a:t>La</a:t>
            </a:r>
            <a:r>
              <a:rPr lang="fr-FR" sz="4800" dirty="0"/>
              <a:t> plage </a:t>
            </a:r>
            <a:endParaRPr lang="fr-MA" sz="4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DD2C3D-F07B-4733-866A-82753908F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87" y="222935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BAB84-E703-DDF9-DB41-04D177662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DB2836-D446-EFED-C2CE-921D523DFE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7541494-EF1E-CBCC-DA35-7B31623C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B2F208B-871E-CB38-B7C7-7A568B7DC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49" y="6071783"/>
            <a:ext cx="764413" cy="764413"/>
          </a:xfrm>
          <a:prstGeom prst="rect">
            <a:avLst/>
          </a:prstGeom>
        </p:spPr>
      </p:pic>
      <p:pic>
        <p:nvPicPr>
          <p:cNvPr id="9" name="3E23378A">
            <a:hlinkClick r:id="" action="ppaction://media"/>
            <a:extLst>
              <a:ext uri="{FF2B5EF4-FFF2-40B4-BE49-F238E27FC236}">
                <a16:creationId xmlns:a16="http://schemas.microsoft.com/office/drawing/2014/main" id="{FF265CB6-4DAD-456C-A1A5-DFC5B024C0C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689" y="2160588"/>
            <a:ext cx="7038622" cy="3959225"/>
          </a:xfrm>
        </p:spPr>
      </p:pic>
    </p:spTree>
    <p:extLst>
      <p:ext uri="{BB962C8B-B14F-4D97-AF65-F5344CB8AC3E}">
        <p14:creationId xmlns:p14="http://schemas.microsoft.com/office/powerpoint/2010/main" val="33113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3FBDC-813E-5224-C972-09C9F6D90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B0FC3A9-8F39-4FF0-9CAF-9ED30974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37FA5A-D931-4F57-AD89-B5519E3B8A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8105104F-861A-C4EF-A4B7-1DDA75FDEF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523" y="3250533"/>
            <a:ext cx="3613875" cy="662104"/>
          </a:xfrm>
        </p:spPr>
        <p:txBody>
          <a:bodyPr/>
          <a:lstStyle/>
          <a:p>
            <a:r>
              <a:rPr lang="fr-FR" dirty="0">
                <a:ln>
                  <a:noFill/>
                </a:ln>
                <a:solidFill>
                  <a:srgbClr val="FF0066"/>
                </a:solidFill>
                <a:latin typeface="Dosis" panose="020B0604020202020204" charset="0"/>
              </a:rPr>
              <a:t>Une</a:t>
            </a:r>
            <a:r>
              <a:rPr lang="fr-FR" dirty="0">
                <a:cs typeface="Arial" panose="020B0604020202020204" pitchFamily="34" charset="0"/>
              </a:rPr>
              <a:t> flûte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0D340C-918E-4A85-9A83-C20F6FEBA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90" y="2213585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58E4B-29C3-5B20-EBD7-D8E160FD9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8FFFA22-CC74-FA74-5496-584339739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1A4CB91E-C7B7-1714-093B-B3F2DDC2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1108D7-1FD0-E594-F1FD-F47BA552A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51" y="6071784"/>
            <a:ext cx="764413" cy="764413"/>
          </a:xfrm>
          <a:prstGeom prst="rect">
            <a:avLst/>
          </a:prstGeom>
        </p:spPr>
      </p:pic>
      <p:pic>
        <p:nvPicPr>
          <p:cNvPr id="2" name="78EA1DF4">
            <a:hlinkClick r:id="" action="ppaction://media"/>
            <a:extLst>
              <a:ext uri="{FF2B5EF4-FFF2-40B4-BE49-F238E27FC236}">
                <a16:creationId xmlns:a16="http://schemas.microsoft.com/office/drawing/2014/main" id="{916A14F3-B3AB-442C-8F72-F969CB7DA21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186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AD6C-4552-D784-C607-D7277331F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FB4786B-6581-81F4-E57A-5E03ACFD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864BA6-E9FA-8F8C-9BC8-1A02EA1D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C7282471-C134-BFDA-5D98-EA2A4B56A2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8564" y="3297829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FR" dirty="0"/>
              <a:t> blé</a:t>
            </a:r>
            <a:endParaRPr lang="f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528BF4-EEAF-4D8E-A540-936167220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60881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1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3B334EDE-CB16-CC9F-0E5A-78BDBEAB7C36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89"/>
          <a:stretch>
            <a:fillRect/>
          </a:stretch>
        </p:blipFill>
        <p:spPr>
          <a:xfrm>
            <a:off x="1463040" y="2316386"/>
            <a:ext cx="2030616" cy="3545398"/>
          </a:xfrm>
        </p:spPr>
      </p:pic>
      <p:pic>
        <p:nvPicPr>
          <p:cNvPr id="4" name="FR_N2_P2_W1_Recap_02">
            <a:hlinkClick r:id="" action="ppaction://media"/>
            <a:extLst>
              <a:ext uri="{FF2B5EF4-FFF2-40B4-BE49-F238E27FC236}">
                <a16:creationId xmlns:a16="http://schemas.microsoft.com/office/drawing/2014/main" id="{526A0844-9511-40CA-A3F5-BB59B7CE92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8795" t="2194" r="29013"/>
          <a:stretch/>
        </p:blipFill>
        <p:spPr>
          <a:xfrm>
            <a:off x="4459266" y="1550982"/>
            <a:ext cx="3730124" cy="468698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33" y="608324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63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glace – Une plante – Une plume – La plage – Une flûte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Le blé.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59" y="4234309"/>
            <a:ext cx="1603882" cy="17525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07" y="4234309"/>
            <a:ext cx="1603882" cy="17525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07" y="1718551"/>
            <a:ext cx="1603882" cy="17525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59" y="1713579"/>
            <a:ext cx="1603882" cy="17525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56" y="1718551"/>
            <a:ext cx="1603882" cy="175258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60" y="4240483"/>
            <a:ext cx="1603879" cy="1752583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glace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plante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plume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/>
              <a:t>flûte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blé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plage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7E873FF-96DF-0EDF-EAF6-CD1F643834FC}"/>
              </a:ext>
            </a:extLst>
          </p:cNvPr>
          <p:cNvCxnSpPr/>
          <p:nvPr/>
        </p:nvCxnSpPr>
        <p:spPr>
          <a:xfrm>
            <a:off x="1115878" y="2076773"/>
            <a:ext cx="681925" cy="4649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5846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0ABA818-9A54-42A0-B821-162D3192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40" y="2320266"/>
            <a:ext cx="1680831" cy="291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5E3E63-8744-48BF-8CF5-3F71F6B31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14" y="2320266"/>
            <a:ext cx="1753245" cy="2916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CDF4F9-3EC9-4FDB-9340-36E3765F6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92" y="2298569"/>
            <a:ext cx="1753245" cy="291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0E51DA-097F-49C1-A9EF-BA3C504A1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222" y="2298569"/>
            <a:ext cx="1753245" cy="29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73B4AD-A0E9-4E84-9566-5D6E13EC5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164" y="2298569"/>
            <a:ext cx="1680831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glace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885F1F8-FF7E-E038-926C-E76E84CE9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07" y="4980636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CFA6D8B-094F-7FCC-AADD-FE93E10EF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3305" y="4922468"/>
            <a:ext cx="452094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2E37F6-12B8-427B-848B-04A21EE12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902" y="4980636"/>
            <a:ext cx="452093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E1B43D-03B3-4E16-A174-7823F4605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97" y="2769885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463BC6-4D7C-469D-AA4F-27CC988E9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49" y="2764913"/>
            <a:ext cx="1746112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1AA664-B420-48B9-91C0-43568CDD79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46" y="2769885"/>
            <a:ext cx="174611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C38F-20A4-D3D8-2495-D912C7F4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90A4C4F-E80B-4E4B-86AE-38DA7375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flûte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3C6ABC4-E07B-D9E2-50F2-9C9B79EFFA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C304112A-17EA-CD93-06FD-142726867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67" y="4508013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9F7BB6-8BD1-4490-0F3F-E115E3EDB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3" y="4508013"/>
            <a:ext cx="452094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98EE51-3027-9D2D-9733-A820CB045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646" y="4508013"/>
            <a:ext cx="452093" cy="5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1D8F2B-D405-4074-81B2-486D3B13F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69" y="2468826"/>
            <a:ext cx="1746112" cy="19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F8FAE5-00FB-4998-9E1A-BD49B90EC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17" y="2468826"/>
            <a:ext cx="17461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92C14C-0C35-4CB2-A075-99A0FBE90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70" y="2475000"/>
            <a:ext cx="1746109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61B44-90DB-AE6F-CAB0-A67831DA4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B36FE14-74F5-ACA7-6983-606AC915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5A9DFD-227B-FCF5-CB4A-7C9CA6C65D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B0FEA556-E330-9D8F-89B6-2227176A9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0" y="4617707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1C325FF-1564-B4ED-6730-A20A147DE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2686" y="4617707"/>
            <a:ext cx="452094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F60022-5CE1-0984-5B6B-68BACC4C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0655" y="4617707"/>
            <a:ext cx="452093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7F2103-E125-4BB6-9578-F471A2546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77" y="2475000"/>
            <a:ext cx="1746113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941C23-D3CD-4E8B-B3B6-E2CACD9FB7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35" y="2475000"/>
            <a:ext cx="1746085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B49600-52B1-44AC-8E4C-669178455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06" y="2475000"/>
            <a:ext cx="174608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D0F4E-B76F-46EE-5661-1E2854E4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AA794D4-29C3-FB20-0B93-00EE3178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clé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4962D6-2D01-2951-B61B-1A75544E80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D6922AD-7D35-2E7C-4109-31BCCB0A4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53" y="4691368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A183685-1852-6777-8867-85364191A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848" y="4689425"/>
            <a:ext cx="452094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FFB97C-74A8-53CE-D94B-8A1904074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2000" y="4689425"/>
            <a:ext cx="452093" cy="5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424C94E-A064-4642-8839-D0E338C35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52" y="2589994"/>
            <a:ext cx="1746113" cy="19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F000B8-B09B-4D3D-947B-7F5973B5B4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80" y="2558708"/>
            <a:ext cx="1746085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00203C-0F73-4B2C-8FFD-C7A0EBFC4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39" y="2558708"/>
            <a:ext cx="174611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131EF-05E6-CCE8-5F72-39B198F32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2184F-ABBF-1408-4790-23482FF1B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CF0A-53B4-E6D9-BF0A-31AB6D10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8318F-A9F0-8328-6F2E-66F25B16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2EBE2A7-EE82-4C77-A657-3C78D3FEC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43" y="3109946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425164-D5BC-4CD9-A86E-71FA8ABC4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71" y="3078660"/>
            <a:ext cx="1746085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FBBD5C8-3535-4617-90CC-8D5550140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43" y="3109946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D9574C-9434-45F9-97C4-7217DC48B8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52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CF0A-53B4-E6D9-BF0A-31AB6D10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8318F-A9F0-8328-6F2E-66F25B16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09A113-0A76-4170-8177-6D5DCF1D1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46" y="2851518"/>
            <a:ext cx="1746085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9AC292-A26B-4A89-A5ED-76C21F46C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69" y="2851518"/>
            <a:ext cx="1746085" cy="190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BEBA0C-5B2A-4DAF-8BF0-989386C3C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44" y="2851518"/>
            <a:ext cx="1746112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DA13C7-BDA4-4C9A-8642-4F0669228D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79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CF0A-53B4-E6D9-BF0A-31AB6D10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8318F-A9F0-8328-6F2E-66F25B16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81BE2B-58C6-4097-8B39-D21F4622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97" y="2769885"/>
            <a:ext cx="1746112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7AB34A-3FF0-4601-ADC2-1C04F63C5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05" y="2769885"/>
            <a:ext cx="1746112" cy="190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120149-9D16-4BC9-9F61-7E695A165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86" y="2769885"/>
            <a:ext cx="1746115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B21BC1-B152-4144-9A82-74A57C6894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04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93DCA-AF27-D1AF-C038-5E1BA4CC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3E62C-D467-9FCC-E55E-43841D9D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un jeu. Qu’est-ce qu’on dit : un clé ou une clé ? 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570EC-1EA7-3330-6409-DE2F726D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6546B5DE-E8D5-02DA-5BD1-AEF855709CAA}"/>
              </a:ext>
            </a:extLst>
          </p:cNvPr>
          <p:cNvSpPr txBox="1">
            <a:spLocks/>
          </p:cNvSpPr>
          <p:nvPr/>
        </p:nvSpPr>
        <p:spPr>
          <a:xfrm>
            <a:off x="1095466" y="4217647"/>
            <a:ext cx="6585196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/ Une          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lé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E4EEFC-85DA-423B-9919-E3CFBCC8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50" y="1985647"/>
            <a:ext cx="2042627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0B3A-30BE-6639-F78E-479EEAE8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17EB0-58DF-888F-C73B-74EBE397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une clé. </a:t>
            </a: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586E6589-180B-B97D-4B81-E673097029C3}"/>
              </a:ext>
            </a:extLst>
          </p:cNvPr>
          <p:cNvSpPr txBox="1">
            <a:spLocks/>
          </p:cNvSpPr>
          <p:nvPr/>
        </p:nvSpPr>
        <p:spPr>
          <a:xfrm>
            <a:off x="2682838" y="4523647"/>
            <a:ext cx="5250390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Une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clé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6ADC1F-2A34-44BB-9EF4-270B93A0D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86" y="2291647"/>
            <a:ext cx="2042627" cy="223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1471A1-959F-466E-BA03-6DF3A2B59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-Syllabes et mots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Syllabes et mots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Graphème – </a:t>
            </a:r>
            <a:r>
              <a:rPr lang="fr-FR" dirty="0"/>
              <a:t> </a:t>
            </a:r>
            <a:r>
              <a:rPr lang="fr-FR" dirty="0" err="1"/>
              <a:t>bl</a:t>
            </a:r>
            <a:r>
              <a:rPr lang="fr-FR" dirty="0"/>
              <a:t> – cl – </a:t>
            </a:r>
            <a:r>
              <a:rPr lang="fr-FR" dirty="0" err="1"/>
              <a:t>fl</a:t>
            </a:r>
            <a:r>
              <a:rPr lang="fr-FR" dirty="0"/>
              <a:t> – </a:t>
            </a:r>
            <a:r>
              <a:rPr lang="fr-FR" dirty="0" err="1"/>
              <a:t>gl</a:t>
            </a:r>
            <a:r>
              <a:rPr lang="fr-FR" dirty="0"/>
              <a:t> – pl.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Graphème – </a:t>
            </a:r>
            <a:r>
              <a:rPr lang="fr-FR" dirty="0"/>
              <a:t> </a:t>
            </a:r>
            <a:r>
              <a:rPr lang="fr-FR" dirty="0" err="1"/>
              <a:t>bl</a:t>
            </a:r>
            <a:r>
              <a:rPr lang="fr-FR" dirty="0"/>
              <a:t> – cl – </a:t>
            </a:r>
            <a:r>
              <a:rPr lang="fr-FR" dirty="0" err="1"/>
              <a:t>fl</a:t>
            </a:r>
            <a:r>
              <a:rPr lang="fr-FR" dirty="0"/>
              <a:t> – </a:t>
            </a:r>
            <a:r>
              <a:rPr lang="fr-FR" dirty="0" err="1"/>
              <a:t>gl</a:t>
            </a:r>
            <a:r>
              <a:rPr lang="fr-FR" dirty="0"/>
              <a:t> – pl.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7070FC3-8C03-D558-93D9-18F8C597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25" name="Espace réservé du texte 55">
            <a:extLst>
              <a:ext uri="{FF2B5EF4-FFF2-40B4-BE49-F238E27FC236}">
                <a16:creationId xmlns:a16="http://schemas.microsoft.com/office/drawing/2014/main" id="{14B5632B-797E-DC93-218A-43DC8C5B3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90CFDAE-F4B4-9466-2A51-0695DF6E412B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1" name="Organigramme : Terminateur 30">
            <a:extLst>
              <a:ext uri="{FF2B5EF4-FFF2-40B4-BE49-F238E27FC236}">
                <a16:creationId xmlns:a16="http://schemas.microsoft.com/office/drawing/2014/main" id="{33B2A3A9-22AB-2980-85D6-48471EAFCB23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35B3C30-3D04-30DB-1DB4-9C91D21D86CB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671A1F1-1C2C-6B73-6C67-CF31A70BB821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9F98BE-1018-0E66-0D4B-B4E30F577A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7DD914-0A8A-6935-51C4-A9068F683B1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CC1A4-C05B-393F-1213-A9B17C3245B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414AD9DD-055B-3311-BD24-74EB99B7720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5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C1909-9D47-4F0D-4AE9-D0B8D848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3C41-9A96-993F-2FE1-A0BD5FE4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52677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dit : un couloir ou une couloir ? 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0B904A-ECCD-4E97-0D85-9D52405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6E682C3-15D6-9988-F4D2-9E9D97B4F84F}"/>
              </a:ext>
            </a:extLst>
          </p:cNvPr>
          <p:cNvSpPr txBox="1">
            <a:spLocks/>
          </p:cNvSpPr>
          <p:nvPr/>
        </p:nvSpPr>
        <p:spPr>
          <a:xfrm>
            <a:off x="1045661" y="4417387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/ Une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couloir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219798-B39C-4DDD-9BB2-75AD9BE74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05" y="2185387"/>
            <a:ext cx="204259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3AC9-2F32-1F25-727C-93432E70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BC384-90A9-5838-8D70-877AF89B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 couloir. </a:t>
            </a:r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5ED36846-CA2B-2CAB-4FBD-65777778BC32}"/>
              </a:ext>
            </a:extLst>
          </p:cNvPr>
          <p:cNvSpPr txBox="1">
            <a:spLocks/>
          </p:cNvSpPr>
          <p:nvPr/>
        </p:nvSpPr>
        <p:spPr>
          <a:xfrm>
            <a:off x="541165" y="4421348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ctr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couloir. 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030E97-A3E3-4F95-BEA0-C259AE1A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05" y="2185387"/>
            <a:ext cx="2042590" cy="223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70AD9D-223E-4E3A-A6C2-479CBFE2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6E7B5E4-F86A-0B30-6385-6B553F300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83395" y="2554809"/>
            <a:ext cx="5485401" cy="756000"/>
          </a:xfrm>
        </p:spPr>
        <p:txBody>
          <a:bodyPr/>
          <a:lstStyle/>
          <a:p>
            <a:r>
              <a:rPr lang="fr-FR" dirty="0"/>
              <a:t>La cour – Le couloir – La cantine – Une classe – La clé – Une cloche.</a:t>
            </a:r>
          </a:p>
          <a:p>
            <a:r>
              <a:rPr lang="fr-FR" dirty="0"/>
              <a:t>Une glace – Une plante – Une plume – La plage – Une flûte – Le blé.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755E69F-F72D-301D-09C7-6C0FB609A17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0D54A2-0CA2-BC84-3919-5188333CD8D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1688A7-F516-F526-4B59-C00546B483F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10F86BB0-9044-044B-AAF3-FAF382DF437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D72C36AC-E9A5-7450-9C44-C4AE341E8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E499904-0C25-8139-B902-4A6A00BA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B0B69F-33DB-468C-B2BC-36A00DA12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600390" y="1746985"/>
            <a:ext cx="594322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8E31A6-878F-4B83-9456-116C1AF219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2822029" y="1712695"/>
            <a:ext cx="572798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DD11F0-64B2-4A18-BD87-3486E5F7F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2822029" y="1712695"/>
            <a:ext cx="572798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B0C1-0799-FEEC-7318-13CBEB2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C8DB642-3AE9-3BEE-D2A8-A45BAA00DC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3B05947A-EA03-8315-F29F-0ECD58F8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EC6B5BC-B337-4096-ADEE-DA324B35C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77" y="5989299"/>
            <a:ext cx="764413" cy="764413"/>
          </a:xfrm>
          <a:prstGeom prst="rect">
            <a:avLst/>
          </a:prstGeom>
        </p:spPr>
      </p:pic>
      <p:pic>
        <p:nvPicPr>
          <p:cNvPr id="2" name="621B510F">
            <a:hlinkClick r:id="" action="ppaction://media"/>
            <a:extLst>
              <a:ext uri="{FF2B5EF4-FFF2-40B4-BE49-F238E27FC236}">
                <a16:creationId xmlns:a16="http://schemas.microsoft.com/office/drawing/2014/main" id="{1DFD78ED-F4F5-47BB-BD35-4B33CD158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1" y="1891553"/>
            <a:ext cx="7080948" cy="40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Majd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4F577B-7EAD-D1EC-43E3-A3F53E8C7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027963-529A-4129-8B25-D1A079D376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2822029" y="1712695"/>
            <a:ext cx="572798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B0C1-0799-FEEC-7318-13CBEB2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C8DB642-3AE9-3BEE-D2A8-A45BAA00DC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3B05947A-EA03-8315-F29F-0ECD58F8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EC6B5BC-B337-4096-ADEE-DA324B35C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43" y="6005065"/>
            <a:ext cx="764413" cy="764413"/>
          </a:xfrm>
          <a:prstGeom prst="rect">
            <a:avLst/>
          </a:prstGeom>
        </p:spPr>
      </p:pic>
      <p:pic>
        <p:nvPicPr>
          <p:cNvPr id="5" name="621B510F">
            <a:hlinkClick r:id="" action="ppaction://media"/>
            <a:extLst>
              <a:ext uri="{FF2B5EF4-FFF2-40B4-BE49-F238E27FC236}">
                <a16:creationId xmlns:a16="http://schemas.microsoft.com/office/drawing/2014/main" id="{2D2A7F76-987C-4EBB-A55C-3237283D7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1" y="1891553"/>
            <a:ext cx="7080948" cy="40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988F96-653D-48CF-9A81-AC7D50CFF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DEBC9B86-58A6-E84E-B0D4-3F52F1057EE1}"/>
              </a:ext>
            </a:extLst>
          </p:cNvPr>
          <p:cNvSpPr txBox="1">
            <a:spLocks/>
          </p:cNvSpPr>
          <p:nvPr/>
        </p:nvSpPr>
        <p:spPr>
          <a:xfrm>
            <a:off x="2108604" y="2520000"/>
            <a:ext cx="5482572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cour – Le couloir – La cantine – Une classe – La clé – Une cloche</a:t>
            </a:r>
          </a:p>
          <a:p>
            <a:r>
              <a:rPr lang="fr-FR" dirty="0"/>
              <a:t>Une glace – Une plante – Une plume – La plage – Une flûte – Le blé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FE35C4-145F-6738-A1CC-5AC4FD3BD7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4DDDA2-47B1-BBC8-2C60-1F89D0950FE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57BDBB-B0C3-DFCC-071C-38F5144E91C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46FBB6B1-F003-0AEB-88B9-1074CD76B1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F7C1932-6ECE-6B47-139C-5C4D4F2564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trouvent Dina et Rami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88F96-653D-48CF-9A81-AC7D50CF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62F4DB-5ED4-443B-A633-433FE5721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12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E2945-8E6E-B7DB-C5A4-AF3A79642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89E7D43-B818-A879-0467-04CF928B1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mange Dina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904F1B-A559-1D5D-C922-91487176A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BAE3E6-C45B-CDEE-0F91-72EC055F43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562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vois-tu sur le chapeau de Dina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88F96-653D-48CF-9A81-AC7D50CF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348AF8-ECCA-4785-9008-E84E82E9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61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Rami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88F96-653D-48CF-9A81-AC7D50CF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3D807B-E578-4A8D-BB92-FD58FE9194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90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55CA00-13B4-4A13-BB04-7A4B890D4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ADB3A8-250D-B12A-907C-1F4AEC6A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5EBE78-D46A-6E44-3FB8-10586136E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6678453A-AD05-E2D8-8A59-9D3EBD738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173B536-B8DF-23E8-A9DB-4991994579D5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C4740DC-4B2E-9601-955B-47C4EE658483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30FF6CCA-2F46-3DEE-46B7-D46D03543440}"/>
              </a:ext>
            </a:extLst>
          </p:cNvPr>
          <p:cNvSpPr txBox="1">
            <a:spLocks/>
          </p:cNvSpPr>
          <p:nvPr/>
        </p:nvSpPr>
        <p:spPr>
          <a:xfrm>
            <a:off x="2075282" y="2522109"/>
            <a:ext cx="554285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cour – Le couloir – La cantine – Une classe – La clé – Une cloche</a:t>
            </a:r>
          </a:p>
          <a:p>
            <a:r>
              <a:rPr lang="fr-FR" dirty="0"/>
              <a:t>Une glace – Une plante – Une plume – La plage – Une flûte – Le blé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D908DC-768F-ABEE-12AA-034670A454C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D0D575-244D-5F96-17A8-0403E9C97B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D0EC52-A8F6-8A00-7360-67771713C1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9D8181D-5862-80BC-9768-5A9417BF51B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4AA5105-75E0-5CA5-6E4C-0E326685A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35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34.  Vous allez faire cette activité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991CD7-D093-4699-A1AD-49BD30A2B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510" y="1452282"/>
            <a:ext cx="3144233" cy="50292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DC2E1F4-B61D-42E7-B329-9E1AFA7CC62F}"/>
              </a:ext>
            </a:extLst>
          </p:cNvPr>
          <p:cNvSpPr/>
          <p:nvPr/>
        </p:nvSpPr>
        <p:spPr>
          <a:xfrm>
            <a:off x="3058510" y="2017986"/>
            <a:ext cx="3144233" cy="4371410"/>
          </a:xfrm>
          <a:prstGeom prst="roundRect">
            <a:avLst>
              <a:gd name="adj" fmla="val 855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ED4CC77-2AB6-47DB-A83E-338DF5C6D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81" y="1524105"/>
            <a:ext cx="3144233" cy="50292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révisez le vocabulaire sur le livret.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6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7CD71C9-F91F-2163-64E1-4F061878D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D402C64-B576-4955-A902-619B366DBA39}"/>
              </a:ext>
            </a:extLst>
          </p:cNvPr>
          <p:cNvSpPr/>
          <p:nvPr/>
        </p:nvSpPr>
        <p:spPr>
          <a:xfrm>
            <a:off x="3921503" y="2099124"/>
            <a:ext cx="2967990" cy="4270031"/>
          </a:xfrm>
          <a:prstGeom prst="roundRect">
            <a:avLst>
              <a:gd name="adj" fmla="val 855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99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 avec nos amis Majd et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Nada-Wave">
            <a:hlinkClick r:id="" action="ppaction://media"/>
            <a:extLst>
              <a:ext uri="{FF2B5EF4-FFF2-40B4-BE49-F238E27FC236}">
                <a16:creationId xmlns:a16="http://schemas.microsoft.com/office/drawing/2014/main" id="{D241DEE4-1339-7241-C2D4-F21E7C487811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D5CF659-C92F-4FE5-690C-B875E222DE2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B47B5-A494-9879-ED87-26957565B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9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C761AFED-4A1E-6F38-E47C-80C1AFC8B359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610" b="1509"/>
          <a:stretch>
            <a:fillRect/>
          </a:stretch>
        </p:blipFill>
        <p:spPr>
          <a:xfrm>
            <a:off x="1066806" y="2125453"/>
            <a:ext cx="1955389" cy="3367569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B1F82C-A177-757C-3AF2-27E51833E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34" y="1702674"/>
            <a:ext cx="1197366" cy="13083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35E8BB-346B-E751-BB16-FBAADA4EE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86" y="3048319"/>
            <a:ext cx="1197366" cy="13083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4FD35B-6347-DAD6-6BFC-D8F498B9DF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85" y="1702674"/>
            <a:ext cx="1197347" cy="1308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AC84BF-CE45-1960-CE5E-31479B0057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84" y="1702674"/>
            <a:ext cx="1197347" cy="13083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DDC013-2726-33DD-D9D2-9118B3C4B1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85" y="3017033"/>
            <a:ext cx="1197347" cy="13083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83C381-F083-2FB0-67B1-9D60C7461A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50" y="3017033"/>
            <a:ext cx="1197365" cy="13083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AACA92D-EAAE-2ACE-3E93-3A1A3025B8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11" y="4492747"/>
            <a:ext cx="1197365" cy="13083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E3A8F3E-E92D-7573-C41F-1749912852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84" y="4501137"/>
            <a:ext cx="1197365" cy="13083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9738783-8B4A-8390-5738-326440899F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96" y="1739942"/>
            <a:ext cx="1197365" cy="130837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BE99337-5B77-D783-62DF-681AAF950B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95" y="3048319"/>
            <a:ext cx="1197365" cy="13083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9E2C6EE-F9B8-11AA-6F1F-E9FE747F41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46" y="4451025"/>
            <a:ext cx="1197365" cy="130837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8A9A4B-71B8-02FF-8A18-7BCB962916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69" y="4501137"/>
            <a:ext cx="1197363" cy="13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des noms masculins et des noms féminins.  « couloir » est un nom masculin. « cour » est un nom féminin.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47289BD-1569-E508-DF0E-CF0F6AAAD254}"/>
              </a:ext>
            </a:extLst>
          </p:cNvPr>
          <p:cNvSpPr txBox="1">
            <a:spLocks/>
          </p:cNvSpPr>
          <p:nvPr/>
        </p:nvSpPr>
        <p:spPr>
          <a:xfrm>
            <a:off x="2038842" y="4457760"/>
            <a:ext cx="3098339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200" b="1" dirty="0">
                <a:solidFill>
                  <a:srgbClr val="5B9BD5">
                    <a:lumMod val="75000"/>
                  </a:srgbClr>
                </a:solidFill>
                <a:latin typeface="Dosis SemiBold" pitchFamily="2" charset="0"/>
              </a:rPr>
              <a:t>Le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couloir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48DFCF79-F308-E79C-0C9C-D9359DEEBA16}"/>
              </a:ext>
            </a:extLst>
          </p:cNvPr>
          <p:cNvSpPr txBox="1">
            <a:spLocks/>
          </p:cNvSpPr>
          <p:nvPr/>
        </p:nvSpPr>
        <p:spPr>
          <a:xfrm>
            <a:off x="4419503" y="4444437"/>
            <a:ext cx="386302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200" b="1" dirty="0">
                <a:solidFill>
                  <a:srgbClr val="DB03A2"/>
                </a:solidFill>
                <a:latin typeface="Dosis SemiBold" pitchFamily="2" charset="0"/>
              </a:rPr>
              <a:t>La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cour</a:t>
            </a:r>
          </a:p>
        </p:txBody>
      </p:sp>
      <p:pic>
        <p:nvPicPr>
          <p:cNvPr id="15" name="Image 14" descr="Une image contenant symbole, cercle, logo&#10;&#10;Description générée automatiquement">
            <a:extLst>
              <a:ext uri="{FF2B5EF4-FFF2-40B4-BE49-F238E27FC236}">
                <a16:creationId xmlns:a16="http://schemas.microsoft.com/office/drawing/2014/main" id="{E281C51C-2466-5B99-F1FA-4D3971C2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58" y="5059619"/>
            <a:ext cx="681546" cy="664601"/>
          </a:xfrm>
          <a:prstGeom prst="rect">
            <a:avLst/>
          </a:prstGeom>
        </p:spPr>
      </p:pic>
      <p:pic>
        <p:nvPicPr>
          <p:cNvPr id="16" name="Image 15" descr="Une image contenant symbole, cercle, Graphique, conception&#10;&#10;Description générée automatiquement">
            <a:extLst>
              <a:ext uri="{FF2B5EF4-FFF2-40B4-BE49-F238E27FC236}">
                <a16:creationId xmlns:a16="http://schemas.microsoft.com/office/drawing/2014/main" id="{224D6416-9F36-CC91-0DB2-A9E619ADE8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05" y="5059618"/>
            <a:ext cx="662786" cy="6646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4774D1-205E-401F-86D6-169F1FC86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21" y="2092349"/>
            <a:ext cx="2054040" cy="22444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53C8EE-5F89-44BE-AD41-0E224EC82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78" y="2092349"/>
            <a:ext cx="2054040" cy="22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3DE38C-9467-440F-8F92-D737B71BAC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F66EE4-8121-4753-B002-0D9C850594C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202b3bc9-e036-45c7-aea0-06aec8cd7a40"/>
    <ds:schemaRef ds:uri="f0534ec5-868f-4ce6-85c7-99f0612daa5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C9ADD5A-1607-4BAF-9FFD-0DBA98DB5E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13414</TotalTime>
  <Words>884</Words>
  <Application>Microsoft Office PowerPoint</Application>
  <PresentationFormat>Affichage à l'écran (4:3)</PresentationFormat>
  <Paragraphs>145</Paragraphs>
  <Slides>68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68</vt:i4>
      </vt:variant>
    </vt:vector>
  </HeadingPairs>
  <TitlesOfParts>
    <vt:vector size="86" baseType="lpstr">
      <vt:lpstr>Wingdings</vt:lpstr>
      <vt:lpstr>Aptos Display</vt:lpstr>
      <vt:lpstr>Calibri</vt:lpstr>
      <vt:lpstr>Dosis </vt:lpstr>
      <vt:lpstr>Dosis SemiBold</vt:lpstr>
      <vt:lpstr>Dosis ExtraBold</vt:lpstr>
      <vt:lpstr>Aptos</vt:lpstr>
      <vt:lpstr>Arial</vt:lpstr>
      <vt:lpstr>Dosis</vt:lpstr>
      <vt:lpstr>Dosis Medium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 avec nos amis Majd et Nada. Soyez attentifs. </vt:lpstr>
      <vt:lpstr>Lecture de la vidéo.</vt:lpstr>
      <vt:lpstr>Il y a des noms masculins et des noms féminins.  « couloir » est un nom masculin. « cour » est un nom féminin. 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La cour – Le couloir – La cantine – Une classe – La clé – Une cloche.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Une glace – Une plante – Une plume – La plage – Une flûte  – Le blé.</vt:lpstr>
      <vt:lpstr>Prenez vos ardoises. </vt:lpstr>
      <vt:lpstr>Écrivez le numéro du mot « glace ».</vt:lpstr>
      <vt:lpstr>Écrivez le numéro du mot « flûte ».</vt:lpstr>
      <vt:lpstr>Écrivez le numéro du mot « cour ».</vt:lpstr>
      <vt:lpstr>Écrivez le numéro du mot « clé ».</vt:lpstr>
      <vt:lpstr>Rangez vos ardoises. </vt:lpstr>
      <vt:lpstr>Qui veut nommer l’image ? </vt:lpstr>
      <vt:lpstr>Qui veut nommer l’image ? </vt:lpstr>
      <vt:lpstr>Qui veut nommer l’image ? </vt:lpstr>
      <vt:lpstr>Maintenant, on va faire un jeu. Qu’est-ce qu’on dit : un clé ou une clé ?  Levez la main.  </vt:lpstr>
      <vt:lpstr>On dit une clé. </vt:lpstr>
      <vt:lpstr>Qu’est-ce qu’on dit : un couloir ou une couloir ?  Levez la main.  </vt:lpstr>
      <vt:lpstr>On dit un couloir. </vt:lpstr>
      <vt:lpstr>Plan de la séance</vt:lpstr>
      <vt:lpstr>Observez cette scène pendant 30 secondes. Il y a des images déjà vues aujourd’hui. </vt:lpstr>
      <vt:lpstr>Majd va nous montrer comment décrire l’image. Soyez attentifs.</vt:lpstr>
      <vt:lpstr>Lecture de la vidéo.</vt:lpstr>
      <vt:lpstr>Lecture de la vidéo.</vt:lpstr>
      <vt:lpstr>Soyez attentifs. Majd va décrire la scène une deuxième fois. </vt:lpstr>
      <vt:lpstr>Lecture de la vidéo.</vt:lpstr>
      <vt:lpstr>Maintenant, je vais vous poser des questions.</vt:lpstr>
      <vt:lpstr>Où se trouvent Dina et Rami ?</vt:lpstr>
      <vt:lpstr>Que mange Dina  ?</vt:lpstr>
      <vt:lpstr>Que vois-tu sur le chapeau de Dina ?</vt:lpstr>
      <vt:lpstr>Que fait Rami ?</vt:lpstr>
      <vt:lpstr>C’est à vous maintenant. Qui veut passer au tableau pour décrire l’image comme Majd ? </vt:lpstr>
      <vt:lpstr>Plan de la séance</vt:lpstr>
      <vt:lpstr>Ouvrez le livret à la page 34.  Vous allez faire cette activité avec votre camarade. </vt:lpstr>
      <vt:lpstr>À tour de rôle : l’un montre une image, l’autre dit le mot. Je passe entre les rangs pour vous aider.</vt:lpstr>
      <vt:lpstr>La séance d’aujourd’hui est terminée.  À la maison, révisez le vocabulaire sur le livret.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KHALID.RAMNI</cp:lastModifiedBy>
  <cp:revision>156</cp:revision>
  <cp:lastPrinted>2025-08-13T10:11:39Z</cp:lastPrinted>
  <dcterms:created xsi:type="dcterms:W3CDTF">2025-08-01T12:31:49Z</dcterms:created>
  <dcterms:modified xsi:type="dcterms:W3CDTF">2025-12-07T18:21:09Z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