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1" r:id="rId10"/>
  </p:sldMasterIdLst>
  <p:notesMasterIdLst>
    <p:notesMasterId r:id="rId64"/>
  </p:notesMasterIdLst>
  <p:sldIdLst>
    <p:sldId id="256" r:id="rId11"/>
    <p:sldId id="1029" r:id="rId12"/>
    <p:sldId id="705" r:id="rId13"/>
    <p:sldId id="1069" r:id="rId14"/>
    <p:sldId id="798" r:id="rId15"/>
    <p:sldId id="799" r:id="rId16"/>
    <p:sldId id="862" r:id="rId17"/>
    <p:sldId id="1045" r:id="rId18"/>
    <p:sldId id="1046" r:id="rId19"/>
    <p:sldId id="651" r:id="rId20"/>
    <p:sldId id="780" r:id="rId21"/>
    <p:sldId id="884" r:id="rId22"/>
    <p:sldId id="1047" r:id="rId23"/>
    <p:sldId id="1050" r:id="rId24"/>
    <p:sldId id="1048" r:id="rId25"/>
    <p:sldId id="1061" r:id="rId26"/>
    <p:sldId id="888" r:id="rId27"/>
    <p:sldId id="800" r:id="rId28"/>
    <p:sldId id="864" r:id="rId29"/>
    <p:sldId id="865" r:id="rId30"/>
    <p:sldId id="846" r:id="rId31"/>
    <p:sldId id="680" r:id="rId32"/>
    <p:sldId id="1062" r:id="rId33"/>
    <p:sldId id="1052" r:id="rId34"/>
    <p:sldId id="848" r:id="rId35"/>
    <p:sldId id="849" r:id="rId36"/>
    <p:sldId id="852" r:id="rId37"/>
    <p:sldId id="831" r:id="rId38"/>
    <p:sldId id="832" r:id="rId39"/>
    <p:sldId id="805" r:id="rId40"/>
    <p:sldId id="653" r:id="rId41"/>
    <p:sldId id="857" r:id="rId42"/>
    <p:sldId id="870" r:id="rId43"/>
    <p:sldId id="871" r:id="rId44"/>
    <p:sldId id="872" r:id="rId45"/>
    <p:sldId id="875" r:id="rId46"/>
    <p:sldId id="882" r:id="rId47"/>
    <p:sldId id="1053" r:id="rId48"/>
    <p:sldId id="1054" r:id="rId49"/>
    <p:sldId id="1056" r:id="rId50"/>
    <p:sldId id="1057" r:id="rId51"/>
    <p:sldId id="1058" r:id="rId52"/>
    <p:sldId id="1059" r:id="rId53"/>
    <p:sldId id="1063" r:id="rId54"/>
    <p:sldId id="1064" r:id="rId55"/>
    <p:sldId id="1065" r:id="rId56"/>
    <p:sldId id="1066" r:id="rId57"/>
    <p:sldId id="1067" r:id="rId58"/>
    <p:sldId id="1068" r:id="rId59"/>
    <p:sldId id="817" r:id="rId60"/>
    <p:sldId id="821" r:id="rId61"/>
    <p:sldId id="843" r:id="rId62"/>
    <p:sldId id="679" r:id="rId63"/>
  </p:sldIdLst>
  <p:sldSz cx="9144000" cy="6858000" type="screen4x3"/>
  <p:notesSz cx="6735763" cy="9866313"/>
  <p:embeddedFontLst>
    <p:embeddedFont>
      <p:font typeface="Dosis" pitchFamily="2" charset="0"/>
      <p:regular r:id="rId65"/>
      <p:bold r:id="rId66"/>
    </p:embeddedFont>
    <p:embeddedFont>
      <p:font typeface="Dosis ExtraBold" pitchFamily="2" charset="0"/>
      <p:bold r:id="rId67"/>
    </p:embeddedFont>
    <p:embeddedFont>
      <p:font typeface="Dosis Medium" pitchFamily="2" charset="0"/>
      <p:regular r:id="rId68"/>
      <p:bold r:id="rId69"/>
    </p:embeddedFont>
    <p:embeddedFont>
      <p:font typeface="Dosis SemiBold" pitchFamily="2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5B7DE"/>
    <a:srgbClr val="565F88"/>
    <a:srgbClr val="F26553"/>
    <a:srgbClr val="E84234"/>
    <a:srgbClr val="2AB6D7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5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89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font" Target="fonts/font4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3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B06B312-9395-4A6C-8F4E-F54FEF84A34F}"/>
    <pc:docChg chg="undo custSel addSld delSld modSld sldOrd">
      <pc:chgData name="LAMIAE BEZZAZ" userId="f9bc3cc0-8e1c-4944-afa8-b4b36bbf20e1" providerId="ADAL" clId="{4B06B312-9395-4A6C-8F4E-F54FEF84A34F}" dt="2025-12-10T19:40:28.747" v="1312"/>
      <pc:docMkLst>
        <pc:docMk/>
      </pc:docMkLst>
      <pc:sldChg chg="addSp modSp">
        <pc:chgData name="LAMIAE BEZZAZ" userId="f9bc3cc0-8e1c-4944-afa8-b4b36bbf20e1" providerId="ADAL" clId="{4B06B312-9395-4A6C-8F4E-F54FEF84A34F}" dt="2025-12-09T14:30:57.482" v="654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4B06B312-9395-4A6C-8F4E-F54FEF84A34F}" dt="2025-12-09T14:30:57.482" v="654" actId="14100"/>
          <ac:picMkLst>
            <pc:docMk/>
            <pc:sldMk cId="2851840032" sldId="256"/>
            <ac:picMk id="3" creationId="{BE29D2FA-CCD3-45E1-902C-4B8CDF019433}"/>
          </ac:picMkLst>
        </pc:picChg>
      </pc:sldChg>
      <pc:sldChg chg="addSp">
        <pc:chgData name="LAMIAE BEZZAZ" userId="f9bc3cc0-8e1c-4944-afa8-b4b36bbf20e1" providerId="ADAL" clId="{4B06B312-9395-4A6C-8F4E-F54FEF84A34F}" dt="2025-12-09T14:43:42.433" v="659"/>
        <pc:sldMkLst>
          <pc:docMk/>
          <pc:sldMk cId="2460937176" sldId="651"/>
        </pc:sldMkLst>
        <pc:picChg chg="add">
          <ac:chgData name="LAMIAE BEZZAZ" userId="f9bc3cc0-8e1c-4944-afa8-b4b36bbf20e1" providerId="ADAL" clId="{4B06B312-9395-4A6C-8F4E-F54FEF84A34F}" dt="2025-12-09T14:43:42.433" v="659"/>
          <ac:picMkLst>
            <pc:docMk/>
            <pc:sldMk cId="2460937176" sldId="651"/>
            <ac:picMk id="4" creationId="{EBB1DA5C-25CC-4EBB-B8B6-DC5A5A74165D}"/>
          </ac:picMkLst>
        </pc:picChg>
      </pc:sldChg>
      <pc:sldChg chg="modSp">
        <pc:chgData name="LAMIAE BEZZAZ" userId="f9bc3cc0-8e1c-4944-afa8-b4b36bbf20e1" providerId="ADAL" clId="{4B06B312-9395-4A6C-8F4E-F54FEF84A34F}" dt="2025-12-02T19:38:19.258" v="211" actId="20577"/>
        <pc:sldMkLst>
          <pc:docMk/>
          <pc:sldMk cId="3703491735" sldId="653"/>
        </pc:sldMkLst>
        <pc:spChg chg="mod">
          <ac:chgData name="LAMIAE BEZZAZ" userId="f9bc3cc0-8e1c-4944-afa8-b4b36bbf20e1" providerId="ADAL" clId="{4B06B312-9395-4A6C-8F4E-F54FEF84A34F}" dt="2025-12-02T19:38:19.258" v="211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addSp delSp modSp">
        <pc:chgData name="LAMIAE BEZZAZ" userId="f9bc3cc0-8e1c-4944-afa8-b4b36bbf20e1" providerId="ADAL" clId="{4B06B312-9395-4A6C-8F4E-F54FEF84A34F}" dt="2025-12-09T15:10:48.468" v="1181"/>
        <pc:sldMkLst>
          <pc:docMk/>
          <pc:sldMk cId="4261658029" sldId="679"/>
        </pc:sldMkLst>
        <pc:picChg chg="add mod ord">
          <ac:chgData name="LAMIAE BEZZAZ" userId="f9bc3cc0-8e1c-4944-afa8-b4b36bbf20e1" providerId="ADAL" clId="{4B06B312-9395-4A6C-8F4E-F54FEF84A34F}" dt="2025-12-09T15:10:48.468" v="1181"/>
          <ac:picMkLst>
            <pc:docMk/>
            <pc:sldMk cId="4261658029" sldId="679"/>
            <ac:picMk id="3" creationId="{991CB50F-FDA6-4E86-A286-FB39323B0D4B}"/>
          </ac:picMkLst>
        </pc:picChg>
        <pc:picChg chg="del">
          <ac:chgData name="LAMIAE BEZZAZ" userId="f9bc3cc0-8e1c-4944-afa8-b4b36bbf20e1" providerId="ADAL" clId="{4B06B312-9395-4A6C-8F4E-F54FEF84A34F}" dt="2025-12-02T20:28:29.070" v="651" actId="478"/>
          <ac:picMkLst>
            <pc:docMk/>
            <pc:sldMk cId="4261658029" sldId="679"/>
            <ac:picMk id="4" creationId="{9CAFD4EB-0C68-66AD-0CFB-16F829564999}"/>
          </ac:picMkLst>
        </pc:picChg>
      </pc:sldChg>
      <pc:sldChg chg="addSp delSp modSp delAnim modAnim">
        <pc:chgData name="LAMIAE BEZZAZ" userId="f9bc3cc0-8e1c-4944-afa8-b4b36bbf20e1" providerId="ADAL" clId="{4B06B312-9395-4A6C-8F4E-F54FEF84A34F}" dt="2025-12-10T19:36:43.598" v="1242"/>
        <pc:sldMkLst>
          <pc:docMk/>
          <pc:sldMk cId="1644084619" sldId="680"/>
        </pc:sldMkLst>
        <pc:picChg chg="add mod">
          <ac:chgData name="LAMIAE BEZZAZ" userId="f9bc3cc0-8e1c-4944-afa8-b4b36bbf20e1" providerId="ADAL" clId="{4B06B312-9395-4A6C-8F4E-F54FEF84A34F}" dt="2025-12-10T19:36:30.772" v="1240" actId="12788"/>
          <ac:picMkLst>
            <pc:docMk/>
            <pc:sldMk cId="1644084619" sldId="680"/>
            <ac:picMk id="4" creationId="{BC731AE3-B8D4-46C6-A046-BB93A4A075BD}"/>
          </ac:picMkLst>
        </pc:picChg>
        <pc:picChg chg="del">
          <ac:chgData name="LAMIAE BEZZAZ" userId="f9bc3cc0-8e1c-4944-afa8-b4b36bbf20e1" providerId="ADAL" clId="{4B06B312-9395-4A6C-8F4E-F54FEF84A34F}" dt="2025-12-10T19:35:59.163" v="1203" actId="478"/>
          <ac:picMkLst>
            <pc:docMk/>
            <pc:sldMk cId="1644084619" sldId="680"/>
            <ac:picMk id="6" creationId="{9B9FBEB5-56A3-4A7A-89C9-65D9ABECED1A}"/>
          </ac:picMkLst>
        </pc:picChg>
      </pc:sldChg>
      <pc:sldChg chg="modSp">
        <pc:chgData name="LAMIAE BEZZAZ" userId="f9bc3cc0-8e1c-4944-afa8-b4b36bbf20e1" providerId="ADAL" clId="{4B06B312-9395-4A6C-8F4E-F54FEF84A34F}" dt="2025-12-02T19:37:47.715" v="182" actId="20577"/>
        <pc:sldMkLst>
          <pc:docMk/>
          <pc:sldMk cId="2112265781" sldId="805"/>
        </pc:sldMkLst>
        <pc:spChg chg="mod">
          <ac:chgData name="LAMIAE BEZZAZ" userId="f9bc3cc0-8e1c-4944-afa8-b4b36bbf20e1" providerId="ADAL" clId="{4B06B312-9395-4A6C-8F4E-F54FEF84A34F}" dt="2025-12-02T19:37:47.715" v="182" actId="20577"/>
          <ac:spMkLst>
            <pc:docMk/>
            <pc:sldMk cId="2112265781" sldId="805"/>
            <ac:spMk id="11" creationId="{798278C3-473A-7110-313B-F546DD4BFE12}"/>
          </ac:spMkLst>
        </pc:spChg>
      </pc:sldChg>
      <pc:sldChg chg="addSp delSp modSp">
        <pc:chgData name="LAMIAE BEZZAZ" userId="f9bc3cc0-8e1c-4944-afa8-b4b36bbf20e1" providerId="ADAL" clId="{4B06B312-9395-4A6C-8F4E-F54FEF84A34F}" dt="2025-12-09T15:01:38.833" v="1115" actId="14100"/>
        <pc:sldMkLst>
          <pc:docMk/>
          <pc:sldMk cId="3079896629" sldId="817"/>
        </pc:sldMkLst>
        <pc:spChg chg="mod">
          <ac:chgData name="LAMIAE BEZZAZ" userId="f9bc3cc0-8e1c-4944-afa8-b4b36bbf20e1" providerId="ADAL" clId="{4B06B312-9395-4A6C-8F4E-F54FEF84A34F}" dt="2025-12-02T20:25:51.606" v="584" actId="20577"/>
          <ac:spMkLst>
            <pc:docMk/>
            <pc:sldMk cId="3079896629" sldId="817"/>
            <ac:spMk id="4" creationId="{E6384F8A-E656-6861-497C-5F80E75BA727}"/>
          </ac:spMkLst>
        </pc:spChg>
        <pc:spChg chg="mod">
          <ac:chgData name="LAMIAE BEZZAZ" userId="f9bc3cc0-8e1c-4944-afa8-b4b36bbf20e1" providerId="ADAL" clId="{4B06B312-9395-4A6C-8F4E-F54FEF84A34F}" dt="2025-12-09T15:01:31.554" v="1114" actId="14100"/>
          <ac:spMkLst>
            <pc:docMk/>
            <pc:sldMk cId="3079896629" sldId="817"/>
            <ac:spMk id="10" creationId="{7749216E-653F-4876-BEEE-65EACD78E3AE}"/>
          </ac:spMkLst>
        </pc:spChg>
        <pc:picChg chg="add mod ord">
          <ac:chgData name="LAMIAE BEZZAZ" userId="f9bc3cc0-8e1c-4944-afa8-b4b36bbf20e1" providerId="ADAL" clId="{4B06B312-9395-4A6C-8F4E-F54FEF84A34F}" dt="2025-12-09T15:01:38.833" v="1115" actId="14100"/>
          <ac:picMkLst>
            <pc:docMk/>
            <pc:sldMk cId="3079896629" sldId="817"/>
            <ac:picMk id="2" creationId="{823BCB47-08B9-4D92-8302-C538C97AF9AD}"/>
          </ac:picMkLst>
        </pc:picChg>
        <pc:picChg chg="del">
          <ac:chgData name="LAMIAE BEZZAZ" userId="f9bc3cc0-8e1c-4944-afa8-b4b36bbf20e1" providerId="ADAL" clId="{4B06B312-9395-4A6C-8F4E-F54FEF84A34F}" dt="2025-12-02T20:25:39.664" v="580" actId="478"/>
          <ac:picMkLst>
            <pc:docMk/>
            <pc:sldMk cId="3079896629" sldId="817"/>
            <ac:picMk id="3" creationId="{F6DFC351-4D95-9AA6-9BD4-B45D3924FE63}"/>
          </ac:picMkLst>
        </pc:picChg>
      </pc:sldChg>
      <pc:sldChg chg="addSp delSp modSp">
        <pc:chgData name="LAMIAE BEZZAZ" userId="f9bc3cc0-8e1c-4944-afa8-b4b36bbf20e1" providerId="ADAL" clId="{4B06B312-9395-4A6C-8F4E-F54FEF84A34F}" dt="2025-12-09T15:02:59.778" v="1119" actId="14100"/>
        <pc:sldMkLst>
          <pc:docMk/>
          <pc:sldMk cId="1506041939" sldId="821"/>
        </pc:sldMkLst>
        <pc:picChg chg="add mod">
          <ac:chgData name="LAMIAE BEZZAZ" userId="f9bc3cc0-8e1c-4944-afa8-b4b36bbf20e1" providerId="ADAL" clId="{4B06B312-9395-4A6C-8F4E-F54FEF84A34F}" dt="2025-12-09T15:02:59.778" v="1119" actId="14100"/>
          <ac:picMkLst>
            <pc:docMk/>
            <pc:sldMk cId="1506041939" sldId="821"/>
            <ac:picMk id="3" creationId="{F98190ED-3A53-455D-8404-57297DF31F86}"/>
          </ac:picMkLst>
        </pc:picChg>
        <pc:picChg chg="del">
          <ac:chgData name="LAMIAE BEZZAZ" userId="f9bc3cc0-8e1c-4944-afa8-b4b36bbf20e1" providerId="ADAL" clId="{4B06B312-9395-4A6C-8F4E-F54FEF84A34F}" dt="2025-12-02T20:25:58.964" v="585" actId="478"/>
          <ac:picMkLst>
            <pc:docMk/>
            <pc:sldMk cId="1506041939" sldId="821"/>
            <ac:picMk id="5" creationId="{97972AFC-51A1-4432-9C50-D7B6CFC8C8C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49:21.884" v="734" actId="14100"/>
        <pc:sldMkLst>
          <pc:docMk/>
          <pc:sldMk cId="1808541968" sldId="831"/>
        </pc:sldMkLst>
        <pc:spChg chg="mod">
          <ac:chgData name="LAMIAE BEZZAZ" userId="f9bc3cc0-8e1c-4944-afa8-b4b36bbf20e1" providerId="ADAL" clId="{4B06B312-9395-4A6C-8F4E-F54FEF84A34F}" dt="2025-12-02T19:36:35.469" v="175" actId="20577"/>
          <ac:spMkLst>
            <pc:docMk/>
            <pc:sldMk cId="1808541968" sldId="831"/>
            <ac:spMk id="4" creationId="{824D3E88-5257-906F-53A3-FEE7687E4BC5}"/>
          </ac:spMkLst>
        </pc:spChg>
        <pc:picChg chg="add mod ord">
          <ac:chgData name="LAMIAE BEZZAZ" userId="f9bc3cc0-8e1c-4944-afa8-b4b36bbf20e1" providerId="ADAL" clId="{4B06B312-9395-4A6C-8F4E-F54FEF84A34F}" dt="2025-12-09T14:49:21.884" v="734" actId="14100"/>
          <ac:picMkLst>
            <pc:docMk/>
            <pc:sldMk cId="1808541968" sldId="831"/>
            <ac:picMk id="3" creationId="{747B962C-4C55-41DC-8632-FECC00A82E2A}"/>
          </ac:picMkLst>
        </pc:picChg>
        <pc:picChg chg="del">
          <ac:chgData name="LAMIAE BEZZAZ" userId="f9bc3cc0-8e1c-4944-afa8-b4b36bbf20e1" providerId="ADAL" clId="{4B06B312-9395-4A6C-8F4E-F54FEF84A34F}" dt="2025-12-02T19:36:29.655" v="171" actId="478"/>
          <ac:picMkLst>
            <pc:docMk/>
            <pc:sldMk cId="1808541968" sldId="831"/>
            <ac:picMk id="3" creationId="{CDF05089-5720-DAF8-D213-41B42E4EE82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0:34.558" v="741" actId="1076"/>
        <pc:sldMkLst>
          <pc:docMk/>
          <pc:sldMk cId="2036744587" sldId="832"/>
        </pc:sldMkLst>
        <pc:picChg chg="add mod">
          <ac:chgData name="LAMIAE BEZZAZ" userId="f9bc3cc0-8e1c-4944-afa8-b4b36bbf20e1" providerId="ADAL" clId="{4B06B312-9395-4A6C-8F4E-F54FEF84A34F}" dt="2025-12-09T14:50:34.558" v="741" actId="1076"/>
          <ac:picMkLst>
            <pc:docMk/>
            <pc:sldMk cId="2036744587" sldId="832"/>
            <ac:picMk id="5" creationId="{1A3A5392-1F91-4D53-89B9-4CD2231E6033}"/>
          </ac:picMkLst>
        </pc:picChg>
        <pc:picChg chg="del">
          <ac:chgData name="LAMIAE BEZZAZ" userId="f9bc3cc0-8e1c-4944-afa8-b4b36bbf20e1" providerId="ADAL" clId="{4B06B312-9395-4A6C-8F4E-F54FEF84A34F}" dt="2025-12-02T19:36:41.408" v="176" actId="478"/>
          <ac:picMkLst>
            <pc:docMk/>
            <pc:sldMk cId="2036744587" sldId="832"/>
            <ac:picMk id="9" creationId="{31C0701D-D2A0-4BE5-A4C5-4D7A16E633D5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2:50.808" v="809" actId="1076"/>
        <pc:sldMkLst>
          <pc:docMk/>
          <pc:sldMk cId="514827197" sldId="834"/>
        </pc:sldMkLst>
        <pc:spChg chg="mod">
          <ac:chgData name="LAMIAE BEZZAZ" userId="f9bc3cc0-8e1c-4944-afa8-b4b36bbf20e1" providerId="ADAL" clId="{4B06B312-9395-4A6C-8F4E-F54FEF84A34F}" dt="2025-12-02T20:16:07.072" v="407" actId="20577"/>
          <ac:spMkLst>
            <pc:docMk/>
            <pc:sldMk cId="514827197" sldId="834"/>
            <ac:spMk id="2" creationId="{0F01D034-1273-981C-8924-D2A787834EDA}"/>
          </ac:spMkLst>
        </pc:spChg>
        <pc:spChg chg="mod">
          <ac:chgData name="LAMIAE BEZZAZ" userId="f9bc3cc0-8e1c-4944-afa8-b4b36bbf20e1" providerId="ADAL" clId="{4B06B312-9395-4A6C-8F4E-F54FEF84A34F}" dt="2025-12-09T14:52:50.808" v="809" actId="1076"/>
          <ac:spMkLst>
            <pc:docMk/>
            <pc:sldMk cId="514827197" sldId="834"/>
            <ac:spMk id="16" creationId="{9C6BC14F-6FE4-4F69-8B8B-BB398AD8D039}"/>
          </ac:spMkLst>
        </pc:spChg>
        <pc:picChg chg="add mod">
          <ac:chgData name="LAMIAE BEZZAZ" userId="f9bc3cc0-8e1c-4944-afa8-b4b36bbf20e1" providerId="ADAL" clId="{4B06B312-9395-4A6C-8F4E-F54FEF84A34F}" dt="2025-12-09T14:52:10.209" v="805" actId="1076"/>
          <ac:picMkLst>
            <pc:docMk/>
            <pc:sldMk cId="514827197" sldId="834"/>
            <ac:picMk id="4" creationId="{7DA55388-FB4A-4B80-B8C6-E2A99A39E0CD}"/>
          </ac:picMkLst>
        </pc:picChg>
        <pc:picChg chg="del">
          <ac:chgData name="LAMIAE BEZZAZ" userId="f9bc3cc0-8e1c-4944-afa8-b4b36bbf20e1" providerId="ADAL" clId="{4B06B312-9395-4A6C-8F4E-F54FEF84A34F}" dt="2025-12-02T19:39:05.289" v="242" actId="478"/>
          <ac:picMkLst>
            <pc:docMk/>
            <pc:sldMk cId="514827197" sldId="834"/>
            <ac:picMk id="8" creationId="{F64CEDC8-8E6A-4B34-87E1-4D28A2DEF42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5:04:54.257" v="1136" actId="164"/>
        <pc:sldMkLst>
          <pc:docMk/>
          <pc:sldMk cId="2960233081" sldId="843"/>
        </pc:sldMkLst>
        <pc:spChg chg="add del 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3" creationId="{15FE769D-6082-409A-80CD-2CE61274ECAF}"/>
          </ac:spMkLst>
        </pc:spChg>
        <pc:spChg chg="add del 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4" creationId="{660AB391-BA76-43B5-8360-BD7EDD9B2A80}"/>
          </ac:spMkLst>
        </pc:spChg>
        <pc:spChg chg="mod">
          <ac:chgData name="LAMIAE BEZZAZ" userId="f9bc3cc0-8e1c-4944-afa8-b4b36bbf20e1" providerId="ADAL" clId="{4B06B312-9395-4A6C-8F4E-F54FEF84A34F}" dt="2025-12-09T15:04:54.257" v="1136" actId="164"/>
          <ac:spMkLst>
            <pc:docMk/>
            <pc:sldMk cId="2960233081" sldId="843"/>
            <ac:spMk id="15" creationId="{7C802479-4A54-4EEE-9E80-E90F8E05C075}"/>
          </ac:spMkLst>
        </pc:spChg>
        <pc:grpChg chg="add mod">
          <ac:chgData name="LAMIAE BEZZAZ" userId="f9bc3cc0-8e1c-4944-afa8-b4b36bbf20e1" providerId="ADAL" clId="{4B06B312-9395-4A6C-8F4E-F54FEF84A34F}" dt="2025-12-09T15:04:54.257" v="1136" actId="164"/>
          <ac:grpSpMkLst>
            <pc:docMk/>
            <pc:sldMk cId="2960233081" sldId="843"/>
            <ac:grpSpMk id="5" creationId="{874CD6C6-C63D-4AAA-9BB8-1E8EB62AD174}"/>
          </ac:grpSpMkLst>
        </pc:grpChg>
        <pc:picChg chg="add del mod ord">
          <ac:chgData name="LAMIAE BEZZAZ" userId="f9bc3cc0-8e1c-4944-afa8-b4b36bbf20e1" providerId="ADAL" clId="{4B06B312-9395-4A6C-8F4E-F54FEF84A34F}" dt="2025-12-09T15:03:30.391" v="1127" actId="478"/>
          <ac:picMkLst>
            <pc:docMk/>
            <pc:sldMk cId="2960233081" sldId="843"/>
            <ac:picMk id="3" creationId="{07741222-69D7-466F-8983-15FAFC8D9FA4}"/>
          </ac:picMkLst>
        </pc:picChg>
        <pc:picChg chg="add mod ord">
          <ac:chgData name="LAMIAE BEZZAZ" userId="f9bc3cc0-8e1c-4944-afa8-b4b36bbf20e1" providerId="ADAL" clId="{4B06B312-9395-4A6C-8F4E-F54FEF84A34F}" dt="2025-12-09T15:04:54.257" v="1136" actId="164"/>
          <ac:picMkLst>
            <pc:docMk/>
            <pc:sldMk cId="2960233081" sldId="843"/>
            <ac:picMk id="4" creationId="{8790C64F-D38A-41EA-AFB8-58611C9A4289}"/>
          </ac:picMkLst>
        </pc:picChg>
        <pc:picChg chg="del">
          <ac:chgData name="LAMIAE BEZZAZ" userId="f9bc3cc0-8e1c-4944-afa8-b4b36bbf20e1" providerId="ADAL" clId="{4B06B312-9395-4A6C-8F4E-F54FEF84A34F}" dt="2025-12-02T20:27:46.800" v="614" actId="478"/>
          <ac:picMkLst>
            <pc:docMk/>
            <pc:sldMk cId="2960233081" sldId="843"/>
            <ac:picMk id="10" creationId="{1E7CAE29-9649-4EF8-B76F-EE5BC2AC2861}"/>
          </ac:picMkLst>
        </pc:picChg>
      </pc:sldChg>
      <pc:sldChg chg="modSp ord">
        <pc:chgData name="LAMIAE BEZZAZ" userId="f9bc3cc0-8e1c-4944-afa8-b4b36bbf20e1" providerId="ADAL" clId="{4B06B312-9395-4A6C-8F4E-F54FEF84A34F}" dt="2025-12-10T19:40:24.986" v="1311"/>
        <pc:sldMkLst>
          <pc:docMk/>
          <pc:sldMk cId="305356945" sldId="848"/>
        </pc:sldMkLst>
        <pc:spChg chg="mod">
          <ac:chgData name="LAMIAE BEZZAZ" userId="f9bc3cc0-8e1c-4944-afa8-b4b36bbf20e1" providerId="ADAL" clId="{4B06B312-9395-4A6C-8F4E-F54FEF84A34F}" dt="2025-12-10T19:39:11.193" v="1287" actId="12788"/>
          <ac:spMkLst>
            <pc:docMk/>
            <pc:sldMk cId="305356945" sldId="848"/>
            <ac:spMk id="4" creationId="{B1B05737-90DB-9278-137A-55D7C563D460}"/>
          </ac:spMkLst>
        </pc:spChg>
      </pc:sldChg>
      <pc:sldChg chg="modSp ord">
        <pc:chgData name="LAMIAE BEZZAZ" userId="f9bc3cc0-8e1c-4944-afa8-b4b36bbf20e1" providerId="ADAL" clId="{4B06B312-9395-4A6C-8F4E-F54FEF84A34F}" dt="2025-12-10T19:40:28.747" v="1312"/>
        <pc:sldMkLst>
          <pc:docMk/>
          <pc:sldMk cId="528107835" sldId="849"/>
        </pc:sldMkLst>
        <pc:spChg chg="mod">
          <ac:chgData name="LAMIAE BEZZAZ" userId="f9bc3cc0-8e1c-4944-afa8-b4b36bbf20e1" providerId="ADAL" clId="{4B06B312-9395-4A6C-8F4E-F54FEF84A34F}" dt="2025-12-10T19:38:41.353" v="1276" actId="12788"/>
          <ac:spMkLst>
            <pc:docMk/>
            <pc:sldMk cId="528107835" sldId="849"/>
            <ac:spMk id="5" creationId="{ECFB479E-F8AF-F6B4-73AB-73447AD23BD1}"/>
          </ac:spMkLst>
        </pc:spChg>
      </pc:sldChg>
      <pc:sldChg chg="modSp">
        <pc:chgData name="LAMIAE BEZZAZ" userId="f9bc3cc0-8e1c-4944-afa8-b4b36bbf20e1" providerId="ADAL" clId="{4B06B312-9395-4A6C-8F4E-F54FEF84A34F}" dt="2025-12-10T19:38:09.909" v="1260" actId="12788"/>
        <pc:sldMkLst>
          <pc:docMk/>
          <pc:sldMk cId="3729688154" sldId="852"/>
        </pc:sldMkLst>
        <pc:spChg chg="mod">
          <ac:chgData name="LAMIAE BEZZAZ" userId="f9bc3cc0-8e1c-4944-afa8-b4b36bbf20e1" providerId="ADAL" clId="{4B06B312-9395-4A6C-8F4E-F54FEF84A34F}" dt="2025-12-10T19:38:09.909" v="1260" actId="12788"/>
          <ac:spMkLst>
            <pc:docMk/>
            <pc:sldMk cId="3729688154" sldId="852"/>
            <ac:spMk id="3" creationId="{DAE3F01D-42F8-4758-9FFB-825ED2620748}"/>
          </ac:spMkLst>
        </pc:spChg>
      </pc:sldChg>
      <pc:sldChg chg="addSp delSp modSp">
        <pc:chgData name="LAMIAE BEZZAZ" userId="f9bc3cc0-8e1c-4944-afa8-b4b36bbf20e1" providerId="ADAL" clId="{4B06B312-9395-4A6C-8F4E-F54FEF84A34F}" dt="2025-12-09T14:52:44.340" v="808" actId="1076"/>
        <pc:sldMkLst>
          <pc:docMk/>
          <pc:sldMk cId="2953227257" sldId="853"/>
        </pc:sldMkLst>
        <pc:spChg chg="mod">
          <ac:chgData name="LAMIAE BEZZAZ" userId="f9bc3cc0-8e1c-4944-afa8-b4b36bbf20e1" providerId="ADAL" clId="{4B06B312-9395-4A6C-8F4E-F54FEF84A34F}" dt="2025-12-02T19:39:37.251" v="265" actId="20577"/>
          <ac:spMkLst>
            <pc:docMk/>
            <pc:sldMk cId="2953227257" sldId="853"/>
            <ac:spMk id="2" creationId="{8462EE46-7037-20E2-EDDC-CDFB25933ED4}"/>
          </ac:spMkLst>
        </pc:spChg>
        <pc:spChg chg="mod">
          <ac:chgData name="LAMIAE BEZZAZ" userId="f9bc3cc0-8e1c-4944-afa8-b4b36bbf20e1" providerId="ADAL" clId="{4B06B312-9395-4A6C-8F4E-F54FEF84A34F}" dt="2025-12-09T14:52:44.340" v="808" actId="1076"/>
          <ac:spMkLst>
            <pc:docMk/>
            <pc:sldMk cId="2953227257" sldId="853"/>
            <ac:spMk id="9" creationId="{C31DEDB3-D9F0-F9F1-F173-516F586D6E45}"/>
          </ac:spMkLst>
        </pc:spChg>
        <pc:picChg chg="add">
          <ac:chgData name="LAMIAE BEZZAZ" userId="f9bc3cc0-8e1c-4944-afa8-b4b36bbf20e1" providerId="ADAL" clId="{4B06B312-9395-4A6C-8F4E-F54FEF84A34F}" dt="2025-12-09T14:52:30.493" v="807"/>
          <ac:picMkLst>
            <pc:docMk/>
            <pc:sldMk cId="2953227257" sldId="853"/>
            <ac:picMk id="7" creationId="{56481A3F-0F83-4D11-B6CC-3F3C1EDE95BA}"/>
          </ac:picMkLst>
        </pc:picChg>
        <pc:picChg chg="del">
          <ac:chgData name="LAMIAE BEZZAZ" userId="f9bc3cc0-8e1c-4944-afa8-b4b36bbf20e1" providerId="ADAL" clId="{4B06B312-9395-4A6C-8F4E-F54FEF84A34F}" dt="2025-12-02T19:39:29.497" v="252" actId="478"/>
          <ac:picMkLst>
            <pc:docMk/>
            <pc:sldMk cId="2953227257" sldId="853"/>
            <ac:picMk id="8" creationId="{269B3990-C2E0-4882-A044-77640836C49D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4:28.069" v="879" actId="1076"/>
        <pc:sldMkLst>
          <pc:docMk/>
          <pc:sldMk cId="1475588614" sldId="857"/>
        </pc:sldMkLst>
        <pc:spChg chg="mod">
          <ac:chgData name="LAMIAE BEZZAZ" userId="f9bc3cc0-8e1c-4944-afa8-b4b36bbf20e1" providerId="ADAL" clId="{4B06B312-9395-4A6C-8F4E-F54FEF84A34F}" dt="2025-12-09T14:54:28.069" v="879" actId="1076"/>
          <ac:spMkLst>
            <pc:docMk/>
            <pc:sldMk cId="1475588614" sldId="857"/>
            <ac:spMk id="2" creationId="{308C2322-9D13-0619-8AAF-FADB3190932F}"/>
          </ac:spMkLst>
        </pc:spChg>
        <pc:spChg chg="mod">
          <ac:chgData name="LAMIAE BEZZAZ" userId="f9bc3cc0-8e1c-4944-afa8-b4b36bbf20e1" providerId="ADAL" clId="{4B06B312-9395-4A6C-8F4E-F54FEF84A34F}" dt="2025-12-09T14:53:30.085" v="814" actId="20577"/>
          <ac:spMkLst>
            <pc:docMk/>
            <pc:sldMk cId="1475588614" sldId="857"/>
            <ac:spMk id="5" creationId="{2B69BF49-A5BC-BAD0-6EC6-4D23B58E72B9}"/>
          </ac:spMkLst>
        </pc:spChg>
        <pc:picChg chg="del">
          <ac:chgData name="LAMIAE BEZZAZ" userId="f9bc3cc0-8e1c-4944-afa8-b4b36bbf20e1" providerId="ADAL" clId="{4B06B312-9395-4A6C-8F4E-F54FEF84A34F}" dt="2025-12-02T19:41:30.587" v="322" actId="478"/>
          <ac:picMkLst>
            <pc:docMk/>
            <pc:sldMk cId="1475588614" sldId="857"/>
            <ac:picMk id="4" creationId="{A30A735A-0FDC-7A8F-E18F-115A098F8627}"/>
          </ac:picMkLst>
        </pc:picChg>
        <pc:picChg chg="add mod">
          <ac:chgData name="LAMIAE BEZZAZ" userId="f9bc3cc0-8e1c-4944-afa8-b4b36bbf20e1" providerId="ADAL" clId="{4B06B312-9395-4A6C-8F4E-F54FEF84A34F}" dt="2025-12-09T14:54:18.635" v="878" actId="1076"/>
          <ac:picMkLst>
            <pc:docMk/>
            <pc:sldMk cId="1475588614" sldId="857"/>
            <ac:picMk id="4" creationId="{C34E9B30-2CD0-4376-860A-6E3579A9498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3:20.935" v="813" actId="12788"/>
        <pc:sldMkLst>
          <pc:docMk/>
          <pc:sldMk cId="1527362381" sldId="869"/>
        </pc:sldMkLst>
        <pc:picChg chg="add mod">
          <ac:chgData name="LAMIAE BEZZAZ" userId="f9bc3cc0-8e1c-4944-afa8-b4b36bbf20e1" providerId="ADAL" clId="{4B06B312-9395-4A6C-8F4E-F54FEF84A34F}" dt="2025-12-09T14:53:20.935" v="813" actId="12788"/>
          <ac:picMkLst>
            <pc:docMk/>
            <pc:sldMk cId="1527362381" sldId="869"/>
            <ac:picMk id="6" creationId="{679C5194-199C-4BF6-B814-98B8CEF28CE2}"/>
          </ac:picMkLst>
        </pc:picChg>
        <pc:picChg chg="del">
          <ac:chgData name="LAMIAE BEZZAZ" userId="f9bc3cc0-8e1c-4944-afa8-b4b36bbf20e1" providerId="ADAL" clId="{4B06B312-9395-4A6C-8F4E-F54FEF84A34F}" dt="2025-12-02T19:39:56.762" v="276" actId="478"/>
          <ac:picMkLst>
            <pc:docMk/>
            <pc:sldMk cId="1527362381" sldId="869"/>
            <ac:picMk id="7" creationId="{300D42A0-A209-413A-888E-FCD829A7067B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4:50.566" v="882" actId="1076"/>
        <pc:sldMkLst>
          <pc:docMk/>
          <pc:sldMk cId="1171291440" sldId="870"/>
        </pc:sldMkLst>
        <pc:spChg chg="mod">
          <ac:chgData name="LAMIAE BEZZAZ" userId="f9bc3cc0-8e1c-4944-afa8-b4b36bbf20e1" providerId="ADAL" clId="{4B06B312-9395-4A6C-8F4E-F54FEF84A34F}" dt="2025-12-02T20:25:15.295" v="579" actId="20577"/>
          <ac:spMkLst>
            <pc:docMk/>
            <pc:sldMk cId="1171291440" sldId="870"/>
            <ac:spMk id="2" creationId="{C88668EB-F277-6FA0-58DC-E9E907B7375A}"/>
          </ac:spMkLst>
        </pc:spChg>
        <pc:spChg chg="mod">
          <ac:chgData name="LAMIAE BEZZAZ" userId="f9bc3cc0-8e1c-4944-afa8-b4b36bbf20e1" providerId="ADAL" clId="{4B06B312-9395-4A6C-8F4E-F54FEF84A34F}" dt="2025-12-09T14:54:50.566" v="882" actId="1076"/>
          <ac:spMkLst>
            <pc:docMk/>
            <pc:sldMk cId="1171291440" sldId="870"/>
            <ac:spMk id="3" creationId="{CD5A2500-30CB-F8CA-1A26-50C07D5C35FE}"/>
          </ac:spMkLst>
        </pc:spChg>
        <pc:picChg chg="del">
          <ac:chgData name="LAMIAE BEZZAZ" userId="f9bc3cc0-8e1c-4944-afa8-b4b36bbf20e1" providerId="ADAL" clId="{4B06B312-9395-4A6C-8F4E-F54FEF84A34F}" dt="2025-12-02T19:42:01.943" v="331" actId="478"/>
          <ac:picMkLst>
            <pc:docMk/>
            <pc:sldMk cId="1171291440" sldId="870"/>
            <ac:picMk id="4" creationId="{2518FC57-E17E-BCB4-527A-A0CE3BBCA53C}"/>
          </ac:picMkLst>
        </pc:picChg>
        <pc:picChg chg="add">
          <ac:chgData name="LAMIAE BEZZAZ" userId="f9bc3cc0-8e1c-4944-afa8-b4b36bbf20e1" providerId="ADAL" clId="{4B06B312-9395-4A6C-8F4E-F54FEF84A34F}" dt="2025-12-09T14:54:35.038" v="880"/>
          <ac:picMkLst>
            <pc:docMk/>
            <pc:sldMk cId="1171291440" sldId="870"/>
            <ac:picMk id="7" creationId="{58FA3327-9BB8-4D82-835E-08BDA1BB92B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5:01.768" v="884" actId="12788"/>
        <pc:sldMkLst>
          <pc:docMk/>
          <pc:sldMk cId="2399396685" sldId="872"/>
        </pc:sldMkLst>
        <pc:picChg chg="del">
          <ac:chgData name="LAMIAE BEZZAZ" userId="f9bc3cc0-8e1c-4944-afa8-b4b36bbf20e1" providerId="ADAL" clId="{4B06B312-9395-4A6C-8F4E-F54FEF84A34F}" dt="2025-12-02T19:42:15.999" v="334" actId="478"/>
          <ac:picMkLst>
            <pc:docMk/>
            <pc:sldMk cId="2399396685" sldId="872"/>
            <ac:picMk id="5" creationId="{9DFEA684-BD29-E53A-E174-2844AA0F17C8}"/>
          </ac:picMkLst>
        </pc:picChg>
        <pc:picChg chg="add mod">
          <ac:chgData name="LAMIAE BEZZAZ" userId="f9bc3cc0-8e1c-4944-afa8-b4b36bbf20e1" providerId="ADAL" clId="{4B06B312-9395-4A6C-8F4E-F54FEF84A34F}" dt="2025-12-09T14:55:01.768" v="884" actId="12788"/>
          <ac:picMkLst>
            <pc:docMk/>
            <pc:sldMk cId="2399396685" sldId="872"/>
            <ac:picMk id="6" creationId="{78381382-9008-4CC7-B366-4176FAC9BF9F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5:49.221" v="952" actId="1076"/>
        <pc:sldMkLst>
          <pc:docMk/>
          <pc:sldMk cId="1771952944" sldId="876"/>
        </pc:sldMkLst>
        <pc:spChg chg="mod">
          <ac:chgData name="LAMIAE BEZZAZ" userId="f9bc3cc0-8e1c-4944-afa8-b4b36bbf20e1" providerId="ADAL" clId="{4B06B312-9395-4A6C-8F4E-F54FEF84A34F}" dt="2025-12-02T20:20:01.736" v="465" actId="20577"/>
          <ac:spMkLst>
            <pc:docMk/>
            <pc:sldMk cId="1771952944" sldId="876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5:49.221" v="952" actId="1076"/>
          <ac:spMkLst>
            <pc:docMk/>
            <pc:sldMk cId="1771952944" sldId="876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5:37.936" v="950" actId="1076"/>
          <ac:picMkLst>
            <pc:docMk/>
            <pc:sldMk cId="1771952944" sldId="876"/>
            <ac:picMk id="3" creationId="{42ADF7F4-122F-4AA0-9689-A65E8241A057}"/>
          </ac:picMkLst>
        </pc:picChg>
        <pc:picChg chg="del">
          <ac:chgData name="LAMIAE BEZZAZ" userId="f9bc3cc0-8e1c-4944-afa8-b4b36bbf20e1" providerId="ADAL" clId="{4B06B312-9395-4A6C-8F4E-F54FEF84A34F}" dt="2025-12-02T20:19:34.796" v="444" actId="478"/>
          <ac:picMkLst>
            <pc:docMk/>
            <pc:sldMk cId="1771952944" sldId="876"/>
            <ac:picMk id="13" creationId="{2C8977D2-1043-4D48-AB7C-529A786D9480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6:04.872" v="954"/>
        <pc:sldMkLst>
          <pc:docMk/>
          <pc:sldMk cId="3788396083" sldId="877"/>
        </pc:sldMkLst>
        <pc:spChg chg="mod">
          <ac:chgData name="LAMIAE BEZZAZ" userId="f9bc3cc0-8e1c-4944-afa8-b4b36bbf20e1" providerId="ADAL" clId="{4B06B312-9395-4A6C-8F4E-F54FEF84A34F}" dt="2025-12-02T20:25:01.109" v="576" actId="20577"/>
          <ac:spMkLst>
            <pc:docMk/>
            <pc:sldMk cId="3788396083" sldId="877"/>
            <ac:spMk id="2" creationId="{D857BC7B-4287-20FE-2732-380F649E4A57}"/>
          </ac:spMkLst>
        </pc:spChg>
        <pc:spChg chg="del mod">
          <ac:chgData name="LAMIAE BEZZAZ" userId="f9bc3cc0-8e1c-4944-afa8-b4b36bbf20e1" providerId="ADAL" clId="{4B06B312-9395-4A6C-8F4E-F54FEF84A34F}" dt="2025-12-09T14:56:04.313" v="953" actId="478"/>
          <ac:spMkLst>
            <pc:docMk/>
            <pc:sldMk cId="3788396083" sldId="877"/>
            <ac:spMk id="4" creationId="{AA29A5B6-7CAF-4A74-DC13-68DC60813E23}"/>
          </ac:spMkLst>
        </pc:spChg>
        <pc:spChg chg="add">
          <ac:chgData name="LAMIAE BEZZAZ" userId="f9bc3cc0-8e1c-4944-afa8-b4b36bbf20e1" providerId="ADAL" clId="{4B06B312-9395-4A6C-8F4E-F54FEF84A34F}" dt="2025-12-09T14:56:04.872" v="954"/>
          <ac:spMkLst>
            <pc:docMk/>
            <pc:sldMk cId="3788396083" sldId="877"/>
            <ac:spMk id="7" creationId="{51B07826-75C6-4FF7-B15F-BAF503E722F2}"/>
          </ac:spMkLst>
        </pc:spChg>
        <pc:picChg chg="del">
          <ac:chgData name="LAMIAE BEZZAZ" userId="f9bc3cc0-8e1c-4944-afa8-b4b36bbf20e1" providerId="ADAL" clId="{4B06B312-9395-4A6C-8F4E-F54FEF84A34F}" dt="2025-12-02T20:20:13.665" v="471" actId="478"/>
          <ac:picMkLst>
            <pc:docMk/>
            <pc:sldMk cId="3788396083" sldId="877"/>
            <ac:picMk id="5" creationId="{F634F0C5-2665-96D2-3B5E-6E5D8BE893A5}"/>
          </ac:picMkLst>
        </pc:picChg>
        <pc:picChg chg="add">
          <ac:chgData name="LAMIAE BEZZAZ" userId="f9bc3cc0-8e1c-4944-afa8-b4b36bbf20e1" providerId="ADAL" clId="{4B06B312-9395-4A6C-8F4E-F54FEF84A34F}" dt="2025-12-09T14:56:04.872" v="954"/>
          <ac:picMkLst>
            <pc:docMk/>
            <pc:sldMk cId="3788396083" sldId="877"/>
            <ac:picMk id="8" creationId="{45C34873-7441-4200-A9AF-38D07525CFA2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6:19.900" v="956" actId="12788"/>
        <pc:sldMkLst>
          <pc:docMk/>
          <pc:sldMk cId="1417436814" sldId="879"/>
        </pc:sldMkLst>
        <pc:picChg chg="add mod">
          <ac:chgData name="LAMIAE BEZZAZ" userId="f9bc3cc0-8e1c-4944-afa8-b4b36bbf20e1" providerId="ADAL" clId="{4B06B312-9395-4A6C-8F4E-F54FEF84A34F}" dt="2025-12-09T14:56:19.900" v="956" actId="12788"/>
          <ac:picMkLst>
            <pc:docMk/>
            <pc:sldMk cId="1417436814" sldId="879"/>
            <ac:picMk id="6" creationId="{45EA5935-39CF-403A-9112-4D875DBA7AB3}"/>
          </ac:picMkLst>
        </pc:picChg>
        <pc:picChg chg="del">
          <ac:chgData name="LAMIAE BEZZAZ" userId="f9bc3cc0-8e1c-4944-afa8-b4b36bbf20e1" providerId="ADAL" clId="{4B06B312-9395-4A6C-8F4E-F54FEF84A34F}" dt="2025-12-02T20:20:44.095" v="475" actId="478"/>
          <ac:picMkLst>
            <pc:docMk/>
            <pc:sldMk cId="1417436814" sldId="879"/>
            <ac:picMk id="8" creationId="{221C6CCB-18C7-450D-BA70-2273C78141CB}"/>
          </ac:picMkLst>
        </pc:picChg>
      </pc:sldChg>
      <pc:sldChg chg="modSp">
        <pc:chgData name="LAMIAE BEZZAZ" userId="f9bc3cc0-8e1c-4944-afa8-b4b36bbf20e1" providerId="ADAL" clId="{4B06B312-9395-4A6C-8F4E-F54FEF84A34F}" dt="2025-12-02T19:40:06.584" v="289" actId="20577"/>
        <pc:sldMkLst>
          <pc:docMk/>
          <pc:sldMk cId="2864649145" sldId="881"/>
        </pc:sldMkLst>
        <pc:spChg chg="mod">
          <ac:chgData name="LAMIAE BEZZAZ" userId="f9bc3cc0-8e1c-4944-afa8-b4b36bbf20e1" providerId="ADAL" clId="{4B06B312-9395-4A6C-8F4E-F54FEF84A34F}" dt="2025-12-02T19:40:06.584" v="289" actId="20577"/>
          <ac:spMkLst>
            <pc:docMk/>
            <pc:sldMk cId="2864649145" sldId="881"/>
            <ac:spMk id="3" creationId="{88FEA096-FC7E-2AD4-0D74-47ABEAD4C2FA}"/>
          </ac:spMkLst>
        </pc:spChg>
      </pc:sldChg>
      <pc:sldChg chg="modSp">
        <pc:chgData name="LAMIAE BEZZAZ" userId="f9bc3cc0-8e1c-4944-afa8-b4b36bbf20e1" providerId="ADAL" clId="{4B06B312-9395-4A6C-8F4E-F54FEF84A34F}" dt="2025-12-02T19:42:36.764" v="341" actId="20577"/>
        <pc:sldMkLst>
          <pc:docMk/>
          <pc:sldMk cId="2455046582" sldId="882"/>
        </pc:sldMkLst>
        <pc:spChg chg="mod">
          <ac:chgData name="LAMIAE BEZZAZ" userId="f9bc3cc0-8e1c-4944-afa8-b4b36bbf20e1" providerId="ADAL" clId="{4B06B312-9395-4A6C-8F4E-F54FEF84A34F}" dt="2025-12-02T19:42:36.764" v="341" actId="20577"/>
          <ac:spMkLst>
            <pc:docMk/>
            <pc:sldMk cId="2455046582" sldId="882"/>
            <ac:spMk id="3" creationId="{D09A3B38-D199-FFB8-B9AC-139100B5F635}"/>
          </ac:spMkLst>
        </pc:spChg>
      </pc:sldChg>
      <pc:sldChg chg="modSp">
        <pc:chgData name="LAMIAE BEZZAZ" userId="f9bc3cc0-8e1c-4944-afa8-b4b36bbf20e1" providerId="ADAL" clId="{4B06B312-9395-4A6C-8F4E-F54FEF84A34F}" dt="2025-12-02T20:20:54.214" v="480" actId="20577"/>
        <pc:sldMkLst>
          <pc:docMk/>
          <pc:sldMk cId="1649088222" sldId="883"/>
        </pc:sldMkLst>
        <pc:spChg chg="mod">
          <ac:chgData name="LAMIAE BEZZAZ" userId="f9bc3cc0-8e1c-4944-afa8-b4b36bbf20e1" providerId="ADAL" clId="{4B06B312-9395-4A6C-8F4E-F54FEF84A34F}" dt="2025-12-02T20:20:54.214" v="480" actId="20577"/>
          <ac:spMkLst>
            <pc:docMk/>
            <pc:sldMk cId="1649088222" sldId="883"/>
            <ac:spMk id="3" creationId="{73D62460-3BC1-4DEE-69AA-DE85AF985932}"/>
          </ac:spMkLst>
        </pc:spChg>
      </pc:sldChg>
      <pc:sldChg chg="addSp delSp modSp delAnim modAnim">
        <pc:chgData name="LAMIAE BEZZAZ" userId="f9bc3cc0-8e1c-4944-afa8-b4b36bbf20e1" providerId="ADAL" clId="{4B06B312-9395-4A6C-8F4E-F54FEF84A34F}" dt="2025-12-09T14:45:34.210" v="663"/>
        <pc:sldMkLst>
          <pc:docMk/>
          <pc:sldMk cId="1924069788" sldId="884"/>
        </pc:sldMkLst>
        <pc:spChg chg="add del mod">
          <ac:chgData name="LAMIAE BEZZAZ" userId="f9bc3cc0-8e1c-4944-afa8-b4b36bbf20e1" providerId="ADAL" clId="{4B06B312-9395-4A6C-8F4E-F54FEF84A34F}" dt="2025-12-09T14:44:45.313" v="661"/>
          <ac:spMkLst>
            <pc:docMk/>
            <pc:sldMk cId="1924069788" sldId="884"/>
            <ac:spMk id="3" creationId="{FD8462F5-D108-4CED-BA73-CCC2EDEBD444}"/>
          </ac:spMkLst>
        </pc:spChg>
        <pc:picChg chg="del">
          <ac:chgData name="LAMIAE BEZZAZ" userId="f9bc3cc0-8e1c-4944-afa8-b4b36bbf20e1" providerId="ADAL" clId="{4B06B312-9395-4A6C-8F4E-F54FEF84A34F}" dt="2025-12-09T14:44:37.202" v="660" actId="478"/>
          <ac:picMkLst>
            <pc:docMk/>
            <pc:sldMk cId="1924069788" sldId="884"/>
            <ac:picMk id="5" creationId="{0925AA41-4180-41DC-9323-3D8CCE9B736F}"/>
          </ac:picMkLst>
        </pc:picChg>
        <pc:picChg chg="add mod">
          <ac:chgData name="LAMIAE BEZZAZ" userId="f9bc3cc0-8e1c-4944-afa8-b4b36bbf20e1" providerId="ADAL" clId="{4B06B312-9395-4A6C-8F4E-F54FEF84A34F}" dt="2025-12-09T14:44:45.313" v="661"/>
          <ac:picMkLst>
            <pc:docMk/>
            <pc:sldMk cId="1924069788" sldId="884"/>
            <ac:picMk id="6" creationId="{E27F3A22-3766-41AA-9032-7C72F431DD98}"/>
          </ac:picMkLst>
        </pc:picChg>
      </pc:sldChg>
      <pc:sldChg chg="addSp">
        <pc:chgData name="LAMIAE BEZZAZ" userId="f9bc3cc0-8e1c-4944-afa8-b4b36bbf20e1" providerId="ADAL" clId="{4B06B312-9395-4A6C-8F4E-F54FEF84A34F}" dt="2025-12-09T14:43:13.583" v="657"/>
        <pc:sldMkLst>
          <pc:docMk/>
          <pc:sldMk cId="2701477113" sldId="1045"/>
        </pc:sldMkLst>
        <pc:picChg chg="add">
          <ac:chgData name="LAMIAE BEZZAZ" userId="f9bc3cc0-8e1c-4944-afa8-b4b36bbf20e1" providerId="ADAL" clId="{4B06B312-9395-4A6C-8F4E-F54FEF84A34F}" dt="2025-12-09T14:43:13.583" v="657"/>
          <ac:picMkLst>
            <pc:docMk/>
            <pc:sldMk cId="2701477113" sldId="1045"/>
            <ac:picMk id="4" creationId="{DF12AFE7-CA5A-4C6B-B93D-B68C567A6B58}"/>
          </ac:picMkLst>
        </pc:picChg>
      </pc:sldChg>
      <pc:sldChg chg="addSp modAnim">
        <pc:chgData name="LAMIAE BEZZAZ" userId="f9bc3cc0-8e1c-4944-afa8-b4b36bbf20e1" providerId="ADAL" clId="{4B06B312-9395-4A6C-8F4E-F54FEF84A34F}" dt="2025-12-09T14:43:27.393" v="658"/>
        <pc:sldMkLst>
          <pc:docMk/>
          <pc:sldMk cId="762330418" sldId="1046"/>
        </pc:sldMkLst>
        <pc:picChg chg="add">
          <ac:chgData name="LAMIAE BEZZAZ" userId="f9bc3cc0-8e1c-4944-afa8-b4b36bbf20e1" providerId="ADAL" clId="{4B06B312-9395-4A6C-8F4E-F54FEF84A34F}" dt="2025-12-09T14:43:27.393" v="658"/>
          <ac:picMkLst>
            <pc:docMk/>
            <pc:sldMk cId="762330418" sldId="1046"/>
            <ac:picMk id="5" creationId="{18291E33-B906-4616-BABF-8E33FA9090F9}"/>
          </ac:picMkLst>
        </pc:picChg>
      </pc:sldChg>
      <pc:sldChg chg="modSp">
        <pc:chgData name="LAMIAE BEZZAZ" userId="f9bc3cc0-8e1c-4944-afa8-b4b36bbf20e1" providerId="ADAL" clId="{4B06B312-9395-4A6C-8F4E-F54FEF84A34F}" dt="2025-12-10T17:50:59.560" v="1201" actId="20577"/>
        <pc:sldMkLst>
          <pc:docMk/>
          <pc:sldMk cId="3029712241" sldId="1048"/>
        </pc:sldMkLst>
        <pc:spChg chg="mod">
          <ac:chgData name="LAMIAE BEZZAZ" userId="f9bc3cc0-8e1c-4944-afa8-b4b36bbf20e1" providerId="ADAL" clId="{4B06B312-9395-4A6C-8F4E-F54FEF84A34F}" dt="2025-12-09T20:39:13.767" v="1191" actId="20577"/>
          <ac:spMkLst>
            <pc:docMk/>
            <pc:sldMk cId="3029712241" sldId="1048"/>
            <ac:spMk id="19" creationId="{1F4A7155-7CFA-2AE2-5289-E12B1537D5E4}"/>
          </ac:spMkLst>
        </pc:spChg>
        <pc:spChg chg="mod">
          <ac:chgData name="LAMIAE BEZZAZ" userId="f9bc3cc0-8e1c-4944-afa8-b4b36bbf20e1" providerId="ADAL" clId="{4B06B312-9395-4A6C-8F4E-F54FEF84A34F}" dt="2025-12-10T17:50:59.560" v="1201" actId="20577"/>
          <ac:spMkLst>
            <pc:docMk/>
            <pc:sldMk cId="3029712241" sldId="1048"/>
            <ac:spMk id="20" creationId="{F5793345-D6B2-DC7F-74AB-AD4E4C717018}"/>
          </ac:spMkLst>
        </pc:spChg>
      </pc:sldChg>
      <pc:sldChg chg="modSp">
        <pc:chgData name="LAMIAE BEZZAZ" userId="f9bc3cc0-8e1c-4944-afa8-b4b36bbf20e1" providerId="ADAL" clId="{4B06B312-9395-4A6C-8F4E-F54FEF84A34F}" dt="2025-12-09T20:38:48.014" v="1187" actId="207"/>
        <pc:sldMkLst>
          <pc:docMk/>
          <pc:sldMk cId="3760893793" sldId="1050"/>
        </pc:sldMkLst>
        <pc:spChg chg="mod">
          <ac:chgData name="LAMIAE BEZZAZ" userId="f9bc3cc0-8e1c-4944-afa8-b4b36bbf20e1" providerId="ADAL" clId="{4B06B312-9395-4A6C-8F4E-F54FEF84A34F}" dt="2025-12-09T20:38:48.014" v="1187" actId="207"/>
          <ac:spMkLst>
            <pc:docMk/>
            <pc:sldMk cId="3760893793" sldId="1050"/>
            <ac:spMk id="5" creationId="{7F158048-7325-D806-EA58-152088C057AC}"/>
          </ac:spMkLst>
        </pc:spChg>
      </pc:sldChg>
      <pc:sldChg chg="modSp ord">
        <pc:chgData name="LAMIAE BEZZAZ" userId="f9bc3cc0-8e1c-4944-afa8-b4b36bbf20e1" providerId="ADAL" clId="{4B06B312-9395-4A6C-8F4E-F54FEF84A34F}" dt="2025-12-10T19:40:20.187" v="1310"/>
        <pc:sldMkLst>
          <pc:docMk/>
          <pc:sldMk cId="376655002" sldId="1052"/>
        </pc:sldMkLst>
        <pc:spChg chg="mod">
          <ac:chgData name="LAMIAE BEZZAZ" userId="f9bc3cc0-8e1c-4944-afa8-b4b36bbf20e1" providerId="ADAL" clId="{4B06B312-9395-4A6C-8F4E-F54FEF84A34F}" dt="2025-12-10T19:39:38.253" v="1299" actId="20577"/>
          <ac:spMkLst>
            <pc:docMk/>
            <pc:sldMk cId="376655002" sldId="1052"/>
            <ac:spMk id="4" creationId="{B1B05737-90DB-9278-137A-55D7C563D460}"/>
          </ac:spMkLst>
        </pc:spChg>
      </pc:sldChg>
      <pc:sldChg chg="addSp delSp modSp">
        <pc:chgData name="LAMIAE BEZZAZ" userId="f9bc3cc0-8e1c-4944-afa8-b4b36bbf20e1" providerId="ADAL" clId="{4B06B312-9395-4A6C-8F4E-F54FEF84A34F}" dt="2025-12-09T14:56:59.796" v="1021" actId="1076"/>
        <pc:sldMkLst>
          <pc:docMk/>
          <pc:sldMk cId="2357082873" sldId="1053"/>
        </pc:sldMkLst>
        <pc:spChg chg="mod">
          <ac:chgData name="LAMIAE BEZZAZ" userId="f9bc3cc0-8e1c-4944-afa8-b4b36bbf20e1" providerId="ADAL" clId="{4B06B312-9395-4A6C-8F4E-F54FEF84A34F}" dt="2025-12-02T20:23:47.633" v="545" actId="20577"/>
          <ac:spMkLst>
            <pc:docMk/>
            <pc:sldMk cId="2357082873" sldId="1053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6:59.796" v="1021" actId="1076"/>
          <ac:spMkLst>
            <pc:docMk/>
            <pc:sldMk cId="2357082873" sldId="1053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6:55.786" v="1020" actId="1076"/>
          <ac:picMkLst>
            <pc:docMk/>
            <pc:sldMk cId="2357082873" sldId="1053"/>
            <ac:picMk id="3" creationId="{2ED501D0-9B50-4CBD-934B-45F7A44E7B67}"/>
          </ac:picMkLst>
        </pc:picChg>
        <pc:picChg chg="del">
          <ac:chgData name="LAMIAE BEZZAZ" userId="f9bc3cc0-8e1c-4944-afa8-b4b36bbf20e1" providerId="ADAL" clId="{4B06B312-9395-4A6C-8F4E-F54FEF84A34F}" dt="2025-12-02T20:20:57.475" v="481" actId="478"/>
          <ac:picMkLst>
            <pc:docMk/>
            <pc:sldMk cId="2357082873" sldId="1053"/>
            <ac:picMk id="4" creationId="{E80D5EBC-64CC-C35E-128E-FDEB7D35A3A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7:07.325" v="1023"/>
        <pc:sldMkLst>
          <pc:docMk/>
          <pc:sldMk cId="2597017374" sldId="1054"/>
        </pc:sldMkLst>
        <pc:spChg chg="del mod">
          <ac:chgData name="LAMIAE BEZZAZ" userId="f9bc3cc0-8e1c-4944-afa8-b4b36bbf20e1" providerId="ADAL" clId="{4B06B312-9395-4A6C-8F4E-F54FEF84A34F}" dt="2025-12-09T14:57:06.692" v="1022" actId="478"/>
          <ac:spMkLst>
            <pc:docMk/>
            <pc:sldMk cId="2597017374" sldId="1054"/>
            <ac:spMk id="3" creationId="{8BF21767-DF31-804B-750B-631A395BE2BF}"/>
          </ac:spMkLst>
        </pc:spChg>
        <pc:spChg chg="mod">
          <ac:chgData name="LAMIAE BEZZAZ" userId="f9bc3cc0-8e1c-4944-afa8-b4b36bbf20e1" providerId="ADAL" clId="{4B06B312-9395-4A6C-8F4E-F54FEF84A34F}" dt="2025-12-02T20:23:36.849" v="540" actId="20577"/>
          <ac:spMkLst>
            <pc:docMk/>
            <pc:sldMk cId="2597017374" sldId="1054"/>
            <ac:spMk id="5" creationId="{24457121-A23C-E5D6-4870-3BD2ADC1CCE9}"/>
          </ac:spMkLst>
        </pc:spChg>
        <pc:spChg chg="add">
          <ac:chgData name="LAMIAE BEZZAZ" userId="f9bc3cc0-8e1c-4944-afa8-b4b36bbf20e1" providerId="ADAL" clId="{4B06B312-9395-4A6C-8F4E-F54FEF84A34F}" dt="2025-12-09T14:57:07.325" v="1023"/>
          <ac:spMkLst>
            <pc:docMk/>
            <pc:sldMk cId="2597017374" sldId="1054"/>
            <ac:spMk id="7" creationId="{D44A10B8-160E-4012-B867-DF8AFEF7F106}"/>
          </ac:spMkLst>
        </pc:spChg>
        <pc:picChg chg="del">
          <ac:chgData name="LAMIAE BEZZAZ" userId="f9bc3cc0-8e1c-4944-afa8-b4b36bbf20e1" providerId="ADAL" clId="{4B06B312-9395-4A6C-8F4E-F54FEF84A34F}" dt="2025-12-02T20:21:57.964" v="503" actId="478"/>
          <ac:picMkLst>
            <pc:docMk/>
            <pc:sldMk cId="2597017374" sldId="1054"/>
            <ac:picMk id="4" creationId="{DDAE9FE3-1435-0AAC-C96E-96EB2842D86B}"/>
          </ac:picMkLst>
        </pc:picChg>
        <pc:picChg chg="add">
          <ac:chgData name="LAMIAE BEZZAZ" userId="f9bc3cc0-8e1c-4944-afa8-b4b36bbf20e1" providerId="ADAL" clId="{4B06B312-9395-4A6C-8F4E-F54FEF84A34F}" dt="2025-12-09T14:57:07.325" v="1023"/>
          <ac:picMkLst>
            <pc:docMk/>
            <pc:sldMk cId="2597017374" sldId="1054"/>
            <ac:picMk id="9" creationId="{E1E262AE-102D-4A85-A612-4AB0A3F2D19E}"/>
          </ac:picMkLst>
        </pc:picChg>
      </pc:sldChg>
      <pc:sldChg chg="addSp delSp modSp">
        <pc:chgData name="LAMIAE BEZZAZ" userId="f9bc3cc0-8e1c-4944-afa8-b4b36bbf20e1" providerId="ADAL" clId="{4B06B312-9395-4A6C-8F4E-F54FEF84A34F}" dt="2025-12-09T14:57:21.958" v="1025" actId="12788"/>
        <pc:sldMkLst>
          <pc:docMk/>
          <pc:sldMk cId="327248389" sldId="1057"/>
        </pc:sldMkLst>
        <pc:picChg chg="del">
          <ac:chgData name="LAMIAE BEZZAZ" userId="f9bc3cc0-8e1c-4944-afa8-b4b36bbf20e1" providerId="ADAL" clId="{4B06B312-9395-4A6C-8F4E-F54FEF84A34F}" dt="2025-12-02T20:22:02.575" v="504" actId="478"/>
          <ac:picMkLst>
            <pc:docMk/>
            <pc:sldMk cId="327248389" sldId="1057"/>
            <ac:picMk id="6" creationId="{946097E0-6B12-867D-01F2-10502D60BEE0}"/>
          </ac:picMkLst>
        </pc:picChg>
        <pc:picChg chg="add mod">
          <ac:chgData name="LAMIAE BEZZAZ" userId="f9bc3cc0-8e1c-4944-afa8-b4b36bbf20e1" providerId="ADAL" clId="{4B06B312-9395-4A6C-8F4E-F54FEF84A34F}" dt="2025-12-09T14:57:21.958" v="1025" actId="12788"/>
          <ac:picMkLst>
            <pc:docMk/>
            <pc:sldMk cId="327248389" sldId="1057"/>
            <ac:picMk id="6" creationId="{EB09D997-287C-420A-BDF3-F33784405EF2}"/>
          </ac:picMkLst>
        </pc:picChg>
      </pc:sldChg>
      <pc:sldChg chg="modSp">
        <pc:chgData name="LAMIAE BEZZAZ" userId="f9bc3cc0-8e1c-4944-afa8-b4b36bbf20e1" providerId="ADAL" clId="{4B06B312-9395-4A6C-8F4E-F54FEF84A34F}" dt="2025-12-02T20:22:27.074" v="509" actId="20577"/>
        <pc:sldMkLst>
          <pc:docMk/>
          <pc:sldMk cId="3496368994" sldId="1059"/>
        </pc:sldMkLst>
        <pc:spChg chg="mod">
          <ac:chgData name="LAMIAE BEZZAZ" userId="f9bc3cc0-8e1c-4944-afa8-b4b36bbf20e1" providerId="ADAL" clId="{4B06B312-9395-4A6C-8F4E-F54FEF84A34F}" dt="2025-12-02T20:22:27.074" v="509" actId="20577"/>
          <ac:spMkLst>
            <pc:docMk/>
            <pc:sldMk cId="3496368994" sldId="1059"/>
            <ac:spMk id="3" creationId="{73D62460-3BC1-4DEE-69AA-DE85AF985932}"/>
          </ac:spMkLst>
        </pc:spChg>
      </pc:sldChg>
      <pc:sldChg chg="del">
        <pc:chgData name="LAMIAE BEZZAZ" userId="f9bc3cc0-8e1c-4944-afa8-b4b36bbf20e1" providerId="ADAL" clId="{4B06B312-9395-4A6C-8F4E-F54FEF84A34F}" dt="2025-12-09T14:34:44.537" v="656" actId="47"/>
        <pc:sldMkLst>
          <pc:docMk/>
          <pc:sldMk cId="306125916" sldId="1060"/>
        </pc:sldMkLst>
      </pc:sldChg>
      <pc:sldChg chg="modSp">
        <pc:chgData name="LAMIAE BEZZAZ" userId="f9bc3cc0-8e1c-4944-afa8-b4b36bbf20e1" providerId="ADAL" clId="{4B06B312-9395-4A6C-8F4E-F54FEF84A34F}" dt="2025-12-10T17:51:09.213" v="1202" actId="20577"/>
        <pc:sldMkLst>
          <pc:docMk/>
          <pc:sldMk cId="1106519802" sldId="1061"/>
        </pc:sldMkLst>
        <pc:spChg chg="mod">
          <ac:chgData name="LAMIAE BEZZAZ" userId="f9bc3cc0-8e1c-4944-afa8-b4b36bbf20e1" providerId="ADAL" clId="{4B06B312-9395-4A6C-8F4E-F54FEF84A34F}" dt="2025-12-09T20:39:19.174" v="1195" actId="20577"/>
          <ac:spMkLst>
            <pc:docMk/>
            <pc:sldMk cId="1106519802" sldId="1061"/>
            <ac:spMk id="19" creationId="{1F4A7155-7CFA-2AE2-5289-E12B1537D5E4}"/>
          </ac:spMkLst>
        </pc:spChg>
        <pc:spChg chg="mod">
          <ac:chgData name="LAMIAE BEZZAZ" userId="f9bc3cc0-8e1c-4944-afa8-b4b36bbf20e1" providerId="ADAL" clId="{4B06B312-9395-4A6C-8F4E-F54FEF84A34F}" dt="2025-12-10T17:51:09.213" v="1202" actId="20577"/>
          <ac:spMkLst>
            <pc:docMk/>
            <pc:sldMk cId="1106519802" sldId="1061"/>
            <ac:spMk id="20" creationId="{F5793345-D6B2-DC7F-74AB-AD4E4C717018}"/>
          </ac:spMkLst>
        </pc:spChg>
      </pc:sldChg>
      <pc:sldChg chg="modSp add ord">
        <pc:chgData name="LAMIAE BEZZAZ" userId="f9bc3cc0-8e1c-4944-afa8-b4b36bbf20e1" providerId="ADAL" clId="{4B06B312-9395-4A6C-8F4E-F54FEF84A34F}" dt="2025-12-10T19:40:17.089" v="1309"/>
        <pc:sldMkLst>
          <pc:docMk/>
          <pc:sldMk cId="1078292752" sldId="1062"/>
        </pc:sldMkLst>
        <pc:spChg chg="mod">
          <ac:chgData name="LAMIAE BEZZAZ" userId="f9bc3cc0-8e1c-4944-afa8-b4b36bbf20e1" providerId="ADAL" clId="{4B06B312-9395-4A6C-8F4E-F54FEF84A34F}" dt="2025-12-10T19:39:58.749" v="1308" actId="20577"/>
          <ac:spMkLst>
            <pc:docMk/>
            <pc:sldMk cId="1078292752" sldId="1062"/>
            <ac:spMk id="4" creationId="{B1B05737-90DB-9278-137A-55D7C563D460}"/>
          </ac:spMkLst>
        </pc:spChg>
      </pc:sldChg>
      <pc:sldChg chg="addSp modSp add">
        <pc:chgData name="LAMIAE BEZZAZ" userId="f9bc3cc0-8e1c-4944-afa8-b4b36bbf20e1" providerId="ADAL" clId="{4B06B312-9395-4A6C-8F4E-F54FEF84A34F}" dt="2025-12-09T14:58:09.650" v="1096" actId="1076"/>
        <pc:sldMkLst>
          <pc:docMk/>
          <pc:sldMk cId="4086416007" sldId="1063"/>
        </pc:sldMkLst>
        <pc:spChg chg="mod">
          <ac:chgData name="LAMIAE BEZZAZ" userId="f9bc3cc0-8e1c-4944-afa8-b4b36bbf20e1" providerId="ADAL" clId="{4B06B312-9395-4A6C-8F4E-F54FEF84A34F}" dt="2025-12-02T20:26:43.788" v="605" actId="20577"/>
          <ac:spMkLst>
            <pc:docMk/>
            <pc:sldMk cId="4086416007" sldId="1063"/>
            <ac:spMk id="5" creationId="{24457121-A23C-E5D6-4870-3BD2ADC1CCE9}"/>
          </ac:spMkLst>
        </pc:spChg>
        <pc:spChg chg="mod">
          <ac:chgData name="LAMIAE BEZZAZ" userId="f9bc3cc0-8e1c-4944-afa8-b4b36bbf20e1" providerId="ADAL" clId="{4B06B312-9395-4A6C-8F4E-F54FEF84A34F}" dt="2025-12-09T14:58:09.650" v="1096" actId="1076"/>
          <ac:spMkLst>
            <pc:docMk/>
            <pc:sldMk cId="4086416007" sldId="1063"/>
            <ac:spMk id="9" creationId="{609B9ADD-BB3D-BDE1-5B72-B6F5699B8C8E}"/>
          </ac:spMkLst>
        </pc:spChg>
        <pc:picChg chg="add mod">
          <ac:chgData name="LAMIAE BEZZAZ" userId="f9bc3cc0-8e1c-4944-afa8-b4b36bbf20e1" providerId="ADAL" clId="{4B06B312-9395-4A6C-8F4E-F54FEF84A34F}" dt="2025-12-09T14:58:04.532" v="1095" actId="1076"/>
          <ac:picMkLst>
            <pc:docMk/>
            <pc:sldMk cId="4086416007" sldId="1063"/>
            <ac:picMk id="3" creationId="{C402BFFB-992E-4DD5-B791-6AB42523730E}"/>
          </ac:picMkLst>
        </pc:picChg>
      </pc:sldChg>
      <pc:sldChg chg="addSp delSp modSp add">
        <pc:chgData name="LAMIAE BEZZAZ" userId="f9bc3cc0-8e1c-4944-afa8-b4b36bbf20e1" providerId="ADAL" clId="{4B06B312-9395-4A6C-8F4E-F54FEF84A34F}" dt="2025-12-09T14:58:17.840" v="1098"/>
        <pc:sldMkLst>
          <pc:docMk/>
          <pc:sldMk cId="797292512" sldId="1064"/>
        </pc:sldMkLst>
        <pc:spChg chg="del mod">
          <ac:chgData name="LAMIAE BEZZAZ" userId="f9bc3cc0-8e1c-4944-afa8-b4b36bbf20e1" providerId="ADAL" clId="{4B06B312-9395-4A6C-8F4E-F54FEF84A34F}" dt="2025-12-09T14:58:16.968" v="1097" actId="478"/>
          <ac:spMkLst>
            <pc:docMk/>
            <pc:sldMk cId="797292512" sldId="1064"/>
            <ac:spMk id="3" creationId="{8BF21767-DF31-804B-750B-631A395BE2BF}"/>
          </ac:spMkLst>
        </pc:spChg>
        <pc:spChg chg="mod">
          <ac:chgData name="LAMIAE BEZZAZ" userId="f9bc3cc0-8e1c-4944-afa8-b4b36bbf20e1" providerId="ADAL" clId="{4B06B312-9395-4A6C-8F4E-F54FEF84A34F}" dt="2025-12-02T20:26:25.571" v="593" actId="20577"/>
          <ac:spMkLst>
            <pc:docMk/>
            <pc:sldMk cId="797292512" sldId="1064"/>
            <ac:spMk id="5" creationId="{24457121-A23C-E5D6-4870-3BD2ADC1CCE9}"/>
          </ac:spMkLst>
        </pc:spChg>
        <pc:spChg chg="add">
          <ac:chgData name="LAMIAE BEZZAZ" userId="f9bc3cc0-8e1c-4944-afa8-b4b36bbf20e1" providerId="ADAL" clId="{4B06B312-9395-4A6C-8F4E-F54FEF84A34F}" dt="2025-12-09T14:58:17.840" v="1098"/>
          <ac:spMkLst>
            <pc:docMk/>
            <pc:sldMk cId="797292512" sldId="1064"/>
            <ac:spMk id="7" creationId="{3AA53FB6-D0FD-4C87-BCAD-58C9DF16B44E}"/>
          </ac:spMkLst>
        </pc:spChg>
        <pc:picChg chg="add">
          <ac:chgData name="LAMIAE BEZZAZ" userId="f9bc3cc0-8e1c-4944-afa8-b4b36bbf20e1" providerId="ADAL" clId="{4B06B312-9395-4A6C-8F4E-F54FEF84A34F}" dt="2025-12-09T14:58:17.840" v="1098"/>
          <ac:picMkLst>
            <pc:docMk/>
            <pc:sldMk cId="797292512" sldId="1064"/>
            <ac:picMk id="9" creationId="{2158A387-899C-44B2-BE6B-9D0E88363C60}"/>
          </ac:picMkLst>
        </pc:picChg>
      </pc:sldChg>
      <pc:sldChg chg="add">
        <pc:chgData name="LAMIAE BEZZAZ" userId="f9bc3cc0-8e1c-4944-afa8-b4b36bbf20e1" providerId="ADAL" clId="{4B06B312-9395-4A6C-8F4E-F54FEF84A34F}" dt="2025-12-02T20:22:57.609" v="510"/>
        <pc:sldMkLst>
          <pc:docMk/>
          <pc:sldMk cId="18875610" sldId="1065"/>
        </pc:sldMkLst>
      </pc:sldChg>
      <pc:sldChg chg="addSp modSp add">
        <pc:chgData name="LAMIAE BEZZAZ" userId="f9bc3cc0-8e1c-4944-afa8-b4b36bbf20e1" providerId="ADAL" clId="{4B06B312-9395-4A6C-8F4E-F54FEF84A34F}" dt="2025-12-09T14:58:33.274" v="1100" actId="12788"/>
        <pc:sldMkLst>
          <pc:docMk/>
          <pc:sldMk cId="2512299119" sldId="1066"/>
        </pc:sldMkLst>
        <pc:picChg chg="add mod">
          <ac:chgData name="LAMIAE BEZZAZ" userId="f9bc3cc0-8e1c-4944-afa8-b4b36bbf20e1" providerId="ADAL" clId="{4B06B312-9395-4A6C-8F4E-F54FEF84A34F}" dt="2025-12-09T14:58:33.274" v="1100" actId="12788"/>
          <ac:picMkLst>
            <pc:docMk/>
            <pc:sldMk cId="2512299119" sldId="1066"/>
            <ac:picMk id="6" creationId="{6B523EF3-6014-4767-B8AA-991040C589B0}"/>
          </ac:picMkLst>
        </pc:picChg>
      </pc:sldChg>
      <pc:sldChg chg="add">
        <pc:chgData name="LAMIAE BEZZAZ" userId="f9bc3cc0-8e1c-4944-afa8-b4b36bbf20e1" providerId="ADAL" clId="{4B06B312-9395-4A6C-8F4E-F54FEF84A34F}" dt="2025-12-02T20:22:57.609" v="510"/>
        <pc:sldMkLst>
          <pc:docMk/>
          <pc:sldMk cId="1684972791" sldId="1067"/>
        </pc:sldMkLst>
      </pc:sldChg>
      <pc:sldChg chg="modSp add">
        <pc:chgData name="LAMIAE BEZZAZ" userId="f9bc3cc0-8e1c-4944-afa8-b4b36bbf20e1" providerId="ADAL" clId="{4B06B312-9395-4A6C-8F4E-F54FEF84A34F}" dt="2025-12-02T20:26:16.004" v="590" actId="20577"/>
        <pc:sldMkLst>
          <pc:docMk/>
          <pc:sldMk cId="2687469881" sldId="1068"/>
        </pc:sldMkLst>
        <pc:spChg chg="mod">
          <ac:chgData name="LAMIAE BEZZAZ" userId="f9bc3cc0-8e1c-4944-afa8-b4b36bbf20e1" providerId="ADAL" clId="{4B06B312-9395-4A6C-8F4E-F54FEF84A34F}" dt="2025-12-02T20:26:16.004" v="590" actId="20577"/>
          <ac:spMkLst>
            <pc:docMk/>
            <pc:sldMk cId="2687469881" sldId="1068"/>
            <ac:spMk id="3" creationId="{73D62460-3BC1-4DEE-69AA-DE85AF985932}"/>
          </ac:spMkLst>
        </pc:spChg>
      </pc:sldChg>
      <pc:sldChg chg="add">
        <pc:chgData name="LAMIAE BEZZAZ" userId="f9bc3cc0-8e1c-4944-afa8-b4b36bbf20e1" providerId="ADAL" clId="{4B06B312-9395-4A6C-8F4E-F54FEF84A34F}" dt="2025-12-09T14:34:42.014" v="655"/>
        <pc:sldMkLst>
          <pc:docMk/>
          <pc:sldMk cId="4172353844" sldId="106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2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customXml" Target="../ink/ink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8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2.png"/><Relationship Id="rId4" Type="http://schemas.openxmlformats.org/officeDocument/2006/relationships/customXml" Target="../ink/ink3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2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4.xml"/><Relationship Id="rId4" Type="http://schemas.openxmlformats.org/officeDocument/2006/relationships/image" Target="../media/image4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6.xml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7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0.png"/><Relationship Id="rId5" Type="http://schemas.openxmlformats.org/officeDocument/2006/relationships/customXml" Target="../ink/ink40.xml"/><Relationship Id="rId4" Type="http://schemas.openxmlformats.org/officeDocument/2006/relationships/image" Target="../media/image5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5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4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microsoft.com/office/2007/relationships/hdphoto" Target="../media/hdphoto5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29D2FA-CCD3-45E1-902C-4B8CDF01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B1DA5C-25CC-4EBB-B8B6-DC5A5A74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répondre à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2_P2_W1_S3_AdP_P01">
            <a:hlinkClick r:id="" action="ppaction://media"/>
            <a:extLst>
              <a:ext uri="{FF2B5EF4-FFF2-40B4-BE49-F238E27FC236}">
                <a16:creationId xmlns:a16="http://schemas.microsoft.com/office/drawing/2014/main" id="{E27F3A22-3766-41AA-9032-7C72F431DD9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8725"/>
            <a:ext cx="7559675" cy="3281363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1529493" y="2546623"/>
            <a:ext cx="6173895" cy="2316132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3200" dirty="0"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1961322" y="2966025"/>
            <a:ext cx="5367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Les élèves sont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la cour.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La maitresse est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le couloir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ADBC9-BF50-0AEA-5512-0A9D973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C926844-0224-B89F-1764-AD256787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68B4C3D-4607-09CE-746F-4605AC4E4085}"/>
              </a:ext>
            </a:extLst>
          </p:cNvPr>
          <p:cNvSpPr/>
          <p:nvPr/>
        </p:nvSpPr>
        <p:spPr>
          <a:xfrm>
            <a:off x="1121435" y="2548702"/>
            <a:ext cx="6463273" cy="249120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158048-7325-D806-EA58-152088C057AC}"/>
              </a:ext>
            </a:extLst>
          </p:cNvPr>
          <p:cNvSpPr txBox="1"/>
          <p:nvPr/>
        </p:nvSpPr>
        <p:spPr>
          <a:xfrm>
            <a:off x="1691999" y="3055639"/>
            <a:ext cx="6176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Les élèves sont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 la cantine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46A"/>
                </a:solidFill>
                <a:latin typeface="Dosis SemiBold" pitchFamily="2" charset="0"/>
              </a:rPr>
              <a:t>La maitresse est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dans</a:t>
            </a:r>
            <a:r>
              <a:rPr lang="fr-FR" sz="3200" b="1" dirty="0">
                <a:solidFill>
                  <a:srgbClr val="44546A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la classe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1DC36FD-EA20-06F5-301D-6749A57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</p:spTree>
    <p:extLst>
      <p:ext uri="{BB962C8B-B14F-4D97-AF65-F5344CB8AC3E}">
        <p14:creationId xmlns:p14="http://schemas.microsoft.com/office/powerpoint/2010/main" val="37608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sont </a:t>
            </a:r>
            <a:r>
              <a:rPr lang="fr-FR" sz="2200" b="1" dirty="0">
                <a:solidFill>
                  <a:srgbClr val="4B5377"/>
                </a:solidFill>
                <a:latin typeface="Dosis" pitchFamily="2" charset="0"/>
              </a:rPr>
              <a:t>Les élèves ?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sont  ________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4EEE74-025D-7B2E-6764-C589B7903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97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est </a:t>
            </a:r>
            <a:r>
              <a:rPr lang="fr-FR" sz="2200" b="1" dirty="0">
                <a:solidFill>
                  <a:srgbClr val="4B5377"/>
                </a:solidFill>
                <a:latin typeface="Dosis" pitchFamily="2" charset="0"/>
              </a:rPr>
              <a:t>la maitresse ?</a:t>
            </a: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maitresse est  ________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4EEE74-025D-7B2E-6764-C589B79032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65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Où sont les élèves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Les élèves sont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47281C-7D0C-D77B-B07A-A4F9D3C10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Répondre aux questions : </a:t>
            </a:r>
          </a:p>
          <a:p>
            <a:pPr marL="0" indent="0">
              <a:buNone/>
            </a:pPr>
            <a:r>
              <a:rPr lang="fr-FR" sz="1400" dirty="0"/>
              <a:t>      </a:t>
            </a:r>
            <a:r>
              <a:rPr lang="fr-FR" sz="1300" dirty="0"/>
              <a:t>« Où sont les élèves ? » «  Où est la maitresse ? »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les sons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cl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pl 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905260" y="2705725"/>
            <a:ext cx="7333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bl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cl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fl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gl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pl</a:t>
            </a:r>
            <a:endParaRPr lang="fr-MA" sz="8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0981EC2-2E80-B8D4-4B0F-3B13FBD611D0}"/>
              </a:ext>
            </a:extLst>
          </p:cNvPr>
          <p:cNvSpPr txBox="1"/>
          <p:nvPr/>
        </p:nvSpPr>
        <p:spPr>
          <a:xfrm>
            <a:off x="905260" y="2705725"/>
            <a:ext cx="7333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bl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cl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fl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</a:t>
            </a:r>
            <a:r>
              <a:rPr lang="fr-FR" sz="8800" b="1" dirty="0" err="1">
                <a:solidFill>
                  <a:schemeClr val="tx2"/>
                </a:solidFill>
                <a:latin typeface="Dosis SemiBold" pitchFamily="2" charset="0"/>
              </a:rPr>
              <a:t>gl</a:t>
            </a:r>
            <a:r>
              <a:rPr lang="fr-FR" sz="8800" b="1" dirty="0">
                <a:solidFill>
                  <a:schemeClr val="tx2"/>
                </a:solidFill>
                <a:latin typeface="Dosis SemiBold" pitchFamily="2" charset="0"/>
              </a:rPr>
              <a:t>   pl</a:t>
            </a:r>
            <a:endParaRPr lang="fr-MA" sz="88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combinatoire">
            <a:hlinkClick r:id="" action="ppaction://media"/>
            <a:extLst>
              <a:ext uri="{FF2B5EF4-FFF2-40B4-BE49-F238E27FC236}">
                <a16:creationId xmlns:a16="http://schemas.microsoft.com/office/drawing/2014/main" id="{BC731AE3-B8D4-46C6-A046-BB93A4A07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000" y="1962000"/>
            <a:ext cx="697600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2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871729" y="2898085"/>
            <a:ext cx="7400541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u &gt; 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pl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ume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846857" y="2898085"/>
            <a:ext cx="7450285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  i  &gt; 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gl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isse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646386" y="2837492"/>
            <a:ext cx="7851227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è   &gt; 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è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fl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èche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376823" y="2837492"/>
            <a:ext cx="8390354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o &gt;  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oche     &gt;  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cl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oche</a:t>
            </a:r>
            <a:endParaRPr lang="fr-FR" sz="5400" b="1" dirty="0">
              <a:solidFill>
                <a:schemeClr val="tx1">
                  <a:lumMod val="50000"/>
                  <a:lumOff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137543" y="2837492"/>
            <a:ext cx="8868913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eau &gt;   </a:t>
            </a:r>
            <a:r>
              <a:rPr lang="fr-FR" sz="5400" b="1" dirty="0" err="1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 err="1">
                <a:solidFill>
                  <a:srgbClr val="002060"/>
                </a:solidFill>
                <a:latin typeface="Dosis SemiBold" pitchFamily="2" charset="0"/>
              </a:rPr>
              <a:t>eau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ta</a:t>
            </a:r>
            <a:r>
              <a:rPr lang="fr-FR" sz="5400" b="1" dirty="0">
                <a:solidFill>
                  <a:srgbClr val="00ACA4"/>
                </a:solidFill>
                <a:latin typeface="Dosis SemiBold" pitchFamily="2" charset="0"/>
              </a:rPr>
              <a:t>bl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eau</a:t>
            </a:r>
            <a:endParaRPr lang="fr-FR" sz="5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36.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7B962C-4C55-41DC-8632-FECC00A8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83" y="1748118"/>
            <a:ext cx="3279227" cy="457225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DB3AAEB-435D-42C3-B825-C28400244516}"/>
              </a:ext>
            </a:extLst>
          </p:cNvPr>
          <p:cNvSpPr/>
          <p:nvPr/>
        </p:nvSpPr>
        <p:spPr>
          <a:xfrm>
            <a:off x="2979683" y="2861109"/>
            <a:ext cx="3279227" cy="12852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3A5392-1F91-4D53-89B9-4CD2231E6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7" y="2733865"/>
            <a:ext cx="4509247" cy="21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Répondre aux questions :</a:t>
            </a:r>
          </a:p>
          <a:p>
            <a:pPr marL="0" indent="0">
              <a:buNone/>
            </a:pPr>
            <a:r>
              <a:rPr lang="fr-FR" sz="1400" dirty="0"/>
              <a:t>       </a:t>
            </a:r>
            <a:r>
              <a:rPr lang="fr-FR" sz="1300" dirty="0"/>
              <a:t>« Où sont les élèves ? » «  Où est la maitresse ? »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cl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–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pl ».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blé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b-l-é.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8C2322-9D13-0619-8AAF-FADB3190932F}"/>
              </a:ext>
            </a:extLst>
          </p:cNvPr>
          <p:cNvSpPr txBox="1"/>
          <p:nvPr/>
        </p:nvSpPr>
        <p:spPr>
          <a:xfrm>
            <a:off x="5829269" y="3311185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bl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é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4E9B30-2CD0-4376-860A-6E3579A94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2532909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blé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5A2500-30CB-F8CA-1A26-50C07D5C35FE}"/>
              </a:ext>
            </a:extLst>
          </p:cNvPr>
          <p:cNvSpPr txBox="1"/>
          <p:nvPr/>
        </p:nvSpPr>
        <p:spPr>
          <a:xfrm>
            <a:off x="5766517" y="3429000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bl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é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B2D1B4-DCBE-901D-6B8E-DBA3A7820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1" y="2532909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B5A2A-5344-DE84-2F57-FEFDC00CB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22" y="2233364"/>
            <a:ext cx="2522955" cy="27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300694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blé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flûte.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f-l-û-t-e.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5887210" y="3211746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fl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ûte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D501D0-9B50-4CBD-934B-45F7A44E7B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03" y="2466611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flûte en lisant chaque lettre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4A10B8-160E-4012-B867-DF8AFEF7F106}"/>
              </a:ext>
            </a:extLst>
          </p:cNvPr>
          <p:cNvSpPr txBox="1"/>
          <p:nvPr/>
        </p:nvSpPr>
        <p:spPr>
          <a:xfrm>
            <a:off x="5887210" y="3211746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fl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ûte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96515D-BA51-0404-AC2F-464C7E432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03" y="2466611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5846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0ABA818-9A54-42A0-B821-162D3192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0" y="2320266"/>
            <a:ext cx="1680831" cy="291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E3E63-8744-48BF-8CF5-3F71F6B3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14" y="2320266"/>
            <a:ext cx="1753245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CDF4F9-3EC9-4FDB-9340-36E3765F6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2" y="2298569"/>
            <a:ext cx="1753245" cy="29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0E51DA-097F-49C1-A9EF-BA3C504A1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222" y="2298569"/>
            <a:ext cx="1753245" cy="29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73B4AD-A0E9-4E84-9566-5D6E13EC5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64" y="2298569"/>
            <a:ext cx="1680831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70406E-8A71-11DE-9943-B16AEB024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51" y="2419315"/>
            <a:ext cx="2462297" cy="26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2450580" y="3123000"/>
            <a:ext cx="4017597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flûte</a:t>
            </a:r>
          </a:p>
        </p:txBody>
      </p:sp>
    </p:spTree>
    <p:extLst>
      <p:ext uri="{BB962C8B-B14F-4D97-AF65-F5344CB8AC3E}">
        <p14:creationId xmlns:p14="http://schemas.microsoft.com/office/powerpoint/2010/main" val="349636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plante.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p-l-a-n-t-e.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5556343" y="3148994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pl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ante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02BFFB-992E-4DD5-B791-6AB425237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1" y="2436347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plante en lisant chaque lettre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53FB6-D0FD-4C87-BCAD-58C9DF16B44E}"/>
              </a:ext>
            </a:extLst>
          </p:cNvPr>
          <p:cNvSpPr txBox="1"/>
          <p:nvPr/>
        </p:nvSpPr>
        <p:spPr>
          <a:xfrm>
            <a:off x="5556343" y="3148994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pl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ante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17EA93-04C9-B591-DB2A-3B751A09B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1" y="2436347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83602E-548A-BDDC-988A-7B2154298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3" y="2373285"/>
            <a:ext cx="2439714" cy="26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2450580" y="3123000"/>
            <a:ext cx="4017597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plante</a:t>
            </a:r>
          </a:p>
        </p:txBody>
      </p:sp>
    </p:spTree>
    <p:extLst>
      <p:ext uri="{BB962C8B-B14F-4D97-AF65-F5344CB8AC3E}">
        <p14:creationId xmlns:p14="http://schemas.microsoft.com/office/powerpoint/2010/main" val="26874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cl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pl.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cl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pl.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3BCB47-08B9-4D92-8302-C538C97A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0" y="1617744"/>
            <a:ext cx="3110699" cy="4809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38.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9216E-653F-4876-BEEE-65EACD78E3AE}"/>
              </a:ext>
            </a:extLst>
          </p:cNvPr>
          <p:cNvSpPr/>
          <p:nvPr/>
        </p:nvSpPr>
        <p:spPr>
          <a:xfrm>
            <a:off x="2912570" y="3352800"/>
            <a:ext cx="3110699" cy="7304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8190ED-3A53-455D-8404-57297DF3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94" y="2724051"/>
            <a:ext cx="5059036" cy="18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74CD6C6-C63D-4AAA-9BB8-1E8EB62AD174}"/>
              </a:ext>
            </a:extLst>
          </p:cNvPr>
          <p:cNvGrpSpPr/>
          <p:nvPr/>
        </p:nvGrpSpPr>
        <p:grpSpPr>
          <a:xfrm>
            <a:off x="637446" y="2471604"/>
            <a:ext cx="7798914" cy="1996024"/>
            <a:chOff x="637446" y="2471604"/>
            <a:chExt cx="7798914" cy="199602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790C64F-D38A-41EA-AFB8-58611C9A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446" y="2471604"/>
              <a:ext cx="7798914" cy="199602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5FE769D-6082-409A-80CD-2CE61274ECAF}"/>
                </a:ext>
              </a:extLst>
            </p:cNvPr>
            <p:cNvSpPr txBox="1"/>
            <p:nvPr/>
          </p:nvSpPr>
          <p:spPr>
            <a:xfrm>
              <a:off x="2243030" y="3091243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plante.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0AB391-BA76-43B5-8360-BD7EDD9B2A80}"/>
                </a:ext>
              </a:extLst>
            </p:cNvPr>
            <p:cNvSpPr txBox="1"/>
            <p:nvPr/>
          </p:nvSpPr>
          <p:spPr>
            <a:xfrm>
              <a:off x="2243030" y="3779435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flûte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C802479-4A54-4EEE-9E80-E90F8E05C075}"/>
                </a:ext>
              </a:extLst>
            </p:cNvPr>
            <p:cNvSpPr txBox="1"/>
            <p:nvPr/>
          </p:nvSpPr>
          <p:spPr>
            <a:xfrm>
              <a:off x="6462986" y="3091243"/>
              <a:ext cx="1907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latin typeface="Dosis SemiBold" pitchFamily="2" charset="0"/>
                </a:rPr>
                <a:t>blé.</a:t>
              </a:r>
              <a:endParaRPr lang="fr-MA" sz="2800" b="1" dirty="0">
                <a:solidFill>
                  <a:srgbClr val="C00000"/>
                </a:solidFill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/>
          <a:stretch/>
        </p:blipFill>
        <p:spPr>
          <a:xfrm>
            <a:off x="1796591" y="2514599"/>
            <a:ext cx="1888008" cy="3357033"/>
          </a:xfr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1CB50F-FDA6-4E86-A286-FB39323B0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647" y="1758498"/>
            <a:ext cx="2759746" cy="424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8ED21E-BF3E-4B37-AB86-D6351CF3C7EB}"/>
              </a:ext>
            </a:extLst>
          </p:cNvPr>
          <p:cNvSpPr/>
          <p:nvPr/>
        </p:nvSpPr>
        <p:spPr>
          <a:xfrm>
            <a:off x="5825685" y="2945332"/>
            <a:ext cx="517364" cy="10395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A7EE671E-7379-4E70-B698-E5A7B641ED51}"/>
              </a:ext>
            </a:extLst>
          </p:cNvPr>
          <p:cNvSpPr/>
          <p:nvPr/>
        </p:nvSpPr>
        <p:spPr>
          <a:xfrm>
            <a:off x="5974300" y="2639331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aux questions : </a:t>
            </a:r>
          </a:p>
          <a:p>
            <a:pPr marL="0" indent="0">
              <a:buNone/>
            </a:pPr>
            <a:r>
              <a:rPr lang="fr-FR" sz="1400" dirty="0"/>
              <a:t>       </a:t>
            </a:r>
            <a:r>
              <a:rPr lang="fr-FR" sz="1300" dirty="0"/>
              <a:t>« Où sont les élèves ? »  «  Où est la maitresse ? »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12AFE7-CA5A-4C6B-B93D-B68C567A6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308918" y="1746985"/>
            <a:ext cx="68399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621B510F">
            <a:hlinkClick r:id="" action="ppaction://media"/>
            <a:extLst>
              <a:ext uri="{FF2B5EF4-FFF2-40B4-BE49-F238E27FC236}">
                <a16:creationId xmlns:a16="http://schemas.microsoft.com/office/drawing/2014/main" id="{18291E33-B906-4616-BABF-8E33FA909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1" y="1891553"/>
            <a:ext cx="7080948" cy="40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E635B7-752F-46D6-98E4-52188EAEFB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BEAF88-5CA6-438F-961B-EDFEF22708F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7F152F-2A51-4D45-ACFF-9872380B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7917</TotalTime>
  <Words>826</Words>
  <Application>Microsoft Office PowerPoint</Application>
  <PresentationFormat>Affichage à l'écran (4:3)</PresentationFormat>
  <Paragraphs>128</Paragraphs>
  <Slides>53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53</vt:i4>
      </vt:variant>
    </vt:vector>
  </HeadingPairs>
  <TitlesOfParts>
    <vt:vector size="69" baseType="lpstr">
      <vt:lpstr>Dosis</vt:lpstr>
      <vt:lpstr>Aptos Display</vt:lpstr>
      <vt:lpstr>Wingdings</vt:lpstr>
      <vt:lpstr>Calibri</vt:lpstr>
      <vt:lpstr>Dosis SemiBold</vt:lpstr>
      <vt:lpstr>Aptos</vt:lpstr>
      <vt:lpstr>Arial</vt:lpstr>
      <vt:lpstr>Dosis ExtraBold</vt:lpstr>
      <vt:lpstr>Dosis Medium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répondre à une question avec Majd et Nada. </vt:lpstr>
      <vt:lpstr>Lecture de la vidéo </vt:lpstr>
      <vt:lpstr>Répétons ensemble. </vt:lpstr>
      <vt:lpstr>Voici d’autres exemples.  </vt:lpstr>
      <vt:lpstr>Présentation PowerPoint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les sons « bl – cl – fl – gl - pl 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Qui veut lire ? </vt:lpstr>
      <vt:lpstr>Ouvrez le manuel à la page 36. Avec votre voisin, vous allez faire l’activité 2.</vt:lpstr>
      <vt:lpstr>Maintenant, vous allez lire à votre voisin. À tour de rôle.  </vt:lpstr>
      <vt:lpstr>Plan de la séance 3 </vt:lpstr>
      <vt:lpstr>Maintenant, nous allons écrire des mots avec les sons « bl – cl – fl – gl - pl ». Soyez attentifs.</vt:lpstr>
      <vt:lpstr>C’est le mot blé Nous allons l’épeler en lisant chaque lettre. Écoutez bien :  b-l-é.</vt:lpstr>
      <vt:lpstr>Qui veut épeler le mot blé en lisant chaque lettre ? </vt:lpstr>
      <vt:lpstr>Prenez vos ardoises</vt:lpstr>
      <vt:lpstr>Écrivez le mot qui correspond à cette image.  </vt:lpstr>
      <vt:lpstr>Levez vos ardoises. </vt:lpstr>
      <vt:lpstr>Corrigez. </vt:lpstr>
      <vt:lpstr>C’est le mot flûte. Nous allons l’épeler en lisant chaque lettre. Écoutez bien :  f-l-û-t-e. </vt:lpstr>
      <vt:lpstr>Qui veut épeler le mot flûte en lisant chaque lettre ? </vt:lpstr>
      <vt:lpstr>Prenez vos ardoises.</vt:lpstr>
      <vt:lpstr>Écrivez le mot qui correspond à cette image.  </vt:lpstr>
      <vt:lpstr>Levez vos ardoises. </vt:lpstr>
      <vt:lpstr>Corrigez.</vt:lpstr>
      <vt:lpstr>C’est le mot plante. Nous allons l’épeler en lisant chaque lettre. Écoutez bien :  p-l-a-n-t-e. </vt:lpstr>
      <vt:lpstr>Qui veut épeler le mot plante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38.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KHALID.RAMNI</cp:lastModifiedBy>
  <cp:revision>47</cp:revision>
  <cp:lastPrinted>2025-08-13T10:11:39Z</cp:lastPrinted>
  <dcterms:created xsi:type="dcterms:W3CDTF">2025-08-01T12:31:49Z</dcterms:created>
  <dcterms:modified xsi:type="dcterms:W3CDTF">2025-12-11T18:51:53Z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