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</p:sldMasterIdLst>
  <p:notesMasterIdLst>
    <p:notesMasterId r:id="rId54"/>
  </p:notesMasterIdLst>
  <p:sldIdLst>
    <p:sldId id="1072" r:id="rId10"/>
    <p:sldId id="1095" r:id="rId11"/>
    <p:sldId id="799" r:id="rId12"/>
    <p:sldId id="779" r:id="rId13"/>
    <p:sldId id="780" r:id="rId14"/>
    <p:sldId id="784" r:id="rId15"/>
    <p:sldId id="1031" r:id="rId16"/>
    <p:sldId id="1096" r:id="rId17"/>
    <p:sldId id="1038" r:id="rId18"/>
    <p:sldId id="1071" r:id="rId19"/>
    <p:sldId id="1032" r:id="rId20"/>
    <p:sldId id="1086" r:id="rId21"/>
    <p:sldId id="1087" r:id="rId22"/>
    <p:sldId id="1088" r:id="rId23"/>
    <p:sldId id="955" r:id="rId24"/>
    <p:sldId id="800" r:id="rId25"/>
    <p:sldId id="862" r:id="rId26"/>
    <p:sldId id="1034" r:id="rId27"/>
    <p:sldId id="846" r:id="rId28"/>
    <p:sldId id="865" r:id="rId29"/>
    <p:sldId id="866" r:id="rId30"/>
    <p:sldId id="867" r:id="rId31"/>
    <p:sldId id="868" r:id="rId32"/>
    <p:sldId id="1089" r:id="rId33"/>
    <p:sldId id="1090" r:id="rId34"/>
    <p:sldId id="831" r:id="rId35"/>
    <p:sldId id="832" r:id="rId36"/>
    <p:sldId id="874" r:id="rId37"/>
    <p:sldId id="805" r:id="rId38"/>
    <p:sldId id="1060" r:id="rId39"/>
    <p:sldId id="1061" r:id="rId40"/>
    <p:sldId id="1069" r:id="rId41"/>
    <p:sldId id="1062" r:id="rId42"/>
    <p:sldId id="1076" r:id="rId43"/>
    <p:sldId id="1064" r:id="rId44"/>
    <p:sldId id="1065" r:id="rId45"/>
    <p:sldId id="1091" r:id="rId46"/>
    <p:sldId id="1078" r:id="rId47"/>
    <p:sldId id="1092" r:id="rId48"/>
    <p:sldId id="1046" r:id="rId49"/>
    <p:sldId id="1093" r:id="rId50"/>
    <p:sldId id="1066" r:id="rId51"/>
    <p:sldId id="1067" r:id="rId52"/>
    <p:sldId id="1068" r:id="rId53"/>
  </p:sldIdLst>
  <p:sldSz cx="9144000" cy="6858000" type="screen4x3"/>
  <p:notesSz cx="6735763" cy="9866313"/>
  <p:embeddedFontLst>
    <p:embeddedFont>
      <p:font typeface="Dosis Medium" panose="020B060402020202020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Dosis ExtraBold" panose="020B0604020202020204" charset="0"/>
      <p:bold r:id="rId61"/>
    </p:embeddedFont>
    <p:embeddedFont>
      <p:font typeface="Dosis" panose="020B0604020202020204" charset="0"/>
      <p:regular r:id="rId62"/>
      <p:bold r:id="rId63"/>
    </p:embeddedFont>
    <p:embeddedFont>
      <p:font typeface="Dosis SemiBold" panose="020B0604020202020204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4B5377"/>
    <a:srgbClr val="424D7B"/>
    <a:srgbClr val="EBE3F1"/>
    <a:srgbClr val="E84234"/>
    <a:srgbClr val="F26553"/>
    <a:srgbClr val="2AB6D7"/>
    <a:srgbClr val="55B7DE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2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103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9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4.fntdata"/><Relationship Id="rId66" Type="http://schemas.openxmlformats.org/officeDocument/2006/relationships/presProps" Target="presProps.xml"/><Relationship Id="rId74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7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5.fntdata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3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BAE6E2A2-3DE0-4914-9F72-E7BFB549AA70}"/>
    <pc:docChg chg="custSel addSld delSld modSld">
      <pc:chgData name="LAMIAE BEZZAZ" userId="f9bc3cc0-8e1c-4944-afa8-b4b36bbf20e1" providerId="ADAL" clId="{BAE6E2A2-3DE0-4914-9F72-E7BFB549AA70}" dt="2026-01-07T18:38:53.918" v="284" actId="1076"/>
      <pc:docMkLst>
        <pc:docMk/>
      </pc:docMkLst>
      <pc:sldChg chg="modSp">
        <pc:chgData name="LAMIAE BEZZAZ" userId="f9bc3cc0-8e1c-4944-afa8-b4b36bbf20e1" providerId="ADAL" clId="{BAE6E2A2-3DE0-4914-9F72-E7BFB549AA70}" dt="2026-01-05T22:25:28.672" v="80" actId="20577"/>
        <pc:sldMkLst>
          <pc:docMk/>
          <pc:sldMk cId="323155503" sldId="779"/>
        </pc:sldMkLst>
        <pc:spChg chg="mod">
          <ac:chgData name="LAMIAE BEZZAZ" userId="f9bc3cc0-8e1c-4944-afa8-b4b36bbf20e1" providerId="ADAL" clId="{BAE6E2A2-3DE0-4914-9F72-E7BFB549AA70}" dt="2026-01-05T22:25:28.672" v="80" actId="20577"/>
          <ac:spMkLst>
            <pc:docMk/>
            <pc:sldMk cId="323155503" sldId="779"/>
            <ac:spMk id="9" creationId="{D7D45EB6-D897-D734-157B-CDA6F7FAB04E}"/>
          </ac:spMkLst>
        </pc:spChg>
      </pc:sldChg>
      <pc:sldChg chg="addSp delSp modSp delAnim modAnim">
        <pc:chgData name="LAMIAE BEZZAZ" userId="f9bc3cc0-8e1c-4944-afa8-b4b36bbf20e1" providerId="ADAL" clId="{BAE6E2A2-3DE0-4914-9F72-E7BFB549AA70}" dt="2026-01-07T18:29:34.876" v="226"/>
        <pc:sldMkLst>
          <pc:docMk/>
          <pc:sldMk cId="927543826" sldId="784"/>
        </pc:sldMkLst>
        <pc:picChg chg="add del mod">
          <ac:chgData name="LAMIAE BEZZAZ" userId="f9bc3cc0-8e1c-4944-afa8-b4b36bbf20e1" providerId="ADAL" clId="{BAE6E2A2-3DE0-4914-9F72-E7BFB549AA70}" dt="2026-01-07T18:17:07.064" v="219" actId="478"/>
          <ac:picMkLst>
            <pc:docMk/>
            <pc:sldMk cId="927543826" sldId="784"/>
            <ac:picMk id="2" creationId="{718E1039-6494-44AA-92E3-7AFD453966B2}"/>
          </ac:picMkLst>
        </pc:picChg>
        <pc:picChg chg="add mod">
          <ac:chgData name="LAMIAE BEZZAZ" userId="f9bc3cc0-8e1c-4944-afa8-b4b36bbf20e1" providerId="ADAL" clId="{BAE6E2A2-3DE0-4914-9F72-E7BFB549AA70}" dt="2026-01-07T18:29:24.215" v="224" actId="1076"/>
          <ac:picMkLst>
            <pc:docMk/>
            <pc:sldMk cId="927543826" sldId="784"/>
            <ac:picMk id="3" creationId="{22583BEC-48EB-4369-828C-2CF928CB9B88}"/>
          </ac:picMkLst>
        </pc:picChg>
      </pc:sldChg>
      <pc:sldChg chg="modSp">
        <pc:chgData name="LAMIAE BEZZAZ" userId="f9bc3cc0-8e1c-4944-afa8-b4b36bbf20e1" providerId="ADAL" clId="{BAE6E2A2-3DE0-4914-9F72-E7BFB549AA70}" dt="2026-01-05T22:25:06.989" v="79" actId="20577"/>
        <pc:sldMkLst>
          <pc:docMk/>
          <pc:sldMk cId="1961739097" sldId="799"/>
        </pc:sldMkLst>
        <pc:spChg chg="mod">
          <ac:chgData name="LAMIAE BEZZAZ" userId="f9bc3cc0-8e1c-4944-afa8-b4b36bbf20e1" providerId="ADAL" clId="{BAE6E2A2-3DE0-4914-9F72-E7BFB549AA70}" dt="2026-01-05T22:25:06.989" v="79" actId="20577"/>
          <ac:spMkLst>
            <pc:docMk/>
            <pc:sldMk cId="1961739097" sldId="799"/>
            <ac:spMk id="13" creationId="{AC6BF3D7-556E-448C-F085-3C1582824A2B}"/>
          </ac:spMkLst>
        </pc:spChg>
        <pc:spChg chg="mod">
          <ac:chgData name="LAMIAE BEZZAZ" userId="f9bc3cc0-8e1c-4944-afa8-b4b36bbf20e1" providerId="ADAL" clId="{BAE6E2A2-3DE0-4914-9F72-E7BFB549AA70}" dt="2026-01-05T22:22:44.241" v="11" actId="1076"/>
          <ac:spMkLst>
            <pc:docMk/>
            <pc:sldMk cId="1961739097" sldId="799"/>
            <ac:spMk id="14" creationId="{55B1DD48-DCD5-6EEE-7311-AD30A741D962}"/>
          </ac:spMkLst>
        </pc:spChg>
      </pc:sldChg>
      <pc:sldChg chg="modSp">
        <pc:chgData name="LAMIAE BEZZAZ" userId="f9bc3cc0-8e1c-4944-afa8-b4b36bbf20e1" providerId="ADAL" clId="{BAE6E2A2-3DE0-4914-9F72-E7BFB549AA70}" dt="2026-01-05T22:27:19.704" v="109" actId="20577"/>
        <pc:sldMkLst>
          <pc:docMk/>
          <pc:sldMk cId="4253363032" sldId="800"/>
        </pc:sldMkLst>
        <pc:spChg chg="mod">
          <ac:chgData name="LAMIAE BEZZAZ" userId="f9bc3cc0-8e1c-4944-afa8-b4b36bbf20e1" providerId="ADAL" clId="{BAE6E2A2-3DE0-4914-9F72-E7BFB549AA70}" dt="2026-01-05T22:27:19.704" v="109" actId="20577"/>
          <ac:spMkLst>
            <pc:docMk/>
            <pc:sldMk cId="4253363032" sldId="800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BAE6E2A2-3DE0-4914-9F72-E7BFB549AA70}" dt="2026-01-05T22:30:39.050" v="150" actId="20577"/>
        <pc:sldMkLst>
          <pc:docMk/>
          <pc:sldMk cId="2112265781" sldId="805"/>
        </pc:sldMkLst>
        <pc:spChg chg="mod">
          <ac:chgData name="LAMIAE BEZZAZ" userId="f9bc3cc0-8e1c-4944-afa8-b4b36bbf20e1" providerId="ADAL" clId="{BAE6E2A2-3DE0-4914-9F72-E7BFB549AA70}" dt="2026-01-05T22:30:39.050" v="150" actId="20577"/>
          <ac:spMkLst>
            <pc:docMk/>
            <pc:sldMk cId="2112265781" sldId="805"/>
            <ac:spMk id="10" creationId="{99076A47-0B8D-410C-5BE8-3468CCF0FF3A}"/>
          </ac:spMkLst>
        </pc:spChg>
      </pc:sldChg>
      <pc:sldChg chg="modSp">
        <pc:chgData name="LAMIAE BEZZAZ" userId="f9bc3cc0-8e1c-4944-afa8-b4b36bbf20e1" providerId="ADAL" clId="{BAE6E2A2-3DE0-4914-9F72-E7BFB549AA70}" dt="2026-01-05T22:30:04.013" v="123" actId="20577"/>
        <pc:sldMkLst>
          <pc:docMk/>
          <pc:sldMk cId="2036744587" sldId="832"/>
        </pc:sldMkLst>
        <pc:spChg chg="mod">
          <ac:chgData name="LAMIAE BEZZAZ" userId="f9bc3cc0-8e1c-4944-afa8-b4b36bbf20e1" providerId="ADAL" clId="{BAE6E2A2-3DE0-4914-9F72-E7BFB549AA70}" dt="2026-01-05T22:30:04.013" v="123" actId="20577"/>
          <ac:spMkLst>
            <pc:docMk/>
            <pc:sldMk cId="2036744587" sldId="832"/>
            <ac:spMk id="9" creationId="{01F9422D-507F-6A56-B4B5-942CA6AF0197}"/>
          </ac:spMkLst>
        </pc:spChg>
      </pc:sldChg>
      <pc:sldChg chg="addSp modSp">
        <pc:chgData name="LAMIAE BEZZAZ" userId="f9bc3cc0-8e1c-4944-afa8-b4b36bbf20e1" providerId="ADAL" clId="{BAE6E2A2-3DE0-4914-9F72-E7BFB549AA70}" dt="2026-01-07T18:38:53.918" v="284" actId="1076"/>
        <pc:sldMkLst>
          <pc:docMk/>
          <pc:sldMk cId="2830076411" sldId="846"/>
        </pc:sldMkLst>
        <pc:spChg chg="add mod">
          <ac:chgData name="LAMIAE BEZZAZ" userId="f9bc3cc0-8e1c-4944-afa8-b4b36bbf20e1" providerId="ADAL" clId="{BAE6E2A2-3DE0-4914-9F72-E7BFB549AA70}" dt="2026-01-07T18:38:53.918" v="284" actId="1076"/>
          <ac:spMkLst>
            <pc:docMk/>
            <pc:sldMk cId="2830076411" sldId="846"/>
            <ac:spMk id="3" creationId="{36639923-6548-4EB5-AC88-D4865FC80085}"/>
          </ac:spMkLst>
        </pc:spChg>
        <pc:picChg chg="add mod">
          <ac:chgData name="LAMIAE BEZZAZ" userId="f9bc3cc0-8e1c-4944-afa8-b4b36bbf20e1" providerId="ADAL" clId="{BAE6E2A2-3DE0-4914-9F72-E7BFB549AA70}" dt="2026-01-07T18:37:35.315" v="242"/>
          <ac:picMkLst>
            <pc:docMk/>
            <pc:sldMk cId="2830076411" sldId="846"/>
            <ac:picMk id="2" creationId="{058EC7BF-FE3C-49D1-831A-54E295D13CC9}"/>
          </ac:picMkLst>
        </pc:picChg>
      </pc:sldChg>
      <pc:sldChg chg="modSp">
        <pc:chgData name="LAMIAE BEZZAZ" userId="f9bc3cc0-8e1c-4944-afa8-b4b36bbf20e1" providerId="ADAL" clId="{BAE6E2A2-3DE0-4914-9F72-E7BFB549AA70}" dt="2026-01-05T22:27:48.089" v="110" actId="2711"/>
        <pc:sldMkLst>
          <pc:docMk/>
          <pc:sldMk cId="2405058643" sldId="862"/>
        </pc:sldMkLst>
        <pc:spChg chg="mod">
          <ac:chgData name="LAMIAE BEZZAZ" userId="f9bc3cc0-8e1c-4944-afa8-b4b36bbf20e1" providerId="ADAL" clId="{BAE6E2A2-3DE0-4914-9F72-E7BFB549AA70}" dt="2026-01-05T22:27:48.089" v="110" actId="2711"/>
          <ac:spMkLst>
            <pc:docMk/>
            <pc:sldMk cId="2405058643" sldId="862"/>
            <ac:spMk id="2" creationId="{B84B0CC2-B73A-ED67-AA84-FA67AF3FDF7B}"/>
          </ac:spMkLst>
        </pc:spChg>
      </pc:sldChg>
      <pc:sldChg chg="modSp">
        <pc:chgData name="LAMIAE BEZZAZ" userId="f9bc3cc0-8e1c-4944-afa8-b4b36bbf20e1" providerId="ADAL" clId="{BAE6E2A2-3DE0-4914-9F72-E7BFB549AA70}" dt="2026-01-05T22:28:46.238" v="120" actId="20577"/>
        <pc:sldMkLst>
          <pc:docMk/>
          <pc:sldMk cId="3592507484" sldId="865"/>
        </pc:sldMkLst>
        <pc:spChg chg="mod">
          <ac:chgData name="LAMIAE BEZZAZ" userId="f9bc3cc0-8e1c-4944-afa8-b4b36bbf20e1" providerId="ADAL" clId="{BAE6E2A2-3DE0-4914-9F72-E7BFB549AA70}" dt="2026-01-05T22:28:46.238" v="120" actId="20577"/>
          <ac:spMkLst>
            <pc:docMk/>
            <pc:sldMk cId="3592507484" sldId="865"/>
            <ac:spMk id="7" creationId="{6637C2AE-2054-083C-B1CC-4417AF902051}"/>
          </ac:spMkLst>
        </pc:spChg>
      </pc:sldChg>
      <pc:sldChg chg="addSp modSp modAnim">
        <pc:chgData name="LAMIAE BEZZAZ" userId="f9bc3cc0-8e1c-4944-afa8-b4b36bbf20e1" providerId="ADAL" clId="{BAE6E2A2-3DE0-4914-9F72-E7BFB549AA70}" dt="2026-01-07T18:34:46.688" v="238"/>
        <pc:sldMkLst>
          <pc:docMk/>
          <pc:sldMk cId="4166393703" sldId="1034"/>
        </pc:sldMkLst>
        <pc:spChg chg="mod">
          <ac:chgData name="LAMIAE BEZZAZ" userId="f9bc3cc0-8e1c-4944-afa8-b4b36bbf20e1" providerId="ADAL" clId="{BAE6E2A2-3DE0-4914-9F72-E7BFB549AA70}" dt="2026-01-05T22:28:12.360" v="115" actId="20577"/>
          <ac:spMkLst>
            <pc:docMk/>
            <pc:sldMk cId="4166393703" sldId="1034"/>
            <ac:spMk id="10" creationId="{9649266A-BF7E-BAF9-065B-B32C8B7031C2}"/>
          </ac:spMkLst>
        </pc:spChg>
        <pc:picChg chg="add mod">
          <ac:chgData name="LAMIAE BEZZAZ" userId="f9bc3cc0-8e1c-4944-afa8-b4b36bbf20e1" providerId="ADAL" clId="{BAE6E2A2-3DE0-4914-9F72-E7BFB549AA70}" dt="2026-01-07T18:34:40.419" v="236" actId="1076"/>
          <ac:picMkLst>
            <pc:docMk/>
            <pc:sldMk cId="4166393703" sldId="1034"/>
            <ac:picMk id="2" creationId="{1306D62C-A128-4288-98B6-DD8DDEBE2450}"/>
          </ac:picMkLst>
        </pc:picChg>
      </pc:sldChg>
      <pc:sldChg chg="addSp delSp modSp">
        <pc:chgData name="LAMIAE BEZZAZ" userId="f9bc3cc0-8e1c-4944-afa8-b4b36bbf20e1" providerId="ADAL" clId="{BAE6E2A2-3DE0-4914-9F72-E7BFB549AA70}" dt="2026-01-07T18:30:40.023" v="233" actId="14100"/>
        <pc:sldMkLst>
          <pc:docMk/>
          <pc:sldMk cId="1339474844" sldId="1038"/>
        </pc:sldMkLst>
        <pc:spChg chg="mod">
          <ac:chgData name="LAMIAE BEZZAZ" userId="f9bc3cc0-8e1c-4944-afa8-b4b36bbf20e1" providerId="ADAL" clId="{BAE6E2A2-3DE0-4914-9F72-E7BFB549AA70}" dt="2026-01-07T12:19:14.355" v="205" actId="20577"/>
          <ac:spMkLst>
            <pc:docMk/>
            <pc:sldMk cId="1339474844" sldId="1038"/>
            <ac:spMk id="2" creationId="{6F21B7EA-6949-E0AE-9CBD-4FE56863FA22}"/>
          </ac:spMkLst>
        </pc:spChg>
        <pc:picChg chg="del">
          <ac:chgData name="LAMIAE BEZZAZ" userId="f9bc3cc0-8e1c-4944-afa8-b4b36bbf20e1" providerId="ADAL" clId="{BAE6E2A2-3DE0-4914-9F72-E7BFB549AA70}" dt="2026-01-07T12:19:00.946" v="200" actId="478"/>
          <ac:picMkLst>
            <pc:docMk/>
            <pc:sldMk cId="1339474844" sldId="1038"/>
            <ac:picMk id="3" creationId="{7D6C4506-F95B-465E-AC88-F86ADDBDA37F}"/>
          </ac:picMkLst>
        </pc:picChg>
        <pc:picChg chg="add mod">
          <ac:chgData name="LAMIAE BEZZAZ" userId="f9bc3cc0-8e1c-4944-afa8-b4b36bbf20e1" providerId="ADAL" clId="{BAE6E2A2-3DE0-4914-9F72-E7BFB549AA70}" dt="2026-01-07T18:30:40.023" v="233" actId="14100"/>
          <ac:picMkLst>
            <pc:docMk/>
            <pc:sldMk cId="1339474844" sldId="1038"/>
            <ac:picMk id="3" creationId="{99D69E5D-66C0-4F46-B4E6-0FD7913F055F}"/>
          </ac:picMkLst>
        </pc:picChg>
        <pc:picChg chg="add del mod">
          <ac:chgData name="LAMIAE BEZZAZ" userId="f9bc3cc0-8e1c-4944-afa8-b4b36bbf20e1" providerId="ADAL" clId="{BAE6E2A2-3DE0-4914-9F72-E7BFB549AA70}" dt="2026-01-07T12:20:50.114" v="206" actId="478"/>
          <ac:picMkLst>
            <pc:docMk/>
            <pc:sldMk cId="1339474844" sldId="1038"/>
            <ac:picMk id="4" creationId="{2450F171-946E-457E-A222-97CD971A5E08}"/>
          </ac:picMkLst>
        </pc:picChg>
        <pc:picChg chg="add del mod">
          <ac:chgData name="LAMIAE BEZZAZ" userId="f9bc3cc0-8e1c-4944-afa8-b4b36bbf20e1" providerId="ADAL" clId="{BAE6E2A2-3DE0-4914-9F72-E7BFB549AA70}" dt="2026-01-07T18:30:06.730" v="229" actId="478"/>
          <ac:picMkLst>
            <pc:docMk/>
            <pc:sldMk cId="1339474844" sldId="1038"/>
            <ac:picMk id="5" creationId="{709647F3-2C9C-4375-9F32-F5A9004F9DA9}"/>
          </ac:picMkLst>
        </pc:picChg>
      </pc:sldChg>
      <pc:sldChg chg="delSp modSp">
        <pc:chgData name="LAMIAE BEZZAZ" userId="f9bc3cc0-8e1c-4944-afa8-b4b36bbf20e1" providerId="ADAL" clId="{BAE6E2A2-3DE0-4914-9F72-E7BFB549AA70}" dt="2026-01-05T22:34:55.899" v="184" actId="1076"/>
        <pc:sldMkLst>
          <pc:docMk/>
          <pc:sldMk cId="4162389677" sldId="1046"/>
        </pc:sldMkLst>
        <pc:spChg chg="mod">
          <ac:chgData name="LAMIAE BEZZAZ" userId="f9bc3cc0-8e1c-4944-afa8-b4b36bbf20e1" providerId="ADAL" clId="{BAE6E2A2-3DE0-4914-9F72-E7BFB549AA70}" dt="2026-01-05T22:34:43.995" v="183"/>
          <ac:spMkLst>
            <pc:docMk/>
            <pc:sldMk cId="4162389677" sldId="1046"/>
            <ac:spMk id="2" creationId="{2A7E3C0C-71A1-6399-80E7-F39A6F378E5F}"/>
          </ac:spMkLst>
        </pc:spChg>
        <pc:picChg chg="mod">
          <ac:chgData name="LAMIAE BEZZAZ" userId="f9bc3cc0-8e1c-4944-afa8-b4b36bbf20e1" providerId="ADAL" clId="{BAE6E2A2-3DE0-4914-9F72-E7BFB549AA70}" dt="2026-01-05T22:34:55.899" v="184" actId="1076"/>
          <ac:picMkLst>
            <pc:docMk/>
            <pc:sldMk cId="4162389677" sldId="1046"/>
            <ac:picMk id="15" creationId="{4812CACB-71D8-4FD2-9213-223AD2648500}"/>
          </ac:picMkLst>
        </pc:picChg>
        <pc:picChg chg="mod">
          <ac:chgData name="LAMIAE BEZZAZ" userId="f9bc3cc0-8e1c-4944-afa8-b4b36bbf20e1" providerId="ADAL" clId="{BAE6E2A2-3DE0-4914-9F72-E7BFB549AA70}" dt="2026-01-05T22:34:55.899" v="184" actId="1076"/>
          <ac:picMkLst>
            <pc:docMk/>
            <pc:sldMk cId="4162389677" sldId="1046"/>
            <ac:picMk id="19" creationId="{1025375F-C5CF-4C58-A7DD-3F8128D31FCC}"/>
          </ac:picMkLst>
        </pc:picChg>
        <pc:picChg chg="mod">
          <ac:chgData name="LAMIAE BEZZAZ" userId="f9bc3cc0-8e1c-4944-afa8-b4b36bbf20e1" providerId="ADAL" clId="{BAE6E2A2-3DE0-4914-9F72-E7BFB549AA70}" dt="2026-01-05T22:34:55.899" v="184" actId="1076"/>
          <ac:picMkLst>
            <pc:docMk/>
            <pc:sldMk cId="4162389677" sldId="1046"/>
            <ac:picMk id="20" creationId="{413190A1-608C-4FC8-8F70-F1E6C32998A3}"/>
          </ac:picMkLst>
        </pc:picChg>
        <pc:inkChg chg="del">
          <ac:chgData name="LAMIAE BEZZAZ" userId="f9bc3cc0-8e1c-4944-afa8-b4b36bbf20e1" providerId="ADAL" clId="{BAE6E2A2-3DE0-4914-9F72-E7BFB549AA70}" dt="2026-01-05T22:34:35.953" v="180" actId="478"/>
          <ac:inkMkLst>
            <pc:docMk/>
            <pc:sldMk cId="4162389677" sldId="1046"/>
            <ac:inkMk id="11" creationId="{3E9A73E6-8D6C-B293-732E-065693FFEF21}"/>
          </ac:inkMkLst>
        </pc:inkChg>
        <pc:inkChg chg="del">
          <ac:chgData name="LAMIAE BEZZAZ" userId="f9bc3cc0-8e1c-4944-afa8-b4b36bbf20e1" providerId="ADAL" clId="{BAE6E2A2-3DE0-4914-9F72-E7BFB549AA70}" dt="2026-01-05T22:34:26.720" v="177" actId="478"/>
          <ac:inkMkLst>
            <pc:docMk/>
            <pc:sldMk cId="4162389677" sldId="1046"/>
            <ac:inkMk id="12" creationId="{05F1F542-DD60-D340-B166-8AB892D5925F}"/>
          </ac:inkMkLst>
        </pc:inkChg>
      </pc:sldChg>
      <pc:sldChg chg="addSp delSp">
        <pc:chgData name="LAMIAE BEZZAZ" userId="f9bc3cc0-8e1c-4944-afa8-b4b36bbf20e1" providerId="ADAL" clId="{BAE6E2A2-3DE0-4914-9F72-E7BFB549AA70}" dt="2026-01-05T22:31:06.859" v="152"/>
        <pc:sldMkLst>
          <pc:docMk/>
          <pc:sldMk cId="1594222650" sldId="1061"/>
        </pc:sldMkLst>
        <pc:grpChg chg="del">
          <ac:chgData name="LAMIAE BEZZAZ" userId="f9bc3cc0-8e1c-4944-afa8-b4b36bbf20e1" providerId="ADAL" clId="{BAE6E2A2-3DE0-4914-9F72-E7BFB549AA70}" dt="2026-01-05T22:31:05.423" v="151" actId="478"/>
          <ac:grpSpMkLst>
            <pc:docMk/>
            <pc:sldMk cId="1594222650" sldId="1061"/>
            <ac:grpSpMk id="17" creationId="{4C41C9A0-A9C4-6B71-B690-1DD20F94B2EC}"/>
          </ac:grpSpMkLst>
        </pc:grpChg>
        <pc:picChg chg="add">
          <ac:chgData name="LAMIAE BEZZAZ" userId="f9bc3cc0-8e1c-4944-afa8-b4b36bbf20e1" providerId="ADAL" clId="{BAE6E2A2-3DE0-4914-9F72-E7BFB549AA70}" dt="2026-01-05T22:31:06.859" v="152"/>
          <ac:picMkLst>
            <pc:docMk/>
            <pc:sldMk cId="1594222650" sldId="1061"/>
            <ac:picMk id="13" creationId="{1F62F122-EDF4-463A-8400-F33786319D02}"/>
          </ac:picMkLst>
        </pc:picChg>
      </pc:sldChg>
      <pc:sldChg chg="addSp delSp">
        <pc:chgData name="LAMIAE BEZZAZ" userId="f9bc3cc0-8e1c-4944-afa8-b4b36bbf20e1" providerId="ADAL" clId="{BAE6E2A2-3DE0-4914-9F72-E7BFB549AA70}" dt="2026-01-05T22:31:21.756" v="156"/>
        <pc:sldMkLst>
          <pc:docMk/>
          <pc:sldMk cId="1887150291" sldId="1062"/>
        </pc:sldMkLst>
        <pc:grpChg chg="del">
          <ac:chgData name="LAMIAE BEZZAZ" userId="f9bc3cc0-8e1c-4944-afa8-b4b36bbf20e1" providerId="ADAL" clId="{BAE6E2A2-3DE0-4914-9F72-E7BFB549AA70}" dt="2026-01-05T22:31:20.612" v="155" actId="478"/>
          <ac:grpSpMkLst>
            <pc:docMk/>
            <pc:sldMk cId="1887150291" sldId="1062"/>
            <ac:grpSpMk id="17" creationId="{8ECDCD12-EF73-3900-28BC-41525DB2C112}"/>
          </ac:grpSpMkLst>
        </pc:grpChg>
        <pc:picChg chg="add">
          <ac:chgData name="LAMIAE BEZZAZ" userId="f9bc3cc0-8e1c-4944-afa8-b4b36bbf20e1" providerId="ADAL" clId="{BAE6E2A2-3DE0-4914-9F72-E7BFB549AA70}" dt="2026-01-05T22:31:21.756" v="156"/>
          <ac:picMkLst>
            <pc:docMk/>
            <pc:sldMk cId="1887150291" sldId="1062"/>
            <ac:picMk id="13" creationId="{F1A8C9AB-A708-46D3-ACBD-091F84459ED7}"/>
          </ac:picMkLst>
        </pc:picChg>
      </pc:sldChg>
      <pc:sldChg chg="delSp modSp">
        <pc:chgData name="LAMIAE BEZZAZ" userId="f9bc3cc0-8e1c-4944-afa8-b4b36bbf20e1" providerId="ADAL" clId="{BAE6E2A2-3DE0-4914-9F72-E7BFB549AA70}" dt="2026-01-05T22:32:43.436" v="167" actId="27636"/>
        <pc:sldMkLst>
          <pc:docMk/>
          <pc:sldMk cId="2371590782" sldId="1065"/>
        </pc:sldMkLst>
        <pc:spChg chg="mod">
          <ac:chgData name="LAMIAE BEZZAZ" userId="f9bc3cc0-8e1c-4944-afa8-b4b36bbf20e1" providerId="ADAL" clId="{BAE6E2A2-3DE0-4914-9F72-E7BFB549AA70}" dt="2026-01-05T22:32:43.436" v="167" actId="27636"/>
          <ac:spMkLst>
            <pc:docMk/>
            <pc:sldMk cId="2371590782" sldId="1065"/>
            <ac:spMk id="2" creationId="{AE9E2277-A265-42A0-BD4A-F13AFD2DE728}"/>
          </ac:spMkLst>
        </pc:spChg>
        <pc:inkChg chg="del">
          <ac:chgData name="LAMIAE BEZZAZ" userId="f9bc3cc0-8e1c-4944-afa8-b4b36bbf20e1" providerId="ADAL" clId="{BAE6E2A2-3DE0-4914-9F72-E7BFB549AA70}" dt="2026-01-05T22:32:33.533" v="165" actId="478"/>
          <ac:inkMkLst>
            <pc:docMk/>
            <pc:sldMk cId="2371590782" sldId="1065"/>
            <ac:inkMk id="11" creationId="{4BA101F2-2A08-DDF8-7FE3-03EF8F5798C0}"/>
          </ac:inkMkLst>
        </pc:inkChg>
        <pc:inkChg chg="del">
          <ac:chgData name="LAMIAE BEZZAZ" userId="f9bc3cc0-8e1c-4944-afa8-b4b36bbf20e1" providerId="ADAL" clId="{BAE6E2A2-3DE0-4914-9F72-E7BFB549AA70}" dt="2026-01-05T22:31:46.844" v="159" actId="478"/>
          <ac:inkMkLst>
            <pc:docMk/>
            <pc:sldMk cId="2371590782" sldId="1065"/>
            <ac:inkMk id="12" creationId="{B2E79C61-2B0A-2637-6BAA-6A90DCB6711B}"/>
          </ac:inkMkLst>
        </pc:inkChg>
      </pc:sldChg>
      <pc:sldChg chg="delSp">
        <pc:chgData name="LAMIAE BEZZAZ" userId="f9bc3cc0-8e1c-4944-afa8-b4b36bbf20e1" providerId="ADAL" clId="{BAE6E2A2-3DE0-4914-9F72-E7BFB549AA70}" dt="2026-01-05T22:36:05.240" v="189" actId="478"/>
        <pc:sldMkLst>
          <pc:docMk/>
          <pc:sldMk cId="4282025355" sldId="1067"/>
        </pc:sldMkLst>
        <pc:inkChg chg="del">
          <ac:chgData name="LAMIAE BEZZAZ" userId="f9bc3cc0-8e1c-4944-afa8-b4b36bbf20e1" providerId="ADAL" clId="{BAE6E2A2-3DE0-4914-9F72-E7BFB549AA70}" dt="2026-01-05T22:36:05.240" v="189" actId="478"/>
          <ac:inkMkLst>
            <pc:docMk/>
            <pc:sldMk cId="4282025355" sldId="1067"/>
            <ac:inkMk id="11" creationId="{8EBC3122-D2E5-40B9-C68D-DE02FB10F67F}"/>
          </ac:inkMkLst>
        </pc:inkChg>
        <pc:inkChg chg="del">
          <ac:chgData name="LAMIAE BEZZAZ" userId="f9bc3cc0-8e1c-4944-afa8-b4b36bbf20e1" providerId="ADAL" clId="{BAE6E2A2-3DE0-4914-9F72-E7BFB549AA70}" dt="2026-01-05T22:35:58.089" v="188" actId="478"/>
          <ac:inkMkLst>
            <pc:docMk/>
            <pc:sldMk cId="4282025355" sldId="1067"/>
            <ac:inkMk id="12" creationId="{F7C94638-EDA0-DEF0-7BD0-BEFD7BE56028}"/>
          </ac:inkMkLst>
        </pc:inkChg>
      </pc:sldChg>
      <pc:sldChg chg="modSp">
        <pc:chgData name="LAMIAE BEZZAZ" userId="f9bc3cc0-8e1c-4944-afa8-b4b36bbf20e1" providerId="ADAL" clId="{BAE6E2A2-3DE0-4914-9F72-E7BFB549AA70}" dt="2026-01-05T22:36:46.265" v="190" actId="1076"/>
        <pc:sldMkLst>
          <pc:docMk/>
          <pc:sldMk cId="539735270" sldId="1068"/>
        </pc:sldMkLst>
        <pc:picChg chg="mod">
          <ac:chgData name="LAMIAE BEZZAZ" userId="f9bc3cc0-8e1c-4944-afa8-b4b36bbf20e1" providerId="ADAL" clId="{BAE6E2A2-3DE0-4914-9F72-E7BFB549AA70}" dt="2026-01-05T22:36:46.265" v="190" actId="1076"/>
          <ac:picMkLst>
            <pc:docMk/>
            <pc:sldMk cId="539735270" sldId="1068"/>
            <ac:picMk id="11" creationId="{736F6E85-0066-3F78-0F74-28615E2240EB}"/>
          </ac:picMkLst>
        </pc:picChg>
      </pc:sldChg>
      <pc:sldChg chg="addSp delSp">
        <pc:chgData name="LAMIAE BEZZAZ" userId="f9bc3cc0-8e1c-4944-afa8-b4b36bbf20e1" providerId="ADAL" clId="{BAE6E2A2-3DE0-4914-9F72-E7BFB549AA70}" dt="2026-01-05T22:31:13.325" v="154"/>
        <pc:sldMkLst>
          <pc:docMk/>
          <pc:sldMk cId="101314545" sldId="1069"/>
        </pc:sldMkLst>
        <pc:grpChg chg="del">
          <ac:chgData name="LAMIAE BEZZAZ" userId="f9bc3cc0-8e1c-4944-afa8-b4b36bbf20e1" providerId="ADAL" clId="{BAE6E2A2-3DE0-4914-9F72-E7BFB549AA70}" dt="2026-01-05T22:31:12.197" v="153" actId="478"/>
          <ac:grpSpMkLst>
            <pc:docMk/>
            <pc:sldMk cId="101314545" sldId="1069"/>
            <ac:grpSpMk id="17" creationId="{74A36D35-0DA9-2B34-7F6C-0DF8C05424C0}"/>
          </ac:grpSpMkLst>
        </pc:grpChg>
        <pc:picChg chg="add">
          <ac:chgData name="LAMIAE BEZZAZ" userId="f9bc3cc0-8e1c-4944-afa8-b4b36bbf20e1" providerId="ADAL" clId="{BAE6E2A2-3DE0-4914-9F72-E7BFB549AA70}" dt="2026-01-05T22:31:13.325" v="154"/>
          <ac:picMkLst>
            <pc:docMk/>
            <pc:sldMk cId="101314545" sldId="1069"/>
            <ac:picMk id="13" creationId="{7CEBF5DC-C3A2-4340-B0B1-232DFB0F4330}"/>
          </ac:picMkLst>
        </pc:picChg>
      </pc:sldChg>
      <pc:sldChg chg="addSp delSp modSp">
        <pc:chgData name="LAMIAE BEZZAZ" userId="f9bc3cc0-8e1c-4944-afa8-b4b36bbf20e1" providerId="ADAL" clId="{BAE6E2A2-3DE0-4914-9F72-E7BFB549AA70}" dt="2026-01-07T18:17:02.932" v="218" actId="14100"/>
        <pc:sldMkLst>
          <pc:docMk/>
          <pc:sldMk cId="992659192" sldId="1071"/>
        </pc:sldMkLst>
        <pc:picChg chg="add del mod">
          <ac:chgData name="LAMIAE BEZZAZ" userId="f9bc3cc0-8e1c-4944-afa8-b4b36bbf20e1" providerId="ADAL" clId="{BAE6E2A2-3DE0-4914-9F72-E7BFB549AA70}" dt="2026-01-07T18:16:36.914" v="215" actId="478"/>
          <ac:picMkLst>
            <pc:docMk/>
            <pc:sldMk cId="992659192" sldId="1071"/>
            <ac:picMk id="2" creationId="{35B3F4FE-5F5E-4FA1-B2EB-6904B416AC39}"/>
          </ac:picMkLst>
        </pc:picChg>
        <pc:picChg chg="add mod">
          <ac:chgData name="LAMIAE BEZZAZ" userId="f9bc3cc0-8e1c-4944-afa8-b4b36bbf20e1" providerId="ADAL" clId="{BAE6E2A2-3DE0-4914-9F72-E7BFB549AA70}" dt="2026-01-07T18:17:02.932" v="218" actId="14100"/>
          <ac:picMkLst>
            <pc:docMk/>
            <pc:sldMk cId="992659192" sldId="1071"/>
            <ac:picMk id="3" creationId="{92C50784-1293-4144-9D0B-D1869B45282F}"/>
          </ac:picMkLst>
        </pc:picChg>
        <pc:picChg chg="del">
          <ac:chgData name="LAMIAE BEZZAZ" userId="f9bc3cc0-8e1c-4944-afa8-b4b36bbf20e1" providerId="ADAL" clId="{BAE6E2A2-3DE0-4914-9F72-E7BFB549AA70}" dt="2026-01-07T12:22:47.143" v="210" actId="478"/>
          <ac:picMkLst>
            <pc:docMk/>
            <pc:sldMk cId="992659192" sldId="1071"/>
            <ac:picMk id="5" creationId="{C9E440D9-DC0A-4D64-8D70-657F77265F93}"/>
          </ac:picMkLst>
        </pc:picChg>
      </pc:sldChg>
      <pc:sldChg chg="addSp delSp">
        <pc:chgData name="LAMIAE BEZZAZ" userId="f9bc3cc0-8e1c-4944-afa8-b4b36bbf20e1" providerId="ADAL" clId="{BAE6E2A2-3DE0-4914-9F72-E7BFB549AA70}" dt="2026-01-05T22:31:30.361" v="158"/>
        <pc:sldMkLst>
          <pc:docMk/>
          <pc:sldMk cId="3162170649" sldId="1076"/>
        </pc:sldMkLst>
        <pc:grpChg chg="del">
          <ac:chgData name="LAMIAE BEZZAZ" userId="f9bc3cc0-8e1c-4944-afa8-b4b36bbf20e1" providerId="ADAL" clId="{BAE6E2A2-3DE0-4914-9F72-E7BFB549AA70}" dt="2026-01-05T22:31:29.318" v="157" actId="478"/>
          <ac:grpSpMkLst>
            <pc:docMk/>
            <pc:sldMk cId="3162170649" sldId="1076"/>
            <ac:grpSpMk id="17" creationId="{8ECDCD12-EF73-3900-28BC-41525DB2C112}"/>
          </ac:grpSpMkLst>
        </pc:grpChg>
        <pc:picChg chg="add">
          <ac:chgData name="LAMIAE BEZZAZ" userId="f9bc3cc0-8e1c-4944-afa8-b4b36bbf20e1" providerId="ADAL" clId="{BAE6E2A2-3DE0-4914-9F72-E7BFB549AA70}" dt="2026-01-05T22:31:30.361" v="158"/>
          <ac:picMkLst>
            <pc:docMk/>
            <pc:sldMk cId="3162170649" sldId="1076"/>
            <ac:picMk id="13" creationId="{5FB68882-4B16-48C8-834A-88F2C1538731}"/>
          </ac:picMkLst>
        </pc:picChg>
      </pc:sldChg>
      <pc:sldChg chg="delSp modSp">
        <pc:chgData name="LAMIAE BEZZAZ" userId="f9bc3cc0-8e1c-4944-afa8-b4b36bbf20e1" providerId="ADAL" clId="{BAE6E2A2-3DE0-4914-9F72-E7BFB549AA70}" dt="2026-01-05T22:33:57.986" v="175" actId="1076"/>
        <pc:sldMkLst>
          <pc:docMk/>
          <pc:sldMk cId="643251725" sldId="1078"/>
        </pc:sldMkLst>
        <pc:spChg chg="mod">
          <ac:chgData name="LAMIAE BEZZAZ" userId="f9bc3cc0-8e1c-4944-afa8-b4b36bbf20e1" providerId="ADAL" clId="{BAE6E2A2-3DE0-4914-9F72-E7BFB549AA70}" dt="2026-01-05T22:33:40.119" v="174" actId="27636"/>
          <ac:spMkLst>
            <pc:docMk/>
            <pc:sldMk cId="643251725" sldId="1078"/>
            <ac:spMk id="10" creationId="{BA6D8E0F-19FA-19DD-0C90-CEB1EA845FD4}"/>
          </ac:spMkLst>
        </pc:spChg>
        <pc:picChg chg="mod">
          <ac:chgData name="LAMIAE BEZZAZ" userId="f9bc3cc0-8e1c-4944-afa8-b4b36bbf20e1" providerId="ADAL" clId="{BAE6E2A2-3DE0-4914-9F72-E7BFB549AA70}" dt="2026-01-05T22:33:57.986" v="175" actId="1076"/>
          <ac:picMkLst>
            <pc:docMk/>
            <pc:sldMk cId="643251725" sldId="1078"/>
            <ac:picMk id="13" creationId="{12BF4842-14EF-44F5-B158-BE5FBF40482B}"/>
          </ac:picMkLst>
        </pc:picChg>
        <pc:picChg chg="mod">
          <ac:chgData name="LAMIAE BEZZAZ" userId="f9bc3cc0-8e1c-4944-afa8-b4b36bbf20e1" providerId="ADAL" clId="{BAE6E2A2-3DE0-4914-9F72-E7BFB549AA70}" dt="2026-01-05T22:33:57.986" v="175" actId="1076"/>
          <ac:picMkLst>
            <pc:docMk/>
            <pc:sldMk cId="643251725" sldId="1078"/>
            <ac:picMk id="15" creationId="{75DF2C87-380B-4F3A-A7BF-D0547B8C26D7}"/>
          </ac:picMkLst>
        </pc:picChg>
        <pc:picChg chg="mod">
          <ac:chgData name="LAMIAE BEZZAZ" userId="f9bc3cc0-8e1c-4944-afa8-b4b36bbf20e1" providerId="ADAL" clId="{BAE6E2A2-3DE0-4914-9F72-E7BFB549AA70}" dt="2026-01-05T22:33:57.986" v="175" actId="1076"/>
          <ac:picMkLst>
            <pc:docMk/>
            <pc:sldMk cId="643251725" sldId="1078"/>
            <ac:picMk id="18" creationId="{89081178-396F-462B-8A15-FC7706974BBB}"/>
          </ac:picMkLst>
        </pc:picChg>
        <pc:inkChg chg="del">
          <ac:chgData name="LAMIAE BEZZAZ" userId="f9bc3cc0-8e1c-4944-afa8-b4b36bbf20e1" providerId="ADAL" clId="{BAE6E2A2-3DE0-4914-9F72-E7BFB549AA70}" dt="2026-01-05T22:33:36.116" v="172" actId="478"/>
          <ac:inkMkLst>
            <pc:docMk/>
            <pc:sldMk cId="643251725" sldId="1078"/>
            <ac:inkMk id="11" creationId="{0A7E80F4-D185-B713-BADE-D105CED73960}"/>
          </ac:inkMkLst>
        </pc:inkChg>
        <pc:inkChg chg="del">
          <ac:chgData name="LAMIAE BEZZAZ" userId="f9bc3cc0-8e1c-4944-afa8-b4b36bbf20e1" providerId="ADAL" clId="{BAE6E2A2-3DE0-4914-9F72-E7BFB549AA70}" dt="2026-01-05T22:33:19.869" v="169" actId="478"/>
          <ac:inkMkLst>
            <pc:docMk/>
            <pc:sldMk cId="643251725" sldId="1078"/>
            <ac:inkMk id="12" creationId="{3AAD7F79-EFCD-8B26-5DE3-0F23BC9681ED}"/>
          </ac:inkMkLst>
        </pc:inkChg>
      </pc:sldChg>
      <pc:sldChg chg="addSp del modAnim">
        <pc:chgData name="LAMIAE BEZZAZ" userId="f9bc3cc0-8e1c-4944-afa8-b4b36bbf20e1" providerId="ADAL" clId="{BAE6E2A2-3DE0-4914-9F72-E7BFB549AA70}" dt="2026-01-07T18:29:43.110" v="227" actId="47"/>
        <pc:sldMkLst>
          <pc:docMk/>
          <pc:sldMk cId="40966611" sldId="1085"/>
        </pc:sldMkLst>
        <pc:picChg chg="add">
          <ac:chgData name="LAMIAE BEZZAZ" userId="f9bc3cc0-8e1c-4944-afa8-b4b36bbf20e1" providerId="ADAL" clId="{BAE6E2A2-3DE0-4914-9F72-E7BFB549AA70}" dt="2026-01-07T12:09:04.175" v="198"/>
          <ac:picMkLst>
            <pc:docMk/>
            <pc:sldMk cId="40966611" sldId="1085"/>
            <ac:picMk id="6" creationId="{65D83C74-7E54-4842-9343-CB8CB37D2DB6}"/>
          </ac:picMkLst>
        </pc:picChg>
      </pc:sldChg>
      <pc:sldChg chg="modSp">
        <pc:chgData name="LAMIAE BEZZAZ" userId="f9bc3cc0-8e1c-4944-afa8-b4b36bbf20e1" providerId="ADAL" clId="{BAE6E2A2-3DE0-4914-9F72-E7BFB549AA70}" dt="2026-01-05T22:26:38.588" v="82" actId="20577"/>
        <pc:sldMkLst>
          <pc:docMk/>
          <pc:sldMk cId="2973669081" sldId="1087"/>
        </pc:sldMkLst>
        <pc:spChg chg="mod">
          <ac:chgData name="LAMIAE BEZZAZ" userId="f9bc3cc0-8e1c-4944-afa8-b4b36bbf20e1" providerId="ADAL" clId="{BAE6E2A2-3DE0-4914-9F72-E7BFB549AA70}" dt="2026-01-05T22:26:38.588" v="82" actId="20577"/>
          <ac:spMkLst>
            <pc:docMk/>
            <pc:sldMk cId="2973669081" sldId="1087"/>
            <ac:spMk id="20" creationId="{4A5BE55C-4E0B-6875-1783-2C547D28BD68}"/>
          </ac:spMkLst>
        </pc:spChg>
      </pc:sldChg>
      <pc:sldChg chg="modSp">
        <pc:chgData name="LAMIAE BEZZAZ" userId="f9bc3cc0-8e1c-4944-afa8-b4b36bbf20e1" providerId="ADAL" clId="{BAE6E2A2-3DE0-4914-9F72-E7BFB549AA70}" dt="2026-01-05T22:26:34.029" v="81" actId="20577"/>
        <pc:sldMkLst>
          <pc:docMk/>
          <pc:sldMk cId="616279411" sldId="1088"/>
        </pc:sldMkLst>
        <pc:spChg chg="mod">
          <ac:chgData name="LAMIAE BEZZAZ" userId="f9bc3cc0-8e1c-4944-afa8-b4b36bbf20e1" providerId="ADAL" clId="{BAE6E2A2-3DE0-4914-9F72-E7BFB549AA70}" dt="2026-01-05T22:26:34.029" v="81" actId="20577"/>
          <ac:spMkLst>
            <pc:docMk/>
            <pc:sldMk cId="616279411" sldId="1088"/>
            <ac:spMk id="18" creationId="{60D107D6-A9A9-E9F4-87AA-54DD9DCDEBEF}"/>
          </ac:spMkLst>
        </pc:spChg>
      </pc:sldChg>
      <pc:sldChg chg="modSp">
        <pc:chgData name="LAMIAE BEZZAZ" userId="f9bc3cc0-8e1c-4944-afa8-b4b36bbf20e1" providerId="ADAL" clId="{BAE6E2A2-3DE0-4914-9F72-E7BFB549AA70}" dt="2026-01-05T22:29:38.278" v="122" actId="20577"/>
        <pc:sldMkLst>
          <pc:docMk/>
          <pc:sldMk cId="4289560582" sldId="1089"/>
        </pc:sldMkLst>
        <pc:spChg chg="mod">
          <ac:chgData name="LAMIAE BEZZAZ" userId="f9bc3cc0-8e1c-4944-afa8-b4b36bbf20e1" providerId="ADAL" clId="{BAE6E2A2-3DE0-4914-9F72-E7BFB549AA70}" dt="2026-01-05T22:29:38.278" v="122" actId="20577"/>
          <ac:spMkLst>
            <pc:docMk/>
            <pc:sldMk cId="4289560582" sldId="1089"/>
            <ac:spMk id="7" creationId="{12AA85C2-7729-A822-F449-E5A6FD095D01}"/>
          </ac:spMkLst>
        </pc:spChg>
      </pc:sldChg>
      <pc:sldChg chg="delSp">
        <pc:chgData name="LAMIAE BEZZAZ" userId="f9bc3cc0-8e1c-4944-afa8-b4b36bbf20e1" providerId="ADAL" clId="{BAE6E2A2-3DE0-4914-9F72-E7BFB549AA70}" dt="2026-01-05T22:31:52.775" v="160" actId="478"/>
        <pc:sldMkLst>
          <pc:docMk/>
          <pc:sldMk cId="3348854092" sldId="1091"/>
        </pc:sldMkLst>
        <pc:inkChg chg="del">
          <ac:chgData name="LAMIAE BEZZAZ" userId="f9bc3cc0-8e1c-4944-afa8-b4b36bbf20e1" providerId="ADAL" clId="{BAE6E2A2-3DE0-4914-9F72-E7BFB549AA70}" dt="2026-01-05T22:31:52.775" v="160" actId="478"/>
          <ac:inkMkLst>
            <pc:docMk/>
            <pc:sldMk cId="3348854092" sldId="1091"/>
            <ac:inkMk id="12" creationId="{B2E79C61-2B0A-2637-6BAA-6A90DCB6711B}"/>
          </ac:inkMkLst>
        </pc:inkChg>
      </pc:sldChg>
      <pc:sldChg chg="delSp">
        <pc:chgData name="LAMIAE BEZZAZ" userId="f9bc3cc0-8e1c-4944-afa8-b4b36bbf20e1" providerId="ADAL" clId="{BAE6E2A2-3DE0-4914-9F72-E7BFB549AA70}" dt="2026-01-05T22:34:14.778" v="176" actId="478"/>
        <pc:sldMkLst>
          <pc:docMk/>
          <pc:sldMk cId="3908393876" sldId="1092"/>
        </pc:sldMkLst>
        <pc:inkChg chg="del">
          <ac:chgData name="LAMIAE BEZZAZ" userId="f9bc3cc0-8e1c-4944-afa8-b4b36bbf20e1" providerId="ADAL" clId="{BAE6E2A2-3DE0-4914-9F72-E7BFB549AA70}" dt="2026-01-05T22:34:14.778" v="176" actId="478"/>
          <ac:inkMkLst>
            <pc:docMk/>
            <pc:sldMk cId="3908393876" sldId="1092"/>
            <ac:inkMk id="12" creationId="{3AAD7F79-EFCD-8B26-5DE3-0F23BC9681ED}"/>
          </ac:inkMkLst>
        </pc:inkChg>
      </pc:sldChg>
      <pc:sldChg chg="delSp modSp">
        <pc:chgData name="LAMIAE BEZZAZ" userId="f9bc3cc0-8e1c-4944-afa8-b4b36bbf20e1" providerId="ADAL" clId="{BAE6E2A2-3DE0-4914-9F72-E7BFB549AA70}" dt="2026-01-05T22:35:33.222" v="187" actId="1582"/>
        <pc:sldMkLst>
          <pc:docMk/>
          <pc:sldMk cId="1130681731" sldId="1093"/>
        </pc:sldMkLst>
        <pc:picChg chg="mod">
          <ac:chgData name="LAMIAE BEZZAZ" userId="f9bc3cc0-8e1c-4944-afa8-b4b36bbf20e1" providerId="ADAL" clId="{BAE6E2A2-3DE0-4914-9F72-E7BFB549AA70}" dt="2026-01-05T22:35:33.222" v="187" actId="1582"/>
          <ac:picMkLst>
            <pc:docMk/>
            <pc:sldMk cId="1130681731" sldId="1093"/>
            <ac:picMk id="19" creationId="{813E2AC5-017D-4B93-B6D2-C7B6AD2B38F7}"/>
          </ac:picMkLst>
        </pc:picChg>
        <pc:inkChg chg="del">
          <ac:chgData name="LAMIAE BEZZAZ" userId="f9bc3cc0-8e1c-4944-afa8-b4b36bbf20e1" providerId="ADAL" clId="{BAE6E2A2-3DE0-4914-9F72-E7BFB549AA70}" dt="2026-01-05T22:35:15.357" v="185" actId="478"/>
          <ac:inkMkLst>
            <pc:docMk/>
            <pc:sldMk cId="1130681731" sldId="1093"/>
            <ac:inkMk id="12" creationId="{05F1F542-DD60-D340-B166-8AB892D5925F}"/>
          </ac:inkMkLst>
        </pc:inkChg>
      </pc:sldChg>
      <pc:sldChg chg="add">
        <pc:chgData name="LAMIAE BEZZAZ" userId="f9bc3cc0-8e1c-4944-afa8-b4b36bbf20e1" providerId="ADAL" clId="{BAE6E2A2-3DE0-4914-9F72-E7BFB549AA70}" dt="2026-01-05T22:22:03.533" v="0"/>
        <pc:sldMkLst>
          <pc:docMk/>
          <pc:sldMk cId="1991951819" sldId="1095"/>
        </pc:sldMkLst>
      </pc:sldChg>
      <pc:sldChg chg="add">
        <pc:chgData name="LAMIAE BEZZAZ" userId="f9bc3cc0-8e1c-4944-afa8-b4b36bbf20e1" providerId="ADAL" clId="{BAE6E2A2-3DE0-4914-9F72-E7BFB549AA70}" dt="2026-01-07T18:29:45.477" v="228"/>
        <pc:sldMkLst>
          <pc:docMk/>
          <pc:sldMk cId="1965061955" sldId="109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74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3330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4015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3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736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625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4498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94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286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421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742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7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83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28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0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48.png"/><Relationship Id="rId4" Type="http://schemas.openxmlformats.org/officeDocument/2006/relationships/customXml" Target="../ink/ink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450.png"/><Relationship Id="rId4" Type="http://schemas.openxmlformats.org/officeDocument/2006/relationships/customXml" Target="../ink/ink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48.png"/><Relationship Id="rId4" Type="http://schemas.openxmlformats.org/officeDocument/2006/relationships/customXml" Target="../ink/ink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451.png"/><Relationship Id="rId4" Type="http://schemas.openxmlformats.org/officeDocument/2006/relationships/customXml" Target="../ink/ink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1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4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7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0657A50-13CE-4575-A213-849422736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47C3AF-BB2D-4DA1-5199-F9592FA64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57BD478C-0B17-5EA2-6F18-CB63403FD4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265CAB60-9803-9E85-F377-82CAD016E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BDDA32E-AF64-A18F-4A3D-80FD33533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2901BCDD-D8C9-7B38-0556-4DDB4EF9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2C50784-1293-4144-9D0B-D1869B452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295" y="1748118"/>
            <a:ext cx="6840000" cy="47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651B09B4-E6F7-2405-496F-5B69B6ED9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xmlns="" id="{660C9718-9219-4B07-6C86-B8A7A452A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AD09714-67F6-4006-BD9F-5691B54BB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90" y="3083488"/>
            <a:ext cx="3548420" cy="3188073"/>
          </a:xfrm>
          <a:prstGeom prst="round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6FDAC28-1FA4-4089-E8A7-8332C871FA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53135" y="2471393"/>
            <a:ext cx="1383692" cy="12241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3BF151A-9F20-284F-47E6-2D55477553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96217" y="2474489"/>
            <a:ext cx="1383692" cy="122418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EA7F3CAC-BAC6-78D1-6806-16E7D40E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92F9DBA7-3486-C7FF-9BBE-102572BB427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FD62F49-62AD-EC36-868B-34583F30C9BF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E8949A25-B3E3-82E6-2D1F-FB6CB51B72FA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CF65756-330A-FF90-E81D-BCECF3CA7D9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B5D18A13-26AB-0955-F0BA-C0E0FC515D15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493AE46-51E6-A6B6-9F86-EAF8A64EADE0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3B89D79A-F9A0-01C3-7EF9-D7F5BB3A5A9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xmlns="" id="{D63224B4-F17D-517E-17DB-B0F762C8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579185B-4326-1D47-C90A-D59057423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AC159D-804F-F469-60EE-E3E57E0C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1EBEA1DC-EBC5-FF27-8775-B326FEAEB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xmlns="" id="{B328DBE5-EF81-7D26-DBF9-EE35F236C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5BCFAAA-E242-6818-C366-2E1B3495AC31}"/>
              </a:ext>
            </a:extLst>
          </p:cNvPr>
          <p:cNvSpPr txBox="1"/>
          <p:nvPr/>
        </p:nvSpPr>
        <p:spPr>
          <a:xfrm>
            <a:off x="995876" y="2258086"/>
            <a:ext cx="71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La fille et le garçon se rencontrent dans le jardin. Chacun demande à l’autre ce qu’il doit faire à l’école.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A6083E8-EC47-0AA9-0C92-0E8FAF9B66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35" y="3429001"/>
            <a:ext cx="2975129" cy="2673000"/>
          </a:xfrm>
          <a:prstGeom prst="round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2B809B2-5A00-72AD-3DB3-5FB9E250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51879" y="3083488"/>
            <a:ext cx="1383692" cy="12241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03440EF-A871-9F50-A5A5-00BFF2C8DD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258645" y="3083488"/>
            <a:ext cx="1383692" cy="1224189"/>
          </a:xfrm>
          <a:prstGeom prst="rect">
            <a:avLst/>
          </a:prstGeom>
        </p:spPr>
      </p:pic>
      <p:sp>
        <p:nvSpPr>
          <p:cNvPr id="19" name="Titre 8">
            <a:extLst>
              <a:ext uri="{FF2B5EF4-FFF2-40B4-BE49-F238E27FC236}">
                <a16:creationId xmlns:a16="http://schemas.microsoft.com/office/drawing/2014/main" xmlns="" id="{AFE1C7B8-081B-BF7F-7964-01E0556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63471282-8E93-B85F-083C-2EA007ACC6E9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DFEB04F-5650-9D96-81DB-EE2B0B09AD78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56D2BB64-7EC7-52D9-27DD-75455B83DEC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7AAD0215-4CD8-BDDB-9AF6-51E57F5EE92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1EEBC821-D8FA-C577-8E70-3E35F646FB4F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6F4650BC-E1FD-E11D-0DA5-7CAF45CABA53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BCCC7A1B-877B-C4A3-6DE4-5FAA8C7F883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E66CCE0D-0E18-C7DA-E18F-D2E28986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F133A55-9685-6075-3EAB-5E04B7BFE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4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5B63B2-A3B6-9BF7-230C-D089F4E41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5D30929E-E515-FBA9-DB23-40CC715A6E3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3FD8C0CD-8546-CEEE-0DBD-206323ECF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25C3D9B-648A-F62F-D441-38A5C5E4E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AutoShape 4">
            <a:extLst>
              <a:ext uri="{FF2B5EF4-FFF2-40B4-BE49-F238E27FC236}">
                <a16:creationId xmlns:a16="http://schemas.microsoft.com/office/drawing/2014/main" xmlns="" id="{5EFD29EA-379C-197B-42C3-0A5A715D1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2" descr="Image générée">
            <a:extLst>
              <a:ext uri="{FF2B5EF4-FFF2-40B4-BE49-F238E27FC236}">
                <a16:creationId xmlns:a16="http://schemas.microsoft.com/office/drawing/2014/main" xmlns="" id="{D9EC8450-D455-F5E3-5AAD-7BC3956898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45FF795-B126-6655-8249-CEA0C4B8E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35" y="3429001"/>
            <a:ext cx="2975129" cy="2673000"/>
          </a:xfrm>
          <a:prstGeom prst="round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0DF6CF1-ED9C-EA35-CA2A-29262D9DB0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51879" y="3083488"/>
            <a:ext cx="1383692" cy="12241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CD5DB78-C2F5-2E6A-5A01-29D6AFABB7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258645" y="3083488"/>
            <a:ext cx="1383692" cy="1224189"/>
          </a:xfrm>
          <a:prstGeom prst="rect">
            <a:avLst/>
          </a:prstGeom>
        </p:spPr>
      </p:pic>
      <p:sp>
        <p:nvSpPr>
          <p:cNvPr id="20" name="Titre 8">
            <a:extLst>
              <a:ext uri="{FF2B5EF4-FFF2-40B4-BE49-F238E27FC236}">
                <a16:creationId xmlns:a16="http://schemas.microsoft.com/office/drawing/2014/main" xmlns="" id="{4A5BE55C-4E0B-6875-1783-2C547D28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Chacun réfléchit silencieusement à ce qu’il va dire dans le dialogue.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623242C3-9E36-56B7-D955-E344991EF59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5182604-AA4D-AE87-FEB1-E5D835B46D25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BC75B51B-C970-BDCB-AD9A-0474907A72C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A66A1CC-05EE-51B0-4B3B-B3EB8B110EB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2317938-8615-EE61-18BE-8BA39627EA9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7293ADBA-33B4-D3C7-898A-E24A51634B9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3BC55DE2-DC06-453D-BB7B-59613734D8FE}"/>
              </a:ext>
            </a:extLst>
          </p:cNvPr>
          <p:cNvSpPr txBox="1"/>
          <p:nvPr/>
        </p:nvSpPr>
        <p:spPr>
          <a:xfrm>
            <a:off x="995876" y="2258086"/>
            <a:ext cx="71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La fille et le garçon se rencontrent dans le jardin. Chacun demande à l’autre ce qu’il doit faire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2973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A4EE58-8AED-5D7B-59B3-4773A180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6493F7D0-3C35-6E4F-DD9D-92F02379325C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0B4B83-7165-8B30-A02E-A211E3AD3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xmlns="" id="{62A6CEE4-5645-000E-399F-B9511ACDA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Image générée">
            <a:extLst>
              <a:ext uri="{FF2B5EF4-FFF2-40B4-BE49-F238E27FC236}">
                <a16:creationId xmlns:a16="http://schemas.microsoft.com/office/drawing/2014/main" xmlns="" id="{7EC247AE-E673-EEE9-11EA-363494763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02186DC-3B6F-A97D-163E-862D56410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35" y="3429001"/>
            <a:ext cx="2975129" cy="2673000"/>
          </a:xfrm>
          <a:prstGeom prst="round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F6E705D-9D0C-2910-5014-E24EF02220B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51879" y="3083488"/>
            <a:ext cx="1383692" cy="12241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EB02502-7611-4154-51B0-DAEDEAB05F4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258645" y="3083488"/>
            <a:ext cx="1383692" cy="1224189"/>
          </a:xfrm>
          <a:prstGeom prst="rect">
            <a:avLst/>
          </a:prstGeom>
        </p:spPr>
      </p:pic>
      <p:sp>
        <p:nvSpPr>
          <p:cNvPr id="18" name="Titre 8">
            <a:extLst>
              <a:ext uri="{FF2B5EF4-FFF2-40B4-BE49-F238E27FC236}">
                <a16:creationId xmlns:a16="http://schemas.microsoft.com/office/drawing/2014/main" xmlns="" id="{60D107D6-A9A9-E9F4-87AA-54DD9DCD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Maintenant, vous allez jouer le dialogue.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E48B669F-A1A7-8300-BCCF-09DCF395CE2C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C72CD9CE-E2BE-0D00-4394-31DFE2AED1D3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86B1F121-41F8-43E6-4E07-4F9A49EFE3A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E6FD938D-BED7-68D4-A3E9-2EE0CD9BB41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4E984C53-093A-CE34-35D5-A3102CFE3EF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3DC8C5C-C902-4B75-91E9-C8F11C072897}"/>
              </a:ext>
            </a:extLst>
          </p:cNvPr>
          <p:cNvSpPr txBox="1"/>
          <p:nvPr/>
        </p:nvSpPr>
        <p:spPr>
          <a:xfrm>
            <a:off x="995876" y="2258086"/>
            <a:ext cx="71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La fille et le garçon se rencontrent dans le jardin. Chacun demande à l’autre ce qu’il doit faire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6162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reprenant 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: ai - </a:t>
            </a:r>
            <a:r>
              <a:rPr lang="fr-FR" sz="1400" dirty="0" err="1"/>
              <a:t>ei</a:t>
            </a:r>
            <a:r>
              <a:rPr lang="fr-FR" sz="1400" dirty="0"/>
              <a:t>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xmlns="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 verbe devoir au présent.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conjuguer le verbe devoir au présent.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9F960AF-7F5B-145B-60BB-014EB8070538}"/>
              </a:ext>
            </a:extLst>
          </p:cNvPr>
          <p:cNvSpPr txBox="1"/>
          <p:nvPr/>
        </p:nvSpPr>
        <p:spPr>
          <a:xfrm>
            <a:off x="1319704" y="3013501"/>
            <a:ext cx="6504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Le verbe</a:t>
            </a:r>
            <a:r>
              <a:rPr lang="fr-FR" sz="48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devoir </a:t>
            </a:r>
            <a:r>
              <a:rPr lang="fr-FR" sz="4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au</a:t>
            </a:r>
            <a:r>
              <a:rPr lang="fr-FR" sz="4800" b="1" dirty="0">
                <a:ln w="0"/>
                <a:solidFill>
                  <a:srgbClr val="00ACA4"/>
                </a:solidFill>
                <a:latin typeface="Dosis SemiBold" pitchFamily="2" charset="0"/>
              </a:rPr>
              <a:t> présent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xmlns="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2_W4_S4_Conj">
            <a:hlinkClick r:id="" action="ppaction://media"/>
            <a:extLst>
              <a:ext uri="{FF2B5EF4-FFF2-40B4-BE49-F238E27FC236}">
                <a16:creationId xmlns:a16="http://schemas.microsoft.com/office/drawing/2014/main" xmlns="" id="{1306D62C-A128-4288-98B6-DD8DDEBE2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023" y="1951901"/>
            <a:ext cx="7377953" cy="415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47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12F49B5A-9AC3-4B8D-ADD7-73010F49109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17292ABA-11BB-46DA-B230-E026BF8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A84D43C-685A-4AC1-8DC9-4CB831E62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58EC7BF-FE3C-49D1-831A-54E295D13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917" y="2683864"/>
            <a:ext cx="6562165" cy="36097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6639923-6548-4EB5-AC88-D4865FC80085}"/>
              </a:ext>
            </a:extLst>
          </p:cNvPr>
          <p:cNvSpPr txBox="1"/>
          <p:nvPr/>
        </p:nvSpPr>
        <p:spPr>
          <a:xfrm>
            <a:off x="2200835" y="1828800"/>
            <a:ext cx="474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565F88"/>
                </a:solidFill>
                <a:latin typeface="Dosis ExtraBold" pitchFamily="2" charset="0"/>
              </a:rPr>
              <a:t>Le verbe </a:t>
            </a:r>
            <a:r>
              <a:rPr lang="fr-FR" sz="3200" b="1" dirty="0">
                <a:solidFill>
                  <a:srgbClr val="00ACA4"/>
                </a:solidFill>
                <a:latin typeface="Dosis ExtraBold" pitchFamily="2" charset="0"/>
              </a:rPr>
              <a:t>devoir</a:t>
            </a:r>
            <a:r>
              <a:rPr lang="fr-FR" sz="3200" b="1" dirty="0">
                <a:solidFill>
                  <a:srgbClr val="565F88"/>
                </a:solidFill>
                <a:latin typeface="Dosis ExtraBold" pitchFamily="2" charset="0"/>
              </a:rPr>
              <a:t> au présent</a:t>
            </a: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xmlns="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EDE546DD-2F34-4BF8-8137-1BC44E201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1" y="2642158"/>
            <a:ext cx="1551688" cy="2620114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413E4145-42C8-4D28-8C7E-2A620AC0EFFF}"/>
              </a:ext>
            </a:extLst>
          </p:cNvPr>
          <p:cNvGrpSpPr/>
          <p:nvPr/>
        </p:nvGrpSpPr>
        <p:grpSpPr>
          <a:xfrm>
            <a:off x="297551" y="2684329"/>
            <a:ext cx="3386816" cy="2620114"/>
            <a:chOff x="37838" y="2133000"/>
            <a:chExt cx="3379746" cy="262011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0555C09E-1D6B-4224-A93A-F4E69694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8" y="2161114"/>
              <a:ext cx="1689873" cy="2592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xmlns="" id="{F2243C51-F13E-4665-9F54-C1A7F2A05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711" y="2133000"/>
              <a:ext cx="1689873" cy="25920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64FAFD1F-B3B3-4709-AD0F-61331552465D}"/>
              </a:ext>
            </a:extLst>
          </p:cNvPr>
          <p:cNvGrpSpPr/>
          <p:nvPr/>
        </p:nvGrpSpPr>
        <p:grpSpPr>
          <a:xfrm>
            <a:off x="3701163" y="2642158"/>
            <a:ext cx="3386816" cy="2620114"/>
            <a:chOff x="3775188" y="2133000"/>
            <a:chExt cx="3379746" cy="262011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xmlns="" id="{AC9C1D9F-1FDF-4384-B82E-5D1EF086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88" y="2161114"/>
              <a:ext cx="1689873" cy="2592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xmlns="" id="{1213EB4D-4474-459D-AB4C-69F1BE5A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061" y="2133000"/>
              <a:ext cx="1689873" cy="25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9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« Je » ou « Elle »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C104A54-4469-A5DD-1E5A-911597CA1AA4}"/>
              </a:ext>
            </a:extLst>
          </p:cNvPr>
          <p:cNvSpPr txBox="1"/>
          <p:nvPr/>
        </p:nvSpPr>
        <p:spPr>
          <a:xfrm>
            <a:off x="890337" y="3684438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dois écouter ma maitresse.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B605FA99-945A-4FE2-8118-A1A4D8555909}"/>
              </a:ext>
            </a:extLst>
          </p:cNvPr>
          <p:cNvSpPr/>
          <p:nvPr/>
        </p:nvSpPr>
        <p:spPr>
          <a:xfrm>
            <a:off x="2510476" y="2220219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Je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Elle</a:t>
            </a: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xmlns="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Je dois écouter ma maitresse.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0918587-B35C-0BEE-5C8D-0D15EFDCF56C}"/>
              </a:ext>
            </a:extLst>
          </p:cNvPr>
          <p:cNvSpPr txBox="1"/>
          <p:nvPr/>
        </p:nvSpPr>
        <p:spPr>
          <a:xfrm>
            <a:off x="890337" y="2978877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Je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doi</a:t>
            </a:r>
            <a:r>
              <a:rPr lang="fr-FR" sz="4000" b="1" dirty="0">
                <a:solidFill>
                  <a:srgbClr val="FF0000"/>
                </a:solidFill>
                <a:latin typeface="Dosis SemiBold" pitchFamily="2" charset="0"/>
                <a:cs typeface="Arial" panose="020B0604020202020204" pitchFamily="34" charset="0"/>
              </a:rPr>
              <a:t>s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écouter ma maitresse.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« Vous » ou « Nous »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B193E4D-2959-D246-7CEB-76F25710A747}"/>
              </a:ext>
            </a:extLst>
          </p:cNvPr>
          <p:cNvSpPr txBox="1"/>
          <p:nvPr/>
        </p:nvSpPr>
        <p:spPr>
          <a:xfrm>
            <a:off x="1168674" y="367059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ne devons pas crier en classe.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CEFFF23-D768-4B33-8FA6-03C64D9DAD30}"/>
              </a:ext>
            </a:extLst>
          </p:cNvPr>
          <p:cNvSpPr/>
          <p:nvPr/>
        </p:nvSpPr>
        <p:spPr>
          <a:xfrm>
            <a:off x="2386267" y="2607043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Vous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F984AFE8-9D44-4D68-995A-E537A0E10625}"/>
              </a:ext>
            </a:extLst>
          </p:cNvPr>
          <p:cNvSpPr/>
          <p:nvPr/>
        </p:nvSpPr>
        <p:spPr>
          <a:xfrm>
            <a:off x="5131769" y="2575411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Nous</a:t>
            </a:r>
          </a:p>
        </p:txBody>
      </p:sp>
    </p:spTree>
    <p:extLst>
      <p:ext uri="{BB962C8B-B14F-4D97-AF65-F5344CB8AC3E}">
        <p14:creationId xmlns:p14="http://schemas.microsoft.com/office/powerpoint/2010/main" val="1974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xmlns="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ne devons pas crier en classe.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221CF4E-A12B-3CF1-25F2-9DB547110531}"/>
              </a:ext>
            </a:extLst>
          </p:cNvPr>
          <p:cNvSpPr txBox="1"/>
          <p:nvPr/>
        </p:nvSpPr>
        <p:spPr>
          <a:xfrm>
            <a:off x="1062318" y="2978877"/>
            <a:ext cx="6938682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ne dev</a:t>
            </a:r>
            <a:r>
              <a:rPr lang="fr-FR" sz="4000" b="1" dirty="0">
                <a:solidFill>
                  <a:srgbClr val="FF0000"/>
                </a:solidFill>
                <a:latin typeface="Dosis SemiBold" pitchFamily="2" charset="0"/>
                <a:cs typeface="Arial" panose="020B0604020202020204" pitchFamily="34" charset="0"/>
              </a:rPr>
              <a:t>ons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pas crier en classe.</a:t>
            </a:r>
            <a:endParaRPr lang="fr-MA" sz="4000" dirty="0">
              <a:solidFill>
                <a:srgbClr val="424D7B"/>
              </a:solidFill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3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« Elle » ou « Elles »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B193E4D-2959-D246-7CEB-76F25710A747}"/>
              </a:ext>
            </a:extLst>
          </p:cNvPr>
          <p:cNvSpPr txBox="1"/>
          <p:nvPr/>
        </p:nvSpPr>
        <p:spPr>
          <a:xfrm>
            <a:off x="1168674" y="367059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doivent lever le doigt.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CEFFF23-D768-4B33-8FA6-03C64D9DAD30}"/>
              </a:ext>
            </a:extLst>
          </p:cNvPr>
          <p:cNvSpPr/>
          <p:nvPr/>
        </p:nvSpPr>
        <p:spPr>
          <a:xfrm>
            <a:off x="2386267" y="2607043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Elle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F984AFE8-9D44-4D68-995A-E537A0E10625}"/>
              </a:ext>
            </a:extLst>
          </p:cNvPr>
          <p:cNvSpPr/>
          <p:nvPr/>
        </p:nvSpPr>
        <p:spPr>
          <a:xfrm>
            <a:off x="5131769" y="2575411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Elles</a:t>
            </a:r>
          </a:p>
        </p:txBody>
      </p:sp>
    </p:spTree>
    <p:extLst>
      <p:ext uri="{BB962C8B-B14F-4D97-AF65-F5344CB8AC3E}">
        <p14:creationId xmlns:p14="http://schemas.microsoft.com/office/powerpoint/2010/main" val="42895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xmlns="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Elles doivent lever le doigt.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221CF4E-A12B-3CF1-25F2-9DB547110531}"/>
              </a:ext>
            </a:extLst>
          </p:cNvPr>
          <p:cNvSpPr txBox="1"/>
          <p:nvPr/>
        </p:nvSpPr>
        <p:spPr>
          <a:xfrm>
            <a:off x="1679961" y="2978877"/>
            <a:ext cx="578407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Elles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doiv</a:t>
            </a:r>
            <a:r>
              <a:rPr lang="fr-FR" sz="4000" b="1" dirty="0">
                <a:solidFill>
                  <a:srgbClr val="FF0000"/>
                </a:solidFill>
                <a:latin typeface="Dosis SemiBold" pitchFamily="2" charset="0"/>
                <a:cs typeface="Arial" panose="020B0604020202020204" pitchFamily="34" charset="0"/>
              </a:rPr>
              <a:t>ent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lever le doigt.</a:t>
            </a:r>
            <a:endParaRPr lang="fr-MA" sz="4000" dirty="0">
              <a:solidFill>
                <a:srgbClr val="424D7B"/>
              </a:solidFill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53.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97CDBB8-C9A3-4590-A3DC-A7487D9B3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257" y="1595538"/>
            <a:ext cx="3349480" cy="493507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4C863AA-2938-BFB1-1CBE-E75561F92252}"/>
              </a:ext>
            </a:extLst>
          </p:cNvPr>
          <p:cNvSpPr/>
          <p:nvPr/>
        </p:nvSpPr>
        <p:spPr>
          <a:xfrm>
            <a:off x="2897257" y="4189633"/>
            <a:ext cx="3208149" cy="10728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xmlns="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4.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910792"/>
            <a:ext cx="3289659" cy="328965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8FF05AC-DF54-4A0E-993B-788DF79C0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15" y="2834743"/>
            <a:ext cx="4075471" cy="23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93D10D41-958B-4EA3-8F61-D254163DDDE0}"/>
              </a:ext>
            </a:extLst>
          </p:cNvPr>
          <p:cNvGrpSpPr/>
          <p:nvPr/>
        </p:nvGrpSpPr>
        <p:grpSpPr>
          <a:xfrm>
            <a:off x="1461428" y="2001025"/>
            <a:ext cx="6221144" cy="3611217"/>
            <a:chOff x="1461428" y="2001025"/>
            <a:chExt cx="6221144" cy="361121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8D471E66-5075-404C-8A7A-D5F822785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1428" y="2001025"/>
              <a:ext cx="6221144" cy="3611217"/>
            </a:xfrm>
            <a:prstGeom prst="rect">
              <a:avLst/>
            </a:prstGeom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xmlns="" id="{84084F0F-422C-4EC5-85DF-F653556CBE4D}"/>
                </a:ext>
              </a:extLst>
            </p:cNvPr>
            <p:cNvCxnSpPr/>
            <p:nvPr/>
          </p:nvCxnSpPr>
          <p:spPr>
            <a:xfrm>
              <a:off x="2541494" y="3321424"/>
              <a:ext cx="874059" cy="6858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xmlns="" id="{D07D53CD-0F67-44C6-99CF-50FF5C48B96C}"/>
                </a:ext>
              </a:extLst>
            </p:cNvPr>
            <p:cNvCxnSpPr>
              <a:cxnSpLocks/>
            </p:cNvCxnSpPr>
            <p:nvPr/>
          </p:nvCxnSpPr>
          <p:spPr>
            <a:xfrm>
              <a:off x="2541494" y="5228495"/>
              <a:ext cx="87405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xmlns="" id="{C8C956ED-80F4-4CCF-AF77-5DABB96851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1494" y="3169024"/>
              <a:ext cx="874059" cy="14712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xmlns="" id="{043CE8F5-F215-4B4C-A1F3-C43CB8E17460}"/>
                </a:ext>
              </a:extLst>
            </p:cNvPr>
            <p:cNvCxnSpPr/>
            <p:nvPr/>
          </p:nvCxnSpPr>
          <p:spPr>
            <a:xfrm>
              <a:off x="2541494" y="4007224"/>
              <a:ext cx="874059" cy="6858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 verbe devoir au présent.</a:t>
            </a:r>
            <a:endParaRPr lang="fr-MA" sz="1400" dirty="0"/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 comprenant les graphèmes : ai - </a:t>
            </a:r>
            <a:r>
              <a:rPr lang="fr-FR" sz="1400" dirty="0" err="1"/>
              <a:t>ei</a:t>
            </a:r>
            <a:r>
              <a:rPr lang="fr-FR" sz="1400" dirty="0"/>
              <a:t>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xmlns="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 verbe devoir au présent.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1172" y="5489672"/>
            <a:ext cx="5497624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: ai - </a:t>
            </a:r>
            <a:r>
              <a:rPr lang="fr-FR" sz="1400" dirty="0" err="1"/>
              <a:t>ei</a:t>
            </a:r>
            <a:r>
              <a:rPr lang="fr-FR" sz="1400" dirty="0"/>
              <a:t>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31471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enseignés.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xmlns="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bal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xmlns="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3429000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fr-MA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ss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xmlns="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6059759" y="3429000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gl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62F122-EDF4-463A-8400-F33786319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42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E23EFB-5D8B-F6F5-0F18-DD870639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ED40EE3-A008-7F11-B3A7-3A7103FA19B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ED40EE3-A008-7F11-B3A7-3A7103FA19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69824BA-F4FD-8887-1735-BC43B2D6A3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69824BA-F4FD-8887-1735-BC43B2D6A3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55767C93-E867-5ACD-C6D5-389CEF20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BD0B5A88-66BC-6735-BEF0-87513253033D}"/>
              </a:ext>
            </a:extLst>
          </p:cNvPr>
          <p:cNvSpPr txBox="1">
            <a:spLocks/>
          </p:cNvSpPr>
          <p:nvPr/>
        </p:nvSpPr>
        <p:spPr>
          <a:xfrm>
            <a:off x="5548707" y="3423684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tr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B43A400E-DC8E-2ACC-0913-26D6C04C3410}"/>
              </a:ext>
            </a:extLst>
          </p:cNvPr>
          <p:cNvSpPr txBox="1">
            <a:spLocks/>
          </p:cNvSpPr>
          <p:nvPr/>
        </p:nvSpPr>
        <p:spPr>
          <a:xfrm>
            <a:off x="271979" y="3423684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bal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xmlns="" id="{712D1AFA-BF25-4AE6-8A0D-4F3E0186C337}"/>
              </a:ext>
            </a:extLst>
          </p:cNvPr>
          <p:cNvSpPr txBox="1">
            <a:spLocks/>
          </p:cNvSpPr>
          <p:nvPr/>
        </p:nvSpPr>
        <p:spPr>
          <a:xfrm>
            <a:off x="2912571" y="3405243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g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CEBF5DC-C3A2-4340-B0B1-232DFB0F43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3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364198" y="3481698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v</a:t>
            </a:r>
            <a:r>
              <a:rPr lang="fr-FR" sz="4000" b="1" dirty="0" err="1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000" b="1" dirty="0" err="1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000" b="1" dirty="0" err="1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xmlns="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5970399" y="3476125"/>
            <a:ext cx="24304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tr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904706" y="348169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1A8C9AB-A708-46D3-ACBD-091F84459E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71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6049152" y="3429000"/>
            <a:ext cx="2470976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r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xmlns="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3287450" y="3429000"/>
            <a:ext cx="2665402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623872" y="3429000"/>
            <a:ext cx="270948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g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lang="fr-MA" sz="4000" b="1" dirty="0">
              <a:solidFill>
                <a:schemeClr val="accent1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FB68882-4B16-48C8-834A-88F2C15387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21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0663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xmlns="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3042675" y="2077239"/>
            <a:ext cx="33200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reine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xmlns="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33A9A33-92E8-49FD-8A74-2212EE035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99" y="3226510"/>
            <a:ext cx="1642904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5515130-1EB1-4F00-AC43-FC368AD0F8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29" y="3226510"/>
            <a:ext cx="1642904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8027227-E71A-45E7-86FF-E32F39F3E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59" y="3226510"/>
            <a:ext cx="164290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xmlns="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xmlns="" id="{CDF8B255-9D76-4F78-90DF-6B27CEB357B3}"/>
              </a:ext>
            </a:extLst>
          </p:cNvPr>
          <p:cNvSpPr txBox="1">
            <a:spLocks/>
          </p:cNvSpPr>
          <p:nvPr/>
        </p:nvSpPr>
        <p:spPr>
          <a:xfrm>
            <a:off x="3042675" y="2077239"/>
            <a:ext cx="33200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reine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496FBEF-A864-477A-BB7F-91FD4F5109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99" y="3226510"/>
            <a:ext cx="1642904" cy="1872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1E6F615-6AB1-4043-8513-AF49AFB4F7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29" y="3226510"/>
            <a:ext cx="1642904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D5973F7-6A15-487D-8444-F7ECF6567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59" y="3226510"/>
            <a:ext cx="164290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xmlns="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xmlns="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887627" y="1988413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fontaine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BA6D8E0F-19FA-19DD-0C90-CEB1EA84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706" y="785295"/>
            <a:ext cx="6498720" cy="61319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2BF4842-14EF-44F5-B158-BE5FBF404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59" y="3462188"/>
            <a:ext cx="1642904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5DF2C87-380B-4F3A-A7BF-D0547B8C2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01" y="3462188"/>
            <a:ext cx="1642904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9081178-396F-462B-8A15-FC7706974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17" y="3462188"/>
            <a:ext cx="164290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xmlns="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EAD23AAA-6296-FBD9-60D8-C32ECFB2AF5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xmlns="" id="{55452047-7A7E-4AAA-BC7A-A53DAAA7D879}"/>
              </a:ext>
            </a:extLst>
          </p:cNvPr>
          <p:cNvSpPr txBox="1">
            <a:spLocks/>
          </p:cNvSpPr>
          <p:nvPr/>
        </p:nvSpPr>
        <p:spPr>
          <a:xfrm>
            <a:off x="3022010" y="1790336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fontaine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596256A-A385-42C9-9D5D-35399AA36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48" y="3250901"/>
            <a:ext cx="1642904" cy="1872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A44FB16-B676-42AC-8749-D1033FF88F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90" y="3250901"/>
            <a:ext cx="1642904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7033C82-E309-4391-902C-C7803709CA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06" y="3250901"/>
            <a:ext cx="164290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9066" y="2403957"/>
            <a:ext cx="1940866" cy="3099592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597912" y="2396691"/>
            <a:ext cx="1771958" cy="3099592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58870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xmlns="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7264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xmlns="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Le lait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812CACB-71D8-4FD2-9213-223AD2648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48" y="3190502"/>
            <a:ext cx="1642904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025375F-C5CF-4C58-A7DD-3F8128D31F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0" y="3190502"/>
            <a:ext cx="1642904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13190A1-608C-4FC8-8F70-F1E6C329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13" y="3190502"/>
            <a:ext cx="164290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xmlns="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7264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xmlns="" id="{5DA04513-C9E2-CECC-4C86-91F48BB1667A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xmlns="" id="{24C5F0DA-28ED-4586-9A99-96FB19806884}"/>
              </a:ext>
            </a:extLst>
          </p:cNvPr>
          <p:cNvSpPr txBox="1">
            <a:spLocks/>
          </p:cNvSpPr>
          <p:nvPr/>
        </p:nvSpPr>
        <p:spPr>
          <a:xfrm>
            <a:off x="3022009" y="179549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FF0000"/>
                </a:solidFill>
                <a:latin typeface="Dosis" pitchFamily="2" charset="0"/>
              </a:rPr>
              <a:t>Le lait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48CFF9A-3288-4C69-89AD-9776526E9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48" y="3190502"/>
            <a:ext cx="1642904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F67E3BF-FEC6-4412-A123-20272032F8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0" y="3190502"/>
            <a:ext cx="1642904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13E2AC5-017D-4B93-B6D2-C7B6AD2B38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13" y="3190502"/>
            <a:ext cx="1642904" cy="1872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306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A0D1231-BE6B-4D73-9D6B-1B1725A18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966" y="1721224"/>
            <a:ext cx="3228753" cy="469423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51. Réalisez l’activité 4 avec votre voisin. Je vais circuler entre les rangs pour vous aider.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324948" y="2842938"/>
            <a:ext cx="3241578" cy="248589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9EE7AAC7-F8F0-31C5-94A1-564C82288A58}"/>
              </a:ext>
            </a:extLst>
          </p:cNvPr>
          <p:cNvSpPr/>
          <p:nvPr/>
        </p:nvSpPr>
        <p:spPr>
          <a:xfrm>
            <a:off x="1572967" y="4764750"/>
            <a:ext cx="3228752" cy="146068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3DE48AF-F03F-1E88-5FAA-94374BA72A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7BF4CEAB-E833-D9AB-5650-9ABA0F52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3948509-AFB5-6699-7274-C14027CEF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3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xmlns="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Corrigez.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B830A762-41C1-47F4-8E41-4912B13DB807}"/>
              </a:ext>
            </a:extLst>
          </p:cNvPr>
          <p:cNvGrpSpPr/>
          <p:nvPr/>
        </p:nvGrpSpPr>
        <p:grpSpPr>
          <a:xfrm>
            <a:off x="930582" y="2008908"/>
            <a:ext cx="7282836" cy="3765707"/>
            <a:chOff x="848152" y="2027318"/>
            <a:chExt cx="7282836" cy="376570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30C223C1-4537-4486-A41E-ED059AA1A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152" y="2027318"/>
              <a:ext cx="7282836" cy="3765707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xmlns="" id="{44AB4F1E-E90E-4B69-9166-3679DC4F3D9F}"/>
                </a:ext>
              </a:extLst>
            </p:cNvPr>
            <p:cNvCxnSpPr/>
            <p:nvPr/>
          </p:nvCxnSpPr>
          <p:spPr>
            <a:xfrm>
              <a:off x="3603812" y="3048000"/>
              <a:ext cx="3709028" cy="15150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xmlns="" id="{62246403-AB02-4B52-8A84-7BEBFAACCC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6658" y="3057878"/>
              <a:ext cx="3558750" cy="15150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xmlns="" id="{FBCAE703-13F7-4BBB-A2BF-9279898503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1553" y="3057878"/>
              <a:ext cx="3543419" cy="15150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xmlns="" id="{ED4AE2E9-6039-797E-69D3-E5471231D32E}"/>
              </a:ext>
            </a:extLst>
          </p:cNvPr>
          <p:cNvSpPr/>
          <p:nvPr/>
        </p:nvSpPr>
        <p:spPr>
          <a:xfrm rot="16200000">
            <a:off x="4002955" y="4275470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512" y="2271561"/>
            <a:ext cx="2169871" cy="34653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04595" y="479996"/>
            <a:ext cx="1355834" cy="1164008"/>
          </a:xfrm>
          <a:prstGeom prst="flowChartConnector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22BB388-F34D-4504-B6A3-8A4A0C605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442" y="1568824"/>
            <a:ext cx="3228753" cy="469423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FCF3D64-5BA2-7349-EC16-A48A0A5DF60B}"/>
              </a:ext>
            </a:extLst>
          </p:cNvPr>
          <p:cNvSpPr/>
          <p:nvPr/>
        </p:nvSpPr>
        <p:spPr>
          <a:xfrm>
            <a:off x="4416647" y="4122471"/>
            <a:ext cx="3311911" cy="51215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Majd et Nada. 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635" y="2456851"/>
            <a:ext cx="3766730" cy="30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2_P2_W4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22583BEC-48EB-4369-828C-2CF928CB9B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2057384"/>
            <a:ext cx="7620000" cy="37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2_P2_W4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22583BEC-48EB-4369-828C-2CF928CB9B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2057384"/>
            <a:ext cx="7620000" cy="37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9D69E5D-66C0-4F46-B4E6-0FD7913F0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909482"/>
            <a:ext cx="7162800" cy="466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FAB297-AC54-48CC-B03D-D864D3C0BB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A4D67A-A4FA-48D9-8459-AFFD2F646084}">
  <ds:schemaRefs>
    <ds:schemaRef ds:uri="http://schemas.microsoft.com/office/2006/documentManagement/types"/>
    <ds:schemaRef ds:uri="http://purl.org/dc/elements/1.1/"/>
    <ds:schemaRef ds:uri="202b3bc9-e036-45c7-aea0-06aec8cd7a40"/>
    <ds:schemaRef ds:uri="http://schemas.microsoft.com/office/infopath/2007/PartnerControls"/>
    <ds:schemaRef ds:uri="f0534ec5-868f-4ce6-85c7-99f0612daa52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278396-4DF5-4822-AE58-89C61EC240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8773</TotalTime>
  <Words>757</Words>
  <Application>Microsoft Office PowerPoint</Application>
  <PresentationFormat>Affichage à l'écran (4:3)</PresentationFormat>
  <Paragraphs>130</Paragraphs>
  <Slides>44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44</vt:i4>
      </vt:variant>
    </vt:vector>
  </HeadingPairs>
  <TitlesOfParts>
    <vt:vector size="59" baseType="lpstr">
      <vt:lpstr>Dosis Medium</vt:lpstr>
      <vt:lpstr>Aptos Display</vt:lpstr>
      <vt:lpstr>Calibri</vt:lpstr>
      <vt:lpstr>Wingdings</vt:lpstr>
      <vt:lpstr>Aptos</vt:lpstr>
      <vt:lpstr>Dosis ExtraBold</vt:lpstr>
      <vt:lpstr>Dosis</vt:lpstr>
      <vt:lpstr>Arial</vt:lpstr>
      <vt:lpstr>Dosis SemiBold</vt:lpstr>
      <vt:lpstr>2_Conception personnalisée</vt:lpstr>
      <vt:lpstr>00_Env-Enseignant</vt:lpstr>
      <vt:lpstr>Oral</vt:lpstr>
      <vt:lpstr>Lecture</vt:lpstr>
      <vt:lpstr>Ecriture</vt:lpstr>
      <vt:lpstr>Thème Office</vt:lpstr>
      <vt:lpstr>Présentation PowerPoint</vt:lpstr>
      <vt:lpstr>Contenu de la semaine </vt:lpstr>
      <vt:lpstr>Plan de la séance 4</vt:lpstr>
      <vt:lpstr>Bonjour les enfants ! La leçon de français commence maintenant.</vt:lpstr>
      <vt:lpstr>Aujourd’hui, nous allons apprendre un dialogue en français avec Majd et Nada.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Maintenant, on va jouer ce dialogue. On va le faire en 3 étapes. Soyez attentifs. </vt:lpstr>
      <vt:lpstr>Etape 1. Je vais vous expliquer la situation.  </vt:lpstr>
      <vt:lpstr>Etape 2. Chacun réfléchit silencieusement à ce qu’il va dire dans le dialogue.</vt:lpstr>
      <vt:lpstr>Etape 3. Maintenant, vous allez jouer le dialogue. Qui veut passer au tableau ? </vt:lpstr>
      <vt:lpstr>Maintenant, tout le monde participe. Jouez le dialogue avec votre voisin.</vt:lpstr>
      <vt:lpstr>Plan de la séance 4</vt:lpstr>
      <vt:lpstr>Maintenant, on va apprendre à conjuguer le verbe devoir au présent.  Soyez attentifs.</vt:lpstr>
      <vt:lpstr>Lecture de la vidéo.</vt:lpstr>
      <vt:lpstr>Lisons ensemble. </vt:lpstr>
      <vt:lpstr>Qui veut compléter la phrase par « Je » ou « Elle » ? Levez la main. </vt:lpstr>
      <vt:lpstr> Je dois écouter ma maitresse.</vt:lpstr>
      <vt:lpstr>Qui veut compléter la phrase par « Vous » ou « Nous » ? Levez la main. </vt:lpstr>
      <vt:lpstr>Nous ne devons pas crier en classe.</vt:lpstr>
      <vt:lpstr>Qui veut compléter la phrase par « Elle » ou « Elles » ? Levez la main. </vt:lpstr>
      <vt:lpstr>Elles doivent lever le doigt.</vt:lpstr>
      <vt:lpstr>Ouvrez le manuel à la page 53.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Qui veut lire ces mots ? </vt:lpstr>
      <vt:lpstr>Prenez vos ardoises. </vt:lpstr>
      <vt:lpstr>Lisez ce mot en silence. Écrivez le numéro de la bonne image sur l’ardoise. Personne ne lit à voix haute. </vt:lpstr>
      <vt:lpstr>Levez les ardoises. Corrigez.</vt:lpstr>
      <vt:lpstr>Lisez ce mot en silence. Écrivez le numéro de la bonne image sur l’ardoise. Personne ne lit à voix haute. </vt:lpstr>
      <vt:lpstr>Présentation PowerPoint</vt:lpstr>
      <vt:lpstr>Lisez ce mot en silence. Écrivez le numéro de la bonne image sur l’ardoise. Personne ne lit à voix haute. </vt:lpstr>
      <vt:lpstr>Présentation PowerPoint</vt:lpstr>
      <vt:lpstr>Prenez vos livrets à la page 51. Réalisez l’activité 4 avec votre voisin.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LAMIAE</dc:creator>
  <cp:lastModifiedBy>HP</cp:lastModifiedBy>
  <cp:revision>65</cp:revision>
  <cp:lastPrinted>2025-08-13T10:11:39Z</cp:lastPrinted>
  <dcterms:created xsi:type="dcterms:W3CDTF">2025-08-01T12:31:49Z</dcterms:created>
  <dcterms:modified xsi:type="dcterms:W3CDTF">2026-01-08T02:28:36Z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