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3"/>
  </p:notesMasterIdLst>
  <p:sldIdLst>
    <p:sldId id="256" r:id="rId12"/>
    <p:sldId id="799" r:id="rId13"/>
    <p:sldId id="779" r:id="rId14"/>
    <p:sldId id="780" r:id="rId15"/>
    <p:sldId id="784" r:id="rId16"/>
    <p:sldId id="1095" r:id="rId17"/>
    <p:sldId id="1096" r:id="rId18"/>
    <p:sldId id="1097" r:id="rId19"/>
    <p:sldId id="1098" r:id="rId20"/>
    <p:sldId id="1099" r:id="rId21"/>
    <p:sldId id="800" r:id="rId22"/>
    <p:sldId id="862" r:id="rId23"/>
    <p:sldId id="846" r:id="rId24"/>
    <p:sldId id="1049" r:id="rId25"/>
    <p:sldId id="1069" r:id="rId26"/>
    <p:sldId id="866" r:id="rId27"/>
    <p:sldId id="1070" r:id="rId28"/>
    <p:sldId id="867" r:id="rId29"/>
    <p:sldId id="1053" r:id="rId30"/>
    <p:sldId id="1079" r:id="rId31"/>
    <p:sldId id="1102" r:id="rId32"/>
    <p:sldId id="1103" r:id="rId33"/>
    <p:sldId id="1055" r:id="rId34"/>
    <p:sldId id="1054" r:id="rId35"/>
    <p:sldId id="1081" r:id="rId36"/>
    <p:sldId id="1086" r:id="rId37"/>
    <p:sldId id="831" r:id="rId38"/>
    <p:sldId id="832" r:id="rId39"/>
    <p:sldId id="805" r:id="rId40"/>
    <p:sldId id="1083" r:id="rId41"/>
    <p:sldId id="653" r:id="rId42"/>
    <p:sldId id="1040" r:id="rId43"/>
    <p:sldId id="1090" r:id="rId44"/>
    <p:sldId id="1091" r:id="rId45"/>
    <p:sldId id="1084" r:id="rId46"/>
    <p:sldId id="1060" r:id="rId47"/>
    <p:sldId id="1088" r:id="rId48"/>
    <p:sldId id="1087" r:id="rId49"/>
    <p:sldId id="984" r:id="rId50"/>
    <p:sldId id="1089" r:id="rId51"/>
    <p:sldId id="1048" r:id="rId52"/>
  </p:sldIdLst>
  <p:sldSz cx="9144000" cy="6858000" type="screen4x3"/>
  <p:notesSz cx="6735763" cy="9866313"/>
  <p:embeddedFontLst>
    <p:embeddedFont>
      <p:font typeface="Dosis SemiBold" panose="020B0604020202020204" charset="0"/>
      <p:regular r:id="rId54"/>
      <p:bold r:id="rId55"/>
    </p:embeddedFont>
    <p:embeddedFont>
      <p:font typeface="Dosis ExtraBold" panose="020B0604020202020204" charset="0"/>
      <p:bold r:id="rId56"/>
    </p:embeddedFont>
    <p:embeddedFont>
      <p:font typeface="Dosis" panose="020B0604020202020204" charset="0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osis Medium" panose="020B0604020202020204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84234"/>
    <a:srgbClr val="9EE0F4"/>
    <a:srgbClr val="EAF8FE"/>
    <a:srgbClr val="E7E6E6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74" d="100"/>
          <a:sy n="74" d="100"/>
        </p:scale>
        <p:origin x="45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8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63FA35E-911F-473D-A89A-A7C0A4E9E7FF}"/>
    <pc:docChg chg="custSel modSld">
      <pc:chgData name="LAMIAE BEZZAZ" userId="f9bc3cc0-8e1c-4944-afa8-b4b36bbf20e1" providerId="ADAL" clId="{463FA35E-911F-473D-A89A-A7C0A4E9E7FF}" dt="2026-01-07T20:26:27.671" v="484" actId="20577"/>
      <pc:docMkLst>
        <pc:docMk/>
      </pc:docMkLst>
      <pc:sldChg chg="delSp modSp">
        <pc:chgData name="LAMIAE BEZZAZ" userId="f9bc3cc0-8e1c-4944-afa8-b4b36bbf20e1" providerId="ADAL" clId="{463FA35E-911F-473D-A89A-A7C0A4E9E7FF}" dt="2026-01-05T22:55:23.308" v="127" actId="14100"/>
        <pc:sldMkLst>
          <pc:docMk/>
          <pc:sldMk cId="0" sldId="653"/>
        </pc:sldMkLst>
        <pc:spChg chg="mod">
          <ac:chgData name="LAMIAE BEZZAZ" userId="f9bc3cc0-8e1c-4944-afa8-b4b36bbf20e1" providerId="ADAL" clId="{463FA35E-911F-473D-A89A-A7C0A4E9E7FF}" dt="2026-01-05T22:55:23.308" v="127" actId="14100"/>
          <ac:spMkLst>
            <pc:docMk/>
            <pc:sldMk cId="0" sldId="653"/>
            <ac:spMk id="4" creationId="{00000000-0000-0000-0000-000000000000}"/>
          </ac:spMkLst>
        </pc:spChg>
        <pc:inkChg chg="del">
          <ac:chgData name="LAMIAE BEZZAZ" userId="f9bc3cc0-8e1c-4944-afa8-b4b36bbf20e1" providerId="ADAL" clId="{463FA35E-911F-473D-A89A-A7C0A4E9E7FF}" dt="2026-01-05T22:55:19.445" v="126" actId="478"/>
          <ac:inkMkLst>
            <pc:docMk/>
            <pc:sldMk cId="0" sldId="653"/>
            <ac:inkMk id="12" creationId="{00000000-0000-0000-0000-000000000000}"/>
          </ac:inkMkLst>
        </pc:inkChg>
      </pc:sldChg>
      <pc:sldChg chg="addSp modSp modAnim">
        <pc:chgData name="LAMIAE BEZZAZ" userId="f9bc3cc0-8e1c-4944-afa8-b4b36bbf20e1" providerId="ADAL" clId="{463FA35E-911F-473D-A89A-A7C0A4E9E7FF}" dt="2026-01-07T19:51:08.763" v="222"/>
        <pc:sldMkLst>
          <pc:docMk/>
          <pc:sldMk cId="927543826" sldId="784"/>
        </pc:sldMkLst>
        <pc:picChg chg="add mod">
          <ac:chgData name="LAMIAE BEZZAZ" userId="f9bc3cc0-8e1c-4944-afa8-b4b36bbf20e1" providerId="ADAL" clId="{463FA35E-911F-473D-A89A-A7C0A4E9E7FF}" dt="2026-01-07T19:50:59.920" v="220" actId="1076"/>
          <ac:picMkLst>
            <pc:docMk/>
            <pc:sldMk cId="927543826" sldId="784"/>
            <ac:picMk id="2" creationId="{6F8094C0-EF81-4B35-A180-1C18DCAC443E}"/>
          </ac:picMkLst>
        </pc:picChg>
      </pc:sldChg>
      <pc:sldChg chg="modSp">
        <pc:chgData name="LAMIAE BEZZAZ" userId="f9bc3cc0-8e1c-4944-afa8-b4b36bbf20e1" providerId="ADAL" clId="{463FA35E-911F-473D-A89A-A7C0A4E9E7FF}" dt="2026-01-05T22:45:17.629" v="42" actId="20577"/>
        <pc:sldMkLst>
          <pc:docMk/>
          <pc:sldMk cId="0" sldId="866"/>
        </pc:sldMkLst>
        <pc:spChg chg="mod">
          <ac:chgData name="LAMIAE BEZZAZ" userId="f9bc3cc0-8e1c-4944-afa8-b4b36bbf20e1" providerId="ADAL" clId="{463FA35E-911F-473D-A89A-A7C0A4E9E7FF}" dt="2026-01-05T22:45:17.629" v="42" actId="20577"/>
          <ac:spMkLst>
            <pc:docMk/>
            <pc:sldMk cId="0" sldId="866"/>
            <ac:spMk id="8" creationId="{54778A5F-2CD9-434A-95CD-646D9822435B}"/>
          </ac:spMkLst>
        </pc:spChg>
      </pc:sldChg>
      <pc:sldChg chg="modSp">
        <pc:chgData name="LAMIAE BEZZAZ" userId="f9bc3cc0-8e1c-4944-afa8-b4b36bbf20e1" providerId="ADAL" clId="{463FA35E-911F-473D-A89A-A7C0A4E9E7FF}" dt="2026-01-05T22:45:31.268" v="44" actId="20577"/>
        <pc:sldMkLst>
          <pc:docMk/>
          <pc:sldMk cId="0" sldId="867"/>
        </pc:sldMkLst>
        <pc:spChg chg="mod">
          <ac:chgData name="LAMIAE BEZZAZ" userId="f9bc3cc0-8e1c-4944-afa8-b4b36bbf20e1" providerId="ADAL" clId="{463FA35E-911F-473D-A89A-A7C0A4E9E7FF}" dt="2026-01-05T22:45:31.268" v="44" actId="20577"/>
          <ac:spMkLst>
            <pc:docMk/>
            <pc:sldMk cId="0" sldId="867"/>
            <ac:spMk id="8" creationId="{6E28A1E5-98E1-4114-AB4C-D3A7CE5296E3}"/>
          </ac:spMkLst>
        </pc:spChg>
      </pc:sldChg>
      <pc:sldChg chg="modSp">
        <pc:chgData name="LAMIAE BEZZAZ" userId="f9bc3cc0-8e1c-4944-afa8-b4b36bbf20e1" providerId="ADAL" clId="{463FA35E-911F-473D-A89A-A7C0A4E9E7FF}" dt="2026-01-05T23:01:28.205" v="210" actId="20577"/>
        <pc:sldMkLst>
          <pc:docMk/>
          <pc:sldMk cId="0" sldId="984"/>
        </pc:sldMkLst>
        <pc:spChg chg="mod">
          <ac:chgData name="LAMIAE BEZZAZ" userId="f9bc3cc0-8e1c-4944-afa8-b4b36bbf20e1" providerId="ADAL" clId="{463FA35E-911F-473D-A89A-A7C0A4E9E7FF}" dt="2026-01-05T23:01:28.205" v="210" actId="20577"/>
          <ac:spMkLst>
            <pc:docMk/>
            <pc:sldMk cId="0" sldId="984"/>
            <ac:spMk id="4" creationId="{00000000-0000-0000-0000-000000000000}"/>
          </ac:spMkLst>
        </pc:spChg>
      </pc:sldChg>
      <pc:sldChg chg="delSp modSp">
        <pc:chgData name="LAMIAE BEZZAZ" userId="f9bc3cc0-8e1c-4944-afa8-b4b36bbf20e1" providerId="ADAL" clId="{463FA35E-911F-473D-A89A-A7C0A4E9E7FF}" dt="2026-01-05T22:58:41.694" v="176" actId="14100"/>
        <pc:sldMkLst>
          <pc:docMk/>
          <pc:sldMk cId="0" sldId="1040"/>
        </pc:sldMkLst>
        <pc:spChg chg="mod">
          <ac:chgData name="LAMIAE BEZZAZ" userId="f9bc3cc0-8e1c-4944-afa8-b4b36bbf20e1" providerId="ADAL" clId="{463FA35E-911F-473D-A89A-A7C0A4E9E7FF}" dt="2026-01-05T22:58:41.694" v="176" actId="14100"/>
          <ac:spMkLst>
            <pc:docMk/>
            <pc:sldMk cId="0" sldId="1040"/>
            <ac:spMk id="27" creationId="{00000000-0000-0000-0000-000000000000}"/>
          </ac:spMkLst>
        </pc:spChg>
        <pc:inkChg chg="del">
          <ac:chgData name="LAMIAE BEZZAZ" userId="f9bc3cc0-8e1c-4944-afa8-b4b36bbf20e1" providerId="ADAL" clId="{463FA35E-911F-473D-A89A-A7C0A4E9E7FF}" dt="2026-01-05T22:58:38.582" v="175" actId="478"/>
          <ac:inkMkLst>
            <pc:docMk/>
            <pc:sldMk cId="0" sldId="1040"/>
            <ac:inkMk id="12" creationId="{00000000-0000-0000-0000-000000000000}"/>
          </ac:inkMkLst>
        </pc:inkChg>
      </pc:sldChg>
      <pc:sldChg chg="modSp">
        <pc:chgData name="LAMIAE BEZZAZ" userId="f9bc3cc0-8e1c-4944-afa8-b4b36bbf20e1" providerId="ADAL" clId="{463FA35E-911F-473D-A89A-A7C0A4E9E7FF}" dt="2026-01-05T18:34:47.912" v="2" actId="20577"/>
        <pc:sldMkLst>
          <pc:docMk/>
          <pc:sldMk cId="0" sldId="1049"/>
        </pc:sldMkLst>
        <pc:spChg chg="mod">
          <ac:chgData name="LAMIAE BEZZAZ" userId="f9bc3cc0-8e1c-4944-afa8-b4b36bbf20e1" providerId="ADAL" clId="{463FA35E-911F-473D-A89A-A7C0A4E9E7FF}" dt="2026-01-05T18:34:47.912" v="2" actId="20577"/>
          <ac:spMkLst>
            <pc:docMk/>
            <pc:sldMk cId="0" sldId="1049"/>
            <ac:spMk id="4" creationId="{00000000-0000-0000-0000-000000000000}"/>
          </ac:spMkLst>
        </pc:spChg>
      </pc:sldChg>
      <pc:sldChg chg="addSp delSp modSp">
        <pc:chgData name="LAMIAE BEZZAZ" userId="f9bc3cc0-8e1c-4944-afa8-b4b36bbf20e1" providerId="ADAL" clId="{463FA35E-911F-473D-A89A-A7C0A4E9E7FF}" dt="2026-01-07T20:20:47.592" v="332" actId="20577"/>
        <pc:sldMkLst>
          <pc:docMk/>
          <pc:sldMk cId="0" sldId="1053"/>
        </pc:sldMkLst>
        <pc:spChg chg="mod">
          <ac:chgData name="LAMIAE BEZZAZ" userId="f9bc3cc0-8e1c-4944-afa8-b4b36bbf20e1" providerId="ADAL" clId="{463FA35E-911F-473D-A89A-A7C0A4E9E7FF}" dt="2026-01-07T20:20:47.592" v="332" actId="20577"/>
          <ac:spMkLst>
            <pc:docMk/>
            <pc:sldMk cId="0" sldId="1053"/>
            <ac:spMk id="6" creationId="{00000000-0000-0000-0000-000000000000}"/>
          </ac:spMkLst>
        </pc:spChg>
        <pc:picChg chg="add mod">
          <ac:chgData name="LAMIAE BEZZAZ" userId="f9bc3cc0-8e1c-4944-afa8-b4b36bbf20e1" providerId="ADAL" clId="{463FA35E-911F-473D-A89A-A7C0A4E9E7FF}" dt="2026-01-07T20:20:36.508" v="324" actId="1076"/>
          <ac:picMkLst>
            <pc:docMk/>
            <pc:sldMk cId="0" sldId="1053"/>
            <ac:picMk id="3" creationId="{274E38A4-1E01-4B1C-B722-F97F5F9DA35B}"/>
          </ac:picMkLst>
        </pc:picChg>
        <pc:picChg chg="del">
          <ac:chgData name="LAMIAE BEZZAZ" userId="f9bc3cc0-8e1c-4944-afa8-b4b36bbf20e1" providerId="ADAL" clId="{463FA35E-911F-473D-A89A-A7C0A4E9E7FF}" dt="2026-01-07T20:18:43.166" v="258" actId="478"/>
          <ac:picMkLst>
            <pc:docMk/>
            <pc:sldMk cId="0" sldId="1053"/>
            <ac:picMk id="5" creationId="{FC0C2676-6C37-4A03-8B62-79F2BCEF0476}"/>
          </ac:picMkLst>
        </pc:picChg>
      </pc:sldChg>
      <pc:sldChg chg="addSp delSp modSp">
        <pc:chgData name="LAMIAE BEZZAZ" userId="f9bc3cc0-8e1c-4944-afa8-b4b36bbf20e1" providerId="ADAL" clId="{463FA35E-911F-473D-A89A-A7C0A4E9E7FF}" dt="2026-01-07T20:26:27.671" v="484" actId="20577"/>
        <pc:sldMkLst>
          <pc:docMk/>
          <pc:sldMk cId="0" sldId="1054"/>
        </pc:sldMkLst>
        <pc:spChg chg="mod">
          <ac:chgData name="LAMIAE BEZZAZ" userId="f9bc3cc0-8e1c-4944-afa8-b4b36bbf20e1" providerId="ADAL" clId="{463FA35E-911F-473D-A89A-A7C0A4E9E7FF}" dt="2026-01-07T20:23:40.302" v="430" actId="20577"/>
          <ac:spMkLst>
            <pc:docMk/>
            <pc:sldMk cId="0" sldId="1054"/>
            <ac:spMk id="6" creationId="{00000000-0000-0000-0000-000000000000}"/>
          </ac:spMkLst>
        </pc:spChg>
        <pc:spChg chg="mod">
          <ac:chgData name="LAMIAE BEZZAZ" userId="f9bc3cc0-8e1c-4944-afa8-b4b36bbf20e1" providerId="ADAL" clId="{463FA35E-911F-473D-A89A-A7C0A4E9E7FF}" dt="2026-01-07T20:26:27.671" v="484" actId="20577"/>
          <ac:spMkLst>
            <pc:docMk/>
            <pc:sldMk cId="0" sldId="1054"/>
            <ac:spMk id="9" creationId="{B208C3C7-3B3D-4467-B7EF-D221706F53A7}"/>
          </ac:spMkLst>
        </pc:spChg>
        <pc:picChg chg="add del mod">
          <ac:chgData name="LAMIAE BEZZAZ" userId="f9bc3cc0-8e1c-4944-afa8-b4b36bbf20e1" providerId="ADAL" clId="{463FA35E-911F-473D-A89A-A7C0A4E9E7FF}" dt="2026-01-07T20:22:48.585" v="422" actId="478"/>
          <ac:picMkLst>
            <pc:docMk/>
            <pc:sldMk cId="0" sldId="1054"/>
            <ac:picMk id="3" creationId="{1DC84518-AAB7-4D93-8417-FFBDD81F1222}"/>
          </ac:picMkLst>
        </pc:picChg>
        <pc:picChg chg="add mod">
          <ac:chgData name="LAMIAE BEZZAZ" userId="f9bc3cc0-8e1c-4944-afa8-b4b36bbf20e1" providerId="ADAL" clId="{463FA35E-911F-473D-A89A-A7C0A4E9E7FF}" dt="2026-01-07T20:23:02.275" v="426" actId="1076"/>
          <ac:picMkLst>
            <pc:docMk/>
            <pc:sldMk cId="0" sldId="1054"/>
            <ac:picMk id="7" creationId="{41647C21-CBD6-46F8-A45E-E94CEB49407D}"/>
          </ac:picMkLst>
        </pc:picChg>
        <pc:picChg chg="del">
          <ac:chgData name="LAMIAE BEZZAZ" userId="f9bc3cc0-8e1c-4944-afa8-b4b36bbf20e1" providerId="ADAL" clId="{463FA35E-911F-473D-A89A-A7C0A4E9E7FF}" dt="2026-01-05T22:57:40.916" v="169" actId="478"/>
          <ac:picMkLst>
            <pc:docMk/>
            <pc:sldMk cId="0" sldId="1054"/>
            <ac:picMk id="7" creationId="{8D305DE1-2D51-4FF7-9E6A-96F54CAAEA8E}"/>
          </ac:picMkLst>
        </pc:picChg>
      </pc:sldChg>
      <pc:sldChg chg="delSp modSp">
        <pc:chgData name="LAMIAE BEZZAZ" userId="f9bc3cc0-8e1c-4944-afa8-b4b36bbf20e1" providerId="ADAL" clId="{463FA35E-911F-473D-A89A-A7C0A4E9E7FF}" dt="2026-01-05T23:01:10.564" v="208" actId="20577"/>
        <pc:sldMkLst>
          <pc:docMk/>
          <pc:sldMk cId="0" sldId="1060"/>
        </pc:sldMkLst>
        <pc:spChg chg="mod">
          <ac:chgData name="LAMIAE BEZZAZ" userId="f9bc3cc0-8e1c-4944-afa8-b4b36bbf20e1" providerId="ADAL" clId="{463FA35E-911F-473D-A89A-A7C0A4E9E7FF}" dt="2026-01-05T22:59:57.418" v="194" actId="27636"/>
          <ac:spMkLst>
            <pc:docMk/>
            <pc:sldMk cId="0" sldId="1060"/>
            <ac:spMk id="8" creationId="{00000000-0000-0000-0000-000000000000}"/>
          </ac:spMkLst>
        </pc:spChg>
        <pc:spChg chg="mod">
          <ac:chgData name="LAMIAE BEZZAZ" userId="f9bc3cc0-8e1c-4944-afa8-b4b36bbf20e1" providerId="ADAL" clId="{463FA35E-911F-473D-A89A-A7C0A4E9E7FF}" dt="2026-01-05T23:01:05.342" v="207" actId="20577"/>
          <ac:spMkLst>
            <pc:docMk/>
            <pc:sldMk cId="0" sldId="1060"/>
            <ac:spMk id="10" creationId="{07129038-ECB9-4A03-A1EE-948BB15F5FFF}"/>
          </ac:spMkLst>
        </pc:spChg>
        <pc:spChg chg="mod">
          <ac:chgData name="LAMIAE BEZZAZ" userId="f9bc3cc0-8e1c-4944-afa8-b4b36bbf20e1" providerId="ADAL" clId="{463FA35E-911F-473D-A89A-A7C0A4E9E7FF}" dt="2026-01-05T23:01:10.564" v="208" actId="20577"/>
          <ac:spMkLst>
            <pc:docMk/>
            <pc:sldMk cId="0" sldId="1060"/>
            <ac:spMk id="15" creationId="{A29062E3-F350-4D49-8E1D-E4B58946AAB3}"/>
          </ac:spMkLst>
        </pc:spChg>
        <pc:inkChg chg="del">
          <ac:chgData name="LAMIAE BEZZAZ" userId="f9bc3cc0-8e1c-4944-afa8-b4b36bbf20e1" providerId="ADAL" clId="{463FA35E-911F-473D-A89A-A7C0A4E9E7FF}" dt="2026-01-05T22:59:47.121" v="191" actId="478"/>
          <ac:inkMkLst>
            <pc:docMk/>
            <pc:sldMk cId="0" sldId="1060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2:59:51.945" v="192" actId="478"/>
          <ac:inkMkLst>
            <pc:docMk/>
            <pc:sldMk cId="0" sldId="1060"/>
            <ac:inkMk id="12" creationId="{00000000-0000-0000-0000-000000000000}"/>
          </ac:inkMkLst>
        </pc:inkChg>
      </pc:sldChg>
      <pc:sldChg chg="modSp">
        <pc:chgData name="LAMIAE BEZZAZ" userId="f9bc3cc0-8e1c-4944-afa8-b4b36bbf20e1" providerId="ADAL" clId="{463FA35E-911F-473D-A89A-A7C0A4E9E7FF}" dt="2026-01-05T22:45:08.874" v="41" actId="20577"/>
        <pc:sldMkLst>
          <pc:docMk/>
          <pc:sldMk cId="0" sldId="1069"/>
        </pc:sldMkLst>
        <pc:spChg chg="mod">
          <ac:chgData name="LAMIAE BEZZAZ" userId="f9bc3cc0-8e1c-4944-afa8-b4b36bbf20e1" providerId="ADAL" clId="{463FA35E-911F-473D-A89A-A7C0A4E9E7FF}" dt="2026-01-05T22:45:08.874" v="41" actId="20577"/>
          <ac:spMkLst>
            <pc:docMk/>
            <pc:sldMk cId="0" sldId="1069"/>
            <ac:spMk id="3" creationId="{67F43704-5D76-9B91-6F9C-B1211B5FF3B9}"/>
          </ac:spMkLst>
        </pc:spChg>
        <pc:spChg chg="mod">
          <ac:chgData name="LAMIAE BEZZAZ" userId="f9bc3cc0-8e1c-4944-afa8-b4b36bbf20e1" providerId="ADAL" clId="{463FA35E-911F-473D-A89A-A7C0A4E9E7FF}" dt="2026-01-05T22:44:28.004" v="40" actId="20577"/>
          <ac:spMkLst>
            <pc:docMk/>
            <pc:sldMk cId="0" sldId="1069"/>
            <ac:spMk id="6" creationId="{00000000-0000-0000-0000-000000000000}"/>
          </ac:spMkLst>
        </pc:spChg>
      </pc:sldChg>
      <pc:sldChg chg="modSp">
        <pc:chgData name="LAMIAE BEZZAZ" userId="f9bc3cc0-8e1c-4944-afa8-b4b36bbf20e1" providerId="ADAL" clId="{463FA35E-911F-473D-A89A-A7C0A4E9E7FF}" dt="2026-01-05T22:45:24.298" v="43" actId="20577"/>
        <pc:sldMkLst>
          <pc:docMk/>
          <pc:sldMk cId="0" sldId="1070"/>
        </pc:sldMkLst>
        <pc:spChg chg="mod">
          <ac:chgData name="LAMIAE BEZZAZ" userId="f9bc3cc0-8e1c-4944-afa8-b4b36bbf20e1" providerId="ADAL" clId="{463FA35E-911F-473D-A89A-A7C0A4E9E7FF}" dt="2026-01-05T22:45:24.298" v="43" actId="20577"/>
          <ac:spMkLst>
            <pc:docMk/>
            <pc:sldMk cId="0" sldId="1070"/>
            <ac:spMk id="8" creationId="{8D8B2FAB-8565-4B63-AD00-B39CA1FE7828}"/>
          </ac:spMkLst>
        </pc:spChg>
      </pc:sldChg>
      <pc:sldChg chg="addSp modSp">
        <pc:chgData name="LAMIAE BEZZAZ" userId="f9bc3cc0-8e1c-4944-afa8-b4b36bbf20e1" providerId="ADAL" clId="{463FA35E-911F-473D-A89A-A7C0A4E9E7FF}" dt="2026-01-07T20:21:08.664" v="353" actId="20577"/>
        <pc:sldMkLst>
          <pc:docMk/>
          <pc:sldMk cId="0" sldId="1079"/>
        </pc:sldMkLst>
        <pc:spChg chg="mod">
          <ac:chgData name="LAMIAE BEZZAZ" userId="f9bc3cc0-8e1c-4944-afa8-b4b36bbf20e1" providerId="ADAL" clId="{463FA35E-911F-473D-A89A-A7C0A4E9E7FF}" dt="2026-01-07T20:21:08.664" v="353" actId="20577"/>
          <ac:spMkLst>
            <pc:docMk/>
            <pc:sldMk cId="0" sldId="1079"/>
            <ac:spMk id="6" creationId="{00000000-0000-0000-0000-000000000000}"/>
          </ac:spMkLst>
        </pc:spChg>
        <pc:picChg chg="add">
          <ac:chgData name="LAMIAE BEZZAZ" userId="f9bc3cc0-8e1c-4944-afa8-b4b36bbf20e1" providerId="ADAL" clId="{463FA35E-911F-473D-A89A-A7C0A4E9E7FF}" dt="2026-01-07T20:20:57.674" v="333"/>
          <ac:picMkLst>
            <pc:docMk/>
            <pc:sldMk cId="0" sldId="1079"/>
            <ac:picMk id="4" creationId="{23A727B7-00E2-4BA6-8E2F-E708BBD6C8A8}"/>
          </ac:picMkLst>
        </pc:picChg>
      </pc:sldChg>
      <pc:sldChg chg="delSp modSp">
        <pc:chgData name="LAMIAE BEZZAZ" userId="f9bc3cc0-8e1c-4944-afa8-b4b36bbf20e1" providerId="ADAL" clId="{463FA35E-911F-473D-A89A-A7C0A4E9E7FF}" dt="2026-01-05T22:54:57.562" v="124" actId="2711"/>
        <pc:sldMkLst>
          <pc:docMk/>
          <pc:sldMk cId="0" sldId="1083"/>
        </pc:sldMkLst>
        <pc:spChg chg="mod">
          <ac:chgData name="LAMIAE BEZZAZ" userId="f9bc3cc0-8e1c-4944-afa8-b4b36bbf20e1" providerId="ADAL" clId="{463FA35E-911F-473D-A89A-A7C0A4E9E7FF}" dt="2026-01-05T22:54:57.562" v="124" actId="2711"/>
          <ac:spMkLst>
            <pc:docMk/>
            <pc:sldMk cId="0" sldId="1083"/>
            <ac:spMk id="8" creationId="{00000000-0000-0000-0000-000000000000}"/>
          </ac:spMkLst>
        </pc:spChg>
        <pc:spChg chg="mod">
          <ac:chgData name="LAMIAE BEZZAZ" userId="f9bc3cc0-8e1c-4944-afa8-b4b36bbf20e1" providerId="ADAL" clId="{463FA35E-911F-473D-A89A-A7C0A4E9E7FF}" dt="2026-01-05T18:37:58.840" v="7" actId="1076"/>
          <ac:spMkLst>
            <pc:docMk/>
            <pc:sldMk cId="0" sldId="1083"/>
            <ac:spMk id="10" creationId="{59E08C7D-3995-4D23-9BC2-651A16BA8E41}"/>
          </ac:spMkLst>
        </pc:spChg>
        <pc:grpChg chg="mod">
          <ac:chgData name="LAMIAE BEZZAZ" userId="f9bc3cc0-8e1c-4944-afa8-b4b36bbf20e1" providerId="ADAL" clId="{463FA35E-911F-473D-A89A-A7C0A4E9E7FF}" dt="2026-01-05T18:38:08.250" v="9" actId="1076"/>
          <ac:grpSpMkLst>
            <pc:docMk/>
            <pc:sldMk cId="0" sldId="1083"/>
            <ac:grpSpMk id="4" creationId="{8276F7C5-9DEC-4EDE-B748-82B5C48678FA}"/>
          </ac:grpSpMkLst>
        </pc:grpChg>
        <pc:inkChg chg="del">
          <ac:chgData name="LAMIAE BEZZAZ" userId="f9bc3cc0-8e1c-4944-afa8-b4b36bbf20e1" providerId="ADAL" clId="{463FA35E-911F-473D-A89A-A7C0A4E9E7FF}" dt="2026-01-05T22:54:33.741" v="123" actId="478"/>
          <ac:inkMkLst>
            <pc:docMk/>
            <pc:sldMk cId="0" sldId="1083"/>
            <ac:inkMk id="12" creationId="{00000000-0000-0000-0000-000000000000}"/>
          </ac:inkMkLst>
        </pc:inkChg>
      </pc:sldChg>
      <pc:sldChg chg="delSp modSp">
        <pc:chgData name="LAMIAE BEZZAZ" userId="f9bc3cc0-8e1c-4944-afa8-b4b36bbf20e1" providerId="ADAL" clId="{463FA35E-911F-473D-A89A-A7C0A4E9E7FF}" dt="2026-01-05T22:59:35.685" v="188" actId="478"/>
        <pc:sldMkLst>
          <pc:docMk/>
          <pc:sldMk cId="0" sldId="1084"/>
        </pc:sldMkLst>
        <pc:spChg chg="mod">
          <ac:chgData name="LAMIAE BEZZAZ" userId="f9bc3cc0-8e1c-4944-afa8-b4b36bbf20e1" providerId="ADAL" clId="{463FA35E-911F-473D-A89A-A7C0A4E9E7FF}" dt="2026-01-05T18:39:29.619" v="14" actId="2711"/>
          <ac:spMkLst>
            <pc:docMk/>
            <pc:sldMk cId="0" sldId="1084"/>
            <ac:spMk id="8" creationId="{00000000-0000-0000-0000-000000000000}"/>
          </ac:spMkLst>
        </pc:spChg>
        <pc:spChg chg="mod">
          <ac:chgData name="LAMIAE BEZZAZ" userId="f9bc3cc0-8e1c-4944-afa8-b4b36bbf20e1" providerId="ADAL" clId="{463FA35E-911F-473D-A89A-A7C0A4E9E7FF}" dt="2026-01-05T18:39:58.459" v="20" actId="1076"/>
          <ac:spMkLst>
            <pc:docMk/>
            <pc:sldMk cId="0" sldId="1084"/>
            <ac:spMk id="9" creationId="{C9EB255C-55C7-4A41-A5A1-4A6EA46684BB}"/>
          </ac:spMkLst>
        </pc:spChg>
        <pc:picChg chg="mod">
          <ac:chgData name="LAMIAE BEZZAZ" userId="f9bc3cc0-8e1c-4944-afa8-b4b36bbf20e1" providerId="ADAL" clId="{463FA35E-911F-473D-A89A-A7C0A4E9E7FF}" dt="2026-01-05T18:39:53.318" v="19" actId="1076"/>
          <ac:picMkLst>
            <pc:docMk/>
            <pc:sldMk cId="0" sldId="1084"/>
            <ac:picMk id="15" creationId="{3668C133-7ABE-46ED-9031-1DEC7F875126}"/>
          </ac:picMkLst>
        </pc:picChg>
        <pc:inkChg chg="del">
          <ac:chgData name="LAMIAE BEZZAZ" userId="f9bc3cc0-8e1c-4944-afa8-b4b36bbf20e1" providerId="ADAL" clId="{463FA35E-911F-473D-A89A-A7C0A4E9E7FF}" dt="2026-01-05T22:59:35.685" v="188" actId="478"/>
          <ac:inkMkLst>
            <pc:docMk/>
            <pc:sldMk cId="0" sldId="1084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2:59:32.381" v="187" actId="478"/>
          <ac:inkMkLst>
            <pc:docMk/>
            <pc:sldMk cId="0" sldId="1084"/>
            <ac:inkMk id="12" creationId="{00000000-0000-0000-0000-000000000000}"/>
          </ac:inkMkLst>
        </pc:inkChg>
      </pc:sldChg>
      <pc:sldChg chg="addSp delSp modSp">
        <pc:chgData name="LAMIAE BEZZAZ" userId="f9bc3cc0-8e1c-4944-afa8-b4b36bbf20e1" providerId="ADAL" clId="{463FA35E-911F-473D-A89A-A7C0A4E9E7FF}" dt="2026-01-07T20:26:21.323" v="483" actId="20577"/>
        <pc:sldMkLst>
          <pc:docMk/>
          <pc:sldMk cId="0" sldId="1086"/>
        </pc:sldMkLst>
        <pc:spChg chg="mod">
          <ac:chgData name="LAMIAE BEZZAZ" userId="f9bc3cc0-8e1c-4944-afa8-b4b36bbf20e1" providerId="ADAL" clId="{463FA35E-911F-473D-A89A-A7C0A4E9E7FF}" dt="2026-01-07T20:26:21.323" v="483" actId="20577"/>
          <ac:spMkLst>
            <pc:docMk/>
            <pc:sldMk cId="0" sldId="1086"/>
            <ac:spMk id="6" creationId="{00000000-0000-0000-0000-000000000000}"/>
          </ac:spMkLst>
        </pc:spChg>
        <pc:spChg chg="add mod">
          <ac:chgData name="LAMIAE BEZZAZ" userId="f9bc3cc0-8e1c-4944-afa8-b4b36bbf20e1" providerId="ADAL" clId="{463FA35E-911F-473D-A89A-A7C0A4E9E7FF}" dt="2026-01-07T20:25:55.509" v="475" actId="207"/>
          <ac:spMkLst>
            <pc:docMk/>
            <pc:sldMk cId="0" sldId="1086"/>
            <ac:spMk id="7" creationId="{9B11B6A3-BB36-4427-8DBC-279CB2EF1CD2}"/>
          </ac:spMkLst>
        </pc:spChg>
        <pc:spChg chg="del">
          <ac:chgData name="LAMIAE BEZZAZ" userId="f9bc3cc0-8e1c-4944-afa8-b4b36bbf20e1" providerId="ADAL" clId="{463FA35E-911F-473D-A89A-A7C0A4E9E7FF}" dt="2026-01-07T20:23:51.918" v="431" actId="478"/>
          <ac:spMkLst>
            <pc:docMk/>
            <pc:sldMk cId="0" sldId="1086"/>
            <ac:spMk id="9" creationId="{B6453205-4671-4814-8613-A67C307AE2C5}"/>
          </ac:spMkLst>
        </pc:spChg>
        <pc:picChg chg="del">
          <ac:chgData name="LAMIAE BEZZAZ" userId="f9bc3cc0-8e1c-4944-afa8-b4b36bbf20e1" providerId="ADAL" clId="{463FA35E-911F-473D-A89A-A7C0A4E9E7FF}" dt="2026-01-07T20:23:51.918" v="431" actId="478"/>
          <ac:picMkLst>
            <pc:docMk/>
            <pc:sldMk cId="0" sldId="1086"/>
            <ac:picMk id="8" creationId="{7747A843-F27A-4D4E-90A3-4FD3252F3358}"/>
          </ac:picMkLst>
        </pc:picChg>
        <pc:picChg chg="add">
          <ac:chgData name="LAMIAE BEZZAZ" userId="f9bc3cc0-8e1c-4944-afa8-b4b36bbf20e1" providerId="ADAL" clId="{463FA35E-911F-473D-A89A-A7C0A4E9E7FF}" dt="2026-01-07T20:23:52.449" v="432"/>
          <ac:picMkLst>
            <pc:docMk/>
            <pc:sldMk cId="0" sldId="1086"/>
            <ac:picMk id="10" creationId="{7BECF889-C521-42F9-975F-44687D72ED16}"/>
          </ac:picMkLst>
        </pc:picChg>
      </pc:sldChg>
      <pc:sldChg chg="delSp modSp">
        <pc:chgData name="LAMIAE BEZZAZ" userId="f9bc3cc0-8e1c-4944-afa8-b4b36bbf20e1" providerId="ADAL" clId="{463FA35E-911F-473D-A89A-A7C0A4E9E7FF}" dt="2026-01-05T23:00:42.569" v="202" actId="14100"/>
        <pc:sldMkLst>
          <pc:docMk/>
          <pc:sldMk cId="0" sldId="1087"/>
        </pc:sldMkLst>
        <pc:spChg chg="mod">
          <ac:chgData name="LAMIAE BEZZAZ" userId="f9bc3cc0-8e1c-4944-afa8-b4b36bbf20e1" providerId="ADAL" clId="{463FA35E-911F-473D-A89A-A7C0A4E9E7FF}" dt="2026-01-05T18:40:31.960" v="21" actId="1076"/>
          <ac:spMkLst>
            <pc:docMk/>
            <pc:sldMk cId="0" sldId="1087"/>
            <ac:spMk id="7" creationId="{C2EEFC8F-79D2-C36E-9005-10B456E22507}"/>
          </ac:spMkLst>
        </pc:spChg>
        <pc:spChg chg="mod">
          <ac:chgData name="LAMIAE BEZZAZ" userId="f9bc3cc0-8e1c-4944-afa8-b4b36bbf20e1" providerId="ADAL" clId="{463FA35E-911F-473D-A89A-A7C0A4E9E7FF}" dt="2026-01-05T23:00:42.569" v="202" actId="14100"/>
          <ac:spMkLst>
            <pc:docMk/>
            <pc:sldMk cId="0" sldId="1087"/>
            <ac:spMk id="8" creationId="{00000000-0000-0000-0000-000000000000}"/>
          </ac:spMkLst>
        </pc:spChg>
        <pc:grpChg chg="mod">
          <ac:chgData name="LAMIAE BEZZAZ" userId="f9bc3cc0-8e1c-4944-afa8-b4b36bbf20e1" providerId="ADAL" clId="{463FA35E-911F-473D-A89A-A7C0A4E9E7FF}" dt="2026-01-05T18:40:36.124" v="22" actId="14100"/>
          <ac:grpSpMkLst>
            <pc:docMk/>
            <pc:sldMk cId="0" sldId="1087"/>
            <ac:grpSpMk id="4" creationId="{3FFB3434-F23B-2104-7346-035EE6F3CB22}"/>
          </ac:grpSpMkLst>
        </pc:grpChg>
        <pc:grpChg chg="mod">
          <ac:chgData name="LAMIAE BEZZAZ" userId="f9bc3cc0-8e1c-4944-afa8-b4b36bbf20e1" providerId="ADAL" clId="{463FA35E-911F-473D-A89A-A7C0A4E9E7FF}" dt="2026-01-05T18:40:36.124" v="22" actId="14100"/>
          <ac:grpSpMkLst>
            <pc:docMk/>
            <pc:sldMk cId="0" sldId="1087"/>
            <ac:grpSpMk id="10" creationId="{1AF9E2C3-4499-4074-9D49-F9AB4B925620}"/>
          </ac:grpSpMkLst>
        </pc:grpChg>
        <pc:picChg chg="mod">
          <ac:chgData name="LAMIAE BEZZAZ" userId="f9bc3cc0-8e1c-4944-afa8-b4b36bbf20e1" providerId="ADAL" clId="{463FA35E-911F-473D-A89A-A7C0A4E9E7FF}" dt="2026-01-05T18:40:36.124" v="22" actId="14100"/>
          <ac:picMkLst>
            <pc:docMk/>
            <pc:sldMk cId="0" sldId="1087"/>
            <ac:picMk id="5" creationId="{D786DFD6-CD7C-E89C-F780-4EC786659799}"/>
          </ac:picMkLst>
        </pc:picChg>
        <pc:inkChg chg="del">
          <ac:chgData name="LAMIAE BEZZAZ" userId="f9bc3cc0-8e1c-4944-afa8-b4b36bbf20e1" providerId="ADAL" clId="{463FA35E-911F-473D-A89A-A7C0A4E9E7FF}" dt="2026-01-05T23:00:35.335" v="200" actId="478"/>
          <ac:inkMkLst>
            <pc:docMk/>
            <pc:sldMk cId="0" sldId="1087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3:00:38.581" v="201" actId="478"/>
          <ac:inkMkLst>
            <pc:docMk/>
            <pc:sldMk cId="0" sldId="1087"/>
            <ac:inkMk id="12" creationId="{00000000-0000-0000-0000-000000000000}"/>
          </ac:inkMkLst>
        </pc:inkChg>
      </pc:sldChg>
      <pc:sldChg chg="delSp modSp">
        <pc:chgData name="LAMIAE BEZZAZ" userId="f9bc3cc0-8e1c-4944-afa8-b4b36bbf20e1" providerId="ADAL" clId="{463FA35E-911F-473D-A89A-A7C0A4E9E7FF}" dt="2026-01-05T23:00:55.824" v="205" actId="20577"/>
        <pc:sldMkLst>
          <pc:docMk/>
          <pc:sldMk cId="0" sldId="1088"/>
        </pc:sldMkLst>
        <pc:spChg chg="mod">
          <ac:chgData name="LAMIAE BEZZAZ" userId="f9bc3cc0-8e1c-4944-afa8-b4b36bbf20e1" providerId="ADAL" clId="{463FA35E-911F-473D-A89A-A7C0A4E9E7FF}" dt="2026-01-05T23:00:24.754" v="198" actId="14100"/>
          <ac:spMkLst>
            <pc:docMk/>
            <pc:sldMk cId="0" sldId="1088"/>
            <ac:spMk id="8" creationId="{00000000-0000-0000-0000-000000000000}"/>
          </ac:spMkLst>
        </pc:spChg>
        <pc:spChg chg="mod">
          <ac:chgData name="LAMIAE BEZZAZ" userId="f9bc3cc0-8e1c-4944-afa8-b4b36bbf20e1" providerId="ADAL" clId="{463FA35E-911F-473D-A89A-A7C0A4E9E7FF}" dt="2026-01-05T23:00:52.313" v="204" actId="20577"/>
          <ac:spMkLst>
            <pc:docMk/>
            <pc:sldMk cId="0" sldId="1088"/>
            <ac:spMk id="14" creationId="{934F634A-2FEF-4189-B601-7043EA61CAA4}"/>
          </ac:spMkLst>
        </pc:spChg>
        <pc:spChg chg="mod">
          <ac:chgData name="LAMIAE BEZZAZ" userId="f9bc3cc0-8e1c-4944-afa8-b4b36bbf20e1" providerId="ADAL" clId="{463FA35E-911F-473D-A89A-A7C0A4E9E7FF}" dt="2026-01-05T23:00:55.824" v="205" actId="20577"/>
          <ac:spMkLst>
            <pc:docMk/>
            <pc:sldMk cId="0" sldId="1088"/>
            <ac:spMk id="22" creationId="{4B7E474C-CFE1-4F5A-857F-86D7A06F536D}"/>
          </ac:spMkLst>
        </pc:spChg>
        <pc:inkChg chg="del">
          <ac:chgData name="LAMIAE BEZZAZ" userId="f9bc3cc0-8e1c-4944-afa8-b4b36bbf20e1" providerId="ADAL" clId="{463FA35E-911F-473D-A89A-A7C0A4E9E7FF}" dt="2026-01-05T23:00:18.884" v="196" actId="478"/>
          <ac:inkMkLst>
            <pc:docMk/>
            <pc:sldMk cId="0" sldId="1088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3:00:21.134" v="197" actId="478"/>
          <ac:inkMkLst>
            <pc:docMk/>
            <pc:sldMk cId="0" sldId="1088"/>
            <ac:inkMk id="12" creationId="{00000000-0000-0000-0000-000000000000}"/>
          </ac:inkMkLst>
        </pc:inkChg>
      </pc:sldChg>
      <pc:sldChg chg="delSp modSp">
        <pc:chgData name="LAMIAE BEZZAZ" userId="f9bc3cc0-8e1c-4944-afa8-b4b36bbf20e1" providerId="ADAL" clId="{463FA35E-911F-473D-A89A-A7C0A4E9E7FF}" dt="2026-01-05T23:02:13.522" v="217" actId="207"/>
        <pc:sldMkLst>
          <pc:docMk/>
          <pc:sldMk cId="0" sldId="1089"/>
        </pc:sldMkLst>
        <pc:spChg chg="mod">
          <ac:chgData name="LAMIAE BEZZAZ" userId="f9bc3cc0-8e1c-4944-afa8-b4b36bbf20e1" providerId="ADAL" clId="{463FA35E-911F-473D-A89A-A7C0A4E9E7FF}" dt="2026-01-05T23:02:03.023" v="215" actId="207"/>
          <ac:spMkLst>
            <pc:docMk/>
            <pc:sldMk cId="0" sldId="1089"/>
            <ac:spMk id="14" creationId="{3FE2DFE3-1A1E-41FD-9EE8-56233F10D498}"/>
          </ac:spMkLst>
        </pc:spChg>
        <pc:spChg chg="mod">
          <ac:chgData name="LAMIAE BEZZAZ" userId="f9bc3cc0-8e1c-4944-afa8-b4b36bbf20e1" providerId="ADAL" clId="{463FA35E-911F-473D-A89A-A7C0A4E9E7FF}" dt="2026-01-05T23:02:13.522" v="217" actId="207"/>
          <ac:spMkLst>
            <pc:docMk/>
            <pc:sldMk cId="0" sldId="1089"/>
            <ac:spMk id="15" creationId="{FA01023B-B676-41C7-929B-015860E24EEC}"/>
          </ac:spMkLst>
        </pc:spChg>
        <pc:inkChg chg="del">
          <ac:chgData name="LAMIAE BEZZAZ" userId="f9bc3cc0-8e1c-4944-afa8-b4b36bbf20e1" providerId="ADAL" clId="{463FA35E-911F-473D-A89A-A7C0A4E9E7FF}" dt="2026-01-05T23:01:39.231" v="211" actId="478"/>
          <ac:inkMkLst>
            <pc:docMk/>
            <pc:sldMk cId="0" sldId="1089"/>
            <ac:inkMk id="11" creationId="{00000000-0000-0000-0000-000000000000}"/>
          </ac:inkMkLst>
        </pc:inkChg>
        <pc:inkChg chg="del mod">
          <ac:chgData name="LAMIAE BEZZAZ" userId="f9bc3cc0-8e1c-4944-afa8-b4b36bbf20e1" providerId="ADAL" clId="{463FA35E-911F-473D-A89A-A7C0A4E9E7FF}" dt="2026-01-05T23:01:42.974" v="213" actId="478"/>
          <ac:inkMkLst>
            <pc:docMk/>
            <pc:sldMk cId="0" sldId="1089"/>
            <ac:inkMk id="12" creationId="{00000000-0000-0000-0000-000000000000}"/>
          </ac:inkMkLst>
        </pc:inkChg>
      </pc:sldChg>
      <pc:sldChg chg="delSp modSp">
        <pc:chgData name="LAMIAE BEZZAZ" userId="f9bc3cc0-8e1c-4944-afa8-b4b36bbf20e1" providerId="ADAL" clId="{463FA35E-911F-473D-A89A-A7C0A4E9E7FF}" dt="2026-01-05T22:59:01.839" v="181" actId="2711"/>
        <pc:sldMkLst>
          <pc:docMk/>
          <pc:sldMk cId="1904972503" sldId="1090"/>
        </pc:sldMkLst>
        <pc:spChg chg="mod">
          <ac:chgData name="LAMIAE BEZZAZ" userId="f9bc3cc0-8e1c-4944-afa8-b4b36bbf20e1" providerId="ADAL" clId="{463FA35E-911F-473D-A89A-A7C0A4E9E7FF}" dt="2026-01-05T22:59:01.839" v="181" actId="2711"/>
          <ac:spMkLst>
            <pc:docMk/>
            <pc:sldMk cId="1904972503" sldId="1090"/>
            <ac:spMk id="27" creationId="{00000000-0000-0000-0000-000000000000}"/>
          </ac:spMkLst>
        </pc:spChg>
        <pc:inkChg chg="del">
          <ac:chgData name="LAMIAE BEZZAZ" userId="f9bc3cc0-8e1c-4944-afa8-b4b36bbf20e1" providerId="ADAL" clId="{463FA35E-911F-473D-A89A-A7C0A4E9E7FF}" dt="2026-01-05T22:58:50.354" v="178" actId="478"/>
          <ac:inkMkLst>
            <pc:docMk/>
            <pc:sldMk cId="1904972503" sldId="1090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2:58:52.954" v="179" actId="478"/>
          <ac:inkMkLst>
            <pc:docMk/>
            <pc:sldMk cId="1904972503" sldId="1090"/>
            <ac:inkMk id="12" creationId="{00000000-0000-0000-0000-000000000000}"/>
          </ac:inkMkLst>
        </pc:inkChg>
      </pc:sldChg>
      <pc:sldChg chg="delSp modSp">
        <pc:chgData name="LAMIAE BEZZAZ" userId="f9bc3cc0-8e1c-4944-afa8-b4b36bbf20e1" providerId="ADAL" clId="{463FA35E-911F-473D-A89A-A7C0A4E9E7FF}" dt="2026-01-05T22:59:27.472" v="186" actId="2711"/>
        <pc:sldMkLst>
          <pc:docMk/>
          <pc:sldMk cId="3612431131" sldId="1091"/>
        </pc:sldMkLst>
        <pc:spChg chg="mod">
          <ac:chgData name="LAMIAE BEZZAZ" userId="f9bc3cc0-8e1c-4944-afa8-b4b36bbf20e1" providerId="ADAL" clId="{463FA35E-911F-473D-A89A-A7C0A4E9E7FF}" dt="2026-01-05T22:59:27.472" v="186" actId="2711"/>
          <ac:spMkLst>
            <pc:docMk/>
            <pc:sldMk cId="3612431131" sldId="1091"/>
            <ac:spMk id="27" creationId="{00000000-0000-0000-0000-000000000000}"/>
          </ac:spMkLst>
        </pc:spChg>
        <pc:inkChg chg="del">
          <ac:chgData name="LAMIAE BEZZAZ" userId="f9bc3cc0-8e1c-4944-afa8-b4b36bbf20e1" providerId="ADAL" clId="{463FA35E-911F-473D-A89A-A7C0A4E9E7FF}" dt="2026-01-05T22:59:11.348" v="183" actId="478"/>
          <ac:inkMkLst>
            <pc:docMk/>
            <pc:sldMk cId="3612431131" sldId="1091"/>
            <ac:inkMk id="11" creationId="{00000000-0000-0000-0000-000000000000}"/>
          </ac:inkMkLst>
        </pc:inkChg>
        <pc:inkChg chg="del">
          <ac:chgData name="LAMIAE BEZZAZ" userId="f9bc3cc0-8e1c-4944-afa8-b4b36bbf20e1" providerId="ADAL" clId="{463FA35E-911F-473D-A89A-A7C0A4E9E7FF}" dt="2026-01-05T22:59:14.849" v="184" actId="478"/>
          <ac:inkMkLst>
            <pc:docMk/>
            <pc:sldMk cId="3612431131" sldId="1091"/>
            <ac:inkMk id="12" creationId="{00000000-0000-0000-0000-000000000000}"/>
          </ac:inkMkLst>
        </pc:inkChg>
      </pc:sldChg>
      <pc:sldChg chg="addSp delSp modSp">
        <pc:chgData name="LAMIAE BEZZAZ" userId="f9bc3cc0-8e1c-4944-afa8-b4b36bbf20e1" providerId="ADAL" clId="{463FA35E-911F-473D-A89A-A7C0A4E9E7FF}" dt="2026-01-07T19:52:39.847" v="226"/>
        <pc:sldMkLst>
          <pc:docMk/>
          <pc:sldMk cId="2299058379" sldId="1095"/>
        </pc:sldMkLst>
        <pc:spChg chg="mod">
          <ac:chgData name="LAMIAE BEZZAZ" userId="f9bc3cc0-8e1c-4944-afa8-b4b36bbf20e1" providerId="ADAL" clId="{463FA35E-911F-473D-A89A-A7C0A4E9E7FF}" dt="2026-01-07T19:52:25.142" v="224"/>
          <ac:spMkLst>
            <pc:docMk/>
            <pc:sldMk cId="2299058379" sldId="1095"/>
            <ac:spMk id="7" creationId="{222A6553-6B21-E5A5-6E0A-D0AA79DCF9D2}"/>
          </ac:spMkLst>
        </pc:spChg>
        <pc:spChg chg="mod">
          <ac:chgData name="LAMIAE BEZZAZ" userId="f9bc3cc0-8e1c-4944-afa8-b4b36bbf20e1" providerId="ADAL" clId="{463FA35E-911F-473D-A89A-A7C0A4E9E7FF}" dt="2026-01-07T19:52:35.635" v="225"/>
          <ac:spMkLst>
            <pc:docMk/>
            <pc:sldMk cId="2299058379" sldId="1095"/>
            <ac:spMk id="11" creationId="{F7479174-E71A-88BA-206D-C9E8E3ACE030}"/>
          </ac:spMkLst>
        </pc:spChg>
        <pc:spChg chg="mod">
          <ac:chgData name="LAMIAE BEZZAZ" userId="f9bc3cc0-8e1c-4944-afa8-b4b36bbf20e1" providerId="ADAL" clId="{463FA35E-911F-473D-A89A-A7C0A4E9E7FF}" dt="2026-01-07T19:52:39.847" v="226"/>
          <ac:spMkLst>
            <pc:docMk/>
            <pc:sldMk cId="2299058379" sldId="1095"/>
            <ac:spMk id="13" creationId="{0239B61E-EBFB-C91A-E4E8-8B840B46FB48}"/>
          </ac:spMkLst>
        </pc:spChg>
        <pc:picChg chg="del">
          <ac:chgData name="LAMIAE BEZZAZ" userId="f9bc3cc0-8e1c-4944-afa8-b4b36bbf20e1" providerId="ADAL" clId="{463FA35E-911F-473D-A89A-A7C0A4E9E7FF}" dt="2026-01-05T22:38:50.530" v="23" actId="478"/>
          <ac:picMkLst>
            <pc:docMk/>
            <pc:sldMk cId="2299058379" sldId="1095"/>
            <ac:picMk id="2" creationId="{6629E5C7-DBE3-7232-F6E1-67188A19F0C0}"/>
          </ac:picMkLst>
        </pc:picChg>
        <pc:picChg chg="add">
          <ac:chgData name="LAMIAE BEZZAZ" userId="f9bc3cc0-8e1c-4944-afa8-b4b36bbf20e1" providerId="ADAL" clId="{463FA35E-911F-473D-A89A-A7C0A4E9E7FF}" dt="2026-01-05T22:38:51.230" v="24"/>
          <ac:picMkLst>
            <pc:docMk/>
            <pc:sldMk cId="2299058379" sldId="1095"/>
            <ac:picMk id="14" creationId="{39FC46DC-69C4-4A08-803C-7070715046CE}"/>
          </ac:picMkLst>
        </pc:picChg>
      </pc:sldChg>
      <pc:sldChg chg="addSp delSp modSp">
        <pc:chgData name="LAMIAE BEZZAZ" userId="f9bc3cc0-8e1c-4944-afa8-b4b36bbf20e1" providerId="ADAL" clId="{463FA35E-911F-473D-A89A-A7C0A4E9E7FF}" dt="2026-01-07T20:13:15.831" v="247" actId="20577"/>
        <pc:sldMkLst>
          <pc:docMk/>
          <pc:sldMk cId="1186904655" sldId="1096"/>
        </pc:sldMkLst>
        <pc:spChg chg="mod">
          <ac:chgData name="LAMIAE BEZZAZ" userId="f9bc3cc0-8e1c-4944-afa8-b4b36bbf20e1" providerId="ADAL" clId="{463FA35E-911F-473D-A89A-A7C0A4E9E7FF}" dt="2026-01-07T20:13:15.831" v="247" actId="20577"/>
          <ac:spMkLst>
            <pc:docMk/>
            <pc:sldMk cId="1186904655" sldId="1096"/>
            <ac:spMk id="14" creationId="{79778C06-0DCF-F609-FE8F-815B3399E2E9}"/>
          </ac:spMkLst>
        </pc:spChg>
        <pc:spChg chg="mod">
          <ac:chgData name="LAMIAE BEZZAZ" userId="f9bc3cc0-8e1c-4944-afa8-b4b36bbf20e1" providerId="ADAL" clId="{463FA35E-911F-473D-A89A-A7C0A4E9E7FF}" dt="2026-01-07T20:11:17.664" v="230"/>
          <ac:spMkLst>
            <pc:docMk/>
            <pc:sldMk cId="1186904655" sldId="1096"/>
            <ac:spMk id="16" creationId="{90C790EC-C14A-D2B5-73CE-3512A32E73BD}"/>
          </ac:spMkLst>
        </pc:spChg>
        <pc:spChg chg="mod">
          <ac:chgData name="LAMIAE BEZZAZ" userId="f9bc3cc0-8e1c-4944-afa8-b4b36bbf20e1" providerId="ADAL" clId="{463FA35E-911F-473D-A89A-A7C0A4E9E7FF}" dt="2026-01-07T20:11:25.506" v="231"/>
          <ac:spMkLst>
            <pc:docMk/>
            <pc:sldMk cId="1186904655" sldId="1096"/>
            <ac:spMk id="18" creationId="{51C3CAA2-4F6F-B880-E598-DD75DB864578}"/>
          </ac:spMkLst>
        </pc:spChg>
        <pc:spChg chg="mod">
          <ac:chgData name="LAMIAE BEZZAZ" userId="f9bc3cc0-8e1c-4944-afa8-b4b36bbf20e1" providerId="ADAL" clId="{463FA35E-911F-473D-A89A-A7C0A4E9E7FF}" dt="2026-01-07T20:11:29.829" v="232"/>
          <ac:spMkLst>
            <pc:docMk/>
            <pc:sldMk cId="1186904655" sldId="1096"/>
            <ac:spMk id="20" creationId="{94841068-607A-FFC9-FDED-1833F5D71747}"/>
          </ac:spMkLst>
        </pc:spChg>
        <pc:picChg chg="del">
          <ac:chgData name="LAMIAE BEZZAZ" userId="f9bc3cc0-8e1c-4944-afa8-b4b36bbf20e1" providerId="ADAL" clId="{463FA35E-911F-473D-A89A-A7C0A4E9E7FF}" dt="2026-01-05T22:38:55.464" v="25" actId="478"/>
          <ac:picMkLst>
            <pc:docMk/>
            <pc:sldMk cId="1186904655" sldId="1096"/>
            <ac:picMk id="2" creationId="{74EBF673-CA48-54F2-C500-820227854044}"/>
          </ac:picMkLst>
        </pc:picChg>
        <pc:picChg chg="add">
          <ac:chgData name="LAMIAE BEZZAZ" userId="f9bc3cc0-8e1c-4944-afa8-b4b36bbf20e1" providerId="ADAL" clId="{463FA35E-911F-473D-A89A-A7C0A4E9E7FF}" dt="2026-01-05T22:38:56.030" v="26"/>
          <ac:picMkLst>
            <pc:docMk/>
            <pc:sldMk cId="1186904655" sldId="1096"/>
            <ac:picMk id="13" creationId="{B1DDFEF6-0150-49B2-BE22-62004CB084CF}"/>
          </ac:picMkLst>
        </pc:picChg>
      </pc:sldChg>
      <pc:sldChg chg="addSp delSp modSp">
        <pc:chgData name="LAMIAE BEZZAZ" userId="f9bc3cc0-8e1c-4944-afa8-b4b36bbf20e1" providerId="ADAL" clId="{463FA35E-911F-473D-A89A-A7C0A4E9E7FF}" dt="2026-01-07T20:13:27.551" v="257" actId="20577"/>
        <pc:sldMkLst>
          <pc:docMk/>
          <pc:sldMk cId="2298700374" sldId="1097"/>
        </pc:sldMkLst>
        <pc:spChg chg="mod">
          <ac:chgData name="LAMIAE BEZZAZ" userId="f9bc3cc0-8e1c-4944-afa8-b4b36bbf20e1" providerId="ADAL" clId="{463FA35E-911F-473D-A89A-A7C0A4E9E7FF}" dt="2026-01-05T22:39:14.313" v="29" actId="20577"/>
          <ac:spMkLst>
            <pc:docMk/>
            <pc:sldMk cId="2298700374" sldId="1097"/>
            <ac:spMk id="4" creationId="{41DE436B-45A3-135D-123A-0AB15006DBA8}"/>
          </ac:spMkLst>
        </pc:spChg>
        <pc:spChg chg="mod">
          <ac:chgData name="LAMIAE BEZZAZ" userId="f9bc3cc0-8e1c-4944-afa8-b4b36bbf20e1" providerId="ADAL" clId="{463FA35E-911F-473D-A89A-A7C0A4E9E7FF}" dt="2026-01-07T20:13:27.551" v="257" actId="20577"/>
          <ac:spMkLst>
            <pc:docMk/>
            <pc:sldMk cId="2298700374" sldId="1097"/>
            <ac:spMk id="15" creationId="{D79D9FE1-8CD1-4F04-8821-27DC1E282EF1}"/>
          </ac:spMkLst>
        </pc:spChg>
        <pc:picChg chg="del">
          <ac:chgData name="LAMIAE BEZZAZ" userId="f9bc3cc0-8e1c-4944-afa8-b4b36bbf20e1" providerId="ADAL" clId="{463FA35E-911F-473D-A89A-A7C0A4E9E7FF}" dt="2026-01-05T22:39:10.589" v="27" actId="478"/>
          <ac:picMkLst>
            <pc:docMk/>
            <pc:sldMk cId="2298700374" sldId="1097"/>
            <ac:picMk id="2" creationId="{22A8010F-2E65-02A8-5FEA-FE97CE486149}"/>
          </ac:picMkLst>
        </pc:picChg>
        <pc:picChg chg="add">
          <ac:chgData name="LAMIAE BEZZAZ" userId="f9bc3cc0-8e1c-4944-afa8-b4b36bbf20e1" providerId="ADAL" clId="{463FA35E-911F-473D-A89A-A7C0A4E9E7FF}" dt="2026-01-05T22:39:11.796" v="28"/>
          <ac:picMkLst>
            <pc:docMk/>
            <pc:sldMk cId="2298700374" sldId="1097"/>
            <ac:picMk id="13" creationId="{EF8CF949-C489-426E-81D5-F7E8D91E76E6}"/>
          </ac:picMkLst>
        </pc:picChg>
      </pc:sldChg>
      <pc:sldChg chg="modSp">
        <pc:chgData name="LAMIAE BEZZAZ" userId="f9bc3cc0-8e1c-4944-afa8-b4b36bbf20e1" providerId="ADAL" clId="{463FA35E-911F-473D-A89A-A7C0A4E9E7FF}" dt="2026-01-05T22:39:46.822" v="30" actId="20577"/>
        <pc:sldMkLst>
          <pc:docMk/>
          <pc:sldMk cId="3082638665" sldId="1098"/>
        </pc:sldMkLst>
        <pc:spChg chg="mod">
          <ac:chgData name="LAMIAE BEZZAZ" userId="f9bc3cc0-8e1c-4944-afa8-b4b36bbf20e1" providerId="ADAL" clId="{463FA35E-911F-473D-A89A-A7C0A4E9E7FF}" dt="2026-01-05T22:39:46.822" v="30" actId="20577"/>
          <ac:spMkLst>
            <pc:docMk/>
            <pc:sldMk cId="3082638665" sldId="1098"/>
            <ac:spMk id="4" creationId="{D0DEB19D-F032-38B2-E945-579E00F36ABF}"/>
          </ac:spMkLst>
        </pc:spChg>
      </pc:sldChg>
      <pc:sldChg chg="modSp">
        <pc:chgData name="LAMIAE BEZZAZ" userId="f9bc3cc0-8e1c-4944-afa8-b4b36bbf20e1" providerId="ADAL" clId="{463FA35E-911F-473D-A89A-A7C0A4E9E7FF}" dt="2026-01-05T22:43:33.064" v="38" actId="20577"/>
        <pc:sldMkLst>
          <pc:docMk/>
          <pc:sldMk cId="2210668948" sldId="1099"/>
        </pc:sldMkLst>
        <pc:spChg chg="mod">
          <ac:chgData name="LAMIAE BEZZAZ" userId="f9bc3cc0-8e1c-4944-afa8-b4b36bbf20e1" providerId="ADAL" clId="{463FA35E-911F-473D-A89A-A7C0A4E9E7FF}" dt="2026-01-05T22:43:33.064" v="38" actId="20577"/>
          <ac:spMkLst>
            <pc:docMk/>
            <pc:sldMk cId="2210668948" sldId="1099"/>
            <ac:spMk id="9" creationId="{B2147BA4-9C97-9685-44A4-4CA3F5E73013}"/>
          </ac:spMkLst>
        </pc:spChg>
      </pc:sldChg>
      <pc:sldChg chg="addSp modSp">
        <pc:chgData name="LAMIAE BEZZAZ" userId="f9bc3cc0-8e1c-4944-afa8-b4b36bbf20e1" providerId="ADAL" clId="{463FA35E-911F-473D-A89A-A7C0A4E9E7FF}" dt="2026-01-07T20:22:11.124" v="402" actId="20577"/>
        <pc:sldMkLst>
          <pc:docMk/>
          <pc:sldMk cId="3460321282" sldId="1102"/>
        </pc:sldMkLst>
        <pc:spChg chg="mod">
          <ac:chgData name="LAMIAE BEZZAZ" userId="f9bc3cc0-8e1c-4944-afa8-b4b36bbf20e1" providerId="ADAL" clId="{463FA35E-911F-473D-A89A-A7C0A4E9E7FF}" dt="2026-01-07T20:22:11.124" v="402" actId="20577"/>
          <ac:spMkLst>
            <pc:docMk/>
            <pc:sldMk cId="3460321282" sldId="1102"/>
            <ac:spMk id="6" creationId="{00000000-0000-0000-0000-000000000000}"/>
          </ac:spMkLst>
        </pc:spChg>
        <pc:picChg chg="add">
          <ac:chgData name="LAMIAE BEZZAZ" userId="f9bc3cc0-8e1c-4944-afa8-b4b36bbf20e1" providerId="ADAL" clId="{463FA35E-911F-473D-A89A-A7C0A4E9E7FF}" dt="2026-01-07T20:21:19.254" v="354"/>
          <ac:picMkLst>
            <pc:docMk/>
            <pc:sldMk cId="3460321282" sldId="1102"/>
            <ac:picMk id="4" creationId="{1BF52CB2-FE12-4B40-B963-F098CA67D4EA}"/>
          </ac:picMkLst>
        </pc:picChg>
      </pc:sldChg>
      <pc:sldChg chg="addSp modSp">
        <pc:chgData name="LAMIAE BEZZAZ" userId="f9bc3cc0-8e1c-4944-afa8-b4b36bbf20e1" providerId="ADAL" clId="{463FA35E-911F-473D-A89A-A7C0A4E9E7FF}" dt="2026-01-07T20:22:30.963" v="421" actId="20577"/>
        <pc:sldMkLst>
          <pc:docMk/>
          <pc:sldMk cId="1240232734" sldId="1103"/>
        </pc:sldMkLst>
        <pc:spChg chg="mod">
          <ac:chgData name="LAMIAE BEZZAZ" userId="f9bc3cc0-8e1c-4944-afa8-b4b36bbf20e1" providerId="ADAL" clId="{463FA35E-911F-473D-A89A-A7C0A4E9E7FF}" dt="2026-01-07T20:22:30.963" v="421" actId="20577"/>
          <ac:spMkLst>
            <pc:docMk/>
            <pc:sldMk cId="1240232734" sldId="1103"/>
            <ac:spMk id="6" creationId="{00000000-0000-0000-0000-000000000000}"/>
          </ac:spMkLst>
        </pc:spChg>
        <pc:picChg chg="add">
          <ac:chgData name="LAMIAE BEZZAZ" userId="f9bc3cc0-8e1c-4944-afa8-b4b36bbf20e1" providerId="ADAL" clId="{463FA35E-911F-473D-A89A-A7C0A4E9E7FF}" dt="2026-01-07T20:21:44.312" v="386"/>
          <ac:picMkLst>
            <pc:docMk/>
            <pc:sldMk cId="1240232734" sldId="1103"/>
            <ac:picMk id="4" creationId="{56CED66F-8402-4B6E-BDE9-1BECDB4DA91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8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Ecriture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09/01/2026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5" Type="http://schemas.openxmlformats.org/officeDocument/2006/relationships/image" Target="../media/image22.gi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5" Type="http://schemas.openxmlformats.org/officeDocument/2006/relationships/image" Target="../media/image22.gif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5" Type="http://schemas.openxmlformats.org/officeDocument/2006/relationships/image" Target="../media/image430.png"/><Relationship Id="rId4" Type="http://schemas.openxmlformats.org/officeDocument/2006/relationships/customXml" Target="../ink/ink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DB26C1A-1BA9-42BB-971C-4F630C877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sa classe et son école, puis dit ce qu’il doit faire et ce qu’il ne doit pas faire à l’école et en classe.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d-a-n-s.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dans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c’est.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c-apostrophe-e-s-t.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c’est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649DFE02-755C-1AB1-E3F6-F1BB3B2ECF0D}"/>
              </a:ext>
            </a:extLst>
          </p:cNvPr>
          <p:cNvGrpSpPr/>
          <p:nvPr/>
        </p:nvGrpSpPr>
        <p:grpSpPr>
          <a:xfrm>
            <a:off x="859219" y="2244679"/>
            <a:ext cx="7425561" cy="2954655"/>
            <a:chOff x="859219" y="2058414"/>
            <a:chExt cx="7425561" cy="295465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64B7913C-E151-36D0-09EC-9E3DF1F4A79C}"/>
                </a:ext>
              </a:extLst>
            </p:cNvPr>
            <p:cNvSpPr txBox="1"/>
            <p:nvPr/>
          </p:nvSpPr>
          <p:spPr>
            <a:xfrm>
              <a:off x="859219" y="2058414"/>
              <a:ext cx="7425561" cy="2954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C’est une jolie font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Mon frère boit du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t fr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s.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Anas a un pull b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ge en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La bal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 nage dans la mer.</a:t>
              </a:r>
            </a:p>
          </p:txBody>
        </p:sp>
        <p:sp>
          <p:nvSpPr>
            <p:cNvPr id="8" name="Arc plein 7">
              <a:extLst>
                <a:ext uri="{FF2B5EF4-FFF2-40B4-BE49-F238E27FC236}">
                  <a16:creationId xmlns:a16="http://schemas.microsoft.com/office/drawing/2014/main" xmlns="" id="{4D4B1A5A-9DAD-1BF9-E192-488C1C1F05E7}"/>
                </a:ext>
              </a:extLst>
            </p:cNvPr>
            <p:cNvSpPr/>
            <p:nvPr/>
          </p:nvSpPr>
          <p:spPr>
            <a:xfrm rot="10800000">
              <a:off x="2231617" y="2561052"/>
              <a:ext cx="303347" cy="285658"/>
            </a:xfrm>
            <a:prstGeom prst="blockArc">
              <a:avLst/>
            </a:prstGeom>
            <a:solidFill>
              <a:srgbClr val="E84234"/>
            </a:solidFill>
            <a:ln w="12700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Dosis SemiBold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97BCC8C-6CD1-0DB9-869C-18398B84DD15}"/>
              </a:ext>
            </a:extLst>
          </p:cNvPr>
          <p:cNvGrpSpPr/>
          <p:nvPr/>
        </p:nvGrpSpPr>
        <p:grpSpPr>
          <a:xfrm>
            <a:off x="859219" y="2058414"/>
            <a:ext cx="7425561" cy="2954655"/>
            <a:chOff x="859219" y="2058414"/>
            <a:chExt cx="7425561" cy="295465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54778A5F-2CD9-434A-95CD-646D9822435B}"/>
                </a:ext>
              </a:extLst>
            </p:cNvPr>
            <p:cNvSpPr txBox="1"/>
            <p:nvPr/>
          </p:nvSpPr>
          <p:spPr>
            <a:xfrm>
              <a:off x="859219" y="2058414"/>
              <a:ext cx="7425561" cy="2954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C’est une jolie font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Mon frère boit du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t fr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s.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Anas a un pull b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ge en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La bal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 nage dans la mer.</a:t>
              </a:r>
            </a:p>
          </p:txBody>
        </p:sp>
        <p:sp>
          <p:nvSpPr>
            <p:cNvPr id="9" name="Arc plein 8">
              <a:extLst>
                <a:ext uri="{FF2B5EF4-FFF2-40B4-BE49-F238E27FC236}">
                  <a16:creationId xmlns:a16="http://schemas.microsoft.com/office/drawing/2014/main" xmlns="" id="{8B30B92A-B0C3-43E6-8686-97769336F19D}"/>
                </a:ext>
              </a:extLst>
            </p:cNvPr>
            <p:cNvSpPr/>
            <p:nvPr/>
          </p:nvSpPr>
          <p:spPr>
            <a:xfrm rot="10800000">
              <a:off x="2231617" y="2561052"/>
              <a:ext cx="303347" cy="285658"/>
            </a:xfrm>
            <a:prstGeom prst="blockArc">
              <a:avLst/>
            </a:prstGeom>
            <a:solidFill>
              <a:srgbClr val="E84234"/>
            </a:solidFill>
            <a:ln w="12700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Dosis SemiBold" pitchFamily="2" charset="0"/>
              </a:endParaRPr>
            </a:p>
          </p:txBody>
        </p:sp>
      </p:grpSp>
      <p:pic>
        <p:nvPicPr>
          <p:cNvPr id="6" name="phrases N2 SEM4 S5">
            <a:hlinkClick r:id="" action="ppaction://media"/>
            <a:extLst>
              <a:ext uri="{FF2B5EF4-FFF2-40B4-BE49-F238E27FC236}">
                <a16:creationId xmlns:a16="http://schemas.microsoft.com/office/drawing/2014/main" xmlns="" id="{080A5B14-8A3A-E13C-5E14-D95F240E5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530" y="820008"/>
            <a:ext cx="572261" cy="572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EB23DE98-43CA-4A4F-E594-4C394FD2C145}"/>
              </a:ext>
            </a:extLst>
          </p:cNvPr>
          <p:cNvGrpSpPr/>
          <p:nvPr/>
        </p:nvGrpSpPr>
        <p:grpSpPr>
          <a:xfrm>
            <a:off x="859219" y="2058414"/>
            <a:ext cx="7425561" cy="2954655"/>
            <a:chOff x="859219" y="2058414"/>
            <a:chExt cx="7425561" cy="295465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C0DEF4CB-41C9-B3D2-7885-00031CB84143}"/>
                </a:ext>
              </a:extLst>
            </p:cNvPr>
            <p:cNvSpPr txBox="1"/>
            <p:nvPr/>
          </p:nvSpPr>
          <p:spPr>
            <a:xfrm>
              <a:off x="859219" y="2058414"/>
              <a:ext cx="7425561" cy="2954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C’est une jolie font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Mon frère boit du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t fr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s.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Anas a un pull b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ge en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La bal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 nage dans la mer.</a:t>
              </a:r>
            </a:p>
          </p:txBody>
        </p:sp>
        <p:sp>
          <p:nvSpPr>
            <p:cNvPr id="7" name="Arc plein 6">
              <a:extLst>
                <a:ext uri="{FF2B5EF4-FFF2-40B4-BE49-F238E27FC236}">
                  <a16:creationId xmlns:a16="http://schemas.microsoft.com/office/drawing/2014/main" xmlns="" id="{4AA458C9-B1B6-5321-010B-F60A168E022B}"/>
                </a:ext>
              </a:extLst>
            </p:cNvPr>
            <p:cNvSpPr/>
            <p:nvPr/>
          </p:nvSpPr>
          <p:spPr>
            <a:xfrm rot="10800000">
              <a:off x="2231617" y="2561052"/>
              <a:ext cx="303347" cy="285658"/>
            </a:xfrm>
            <a:prstGeom prst="blockArc">
              <a:avLst/>
            </a:prstGeom>
            <a:solidFill>
              <a:srgbClr val="E84234"/>
            </a:solidFill>
            <a:ln w="12700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Dosis SemiBold" pitchFamily="2" charset="0"/>
              </a:endParaRPr>
            </a:p>
          </p:txBody>
        </p:sp>
      </p:grpSp>
      <p:pic>
        <p:nvPicPr>
          <p:cNvPr id="9" name="phrases N2 SEM4 S5">
            <a:hlinkClick r:id="" action="ppaction://media"/>
            <a:extLst>
              <a:ext uri="{FF2B5EF4-FFF2-40B4-BE49-F238E27FC236}">
                <a16:creationId xmlns:a16="http://schemas.microsoft.com/office/drawing/2014/main" xmlns="" id="{1ADFB9F5-D4AA-56B6-3621-1A12A3C89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530" y="820008"/>
            <a:ext cx="572261" cy="572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A6552C6-077D-EF59-BC5E-CE5421149BE6}"/>
              </a:ext>
            </a:extLst>
          </p:cNvPr>
          <p:cNvGrpSpPr/>
          <p:nvPr/>
        </p:nvGrpSpPr>
        <p:grpSpPr>
          <a:xfrm>
            <a:off x="859219" y="2058414"/>
            <a:ext cx="7425561" cy="2954655"/>
            <a:chOff x="859219" y="2058414"/>
            <a:chExt cx="7425561" cy="2954655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81F02BDF-A8D2-A0C5-49A1-23A76CD07343}"/>
                </a:ext>
              </a:extLst>
            </p:cNvPr>
            <p:cNvSpPr txBox="1"/>
            <p:nvPr/>
          </p:nvSpPr>
          <p:spPr>
            <a:xfrm>
              <a:off x="859219" y="2058414"/>
              <a:ext cx="7425561" cy="29546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C’est une jolie font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Mon frère boit du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t fr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s.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Anas a un pull b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ge en 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ai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ne.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La bal</a:t>
              </a:r>
              <a:r>
                <a:rPr lang="fr-FR" sz="3200" dirty="0">
                  <a:solidFill>
                    <a:srgbClr val="00ACA4"/>
                  </a:solidFill>
                  <a:latin typeface="Dosis SemiBold" pitchFamily="2" charset="0"/>
                </a:rPr>
                <a:t>ei</a:t>
              </a:r>
              <a:r>
                <a:rPr lang="fr-FR" sz="3200" dirty="0">
                  <a:solidFill>
                    <a:srgbClr val="565F88"/>
                  </a:solidFill>
                  <a:latin typeface="Dosis SemiBold" pitchFamily="2" charset="0"/>
                </a:rPr>
                <a:t>ne nage dans la mer.</a:t>
              </a:r>
            </a:p>
          </p:txBody>
        </p:sp>
        <p:sp>
          <p:nvSpPr>
            <p:cNvPr id="4" name="Arc plein 3">
              <a:extLst>
                <a:ext uri="{FF2B5EF4-FFF2-40B4-BE49-F238E27FC236}">
                  <a16:creationId xmlns:a16="http://schemas.microsoft.com/office/drawing/2014/main" xmlns="" id="{B0F506AD-071D-94BE-0631-3DA80CC7C950}"/>
                </a:ext>
              </a:extLst>
            </p:cNvPr>
            <p:cNvSpPr/>
            <p:nvPr/>
          </p:nvSpPr>
          <p:spPr>
            <a:xfrm rot="10800000">
              <a:off x="2231617" y="2561052"/>
              <a:ext cx="303347" cy="285658"/>
            </a:xfrm>
            <a:prstGeom prst="blockArc">
              <a:avLst/>
            </a:prstGeom>
            <a:solidFill>
              <a:srgbClr val="E84234"/>
            </a:solidFill>
            <a:ln w="12700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Dosis SemiBold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Rim.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4E38A4-1E01-4B1C-B722-F97F5F9DA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2893259" y="2116667"/>
            <a:ext cx="3357482" cy="32004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Rim est assise sur son lit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3125B9C-F8D7-B5F3-1848-5E83F80CF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2893259" y="2116667"/>
            <a:ext cx="3357482" cy="32004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Rim joue avec son petit dromadaire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9575FCB-DFEA-A8BB-5552-D6122D879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2893259" y="2116667"/>
            <a:ext cx="3357482" cy="3200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Rim regarde la baleine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4C83390-4C0D-A725-9E42-531195FEE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2893259" y="2116667"/>
            <a:ext cx="3357482" cy="32004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 ou 3.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208C3C7-3B3D-4467-B7EF-D221706F53A7}"/>
              </a:ext>
            </a:extLst>
          </p:cNvPr>
          <p:cNvSpPr txBox="1"/>
          <p:nvPr/>
        </p:nvSpPr>
        <p:spPr>
          <a:xfrm>
            <a:off x="460991" y="3180442"/>
            <a:ext cx="5465675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est assise sur son lit.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joue avec son petit dromadaire.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regarde la baleine.</a:t>
            </a:r>
            <a:endParaRPr lang="fr-FR" sz="20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D91E254-A183-126D-02E0-5BACDF892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5653392" y="2981497"/>
            <a:ext cx="2541577" cy="242266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1 et 2. « Rim est assise sur son lit. » et « Rim joue avec son petit dromadaire. ».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A88B338-C91A-466B-0A15-494A458A5EED}"/>
              </a:ext>
            </a:extLst>
          </p:cNvPr>
          <p:cNvSpPr txBox="1"/>
          <p:nvPr/>
        </p:nvSpPr>
        <p:spPr>
          <a:xfrm>
            <a:off x="460991" y="3180442"/>
            <a:ext cx="5465675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Rim est assise sur son lit.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Rim joue avec son petit dromadaire.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regarde la baleine.</a:t>
            </a:r>
            <a:endParaRPr lang="fr-FR" sz="20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E8BC94-6052-91A6-DC3D-D6BD012B0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>
            <a:fillRect/>
          </a:stretch>
        </p:blipFill>
        <p:spPr>
          <a:xfrm>
            <a:off x="5653392" y="2981497"/>
            <a:ext cx="2541577" cy="242266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52.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E6BDC72-3DDF-4B80-AB56-389B992A4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1952367"/>
            <a:ext cx="3077383" cy="4720281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5AB58F3-A9CA-4D95-A929-69103A2F79A5}"/>
              </a:ext>
            </a:extLst>
          </p:cNvPr>
          <p:cNvGrpSpPr/>
          <p:nvPr/>
        </p:nvGrpSpPr>
        <p:grpSpPr>
          <a:xfrm>
            <a:off x="732040" y="2207973"/>
            <a:ext cx="7679919" cy="3932329"/>
            <a:chOff x="732040" y="2207973"/>
            <a:chExt cx="7679919" cy="393232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3B9A1D10-DF76-49AE-9B06-BB1D08B4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40" y="2207973"/>
              <a:ext cx="7679919" cy="3932329"/>
            </a:xfrm>
            <a:prstGeom prst="rect">
              <a:avLst/>
            </a:prstGeom>
          </p:spPr>
        </p:pic>
        <p:sp>
          <p:nvSpPr>
            <p:cNvPr id="8" name="Signe de multiplication 7">
              <a:extLst>
                <a:ext uri="{FF2B5EF4-FFF2-40B4-BE49-F238E27FC236}">
                  <a16:creationId xmlns:a16="http://schemas.microsoft.com/office/drawing/2014/main" xmlns="" id="{5D8142B0-E0F4-4E17-AE7B-46B2EA008400}"/>
                </a:ext>
              </a:extLst>
            </p:cNvPr>
            <p:cNvSpPr/>
            <p:nvPr/>
          </p:nvSpPr>
          <p:spPr>
            <a:xfrm>
              <a:off x="951470" y="5511114"/>
              <a:ext cx="349351" cy="370702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748118" y="756000"/>
            <a:ext cx="6783882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Je n’oublie pas la majuscule au début de la phrase, le point à la fin et les espaces entre les mots.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8276F7C5-9DEC-4EDE-B748-82B5C48678FA}"/>
              </a:ext>
            </a:extLst>
          </p:cNvPr>
          <p:cNvGrpSpPr/>
          <p:nvPr/>
        </p:nvGrpSpPr>
        <p:grpSpPr>
          <a:xfrm>
            <a:off x="1146725" y="2457470"/>
            <a:ext cx="6277230" cy="2362221"/>
            <a:chOff x="452979" y="2521638"/>
            <a:chExt cx="5606494" cy="2362221"/>
          </a:xfrm>
        </p:grpSpPr>
        <p:pic>
          <p:nvPicPr>
            <p:cNvPr id="9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xmlns="" id="{2AB63E2B-A77F-438A-B7FD-2D0ABCFEB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452979" y="2521638"/>
              <a:ext cx="5606494" cy="236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59E08C7D-3995-4D23-9BC2-651A16BA8E41}"/>
                </a:ext>
              </a:extLst>
            </p:cNvPr>
            <p:cNvSpPr txBox="1"/>
            <p:nvPr/>
          </p:nvSpPr>
          <p:spPr>
            <a:xfrm>
              <a:off x="1249845" y="3123836"/>
              <a:ext cx="469448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T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u     ne       dois       pas      crier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  <a:endParaRPr lang="fr-FR" sz="3200" b="1" dirty="0">
                <a:solidFill>
                  <a:srgbClr val="565F88"/>
                </a:solidFill>
                <a:latin typeface="Dosis SemiBold" pitchFamily="2" charset="0"/>
              </a:endParaRPr>
            </a:p>
          </p:txBody>
        </p:sp>
      </p:grp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xmlns="" id="{AEBB8116-A58B-5D7B-CC3E-1B8644DCDF3A}"/>
              </a:ext>
            </a:extLst>
          </p:cNvPr>
          <p:cNvSpPr/>
          <p:nvPr/>
        </p:nvSpPr>
        <p:spPr>
          <a:xfrm>
            <a:off x="2537772" y="3494580"/>
            <a:ext cx="324000" cy="1440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double flèche horizontale 4">
            <a:extLst>
              <a:ext uri="{FF2B5EF4-FFF2-40B4-BE49-F238E27FC236}">
                <a16:creationId xmlns:a16="http://schemas.microsoft.com/office/drawing/2014/main" xmlns="" id="{EAD7AD59-E963-3A44-D4EC-A9BFEB97BBB9}"/>
              </a:ext>
            </a:extLst>
          </p:cNvPr>
          <p:cNvSpPr/>
          <p:nvPr/>
        </p:nvSpPr>
        <p:spPr>
          <a:xfrm>
            <a:off x="3457908" y="3494580"/>
            <a:ext cx="324000" cy="1440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Flèche : double flèche horizontale 5">
            <a:extLst>
              <a:ext uri="{FF2B5EF4-FFF2-40B4-BE49-F238E27FC236}">
                <a16:creationId xmlns:a16="http://schemas.microsoft.com/office/drawing/2014/main" xmlns="" id="{CE4C17B7-99A3-E677-9A88-2E6BEE94EE29}"/>
              </a:ext>
            </a:extLst>
          </p:cNvPr>
          <p:cNvSpPr/>
          <p:nvPr/>
        </p:nvSpPr>
        <p:spPr>
          <a:xfrm>
            <a:off x="4648443" y="3496732"/>
            <a:ext cx="324000" cy="1440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/>
              <a:t>&lt;&lt;</a:t>
            </a:r>
          </a:p>
        </p:txBody>
      </p:sp>
      <p:sp>
        <p:nvSpPr>
          <p:cNvPr id="7" name="Flèche : double flèche horizontale 6">
            <a:extLst>
              <a:ext uri="{FF2B5EF4-FFF2-40B4-BE49-F238E27FC236}">
                <a16:creationId xmlns:a16="http://schemas.microsoft.com/office/drawing/2014/main" xmlns="" id="{71FCC5EA-2C67-C198-5C09-EBC4D957851B}"/>
              </a:ext>
            </a:extLst>
          </p:cNvPr>
          <p:cNvSpPr/>
          <p:nvPr/>
        </p:nvSpPr>
        <p:spPr>
          <a:xfrm>
            <a:off x="5738172" y="3511516"/>
            <a:ext cx="324000" cy="14400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N2 SEM4 S5">
            <a:hlinkClick r:id="" action="ppaction://media"/>
            <a:extLst>
              <a:ext uri="{FF2B5EF4-FFF2-40B4-BE49-F238E27FC236}">
                <a16:creationId xmlns:a16="http://schemas.microsoft.com/office/drawing/2014/main" xmlns="" id="{75144ABE-5351-D98A-5266-E8C4F98A8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4494" y="847641"/>
            <a:ext cx="471488" cy="471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67435" y="756000"/>
            <a:ext cx="6864565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N2 SEM4 S5">
            <a:hlinkClick r:id="" action="ppaction://media"/>
            <a:extLst>
              <a:ext uri="{FF2B5EF4-FFF2-40B4-BE49-F238E27FC236}">
                <a16:creationId xmlns:a16="http://schemas.microsoft.com/office/drawing/2014/main" xmlns="" id="{43D19E58-529E-FD17-2FEE-722B28F5E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494" y="847641"/>
            <a:ext cx="471488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Dictée N2 SEM4 S5">
            <a:hlinkClick r:id="" action="ppaction://media"/>
            <a:extLst>
              <a:ext uri="{FF2B5EF4-FFF2-40B4-BE49-F238E27FC236}">
                <a16:creationId xmlns:a16="http://schemas.microsoft.com/office/drawing/2014/main" xmlns="" id="{B078B966-50FB-4CF0-A53C-359DC5BF4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494" y="847641"/>
            <a:ext cx="471488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1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xmlns="" id="{3668C133-7ABE-46ED-9031-1DEC7F875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22418" r="25770" b="32446"/>
          <a:stretch>
            <a:fillRect/>
          </a:stretch>
        </p:blipFill>
        <p:spPr bwMode="auto">
          <a:xfrm>
            <a:off x="1191548" y="2439540"/>
            <a:ext cx="6529449" cy="236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9EB255C-55C7-4A41-A5A1-4A6EA46684BB}"/>
              </a:ext>
            </a:extLst>
          </p:cNvPr>
          <p:cNvSpPr txBox="1"/>
          <p:nvPr/>
        </p:nvSpPr>
        <p:spPr>
          <a:xfrm>
            <a:off x="2140236" y="3059668"/>
            <a:ext cx="42426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T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u   ne   dois    pas    crier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32A1F9A-E1D2-4C67-BC6D-54300C7599CD}"/>
              </a:ext>
            </a:extLst>
          </p:cNvPr>
          <p:cNvGrpSpPr/>
          <p:nvPr/>
        </p:nvGrpSpPr>
        <p:grpSpPr>
          <a:xfrm>
            <a:off x="848204" y="3429000"/>
            <a:ext cx="7447592" cy="677782"/>
            <a:chOff x="724699" y="3429000"/>
            <a:chExt cx="7447592" cy="67778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84D2C21B-0F93-4104-BF1D-E1C18C463518}"/>
                </a:ext>
              </a:extLst>
            </p:cNvPr>
            <p:cNvGrpSpPr/>
            <p:nvPr/>
          </p:nvGrpSpPr>
          <p:grpSpPr>
            <a:xfrm>
              <a:off x="724699" y="3429000"/>
              <a:ext cx="7447592" cy="677782"/>
              <a:chOff x="-178164" y="3429000"/>
              <a:chExt cx="6493918" cy="677782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0065EEEE-5E84-410E-B324-196C92FA6260}"/>
                  </a:ext>
                </a:extLst>
              </p:cNvPr>
              <p:cNvSpPr/>
              <p:nvPr/>
            </p:nvSpPr>
            <p:spPr>
              <a:xfrm>
                <a:off x="-178164" y="3429000"/>
                <a:ext cx="100469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dois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xmlns="" id="{A29062E3-F350-4D49-8E1D-E4B58946AAB3}"/>
                  </a:ext>
                </a:extLst>
              </p:cNvPr>
              <p:cNvSpPr/>
              <p:nvPr/>
            </p:nvSpPr>
            <p:spPr>
              <a:xfrm>
                <a:off x="4443816" y="3429000"/>
                <a:ext cx="187193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courir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xmlns="" id="{EB57C57B-4405-4140-8433-0874363D0546}"/>
                  </a:ext>
                </a:extLst>
              </p:cNvPr>
              <p:cNvSpPr/>
              <p:nvPr/>
            </p:nvSpPr>
            <p:spPr>
              <a:xfrm>
                <a:off x="897900" y="3429000"/>
                <a:ext cx="116502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ne</a:t>
                </a:r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07129038-ECB9-4A03-A1EE-948BB15F5FFF}"/>
                </a:ext>
              </a:extLst>
            </p:cNvPr>
            <p:cNvSpPr/>
            <p:nvPr/>
          </p:nvSpPr>
          <p:spPr>
            <a:xfrm>
              <a:off x="3376756" y="3429000"/>
              <a:ext cx="119524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tu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4E0E13C0-FBD3-47B2-81A1-4DA040E61D41}"/>
                </a:ext>
              </a:extLst>
            </p:cNvPr>
            <p:cNvSpPr/>
            <p:nvPr/>
          </p:nvSpPr>
          <p:spPr>
            <a:xfrm>
              <a:off x="4653847" y="3429000"/>
              <a:ext cx="1289753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pas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12EAABB-FF95-40BA-BD33-0F9F6BA1C09A}"/>
              </a:ext>
            </a:extLst>
          </p:cNvPr>
          <p:cNvGrpSpPr/>
          <p:nvPr/>
        </p:nvGrpSpPr>
        <p:grpSpPr>
          <a:xfrm>
            <a:off x="848204" y="3429000"/>
            <a:ext cx="7447592" cy="677782"/>
            <a:chOff x="724699" y="3429000"/>
            <a:chExt cx="7447592" cy="67778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EE327AEF-447B-43E9-84EA-6E9674BD6558}"/>
                </a:ext>
              </a:extLst>
            </p:cNvPr>
            <p:cNvGrpSpPr/>
            <p:nvPr/>
          </p:nvGrpSpPr>
          <p:grpSpPr>
            <a:xfrm>
              <a:off x="724699" y="3429000"/>
              <a:ext cx="7447592" cy="677782"/>
              <a:chOff x="-178164" y="3429000"/>
              <a:chExt cx="6493918" cy="677782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xmlns="" id="{AACD3478-22CC-4C50-B712-D7158120A05D}"/>
                  </a:ext>
                </a:extLst>
              </p:cNvPr>
              <p:cNvSpPr/>
              <p:nvPr/>
            </p:nvSpPr>
            <p:spPr>
              <a:xfrm>
                <a:off x="-178164" y="3429000"/>
                <a:ext cx="100469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dois</a:t>
                </a: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xmlns="" id="{4B7E474C-CFE1-4F5A-857F-86D7A06F536D}"/>
                  </a:ext>
                </a:extLst>
              </p:cNvPr>
              <p:cNvSpPr/>
              <p:nvPr/>
            </p:nvSpPr>
            <p:spPr>
              <a:xfrm>
                <a:off x="4443816" y="3429000"/>
                <a:ext cx="187193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courir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AEC1F2B3-81EC-4C97-97A5-61583484F4C0}"/>
                  </a:ext>
                </a:extLst>
              </p:cNvPr>
              <p:cNvSpPr/>
              <p:nvPr/>
            </p:nvSpPr>
            <p:spPr>
              <a:xfrm>
                <a:off x="897900" y="3429000"/>
                <a:ext cx="1165028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ne</a:t>
                </a:r>
              </a:p>
            </p:txBody>
          </p:sp>
        </p:grp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934F634A-2FEF-4189-B601-7043EA61CAA4}"/>
                </a:ext>
              </a:extLst>
            </p:cNvPr>
            <p:cNvSpPr/>
            <p:nvPr/>
          </p:nvSpPr>
          <p:spPr>
            <a:xfrm>
              <a:off x="3376756" y="3429000"/>
              <a:ext cx="1195244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tu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87B1D086-88EB-483C-9972-917D4A2EA455}"/>
                </a:ext>
              </a:extLst>
            </p:cNvPr>
            <p:cNvSpPr/>
            <p:nvPr/>
          </p:nvSpPr>
          <p:spPr>
            <a:xfrm>
              <a:off x="4653847" y="3429000"/>
              <a:ext cx="1289753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pas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FFB3434-F23B-2104-7346-035EE6F3CB22}"/>
              </a:ext>
            </a:extLst>
          </p:cNvPr>
          <p:cNvGrpSpPr/>
          <p:nvPr/>
        </p:nvGrpSpPr>
        <p:grpSpPr>
          <a:xfrm>
            <a:off x="1403933" y="2488666"/>
            <a:ext cx="6711859" cy="2310699"/>
            <a:chOff x="246227" y="2552834"/>
            <a:chExt cx="6711859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xmlns="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2EEFC8F-79D2-C36E-9005-10B456E22507}"/>
                </a:ext>
              </a:extLst>
            </p:cNvPr>
            <p:cNvSpPr txBox="1"/>
            <p:nvPr/>
          </p:nvSpPr>
          <p:spPr>
            <a:xfrm>
              <a:off x="1364989" y="3123836"/>
              <a:ext cx="521737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T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u     ne     dois      pas      courir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 Réalisez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1D34A3-7ED1-4175-9CBB-0AC0FE3D8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28" y="2067792"/>
            <a:ext cx="2925184" cy="4486828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49028" y="5149526"/>
            <a:ext cx="2925184" cy="1041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parler, en français, de ce que nous devons faire et de ce que nous ne devons pas faire à l’école et en classe.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DBF8749-E71D-46EC-8268-050B855A1BD4}"/>
              </a:ext>
            </a:extLst>
          </p:cNvPr>
          <p:cNvGrpSpPr/>
          <p:nvPr/>
        </p:nvGrpSpPr>
        <p:grpSpPr>
          <a:xfrm>
            <a:off x="631126" y="2278566"/>
            <a:ext cx="7873274" cy="3501809"/>
            <a:chOff x="631126" y="2278566"/>
            <a:chExt cx="7873274" cy="350180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5483CA7-9C47-4767-B57B-9140BDB4C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126" y="2278566"/>
              <a:ext cx="7873274" cy="3501809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A2D1BFAE-C143-4DEA-A51E-3F1556F7B32A}"/>
                </a:ext>
              </a:extLst>
            </p:cNvPr>
            <p:cNvGrpSpPr/>
            <p:nvPr/>
          </p:nvGrpSpPr>
          <p:grpSpPr>
            <a:xfrm>
              <a:off x="765130" y="3772216"/>
              <a:ext cx="5360140" cy="1521344"/>
              <a:chOff x="765130" y="3772216"/>
              <a:chExt cx="5360140" cy="1521344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FE2DFE3-1A1E-41FD-9EE8-56233F10D498}"/>
                  </a:ext>
                </a:extLst>
              </p:cNvPr>
              <p:cNvSpPr txBox="1"/>
              <p:nvPr/>
            </p:nvSpPr>
            <p:spPr>
              <a:xfrm>
                <a:off x="765130" y="3772216"/>
                <a:ext cx="5360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rgbClr val="00ACA4"/>
                    </a:solidFill>
                    <a:latin typeface="Dosis SemiBold" pitchFamily="2" charset="0"/>
                  </a:rPr>
                  <a:t>V</a:t>
                </a:r>
                <a:r>
                  <a:rPr lang="fr-FR" sz="2400" dirty="0">
                    <a:solidFill>
                      <a:srgbClr val="C00000"/>
                    </a:solidFill>
                    <a:latin typeface="Dosis SemiBold" pitchFamily="2" charset="0"/>
                  </a:rPr>
                  <a:t>ous  devez  lever  le  doigt</a:t>
                </a:r>
                <a:r>
                  <a:rPr lang="fr-FR" sz="2400" dirty="0">
                    <a:solidFill>
                      <a:srgbClr val="00ACA4"/>
                    </a:solidFill>
                    <a:latin typeface="Dosis SemiBold" pitchFamily="2" charset="0"/>
                  </a:rPr>
                  <a:t>.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FA01023B-B676-41C7-929B-015860E24EEC}"/>
                  </a:ext>
                </a:extLst>
              </p:cNvPr>
              <p:cNvSpPr txBox="1"/>
              <p:nvPr/>
            </p:nvSpPr>
            <p:spPr>
              <a:xfrm>
                <a:off x="765131" y="4831895"/>
                <a:ext cx="5360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rgbClr val="00ACA4"/>
                    </a:solidFill>
                    <a:latin typeface="Dosis SemiBold" pitchFamily="2" charset="0"/>
                  </a:rPr>
                  <a:t>J</a:t>
                </a:r>
                <a:r>
                  <a:rPr lang="fr-FR" sz="2400" dirty="0">
                    <a:solidFill>
                      <a:srgbClr val="C00000"/>
                    </a:solidFill>
                    <a:latin typeface="Dosis SemiBold" pitchFamily="2" charset="0"/>
                  </a:rPr>
                  <a:t>e  ne  dois  pas  crier</a:t>
                </a:r>
                <a:r>
                  <a:rPr lang="fr-FR" sz="2400" dirty="0">
                    <a:solidFill>
                      <a:srgbClr val="00ACA4"/>
                    </a:solidFill>
                    <a:latin typeface="Dosis SemiBold" pitchFamily="2" charset="0"/>
                  </a:rPr>
                  <a:t>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FD39BC6-07A7-4CAE-A8B7-CE39DF2D0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7" y="1964724"/>
            <a:ext cx="3031308" cy="45741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9932" y="3690562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4406215" y="3930556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xmlns="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4_S5 (oral)">
            <a:hlinkClick r:id="" action="ppaction://media"/>
            <a:extLst>
              <a:ext uri="{FF2B5EF4-FFF2-40B4-BE49-F238E27FC236}">
                <a16:creationId xmlns:a16="http://schemas.microsoft.com/office/drawing/2014/main" xmlns="" id="{6F8094C0-EF81-4B35-A180-1C18DCAC44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00" y="2042083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96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152" y="775249"/>
            <a:ext cx="69891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 et parler de ce que nous devons faire et de ce que nous ne devons pas faire à l’école. Nous allons le faire en trois étapes.  Soyez attentifs.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964" y="3361266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89" y="2864212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9778C06-0DCF-F609-FE8F-815B3399E2E9}"/>
              </a:ext>
            </a:extLst>
          </p:cNvPr>
          <p:cNvSpPr txBox="1"/>
          <p:nvPr/>
        </p:nvSpPr>
        <p:spPr>
          <a:xfrm>
            <a:off x="692124" y="2155990"/>
            <a:ext cx="794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 Ensuite, parle de ce que tu dois faire et de ce que tu ne dois pas faire à l’école et en classe.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9F5C950-99A7-1728-E479-6AF8E97252C7}"/>
              </a:ext>
            </a:extLst>
          </p:cNvPr>
          <p:cNvSpPr/>
          <p:nvPr/>
        </p:nvSpPr>
        <p:spPr>
          <a:xfrm>
            <a:off x="3903887" y="3321030"/>
            <a:ext cx="4314037" cy="299509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1112757-944C-9DDB-C51A-D47E569AD6F3}"/>
              </a:ext>
            </a:extLst>
          </p:cNvPr>
          <p:cNvSpPr txBox="1"/>
          <p:nvPr/>
        </p:nvSpPr>
        <p:spPr>
          <a:xfrm>
            <a:off x="4233336" y="3321030"/>
            <a:ext cx="4284134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_____________.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 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je dois____________.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classe, je ne dois pas ____________.</a:t>
            </a: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Chacun réfléchit silencieusement à ce qu’il va dire dans sa prise de parole.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7A967E7-CDDC-E5A2-3738-CE4101F1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64" y="3395130"/>
            <a:ext cx="1825908" cy="27388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C933817-419D-C741-4521-8594FDD734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89" y="289807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43EF129-3ABD-EECD-FA98-D13FEC8526DB}"/>
              </a:ext>
            </a:extLst>
          </p:cNvPr>
          <p:cNvSpPr txBox="1"/>
          <p:nvPr/>
        </p:nvSpPr>
        <p:spPr>
          <a:xfrm>
            <a:off x="692124" y="2155990"/>
            <a:ext cx="794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 Ensuite, parle de ce que tu dois faire et de ce que tu ne dois pas faire à l’école et en classe.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9E6F5905-3FF6-2CEA-7928-9526F16F79A5}"/>
              </a:ext>
            </a:extLst>
          </p:cNvPr>
          <p:cNvSpPr/>
          <p:nvPr/>
        </p:nvSpPr>
        <p:spPr>
          <a:xfrm>
            <a:off x="3769025" y="3329378"/>
            <a:ext cx="4314037" cy="299509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67BC6F0-1BFF-459C-F8B8-DF2C00E59D72}"/>
              </a:ext>
            </a:extLst>
          </p:cNvPr>
          <p:cNvSpPr txBox="1"/>
          <p:nvPr/>
        </p:nvSpPr>
        <p:spPr>
          <a:xfrm>
            <a:off x="4098474" y="3329378"/>
            <a:ext cx="4284134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_____________.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 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je dois____________.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classe, je ne dois pas 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90A40FC-EFD1-B966-3CB5-34E4FE12951A}"/>
              </a:ext>
            </a:extLst>
          </p:cNvPr>
          <p:cNvSpPr/>
          <p:nvPr/>
        </p:nvSpPr>
        <p:spPr>
          <a:xfrm>
            <a:off x="4073217" y="3321030"/>
            <a:ext cx="4314037" cy="299509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C9F42D2-2794-5ED9-91B3-9EFEB24C6B77}"/>
              </a:ext>
            </a:extLst>
          </p:cNvPr>
          <p:cNvSpPr txBox="1"/>
          <p:nvPr/>
        </p:nvSpPr>
        <p:spPr>
          <a:xfrm>
            <a:off x="4402666" y="3321030"/>
            <a:ext cx="4284134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_____________.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  _____________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je dois____________.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classe, je ne dois pas ____________.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7183E6D-CFAA-C99E-C821-F1867A0F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64" y="3344331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154C2AE-8F8A-2443-57E1-16D1603F34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389" y="2847277"/>
            <a:ext cx="938876" cy="10489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4A1C891-80D8-CB31-8753-01DA1A0AE848}"/>
              </a:ext>
            </a:extLst>
          </p:cNvPr>
          <p:cNvSpPr txBox="1"/>
          <p:nvPr/>
        </p:nvSpPr>
        <p:spPr>
          <a:xfrm>
            <a:off x="692124" y="2155990"/>
            <a:ext cx="794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ta classe et ton école.  Ensuite, parle de ce que tu dois faire et de ce que tu ne dois pas faire à l’école et en classe. 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11DF6-31E7-420D-A7F2-AD0614C3A43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1025</Words>
  <Application>Microsoft Office PowerPoint</Application>
  <PresentationFormat>Affichage à l'écran (4:3)</PresentationFormat>
  <Paragraphs>128</Paragraphs>
  <Slides>41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41</vt:i4>
      </vt:variant>
    </vt:vector>
  </HeadingPairs>
  <TitlesOfParts>
    <vt:vector size="59" baseType="lpstr">
      <vt:lpstr>Aptos Display</vt:lpstr>
      <vt:lpstr>Dosis SemiBold</vt:lpstr>
      <vt:lpstr>Aptos</vt:lpstr>
      <vt:lpstr>Dosis ExtraBold</vt:lpstr>
      <vt:lpstr>Dosis</vt:lpstr>
      <vt:lpstr>Calibri</vt:lpstr>
      <vt:lpstr>Wingdings</vt:lpstr>
      <vt:lpstr>Aharoni</vt:lpstr>
      <vt:lpstr>Dosis Medium</vt:lpstr>
      <vt:lpstr>Arial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Plan de la séance 5</vt:lpstr>
      <vt:lpstr>Bonjour les enfants ! La leçon de français commence maintenant.</vt:lpstr>
      <vt:lpstr>Aujourd’hui, nous allons apprendre à parler, en français, de ce que nous devons faire et de ce que nous ne devons pas faire à l’école et en classe. Écoutez bien.</vt:lpstr>
      <vt:lpstr>Lecture de la vidéo.</vt:lpstr>
      <vt:lpstr>Maintenant, nous allons prendre la parole pour nous présenter et parler de ce que nous devons faire et de ce que nous ne devons pas faire à l’école. Nous allons le faire en trois étapes.  Soyez attentifs. </vt:lpstr>
      <vt:lpstr>Etape 1. Je vais vous expliquer la situation. </vt:lpstr>
      <vt:lpstr>Etape 2. Chacun réfléchit silencieusement à ce qu’il va dire dans sa prise de parole.</vt:lpstr>
      <vt:lpstr>Etape 3. Maintenant, vous allez prendre la parole. Qui veut passer au tableau ? </vt:lpstr>
      <vt:lpstr>Maintenant, tout le monde participe. Chacun dit son nom, sa classe et son école, puis dit ce qu’il doit faire et ce qu’il ne doit pas faire à l’école et en classe.</vt:lpstr>
      <vt:lpstr>Plan de la séance 5</vt:lpstr>
      <vt:lpstr>Maintenant, on va faire de la lecture. </vt:lpstr>
      <vt:lpstr>C’est le mot : dans.  On va l’épeler ensemble : d-a-n-s. </vt:lpstr>
      <vt:lpstr>C’est le mot : c’est.  On va l’épeler ensemble : c-apostrophe-e-s-t. </vt:lpstr>
      <vt:lpstr>Lisez ces phrases en silence. Après, on va écouter un audio. </vt:lpstr>
      <vt:lpstr>Lecture de l’audio.  </vt:lpstr>
      <vt:lpstr>Deuxième lecture de l’audio.  </vt:lpstr>
      <vt:lpstr>Présentation PowerPoint</vt:lpstr>
      <vt:lpstr>On passe à une autre activité. Regardez cette image. C’est Rim.</vt:lpstr>
      <vt:lpstr>Est-ce que Rim est assise sur son lit ? Qui veut répondre ? </vt:lpstr>
      <vt:lpstr>Est-ce que Rim joue avec son petit dromadaire ? Qui veut répondre ? </vt:lpstr>
      <vt:lpstr>Est-ce que Rim regarde la baleine ? Qui veut répondre ? </vt:lpstr>
      <vt:lpstr>Prenez les ardoises.</vt:lpstr>
      <vt:lpstr>Lisez silencieusement les phrases. Personne ne lit les phrases à voix haute.  Écrivez les numéros des bonnes phrases sur l’ardoise : 1, 2 ou 3.</vt:lpstr>
      <vt:lpstr>Levez vos ardoises. </vt:lpstr>
      <vt:lpstr>Les bonnes réponses sont les numéros 1 et 2. « Rim est assise sur son lit. » et « Rim joue avec son petit dromadaire. ».</vt:lpstr>
      <vt:lpstr>Prenez vos livrets à la page 52.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Je n’oublie pas la majuscule au début de la phrase, le point à la fin et les espaces entre les mots.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53. Réalisez l’activité 5.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Lamie Bezzaz</dc:creator>
  <cp:lastModifiedBy>HP</cp:lastModifiedBy>
  <cp:revision>72</cp:revision>
  <cp:lastPrinted>2025-08-13T10:11:00Z</cp:lastPrinted>
  <dcterms:created xsi:type="dcterms:W3CDTF">2025-08-01T12:31:00Z</dcterms:created>
  <dcterms:modified xsi:type="dcterms:W3CDTF">2026-01-09T09:25:51Z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