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9.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0.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2.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42" r:id="rId4"/>
    <p:sldMasterId id="2147483746" r:id="rId5"/>
    <p:sldMasterId id="2147483754" r:id="rId6"/>
    <p:sldMasterId id="2147483766" r:id="rId7"/>
    <p:sldMasterId id="2147483773" r:id="rId8"/>
    <p:sldMasterId id="2147483693" r:id="rId9"/>
    <p:sldMasterId id="2147483697" r:id="rId10"/>
    <p:sldMasterId id="2147483711" r:id="rId11"/>
    <p:sldMasterId id="2147483720" r:id="rId12"/>
    <p:sldMasterId id="2147483729" r:id="rId13"/>
    <p:sldMasterId id="2147483786" r:id="rId14"/>
    <p:sldMasterId id="2147483798" r:id="rId15"/>
    <p:sldMasterId id="2147483808" r:id="rId16"/>
    <p:sldMasterId id="2147483818" r:id="rId17"/>
    <p:sldMasterId id="2147483826" r:id="rId18"/>
    <p:sldMasterId id="2147483831" r:id="rId19"/>
  </p:sldMasterIdLst>
  <p:notesMasterIdLst>
    <p:notesMasterId r:id="rId46"/>
  </p:notesMasterIdLst>
  <p:sldIdLst>
    <p:sldId id="256" r:id="rId20"/>
    <p:sldId id="1116" r:id="rId21"/>
    <p:sldId id="1200" r:id="rId22"/>
    <p:sldId id="1117" r:id="rId23"/>
    <p:sldId id="1229" r:id="rId24"/>
    <p:sldId id="1230" r:id="rId25"/>
    <p:sldId id="1231" r:id="rId26"/>
    <p:sldId id="1233" r:id="rId27"/>
    <p:sldId id="1232" r:id="rId28"/>
    <p:sldId id="1249" r:id="rId29"/>
    <p:sldId id="1048" r:id="rId30"/>
    <p:sldId id="1140" r:id="rId31"/>
    <p:sldId id="1253" r:id="rId32"/>
    <p:sldId id="1166" r:id="rId33"/>
    <p:sldId id="1254" r:id="rId34"/>
    <p:sldId id="1172" r:id="rId35"/>
    <p:sldId id="1238" r:id="rId36"/>
    <p:sldId id="1239" r:id="rId37"/>
    <p:sldId id="1008" r:id="rId38"/>
    <p:sldId id="964" r:id="rId39"/>
    <p:sldId id="1240" r:id="rId40"/>
    <p:sldId id="1241" r:id="rId41"/>
    <p:sldId id="1243" r:id="rId42"/>
    <p:sldId id="1250" r:id="rId43"/>
    <p:sldId id="1251" r:id="rId44"/>
    <p:sldId id="1010" r:id="rId45"/>
  </p:sldIdLst>
  <p:sldSz cx="9144000" cy="6858000" type="screen4x3"/>
  <p:notesSz cx="6735763" cy="9866313"/>
  <p:embeddedFontLst>
    <p:embeddedFont>
      <p:font typeface="Dosis Medium" panose="020B0604020202020204" charset="0"/>
      <p:regular r:id="rId47"/>
      <p:bold r:id="rId48"/>
    </p:embeddedFont>
    <p:embeddedFont>
      <p:font typeface="Dosis ExtraBold" panose="020B0604020202020204" charset="0"/>
      <p:bold r:id="rId49"/>
    </p:embeddedFont>
    <p:embeddedFont>
      <p:font typeface="Dosis SemiBold" panose="020B0604020202020204" charset="0"/>
      <p:regular r:id="rId50"/>
      <p:bold r:id="rId51"/>
    </p:embeddedFont>
    <p:embeddedFont>
      <p:font typeface="Dosis" panose="020B0604020202020204" charset="0"/>
      <p:regular r:id="rId52"/>
      <p:bold r:id="rId53"/>
    </p:embeddedFont>
    <p:embeddedFont>
      <p:font typeface="Calibri Light" panose="020F0302020204030204" pitchFamily="34" charset="0"/>
      <p:regular r:id="rId54"/>
      <p:italic r:id="rId55"/>
    </p:embeddedFont>
    <p:embeddedFont>
      <p:font typeface="Mistral" panose="03090702030407020403" pitchFamily="66" charset="0"/>
      <p:regular r:id="rId56"/>
    </p:embeddedFont>
    <p:embeddedFont>
      <p:font typeface="Calibri" panose="020F0502020204030204" pitchFamily="34" charset="0"/>
      <p:regular r:id="rId57"/>
      <p:bold r:id="rId58"/>
      <p:italic r:id="rId59"/>
      <p:boldItalic r:id="rId60"/>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FD0F942-153D-7E75-C5EB-E4990782D13C}" name="Jalila El Baraka" initials="JE" userId="S::jalila.el-baraka@ifmaroc.com::ea93c961-285f-4edc-9e51-dff84fc1db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24D7B"/>
    <a:srgbClr val="4B5377"/>
    <a:srgbClr val="2196B1"/>
    <a:srgbClr val="DEEBF7"/>
    <a:srgbClr val="565F88"/>
    <a:srgbClr val="2AB6D7"/>
    <a:srgbClr val="55B7DE"/>
    <a:srgbClr val="A1A6BC"/>
    <a:srgbClr val="F26553"/>
    <a:srgbClr val="E84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82" autoAdjust="0"/>
    <p:restoredTop sz="95363" autoAdjust="0"/>
  </p:normalViewPr>
  <p:slideViewPr>
    <p:cSldViewPr snapToGrid="0">
      <p:cViewPr varScale="1">
        <p:scale>
          <a:sx n="74" d="100"/>
          <a:sy n="74" d="100"/>
        </p:scale>
        <p:origin x="1050" y="7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0.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font" Target="fonts/font5.fntdata"/><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font" Target="fonts/font8.fntdata"/><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font" Target="fonts/font6.fntdata"/><Relationship Id="rId60"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0800" tIns="45400" rIns="90800" bIns="45400" rtlCol="0"/>
          <a:lstStyle>
            <a:lvl1pPr algn="l">
              <a:defRPr sz="1200"/>
            </a:lvl1pPr>
          </a:lstStyle>
          <a:p>
            <a:endParaRPr lang="fr-MA"/>
          </a:p>
        </p:txBody>
      </p:sp>
      <p:sp>
        <p:nvSpPr>
          <p:cNvPr id="3" name="Espace réservé de la date 2"/>
          <p:cNvSpPr>
            <a:spLocks noGrp="1"/>
          </p:cNvSpPr>
          <p:nvPr>
            <p:ph type="dt" idx="1"/>
          </p:nvPr>
        </p:nvSpPr>
        <p:spPr>
          <a:xfrm>
            <a:off x="3815373" y="0"/>
            <a:ext cx="2918831" cy="495029"/>
          </a:xfrm>
          <a:prstGeom prst="rect">
            <a:avLst/>
          </a:prstGeom>
        </p:spPr>
        <p:txBody>
          <a:bodyPr vert="horz" lIns="90800" tIns="45400" rIns="90800" bIns="45400" rtlCol="0"/>
          <a:lstStyle>
            <a:lvl1pPr algn="r">
              <a:defRPr sz="1200"/>
            </a:lvl1pPr>
          </a:lstStyle>
          <a:p>
            <a:fld id="{B170D036-93EB-4403-A328-CEEC95972C3A}" type="datetimeFigureOut">
              <a:rPr lang="fr-MA" smtClean="0"/>
              <a:t>13/01/2026</a:t>
            </a:fld>
            <a:endParaRPr lang="fr-MA"/>
          </a:p>
        </p:txBody>
      </p:sp>
      <p:sp>
        <p:nvSpPr>
          <p:cNvPr id="4" name="Espace réservé de l'image des diapositives 3"/>
          <p:cNvSpPr>
            <a:spLocks noGrp="1" noRot="1" noChangeAspect="1"/>
          </p:cNvSpPr>
          <p:nvPr>
            <p:ph type="sldImg" idx="2"/>
          </p:nvPr>
        </p:nvSpPr>
        <p:spPr>
          <a:xfrm>
            <a:off x="1147763" y="1231900"/>
            <a:ext cx="4440237" cy="3332163"/>
          </a:xfrm>
          <a:prstGeom prst="rect">
            <a:avLst/>
          </a:prstGeom>
          <a:noFill/>
          <a:ln w="12700">
            <a:solidFill>
              <a:prstClr val="black"/>
            </a:solidFill>
          </a:ln>
        </p:spPr>
        <p:txBody>
          <a:bodyPr vert="horz" lIns="90800" tIns="45400" rIns="90800" bIns="45400" rtlCol="0" anchor="ctr"/>
          <a:lstStyle/>
          <a:p>
            <a:endParaRPr lang="fr-MA"/>
          </a:p>
        </p:txBody>
      </p:sp>
      <p:sp>
        <p:nvSpPr>
          <p:cNvPr id="5" name="Espace réservé des notes 4"/>
          <p:cNvSpPr>
            <a:spLocks noGrp="1"/>
          </p:cNvSpPr>
          <p:nvPr>
            <p:ph type="body" sz="quarter" idx="3"/>
          </p:nvPr>
        </p:nvSpPr>
        <p:spPr>
          <a:xfrm>
            <a:off x="673577" y="4748164"/>
            <a:ext cx="5388610" cy="3884860"/>
          </a:xfrm>
          <a:prstGeom prst="rect">
            <a:avLst/>
          </a:prstGeom>
        </p:spPr>
        <p:txBody>
          <a:bodyPr vert="horz" lIns="90800" tIns="45400" rIns="90800" bIns="4540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MA"/>
          </a:p>
        </p:txBody>
      </p:sp>
      <p:sp>
        <p:nvSpPr>
          <p:cNvPr id="6" name="Espace réservé du pied de page 5"/>
          <p:cNvSpPr>
            <a:spLocks noGrp="1"/>
          </p:cNvSpPr>
          <p:nvPr>
            <p:ph type="ftr" sz="quarter" idx="4"/>
          </p:nvPr>
        </p:nvSpPr>
        <p:spPr>
          <a:xfrm>
            <a:off x="0" y="9371287"/>
            <a:ext cx="2918831" cy="495028"/>
          </a:xfrm>
          <a:prstGeom prst="rect">
            <a:avLst/>
          </a:prstGeom>
        </p:spPr>
        <p:txBody>
          <a:bodyPr vert="horz" lIns="90800" tIns="45400" rIns="90800" bIns="45400" rtlCol="0" anchor="b"/>
          <a:lstStyle>
            <a:lvl1pPr algn="l">
              <a:defRPr sz="1200"/>
            </a:lvl1pPr>
          </a:lstStyle>
          <a:p>
            <a:endParaRPr lang="fr-MA"/>
          </a:p>
        </p:txBody>
      </p:sp>
      <p:sp>
        <p:nvSpPr>
          <p:cNvPr id="7" name="Espace réservé du numéro de diapositive 6"/>
          <p:cNvSpPr>
            <a:spLocks noGrp="1"/>
          </p:cNvSpPr>
          <p:nvPr>
            <p:ph type="sldNum" sz="quarter" idx="5"/>
          </p:nvPr>
        </p:nvSpPr>
        <p:spPr>
          <a:xfrm>
            <a:off x="3815373" y="9371287"/>
            <a:ext cx="2918831" cy="495028"/>
          </a:xfrm>
          <a:prstGeom prst="rect">
            <a:avLst/>
          </a:prstGeom>
        </p:spPr>
        <p:txBody>
          <a:bodyPr vert="horz" lIns="90800" tIns="45400" rIns="90800" bIns="45400" rtlCol="0" anchor="b"/>
          <a:lstStyle>
            <a:lvl1pPr algn="r">
              <a:defRPr sz="1200"/>
            </a:lvl1pPr>
          </a:lstStyle>
          <a:p>
            <a:fld id="{7136E571-1CA0-4C8D-985D-594239BEC5F6}" type="slidenum">
              <a:rPr lang="fr-MA" smtClean="0"/>
              <a:t>‹N°›</a:t>
            </a:fld>
            <a:endParaRPr lang="fr-MA"/>
          </a:p>
        </p:txBody>
      </p:sp>
    </p:spTree>
    <p:extLst>
      <p:ext uri="{BB962C8B-B14F-4D97-AF65-F5344CB8AC3E}">
        <p14:creationId xmlns:p14="http://schemas.microsoft.com/office/powerpoint/2010/main" val="2921947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105.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4.xml"/><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7.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 Id="rId9" Type="http://schemas.microsoft.com/office/2007/relationships/hdphoto" Target="../media/hdphoto4.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1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hdphoto" Target="../media/hdphoto1.wdp"/><Relationship Id="rId7" Type="http://schemas.microsoft.com/office/2007/relationships/hdphoto" Target="../media/hdphoto4.wdp"/><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microsoft.com/office/2007/relationships/hdphoto" Target="../media/hdphoto3.wdp"/><Relationship Id="rId4" Type="http://schemas.openxmlformats.org/officeDocument/2006/relationships/image" Target="../media/image7.png"/><Relationship Id="rId9" Type="http://schemas.microsoft.com/office/2007/relationships/hdphoto" Target="../media/hdphoto2.wdp"/></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lum/>
          </a:blip>
          <a:srcRect/>
          <a:stretch>
            <a:fillRect t="-1000" b="-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0907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406341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34573" y="409213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151983" y="4063411"/>
            <a:ext cx="1720343" cy="338554"/>
          </a:xfrm>
          <a:prstGeom prst="rect">
            <a:avLst/>
          </a:prstGeom>
          <a:noFill/>
        </p:spPr>
        <p:txBody>
          <a:bodyPr wrap="none" rtlCol="0">
            <a:spAutoFit/>
          </a:bodyPr>
          <a:lstStyle/>
          <a:p>
            <a:r>
              <a:rPr lang="fr-MA" sz="1600" dirty="0">
                <a:solidFill>
                  <a:srgbClr val="757575"/>
                </a:solidFill>
                <a:latin typeface="Dosis ExtraBold" pitchFamily="2" charset="0"/>
              </a:rPr>
              <a:t>2.  Lecture offerte</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43370" y="444826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49369" y="3893415"/>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462116" y="255902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34573" y="266715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175651" y="2576914"/>
            <a:ext cx="109517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Révision</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151983" y="294223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2317239"/>
            <a:ext cx="540000" cy="540000"/>
          </a:xfrm>
          <a:prstGeom prst="rect">
            <a:avLst/>
          </a:prstGeom>
          <a:noFill/>
        </p:spPr>
        <p:txBody>
          <a:bodyPr/>
          <a:lstStyle/>
          <a:p>
            <a:endParaRPr lang="fr-MA"/>
          </a:p>
        </p:txBody>
      </p:sp>
    </p:spTree>
    <p:extLst>
      <p:ext uri="{BB962C8B-B14F-4D97-AF65-F5344CB8AC3E}">
        <p14:creationId xmlns:p14="http://schemas.microsoft.com/office/powerpoint/2010/main" val="2723663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26270736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hasCustomPrompt="1"/>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Présentation du vocabulaire </a:t>
            </a:r>
          </a:p>
          <a:p>
            <a:pPr marL="266700" lvl="0" indent="-266700">
              <a:lnSpc>
                <a:spcPct val="100000"/>
              </a:lnSpc>
              <a:spcBef>
                <a:spcPts val="300"/>
              </a:spcBef>
              <a:buFont typeface="Wingdings" panose="05000000000000000000" pitchFamily="2" charset="2"/>
              <a:buChar char="m"/>
            </a:pPr>
            <a:r>
              <a:rPr lang="fr-FR" dirty="0"/>
              <a:t>Exploitation du vocabulaire</a:t>
            </a:r>
          </a:p>
          <a:p>
            <a:pPr marL="266700" lvl="0" indent="-266700">
              <a:lnSpc>
                <a:spcPct val="100000"/>
              </a:lnSpc>
              <a:spcBef>
                <a:spcPts val="300"/>
              </a:spcBef>
              <a:buFont typeface="Wingdings" panose="05000000000000000000" pitchFamily="2" charset="2"/>
              <a:buChar char="m"/>
            </a:pPr>
            <a:r>
              <a:rPr lang="fr-FR" dirty="0"/>
              <a:t>Activités de vocabulaire sur livret</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2293049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hasCustomPrompt="1"/>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Présentation du vocabulaire </a:t>
            </a:r>
          </a:p>
          <a:p>
            <a:pPr lvl="0"/>
            <a:r>
              <a:rPr lang="fr-FR" dirty="0"/>
              <a:t>Exploitation du vocabulaire</a:t>
            </a:r>
          </a:p>
          <a:p>
            <a:pPr lvl="0"/>
            <a:r>
              <a:rPr lang="fr-FR" dirty="0"/>
              <a:t>Activités de vocabulaire sur livret</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5824262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448852"/>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556989"/>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466745"/>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953242"/>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981961"/>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953242"/>
            <a:ext cx="1184940"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338096"/>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2248818"/>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783246"/>
            <a:ext cx="540000" cy="540000"/>
          </a:xfrm>
          <a:prstGeom prst="rect">
            <a:avLst/>
          </a:prstGeom>
          <a:noFill/>
        </p:spPr>
        <p:txBody>
          <a:bodyPr/>
          <a:lstStyle/>
          <a:p>
            <a:endParaRPr lang="fr-MA"/>
          </a:p>
        </p:txBody>
      </p:sp>
    </p:spTree>
    <p:extLst>
      <p:ext uri="{BB962C8B-B14F-4D97-AF65-F5344CB8AC3E}">
        <p14:creationId xmlns:p14="http://schemas.microsoft.com/office/powerpoint/2010/main" val="35364368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1181734"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57486"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7" y="5126699"/>
            <a:ext cx="3540292" cy="338554"/>
          </a:xfrm>
          <a:prstGeom prst="rect">
            <a:avLst/>
          </a:prstGeom>
          <a:noFill/>
        </p:spPr>
        <p:txBody>
          <a:bodyPr wrap="square" rtlCol="0">
            <a:spAutoFit/>
          </a:bodyPr>
          <a:lstStyle>
            <a:defPPr>
              <a:defRPr lang="fr-FR"/>
            </a:defPPr>
            <a:lvl1pPr>
              <a:defRPr sz="1600">
                <a:solidFill>
                  <a:srgbClr val="757575"/>
                </a:solidFill>
                <a:latin typeface="Dosis ExtraBold" pitchFamily="2" charset="0"/>
              </a:defRPr>
            </a:lvl1pPr>
          </a:lstStyle>
          <a:p>
            <a:pPr lvl="0"/>
            <a:r>
              <a:rPr lang="fr-MA" dirty="0"/>
              <a:t>3.  Activités de vocabulaire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416849822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0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413922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4167945"/>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4139226"/>
            <a:ext cx="1226618" cy="338554"/>
          </a:xfrm>
          <a:prstGeom prst="rect">
            <a:avLst/>
          </a:prstGeom>
          <a:noFill/>
        </p:spPr>
        <p:txBody>
          <a:bodyPr wrap="none" rtlCol="0">
            <a:spAutoFit/>
          </a:bodyPr>
          <a:lstStyle/>
          <a:p>
            <a:r>
              <a:rPr lang="fr-MA" sz="1600" dirty="0">
                <a:solidFill>
                  <a:srgbClr val="757575"/>
                </a:solidFill>
                <a:latin typeface="Dosis ExtraBold" pitchFamily="2" charset="0"/>
              </a:rPr>
              <a:t>2.  Activité 2</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524080"/>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969230"/>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634836"/>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2742973"/>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652729"/>
            <a:ext cx="1140056"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Activité 1</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3018054"/>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2419304"/>
            <a:ext cx="540000" cy="540000"/>
          </a:xfrm>
          <a:prstGeom prst="rect">
            <a:avLst/>
          </a:prstGeom>
          <a:noFill/>
        </p:spPr>
        <p:txBody>
          <a:bodyPr/>
          <a:lstStyle/>
          <a:p>
            <a:endParaRPr lang="fr-MA"/>
          </a:p>
        </p:txBody>
      </p:sp>
    </p:spTree>
    <p:extLst>
      <p:ext uri="{BB962C8B-B14F-4D97-AF65-F5344CB8AC3E}">
        <p14:creationId xmlns:p14="http://schemas.microsoft.com/office/powerpoint/2010/main" val="12465006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84227070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85249757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2584113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8479130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24877760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203541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64385985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vert="horz" lIns="91440" tIns="45720" rIns="91440" bIns="45720" rtlCol="0" anchor="ctr">
            <a:normAutofit/>
          </a:bodyPr>
          <a:lstStyle>
            <a:lvl1pPr>
              <a:defRPr lang="fr-MA" dirty="0"/>
            </a:lvl1pPr>
          </a:lstStyle>
          <a:p>
            <a:pPr lvl="0"/>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39C6B636-6593-118A-BEA5-17D0883C1D3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530428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13426917"/>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71040587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04811736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8539131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28187158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1814577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F10C282A-CDCD-9D0F-0138-0DFBC95D78F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67822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0378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395438" y="2344003"/>
            <a:ext cx="2880000" cy="2880000"/>
          </a:xfrm>
          <a:prstGeom prst="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5" y="3240000"/>
            <a:ext cx="3613875" cy="662104"/>
          </a:xfrm>
          <a:prstGeom prst="rect">
            <a:avLst/>
          </a:prstGeom>
        </p:spPr>
        <p:txBody>
          <a:bodyPr anchor="ctr"/>
          <a:lstStyle>
            <a:lvl1pPr marL="0" indent="0" algn="ctr">
              <a:buNone/>
              <a:defRPr lang="fr-MA" sz="5400" b="1" kern="1200" cap="none" spc="0" dirty="0">
                <a:ln w="0"/>
                <a:solidFill>
                  <a:srgbClr val="474F71"/>
                </a:solidFill>
                <a:effectLst/>
                <a:latin typeface="Dosis" pitchFamily="2" charset="0"/>
                <a:ea typeface="+mn-ea"/>
                <a:cs typeface="+mn-cs"/>
              </a:defRPr>
            </a:lvl1pPr>
          </a:lstStyle>
          <a:p>
            <a:pPr lvl="0"/>
            <a:endParaRPr lang="fr-MA" dirty="0"/>
          </a:p>
        </p:txBody>
      </p:sp>
      <p:sp>
        <p:nvSpPr>
          <p:cNvPr id="5" name="Espace réservé pour une image  16">
            <a:extLst>
              <a:ext uri="{FF2B5EF4-FFF2-40B4-BE49-F238E27FC236}">
                <a16:creationId xmlns:a16="http://schemas.microsoft.com/office/drawing/2014/main" xmlns="" id="{F67FAE67-18EE-F8EA-F8C6-84909F974C4F}"/>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5221988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016173" y="1806417"/>
            <a:ext cx="1350000" cy="162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016173" y="3312000"/>
            <a:ext cx="1350000" cy="1620000"/>
          </a:xfrm>
          <a:prstGeom prst="rect">
            <a:avLst/>
          </a:prstGeom>
        </p:spPr>
        <p:txBody>
          <a:bodyPr/>
          <a:lstStyle/>
          <a:p>
            <a:endParaRPr lang="fr-MA"/>
          </a:p>
        </p:txBody>
      </p:sp>
      <p:sp>
        <p:nvSpPr>
          <p:cNvPr id="17" name="Espace réservé pour une image  6">
            <a:extLst>
              <a:ext uri="{FF2B5EF4-FFF2-40B4-BE49-F238E27FC236}">
                <a16:creationId xmlns:a16="http://schemas.microsoft.com/office/drawing/2014/main" xmlns="" id="{7A287785-23C6-809D-E732-3B10E73FF581}"/>
              </a:ext>
            </a:extLst>
          </p:cNvPr>
          <p:cNvSpPr>
            <a:spLocks noGrp="1" noChangeAspect="1"/>
          </p:cNvSpPr>
          <p:nvPr>
            <p:ph type="pic" sz="quarter" idx="22"/>
          </p:nvPr>
        </p:nvSpPr>
        <p:spPr>
          <a:xfrm>
            <a:off x="4016173" y="4860000"/>
            <a:ext cx="1350000" cy="162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5512359" y="1806417"/>
            <a:ext cx="1350000" cy="162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5512359" y="3312000"/>
            <a:ext cx="1350000" cy="1620000"/>
          </a:xfrm>
          <a:prstGeom prst="rect">
            <a:avLst/>
          </a:prstGeom>
        </p:spPr>
        <p:txBody>
          <a:bodyPr/>
          <a:lstStyle/>
          <a:p>
            <a:endParaRPr lang="fr-MA"/>
          </a:p>
        </p:txBody>
      </p:sp>
      <p:sp>
        <p:nvSpPr>
          <p:cNvPr id="20" name="Espace réservé pour une image  6">
            <a:extLst>
              <a:ext uri="{FF2B5EF4-FFF2-40B4-BE49-F238E27FC236}">
                <a16:creationId xmlns:a16="http://schemas.microsoft.com/office/drawing/2014/main" xmlns="" id="{831DC1D3-24B1-B160-E0F9-C7E35DA4E887}"/>
              </a:ext>
            </a:extLst>
          </p:cNvPr>
          <p:cNvSpPr>
            <a:spLocks noGrp="1" noChangeAspect="1"/>
          </p:cNvSpPr>
          <p:nvPr>
            <p:ph type="pic" sz="quarter" idx="25"/>
          </p:nvPr>
        </p:nvSpPr>
        <p:spPr>
          <a:xfrm>
            <a:off x="5512359" y="4860000"/>
            <a:ext cx="1350000" cy="1620000"/>
          </a:xfrm>
          <a:prstGeom prst="rect">
            <a:avLst/>
          </a:prstGeom>
        </p:spPr>
        <p:txBody>
          <a:bodyPr/>
          <a:lstStyle/>
          <a:p>
            <a:endParaRPr lang="fr-MA"/>
          </a:p>
        </p:txBody>
      </p:sp>
      <p:sp>
        <p:nvSpPr>
          <p:cNvPr id="21" name="Espace réservé pour une image  6">
            <a:extLst>
              <a:ext uri="{FF2B5EF4-FFF2-40B4-BE49-F238E27FC236}">
                <a16:creationId xmlns:a16="http://schemas.microsoft.com/office/drawing/2014/main" xmlns="" id="{76695F17-301A-B0CF-5141-CF072746FE4A}"/>
              </a:ext>
            </a:extLst>
          </p:cNvPr>
          <p:cNvSpPr>
            <a:spLocks noGrp="1" noChangeAspect="1"/>
          </p:cNvSpPr>
          <p:nvPr>
            <p:ph type="pic" sz="quarter" idx="26"/>
          </p:nvPr>
        </p:nvSpPr>
        <p:spPr>
          <a:xfrm>
            <a:off x="7008545" y="1806417"/>
            <a:ext cx="1350000" cy="1620000"/>
          </a:xfrm>
          <a:prstGeom prst="rect">
            <a:avLst/>
          </a:prstGeom>
        </p:spPr>
        <p:txBody>
          <a:bodyPr/>
          <a:lstStyle/>
          <a:p>
            <a:endParaRPr lang="fr-MA"/>
          </a:p>
        </p:txBody>
      </p:sp>
      <p:sp>
        <p:nvSpPr>
          <p:cNvPr id="22" name="Espace réservé pour une image  6">
            <a:extLst>
              <a:ext uri="{FF2B5EF4-FFF2-40B4-BE49-F238E27FC236}">
                <a16:creationId xmlns:a16="http://schemas.microsoft.com/office/drawing/2014/main" xmlns="" id="{142B664B-C11B-6AA7-4A9C-0531048F6C3B}"/>
              </a:ext>
            </a:extLst>
          </p:cNvPr>
          <p:cNvSpPr>
            <a:spLocks noGrp="1" noChangeAspect="1"/>
          </p:cNvSpPr>
          <p:nvPr>
            <p:ph type="pic" sz="quarter" idx="27"/>
          </p:nvPr>
        </p:nvSpPr>
        <p:spPr>
          <a:xfrm>
            <a:off x="7008545" y="3312000"/>
            <a:ext cx="1350000" cy="1620000"/>
          </a:xfrm>
          <a:prstGeom prst="rect">
            <a:avLst/>
          </a:prstGeom>
        </p:spPr>
        <p:txBody>
          <a:bodyPr/>
          <a:lstStyle/>
          <a:p>
            <a:endParaRPr lang="fr-MA"/>
          </a:p>
        </p:txBody>
      </p:sp>
      <p:sp>
        <p:nvSpPr>
          <p:cNvPr id="23" name="Espace réservé pour une image  6">
            <a:extLst>
              <a:ext uri="{FF2B5EF4-FFF2-40B4-BE49-F238E27FC236}">
                <a16:creationId xmlns:a16="http://schemas.microsoft.com/office/drawing/2014/main" xmlns="" id="{6CB2D926-9334-B815-CB14-067B65BB32B5}"/>
              </a:ext>
            </a:extLst>
          </p:cNvPr>
          <p:cNvSpPr>
            <a:spLocks noGrp="1" noChangeAspect="1"/>
          </p:cNvSpPr>
          <p:nvPr>
            <p:ph type="pic" sz="quarter" idx="28"/>
          </p:nvPr>
        </p:nvSpPr>
        <p:spPr>
          <a:xfrm>
            <a:off x="7008545" y="4860000"/>
            <a:ext cx="1350000" cy="162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346600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3852000" y="2238417"/>
            <a:ext cx="1590000" cy="1908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3852000" y="4179467"/>
            <a:ext cx="1590000" cy="1908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7160587" y="2233090"/>
            <a:ext cx="1590000" cy="1908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7160587" y="4200417"/>
            <a:ext cx="1590000" cy="1908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6" name="Espace réservé pour une image  6">
            <a:extLst>
              <a:ext uri="{FF2B5EF4-FFF2-40B4-BE49-F238E27FC236}">
                <a16:creationId xmlns:a16="http://schemas.microsoft.com/office/drawing/2014/main" xmlns="" id="{A9AAD24C-7F8B-6686-8AD4-B5DF2813CF1B}"/>
              </a:ext>
            </a:extLst>
          </p:cNvPr>
          <p:cNvSpPr>
            <a:spLocks noGrp="1" noChangeAspect="1"/>
          </p:cNvSpPr>
          <p:nvPr>
            <p:ph type="pic" sz="quarter" idx="30"/>
          </p:nvPr>
        </p:nvSpPr>
        <p:spPr>
          <a:xfrm>
            <a:off x="5506293" y="3187090"/>
            <a:ext cx="1590000" cy="1908000"/>
          </a:xfrm>
          <a:prstGeom prst="rect">
            <a:avLst/>
          </a:prstGeom>
        </p:spPr>
        <p:txBody>
          <a:bodyPr/>
          <a:lstStyle/>
          <a:p>
            <a:endParaRPr lang="fr-MA"/>
          </a:p>
        </p:txBody>
      </p:sp>
    </p:spTree>
    <p:extLst>
      <p:ext uri="{BB962C8B-B14F-4D97-AF65-F5344CB8AC3E}">
        <p14:creationId xmlns:p14="http://schemas.microsoft.com/office/powerpoint/2010/main" val="2062466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3" name="Espace réservé pour une image  6">
            <a:extLst>
              <a:ext uri="{FF2B5EF4-FFF2-40B4-BE49-F238E27FC236}">
                <a16:creationId xmlns:a16="http://schemas.microsoft.com/office/drawing/2014/main" xmlns="" id="{6DBEF773-D41A-C770-09A2-4E95231BCEF2}"/>
              </a:ext>
            </a:extLst>
          </p:cNvPr>
          <p:cNvSpPr>
            <a:spLocks noGrp="1" noChangeAspect="1"/>
          </p:cNvSpPr>
          <p:nvPr>
            <p:ph type="pic" sz="quarter" idx="20"/>
          </p:nvPr>
        </p:nvSpPr>
        <p:spPr>
          <a:xfrm>
            <a:off x="4122706" y="1992219"/>
            <a:ext cx="1800000" cy="2160000"/>
          </a:xfrm>
          <a:prstGeom prst="rect">
            <a:avLst/>
          </a:prstGeom>
        </p:spPr>
        <p:txBody>
          <a:bodyPr/>
          <a:lstStyle/>
          <a:p>
            <a:endParaRPr lang="fr-MA"/>
          </a:p>
        </p:txBody>
      </p:sp>
      <p:sp>
        <p:nvSpPr>
          <p:cNvPr id="16" name="Espace réservé pour une image  6">
            <a:extLst>
              <a:ext uri="{FF2B5EF4-FFF2-40B4-BE49-F238E27FC236}">
                <a16:creationId xmlns:a16="http://schemas.microsoft.com/office/drawing/2014/main" xmlns="" id="{7E603A45-15AE-F689-5C77-2638CD141113}"/>
              </a:ext>
            </a:extLst>
          </p:cNvPr>
          <p:cNvSpPr>
            <a:spLocks noGrp="1" noChangeAspect="1"/>
          </p:cNvSpPr>
          <p:nvPr>
            <p:ph type="pic" sz="quarter" idx="21"/>
          </p:nvPr>
        </p:nvSpPr>
        <p:spPr>
          <a:xfrm>
            <a:off x="4122706" y="4166619"/>
            <a:ext cx="1800000" cy="2160000"/>
          </a:xfrm>
          <a:prstGeom prst="rect">
            <a:avLst/>
          </a:prstGeom>
        </p:spPr>
        <p:txBody>
          <a:bodyPr/>
          <a:lstStyle/>
          <a:p>
            <a:endParaRPr lang="fr-MA"/>
          </a:p>
        </p:txBody>
      </p:sp>
      <p:sp>
        <p:nvSpPr>
          <p:cNvPr id="18" name="Espace réservé pour une image  6">
            <a:extLst>
              <a:ext uri="{FF2B5EF4-FFF2-40B4-BE49-F238E27FC236}">
                <a16:creationId xmlns:a16="http://schemas.microsoft.com/office/drawing/2014/main" xmlns="" id="{CAB978FA-F72D-651F-22D4-C77E74E59D59}"/>
              </a:ext>
            </a:extLst>
          </p:cNvPr>
          <p:cNvSpPr>
            <a:spLocks noGrp="1" noChangeAspect="1"/>
          </p:cNvSpPr>
          <p:nvPr>
            <p:ph type="pic" sz="quarter" idx="23"/>
          </p:nvPr>
        </p:nvSpPr>
        <p:spPr>
          <a:xfrm>
            <a:off x="6275199" y="1992219"/>
            <a:ext cx="1800000" cy="2160000"/>
          </a:xfrm>
          <a:prstGeom prst="rect">
            <a:avLst/>
          </a:prstGeom>
        </p:spPr>
        <p:txBody>
          <a:bodyPr/>
          <a:lstStyle/>
          <a:p>
            <a:endParaRPr lang="fr-MA"/>
          </a:p>
        </p:txBody>
      </p:sp>
      <p:sp>
        <p:nvSpPr>
          <p:cNvPr id="19" name="Espace réservé pour une image  6">
            <a:extLst>
              <a:ext uri="{FF2B5EF4-FFF2-40B4-BE49-F238E27FC236}">
                <a16:creationId xmlns:a16="http://schemas.microsoft.com/office/drawing/2014/main" xmlns="" id="{A2C53014-67DF-ECB7-1756-F9962A42486C}"/>
              </a:ext>
            </a:extLst>
          </p:cNvPr>
          <p:cNvSpPr>
            <a:spLocks noGrp="1" noChangeAspect="1"/>
          </p:cNvSpPr>
          <p:nvPr>
            <p:ph type="pic" sz="quarter" idx="24"/>
          </p:nvPr>
        </p:nvSpPr>
        <p:spPr>
          <a:xfrm>
            <a:off x="6275199" y="4152219"/>
            <a:ext cx="1800000" cy="2160000"/>
          </a:xfrm>
          <a:prstGeom prst="rect">
            <a:avLst/>
          </a:prstGeom>
        </p:spPr>
        <p:txBody>
          <a:bodyPr/>
          <a:lstStyle/>
          <a:p>
            <a:endParaRPr lang="fr-MA"/>
          </a:p>
        </p:txBody>
      </p:sp>
      <p:sp>
        <p:nvSpPr>
          <p:cNvPr id="5" name="Espace réservé de l'élément multimédia 4">
            <a:extLst>
              <a:ext uri="{FF2B5EF4-FFF2-40B4-BE49-F238E27FC236}">
                <a16:creationId xmlns:a16="http://schemas.microsoft.com/office/drawing/2014/main" xmlns="" id="{AC4130FF-D25A-0542-47B5-C8C15CA14464}"/>
              </a:ext>
            </a:extLst>
          </p:cNvPr>
          <p:cNvSpPr>
            <a:spLocks noGrp="1" noChangeAspect="1"/>
          </p:cNvSpPr>
          <p:nvPr>
            <p:ph type="media" sz="quarter" idx="29"/>
          </p:nvPr>
        </p:nvSpPr>
        <p:spPr>
          <a:xfrm>
            <a:off x="1224000" y="1806417"/>
            <a:ext cx="2628000" cy="4680000"/>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873008DF-5F6E-5871-2E2D-4E84BCE5F50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011695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position personnalisée">
    <p:bg>
      <p:bgPr>
        <a:blipFill dpi="0" rotWithShape="1">
          <a:blip r:embed="rId2">
            <a:lum/>
          </a:blip>
          <a:srcRect/>
          <a:stretch>
            <a:fillRect t="-1000" b="-5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4964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1479323" y="2529000"/>
            <a:ext cx="1980000" cy="198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3759312" y="2529000"/>
            <a:ext cx="1980000" cy="198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6039301" y="2529000"/>
            <a:ext cx="1980000" cy="1980000"/>
          </a:xfrm>
          <a:prstGeom prst="rect">
            <a:avLst/>
          </a:prstGeom>
          <a:ln>
            <a:no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1479323"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3759312"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6039301" y="4680000"/>
            <a:ext cx="1980000" cy="504000"/>
          </a:xfrm>
          <a:prstGeom prst="roundRect">
            <a:avLst/>
          </a:prstGeom>
          <a:ln>
            <a:solidFill>
              <a:srgbClr val="FFFFFF"/>
            </a:solidFill>
          </a:ln>
        </p:spPr>
        <p:txBody>
          <a:bodyPr anchor="ctr"/>
          <a:lstStyle>
            <a:lvl1pPr marL="0" indent="0" algn="ctr">
              <a:buNone/>
              <a:defRPr sz="3200" b="1" cap="none" spc="0">
                <a:ln w="0"/>
                <a:solidFill>
                  <a:srgbClr val="474F71"/>
                </a:solidFill>
                <a:effectLst/>
                <a:latin typeface="Mistral" panose="03090702030407020403" pitchFamily="66"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20333A89-D6F9-00CE-FE8D-E6BB452D24FE}"/>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4181659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537089" y="2696025"/>
            <a:ext cx="1800000" cy="180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559118" y="2696025"/>
            <a:ext cx="1800000" cy="180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4581147" y="2696025"/>
            <a:ext cx="1800000" cy="180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6603177" y="2696025"/>
            <a:ext cx="1800000" cy="180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537089"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559118"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458114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6603177" y="4680000"/>
            <a:ext cx="1800000" cy="360000"/>
          </a:xfrm>
          <a:prstGeom prst="roundRect">
            <a:avLst/>
          </a:prstGeom>
          <a:ln>
            <a:solidFill>
              <a:srgbClr val="FFFFFF"/>
            </a:solidFill>
          </a:ln>
        </p:spPr>
        <p:txBody>
          <a:bodyPr anchor="ctr"/>
          <a:lstStyle>
            <a:lvl1pPr marL="0" indent="0" algn="ctr">
              <a:buNone/>
              <a:defRPr sz="24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6">
            <a:extLst>
              <a:ext uri="{FF2B5EF4-FFF2-40B4-BE49-F238E27FC236}">
                <a16:creationId xmlns:a16="http://schemas.microsoft.com/office/drawing/2014/main" xmlns="" id="{3442358F-8896-851F-CEA9-124CDEDB05A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845949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Voc_Act_01_4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358377" y="2880000"/>
            <a:ext cx="1620000" cy="1620000"/>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054892" y="2880000"/>
            <a:ext cx="1620000" cy="1620000"/>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751407" y="2880000"/>
            <a:ext cx="1620000" cy="1620000"/>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47922" y="2880000"/>
            <a:ext cx="1620000" cy="1620000"/>
          </a:xfrm>
          <a:prstGeom prst="rect">
            <a:avLst/>
          </a:prstGeom>
          <a:ln>
            <a:noFill/>
          </a:ln>
        </p:spPr>
        <p:txBody>
          <a:bodyPr/>
          <a:lstStyle/>
          <a:p>
            <a:endParaRPr lang="fr-MA" dirty="0"/>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35837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05489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751407"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47922"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4" name="Espace réservé pour une image  14">
            <a:extLst>
              <a:ext uri="{FF2B5EF4-FFF2-40B4-BE49-F238E27FC236}">
                <a16:creationId xmlns:a16="http://schemas.microsoft.com/office/drawing/2014/main" xmlns="" id="{10ABAA10-5FC2-5899-38A7-DD016CAF6D6F}"/>
              </a:ext>
            </a:extLst>
          </p:cNvPr>
          <p:cNvSpPr>
            <a:spLocks noGrp="1" noChangeAspect="1"/>
          </p:cNvSpPr>
          <p:nvPr>
            <p:ph type="pic" sz="quarter" idx="26"/>
          </p:nvPr>
        </p:nvSpPr>
        <p:spPr>
          <a:xfrm>
            <a:off x="7144439" y="2880000"/>
            <a:ext cx="1620000" cy="1620000"/>
          </a:xfrm>
          <a:prstGeom prst="rect">
            <a:avLst/>
          </a:prstGeom>
          <a:ln>
            <a:noFill/>
          </a:ln>
        </p:spPr>
        <p:txBody>
          <a:bodyPr/>
          <a:lstStyle/>
          <a:p>
            <a:endParaRPr lang="fr-MA" dirty="0"/>
          </a:p>
        </p:txBody>
      </p:sp>
      <p:sp>
        <p:nvSpPr>
          <p:cNvPr id="5" name="Espace réservé du texte 14">
            <a:extLst>
              <a:ext uri="{FF2B5EF4-FFF2-40B4-BE49-F238E27FC236}">
                <a16:creationId xmlns:a16="http://schemas.microsoft.com/office/drawing/2014/main" xmlns="" id="{6D6969BD-245C-42EC-7085-CCC9CAE7B5D6}"/>
              </a:ext>
            </a:extLst>
          </p:cNvPr>
          <p:cNvSpPr>
            <a:spLocks noGrp="1"/>
          </p:cNvSpPr>
          <p:nvPr>
            <p:ph type="body" sz="quarter" idx="27"/>
          </p:nvPr>
        </p:nvSpPr>
        <p:spPr>
          <a:xfrm>
            <a:off x="7144439" y="4680000"/>
            <a:ext cx="1620000" cy="360000"/>
          </a:xfrm>
          <a:prstGeom prst="roundRect">
            <a:avLst/>
          </a:prstGeom>
          <a:ln>
            <a:solidFill>
              <a:srgbClr val="FFFFFF"/>
            </a:solidFill>
          </a:ln>
        </p:spPr>
        <p:txBody>
          <a:bodyPr anchor="ctr"/>
          <a:lstStyle>
            <a:lvl1pPr marL="0" indent="0" algn="ctr">
              <a:buNone/>
              <a:defRPr sz="2000" b="1" cap="none" spc="0">
                <a:ln w="0"/>
                <a:solidFill>
                  <a:srgbClr val="474F71"/>
                </a:solidFill>
                <a:effectLst/>
                <a:latin typeface="Dosis" pitchFamily="2" charset="0"/>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1" name="Espace réservé pour une image  16">
            <a:extLst>
              <a:ext uri="{FF2B5EF4-FFF2-40B4-BE49-F238E27FC236}">
                <a16:creationId xmlns:a16="http://schemas.microsoft.com/office/drawing/2014/main" xmlns="" id="{428E5834-548B-D652-157E-208B38093FFA}"/>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716564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Voc_Act_01_5 Vignt+Tx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4130825"/>
            <a:ext cx="1490261" cy="1490261"/>
          </a:xfrm>
          <a:prstGeom prst="rect">
            <a:avLst/>
          </a:prstGeom>
          <a:ln>
            <a:no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4130825"/>
            <a:ext cx="1490261" cy="1490261"/>
          </a:xfrm>
          <a:prstGeom prst="rect">
            <a:avLst/>
          </a:prstGeom>
          <a:ln>
            <a:no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4130825"/>
            <a:ext cx="1490261" cy="1490261"/>
          </a:xfrm>
          <a:prstGeom prst="rect">
            <a:avLst/>
          </a:prstGeom>
          <a:ln>
            <a:no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4130825"/>
            <a:ext cx="1490261" cy="1490261"/>
          </a:xfrm>
          <a:prstGeom prst="rect">
            <a:avLst/>
          </a:prstGeom>
          <a:ln>
            <a:no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4130825"/>
            <a:ext cx="1490261" cy="1490261"/>
          </a:xfrm>
          <a:prstGeom prst="rect">
            <a:avLst/>
          </a:prstGeom>
          <a:ln>
            <a:noFill/>
          </a:ln>
        </p:spPr>
        <p:txBody>
          <a:bodyPr/>
          <a:lstStyle/>
          <a:p>
            <a:endParaRPr lang="fr-MA"/>
          </a:p>
        </p:txBody>
      </p:sp>
      <p:sp>
        <p:nvSpPr>
          <p:cNvPr id="22" name="Espace réservé pour une image  14">
            <a:extLst>
              <a:ext uri="{FF2B5EF4-FFF2-40B4-BE49-F238E27FC236}">
                <a16:creationId xmlns:a16="http://schemas.microsoft.com/office/drawing/2014/main" xmlns="" id="{5DD469B2-1742-3593-30F8-AFA8678E114B}"/>
              </a:ext>
            </a:extLst>
          </p:cNvPr>
          <p:cNvSpPr>
            <a:spLocks noGrp="1" noChangeAspect="1"/>
          </p:cNvSpPr>
          <p:nvPr>
            <p:ph type="pic" sz="quarter" idx="27"/>
          </p:nvPr>
        </p:nvSpPr>
        <p:spPr>
          <a:xfrm>
            <a:off x="783971" y="1968822"/>
            <a:ext cx="1490261" cy="1490261"/>
          </a:xfrm>
          <a:prstGeom prst="rect">
            <a:avLst/>
          </a:prstGeom>
          <a:ln>
            <a:noFill/>
          </a:ln>
        </p:spPr>
        <p:txBody>
          <a:bodyPr/>
          <a:lstStyle/>
          <a:p>
            <a:endParaRPr lang="fr-MA"/>
          </a:p>
        </p:txBody>
      </p:sp>
      <p:sp>
        <p:nvSpPr>
          <p:cNvPr id="23" name="Espace réservé pour une image  14">
            <a:extLst>
              <a:ext uri="{FF2B5EF4-FFF2-40B4-BE49-F238E27FC236}">
                <a16:creationId xmlns:a16="http://schemas.microsoft.com/office/drawing/2014/main" xmlns="" id="{5E8C8893-4BAB-C174-00E2-B5C9F75F2AF8}"/>
              </a:ext>
            </a:extLst>
          </p:cNvPr>
          <p:cNvSpPr>
            <a:spLocks noGrp="1" noChangeAspect="1"/>
          </p:cNvSpPr>
          <p:nvPr>
            <p:ph type="pic" sz="quarter" idx="28"/>
          </p:nvPr>
        </p:nvSpPr>
        <p:spPr>
          <a:xfrm>
            <a:off x="2772313" y="1968822"/>
            <a:ext cx="1490261" cy="1490261"/>
          </a:xfrm>
          <a:prstGeom prst="rect">
            <a:avLst/>
          </a:prstGeom>
          <a:ln>
            <a:noFill/>
          </a:ln>
        </p:spPr>
        <p:txBody>
          <a:bodyPr/>
          <a:lstStyle/>
          <a:p>
            <a:endParaRPr lang="fr-MA"/>
          </a:p>
        </p:txBody>
      </p:sp>
      <p:sp>
        <p:nvSpPr>
          <p:cNvPr id="24" name="Espace réservé pour une image  14">
            <a:extLst>
              <a:ext uri="{FF2B5EF4-FFF2-40B4-BE49-F238E27FC236}">
                <a16:creationId xmlns:a16="http://schemas.microsoft.com/office/drawing/2014/main" xmlns="" id="{D645F54B-AA02-116F-F89B-EC12C63C0801}"/>
              </a:ext>
            </a:extLst>
          </p:cNvPr>
          <p:cNvSpPr>
            <a:spLocks noGrp="1" noChangeAspect="1"/>
          </p:cNvSpPr>
          <p:nvPr>
            <p:ph type="pic" sz="quarter" idx="29"/>
          </p:nvPr>
        </p:nvSpPr>
        <p:spPr>
          <a:xfrm>
            <a:off x="4760655" y="1968822"/>
            <a:ext cx="1490261" cy="1490261"/>
          </a:xfrm>
          <a:prstGeom prst="rect">
            <a:avLst/>
          </a:prstGeom>
          <a:ln>
            <a:noFill/>
          </a:ln>
        </p:spPr>
        <p:txBody>
          <a:bodyPr/>
          <a:lstStyle/>
          <a:p>
            <a:endParaRPr lang="fr-MA"/>
          </a:p>
        </p:txBody>
      </p:sp>
      <p:sp>
        <p:nvSpPr>
          <p:cNvPr id="25" name="Espace réservé pour une image  14">
            <a:extLst>
              <a:ext uri="{FF2B5EF4-FFF2-40B4-BE49-F238E27FC236}">
                <a16:creationId xmlns:a16="http://schemas.microsoft.com/office/drawing/2014/main" xmlns="" id="{95370809-AC25-054A-CEB5-D5820CBFF7CA}"/>
              </a:ext>
            </a:extLst>
          </p:cNvPr>
          <p:cNvSpPr>
            <a:spLocks noGrp="1" noChangeAspect="1"/>
          </p:cNvSpPr>
          <p:nvPr>
            <p:ph type="pic" sz="quarter" idx="30"/>
          </p:nvPr>
        </p:nvSpPr>
        <p:spPr>
          <a:xfrm>
            <a:off x="6748998" y="1968822"/>
            <a:ext cx="1490261" cy="1490261"/>
          </a:xfrm>
          <a:prstGeom prst="rect">
            <a:avLst/>
          </a:prstGeom>
          <a:ln>
            <a:noFill/>
          </a:ln>
        </p:spPr>
        <p:txBody>
          <a:bodyPr/>
          <a:lstStyle/>
          <a:p>
            <a:endParaRPr lang="fr-MA" dirty="0"/>
          </a:p>
        </p:txBody>
      </p:sp>
      <p:sp>
        <p:nvSpPr>
          <p:cNvPr id="5" name="Espace réservé pour une image  16">
            <a:extLst>
              <a:ext uri="{FF2B5EF4-FFF2-40B4-BE49-F238E27FC236}">
                <a16:creationId xmlns:a16="http://schemas.microsoft.com/office/drawing/2014/main" xmlns="" id="{7C368835-6DB2-85F0-55FD-9214C135766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557132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684645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BA47785B-A52E-2415-0533-AAF45306253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1949653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1EA51F4-23A9-D1C1-61DC-1D22FA1DCC4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317982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5" name="Espace réservé du contenu 6">
            <a:extLst>
              <a:ext uri="{FF2B5EF4-FFF2-40B4-BE49-F238E27FC236}">
                <a16:creationId xmlns:a16="http://schemas.microsoft.com/office/drawing/2014/main" xmlns="" id="{741E3894-6253-5996-3C44-0D88AD928528}"/>
              </a:ext>
            </a:extLst>
          </p:cNvPr>
          <p:cNvSpPr>
            <a:spLocks noGrp="1" noChangeAspect="1"/>
          </p:cNvSpPr>
          <p:nvPr>
            <p:ph sz="quarter" idx="13"/>
          </p:nvPr>
        </p:nvSpPr>
        <p:spPr>
          <a:xfrm>
            <a:off x="754184" y="2126456"/>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5" name="Espace réservé pour une image  4">
            <a:extLst>
              <a:ext uri="{FF2B5EF4-FFF2-40B4-BE49-F238E27FC236}">
                <a16:creationId xmlns:a16="http://schemas.microsoft.com/office/drawing/2014/main" xmlns="" id="{5D718CC0-0BDB-9947-CCFF-FF1A546B9852}"/>
              </a:ext>
            </a:extLst>
          </p:cNvPr>
          <p:cNvSpPr>
            <a:spLocks noGrp="1"/>
          </p:cNvSpPr>
          <p:nvPr>
            <p:ph type="pic" sz="quarter" idx="15"/>
          </p:nvPr>
        </p:nvSpPr>
        <p:spPr>
          <a:xfrm>
            <a:off x="3568823" y="2126456"/>
            <a:ext cx="4758431" cy="4140064"/>
          </a:xfrm>
          <a:prstGeom prst="rect">
            <a:avLst/>
          </a:prstGeom>
        </p:spPr>
        <p:txBody>
          <a:bodyPr/>
          <a:lstStyle/>
          <a:p>
            <a:endParaRPr lang="fr-MA"/>
          </a:p>
        </p:txBody>
      </p:sp>
      <p:sp>
        <p:nvSpPr>
          <p:cNvPr id="4" name="Espace réservé pour une image  16">
            <a:extLst>
              <a:ext uri="{FF2B5EF4-FFF2-40B4-BE49-F238E27FC236}">
                <a16:creationId xmlns:a16="http://schemas.microsoft.com/office/drawing/2014/main" xmlns="" id="{4CAC8A52-8834-EAD6-DDBF-B1ECE991E41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299270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Voc_Act_01_Vi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1" name="Espace réservé de l'élément multimédia 10">
            <a:extLst>
              <a:ext uri="{FF2B5EF4-FFF2-40B4-BE49-F238E27FC236}">
                <a16:creationId xmlns:a16="http://schemas.microsoft.com/office/drawing/2014/main" xmlns="" id="{4345ECB7-0BD1-2615-17F4-F7F83AB072E4}"/>
              </a:ext>
            </a:extLst>
          </p:cNvPr>
          <p:cNvSpPr>
            <a:spLocks noGrp="1"/>
          </p:cNvSpPr>
          <p:nvPr>
            <p:ph type="media" sz="quarter" idx="13"/>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7C1B7982-2B02-A943-BB32-6FBF8BFA1F27}"/>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383604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1872000" y="2160000"/>
            <a:ext cx="5400000" cy="360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3DB50C6C-2F4F-9634-9BF6-3A80775E298C}"/>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044410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Disposition personnalisée">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08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C17B4DBB-B7C0-9F57-196F-945366228CED}"/>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9916668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
        <p:nvSpPr>
          <p:cNvPr id="3" name="Espace réservé pour une image  16">
            <a:extLst>
              <a:ext uri="{FF2B5EF4-FFF2-40B4-BE49-F238E27FC236}">
                <a16:creationId xmlns:a16="http://schemas.microsoft.com/office/drawing/2014/main" xmlns="" id="{6BF5EC8E-33C0-8CD1-4178-A27468FE217B}"/>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991855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2_Voc_Act_01_Large Vidé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38F6B11C-5CE6-0B37-8FF6-E129E4202DD8}"/>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2301190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2_Voc_Act_01__Lib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solidFill>
                  <a:srgbClr val="A6A6A6"/>
                </a:solidFill>
              </a:defRPr>
            </a:lvl1pPr>
          </a:lstStyle>
          <a:p>
            <a:r>
              <a:rPr lang="fr-FR" dirty="0"/>
              <a:t>Modifiez le style du titre</a:t>
            </a:r>
            <a:endParaRPr lang="fr-MA" dirty="0"/>
          </a:p>
        </p:txBody>
      </p:sp>
      <p:sp>
        <p:nvSpPr>
          <p:cNvPr id="4" name="Espace réservé pour une image  16">
            <a:extLst>
              <a:ext uri="{FF2B5EF4-FFF2-40B4-BE49-F238E27FC236}">
                <a16:creationId xmlns:a16="http://schemas.microsoft.com/office/drawing/2014/main" xmlns="" id="{FC887722-64B0-EEAB-57C5-92E07EE50136}"/>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1723707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Voc_Act_01_Im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5">
            <a:extLst>
              <a:ext uri="{FF2B5EF4-FFF2-40B4-BE49-F238E27FC236}">
                <a16:creationId xmlns:a16="http://schemas.microsoft.com/office/drawing/2014/main" xmlns="" id="{7BFA75F2-F59E-52B7-C96F-CB0C3E62B4FC}"/>
              </a:ext>
            </a:extLst>
          </p:cNvPr>
          <p:cNvSpPr>
            <a:spLocks noGrp="1"/>
          </p:cNvSpPr>
          <p:nvPr>
            <p:ph type="pic" sz="quarter" idx="14"/>
          </p:nvPr>
        </p:nvSpPr>
        <p:spPr>
          <a:xfrm>
            <a:off x="2448338" y="1584000"/>
            <a:ext cx="4247323" cy="4810539"/>
          </a:xfrm>
          <a:prstGeom prst="rect">
            <a:avLst/>
          </a:prstGeom>
        </p:spPr>
        <p:txBody>
          <a:bodyPr/>
          <a:lstStyle/>
          <a:p>
            <a:endParaRPr lang="fr-MA"/>
          </a:p>
        </p:txBody>
      </p:sp>
      <p:sp>
        <p:nvSpPr>
          <p:cNvPr id="3" name="Espace réservé pour une image  16">
            <a:extLst>
              <a:ext uri="{FF2B5EF4-FFF2-40B4-BE49-F238E27FC236}">
                <a16:creationId xmlns:a16="http://schemas.microsoft.com/office/drawing/2014/main" xmlns="" id="{CD986620-A5D8-CA68-DFDC-766D68D43BC2}"/>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Tree>
    <p:extLst>
      <p:ext uri="{BB962C8B-B14F-4D97-AF65-F5344CB8AC3E}">
        <p14:creationId xmlns:p14="http://schemas.microsoft.com/office/powerpoint/2010/main" val="3116638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895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695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3331441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321B963-E189-BD8E-3E56-449FCAC984D9}"/>
              </a:ext>
            </a:extLst>
          </p:cNvPr>
          <p:cNvSpPr>
            <a:spLocks noGrp="1"/>
          </p:cNvSpPr>
          <p:nvPr>
            <p:ph type="title"/>
          </p:nvPr>
        </p:nvSpPr>
        <p:spPr/>
        <p:txBody>
          <a:bodyPr/>
          <a:lstStyle/>
          <a:p>
            <a:r>
              <a:rPr lang="fr-FR"/>
              <a:t>Modifiez le style du titre</a:t>
            </a:r>
            <a:endParaRPr lang="fr-MA"/>
          </a:p>
        </p:txBody>
      </p:sp>
      <p:sp>
        <p:nvSpPr>
          <p:cNvPr id="4" name="Espace réservé de l'élément multimédia 3">
            <a:extLst>
              <a:ext uri="{FF2B5EF4-FFF2-40B4-BE49-F238E27FC236}">
                <a16:creationId xmlns:a16="http://schemas.microsoft.com/office/drawing/2014/main" xmlns="" id="{E091C94E-1B65-3089-5F06-AAE4424DF093}"/>
              </a:ext>
            </a:extLst>
          </p:cNvPr>
          <p:cNvSpPr>
            <a:spLocks noGrp="1"/>
          </p:cNvSpPr>
          <p:nvPr>
            <p:ph type="media" sz="quarter" idx="10"/>
          </p:nvPr>
        </p:nvSpPr>
        <p:spPr>
          <a:xfrm>
            <a:off x="792000" y="2160000"/>
            <a:ext cx="7560000" cy="3960000"/>
          </a:xfrm>
          <a:prstGeom prst="rect">
            <a:avLst/>
          </a:prstGeom>
        </p:spPr>
        <p:txBody>
          <a:bodyPr/>
          <a:lstStyle/>
          <a:p>
            <a:endParaRPr lang="fr-MA"/>
          </a:p>
        </p:txBody>
      </p:sp>
      <p:sp>
        <p:nvSpPr>
          <p:cNvPr id="5" name="Espace réservé pour une image  16">
            <a:extLst>
              <a:ext uri="{FF2B5EF4-FFF2-40B4-BE49-F238E27FC236}">
                <a16:creationId xmlns:a16="http://schemas.microsoft.com/office/drawing/2014/main" xmlns="" id="{9D88DA51-CD47-1659-DA9A-C5557C8DB3D1}"/>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77222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dirty="0"/>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94147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177232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51693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276888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5" name="Espace réservé du texte 4">
            <a:extLst>
              <a:ext uri="{FF2B5EF4-FFF2-40B4-BE49-F238E27FC236}">
                <a16:creationId xmlns:a16="http://schemas.microsoft.com/office/drawing/2014/main" xmlns="" id="{C4D61BF3-63D6-6113-434D-E22D0F0F1D3F}"/>
              </a:ext>
            </a:extLst>
          </p:cNvPr>
          <p:cNvSpPr>
            <a:spLocks noGrp="1"/>
          </p:cNvSpPr>
          <p:nvPr>
            <p:ph type="body" sz="quarter" idx="18"/>
          </p:nvPr>
        </p:nvSpPr>
        <p:spPr>
          <a:xfrm>
            <a:off x="4731056" y="3792776"/>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Tree>
    <p:extLst>
      <p:ext uri="{BB962C8B-B14F-4D97-AF65-F5344CB8AC3E}">
        <p14:creationId xmlns:p14="http://schemas.microsoft.com/office/powerpoint/2010/main" val="2295592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360517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063959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895286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167789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re et contenu">
    <p:bg>
      <p:bgPr>
        <a:blipFill dpi="0" rotWithShape="1">
          <a:blip r:embed="rId2">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1180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2869987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93919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090947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1046128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042240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47798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99811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463264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976166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059753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73570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05271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8211438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829934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3916054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811652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74566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91416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1546374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223241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7393405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560300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5345933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19896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319730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469914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607011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13/01/2026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996155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13/01/2026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4084630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1D6682A-35AE-4A6A-AAB0-C328489F45FD}" type="datetimeFigureOut">
              <a:rPr lang="fr-MA" smtClean="0"/>
              <a:t>13/01/2026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9809282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1D6682A-35AE-4A6A-AAB0-C328489F45FD}" type="datetimeFigureOut">
              <a:rPr lang="fr-MA" smtClean="0"/>
              <a:t>13/01/2026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3256307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1D6682A-35AE-4A6A-AAB0-C328489F45FD}" type="datetimeFigureOut">
              <a:rPr lang="fr-MA" smtClean="0"/>
              <a:t>13/01/2026</a:t>
            </a:fld>
            <a:endParaRPr lang="fr-MA"/>
          </a:p>
        </p:txBody>
      </p:sp>
      <p:sp>
        <p:nvSpPr>
          <p:cNvPr id="8" name="Footer Placeholder 7"/>
          <p:cNvSpPr>
            <a:spLocks noGrp="1"/>
          </p:cNvSpPr>
          <p:nvPr>
            <p:ph type="ftr" sz="quarter" idx="11"/>
          </p:nvPr>
        </p:nvSpPr>
        <p:spPr/>
        <p:txBody>
          <a:bodyPr/>
          <a:lstStyle/>
          <a:p>
            <a:endParaRPr lang="fr-MA"/>
          </a:p>
        </p:txBody>
      </p:sp>
      <p:sp>
        <p:nvSpPr>
          <p:cNvPr id="9" name="Slide Number Placeholder 8"/>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5295798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1D6682A-35AE-4A6A-AAB0-C328489F45FD}" type="datetimeFigureOut">
              <a:rPr lang="fr-MA" smtClean="0"/>
              <a:t>13/01/2026</a:t>
            </a:fld>
            <a:endParaRPr lang="fr-MA"/>
          </a:p>
        </p:txBody>
      </p:sp>
      <p:sp>
        <p:nvSpPr>
          <p:cNvPr id="4" name="Footer Placeholder 3"/>
          <p:cNvSpPr>
            <a:spLocks noGrp="1"/>
          </p:cNvSpPr>
          <p:nvPr>
            <p:ph type="ftr" sz="quarter" idx="11"/>
          </p:nvPr>
        </p:nvSpPr>
        <p:spPr/>
        <p:txBody>
          <a:bodyPr/>
          <a:lstStyle/>
          <a:p>
            <a:endParaRPr lang="fr-MA"/>
          </a:p>
        </p:txBody>
      </p:sp>
      <p:sp>
        <p:nvSpPr>
          <p:cNvPr id="5" name="Slide Number Placeholder 4"/>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8862953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6682A-35AE-4A6A-AAB0-C328489F45FD}" type="datetimeFigureOut">
              <a:rPr lang="fr-MA" smtClean="0"/>
              <a:t>13/01/2026</a:t>
            </a:fld>
            <a:endParaRPr lang="fr-MA"/>
          </a:p>
        </p:txBody>
      </p:sp>
      <p:sp>
        <p:nvSpPr>
          <p:cNvPr id="3" name="Footer Placeholder 2"/>
          <p:cNvSpPr>
            <a:spLocks noGrp="1"/>
          </p:cNvSpPr>
          <p:nvPr>
            <p:ph type="ftr" sz="quarter" idx="11"/>
          </p:nvPr>
        </p:nvSpPr>
        <p:spPr/>
        <p:txBody>
          <a:bodyPr/>
          <a:lstStyle/>
          <a:p>
            <a:endParaRPr lang="fr-MA"/>
          </a:p>
        </p:txBody>
      </p:sp>
      <p:sp>
        <p:nvSpPr>
          <p:cNvPr id="4" name="Slide Number Placeholder 3"/>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43406496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13/01/2026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9929899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1D6682A-35AE-4A6A-AAB0-C328489F45FD}" type="datetimeFigureOut">
              <a:rPr lang="fr-MA" smtClean="0"/>
              <a:t>13/01/2026</a:t>
            </a:fld>
            <a:endParaRPr lang="fr-MA"/>
          </a:p>
        </p:txBody>
      </p:sp>
      <p:sp>
        <p:nvSpPr>
          <p:cNvPr id="6" name="Footer Placeholder 5"/>
          <p:cNvSpPr>
            <a:spLocks noGrp="1"/>
          </p:cNvSpPr>
          <p:nvPr>
            <p:ph type="ftr" sz="quarter" idx="11"/>
          </p:nvPr>
        </p:nvSpPr>
        <p:spPr/>
        <p:txBody>
          <a:bodyPr/>
          <a:lstStyle/>
          <a:p>
            <a:endParaRPr lang="fr-MA"/>
          </a:p>
        </p:txBody>
      </p:sp>
      <p:sp>
        <p:nvSpPr>
          <p:cNvPr id="7" name="Slide Number Placeholder 6"/>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2260766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882914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13/01/2026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34524737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1D6682A-35AE-4A6A-AAB0-C328489F45FD}" type="datetimeFigureOut">
              <a:rPr lang="fr-MA" smtClean="0"/>
              <a:t>13/01/2026</a:t>
            </a:fld>
            <a:endParaRPr lang="fr-MA"/>
          </a:p>
        </p:txBody>
      </p:sp>
      <p:sp>
        <p:nvSpPr>
          <p:cNvPr id="5" name="Footer Placeholder 4"/>
          <p:cNvSpPr>
            <a:spLocks noGrp="1"/>
          </p:cNvSpPr>
          <p:nvPr>
            <p:ph type="ftr" sz="quarter" idx="11"/>
          </p:nvPr>
        </p:nvSpPr>
        <p:spPr/>
        <p:txBody>
          <a:bodyPr/>
          <a:lstStyle/>
          <a:p>
            <a:endParaRPr lang="fr-MA"/>
          </a:p>
        </p:txBody>
      </p:sp>
      <p:sp>
        <p:nvSpPr>
          <p:cNvPr id="6" name="Slide Number Placeholder 5"/>
          <p:cNvSpPr>
            <a:spLocks noGrp="1"/>
          </p:cNvSpPr>
          <p:nvPr>
            <p:ph type="sldNum" sz="quarter" idx="12"/>
          </p:nvPr>
        </p:nvSpPr>
        <p:spPr/>
        <p:txBody>
          <a:bodyPr/>
          <a:lstStyle/>
          <a:p>
            <a:fld id="{9CB627AA-AD07-41B9-863B-7EBB9BA48A27}" type="slidenum">
              <a:rPr lang="fr-MA" smtClean="0"/>
              <a:t>‹N°›</a:t>
            </a:fld>
            <a:endParaRPr lang="fr-MA"/>
          </a:p>
        </p:txBody>
      </p:sp>
    </p:spTree>
    <p:extLst>
      <p:ext uri="{BB962C8B-B14F-4D97-AF65-F5344CB8AC3E}">
        <p14:creationId xmlns:p14="http://schemas.microsoft.com/office/powerpoint/2010/main" val="12454680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E9371ADD-26AE-A577-29B9-449852C9B6D3}"/>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3048434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0F2A5A2-07B7-D4DA-50E5-C4F55CED749B}"/>
              </a:ext>
            </a:extLst>
          </p:cNvPr>
          <p:cNvSpPr>
            <a:spLocks noGrp="1"/>
          </p:cNvSpPr>
          <p:nvPr>
            <p:ph type="title"/>
          </p:nvPr>
        </p:nvSpPr>
        <p:spPr>
          <a:xfrm>
            <a:off x="628650" y="972000"/>
            <a:ext cx="7886700" cy="720000"/>
          </a:xfrm>
          <a:prstGeom prst="rect">
            <a:avLst/>
          </a:prstGeom>
        </p:spPr>
        <p:txBody>
          <a:bodyPr anchor="ctr"/>
          <a:lstStyle>
            <a:lvl1pPr algn="ctr">
              <a:defRPr lang="fr-MA" sz="3600"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
        <p:nvSpPr>
          <p:cNvPr id="3" name="Rectangle : coins arrondis 2">
            <a:extLst>
              <a:ext uri="{FF2B5EF4-FFF2-40B4-BE49-F238E27FC236}">
                <a16:creationId xmlns:a16="http://schemas.microsoft.com/office/drawing/2014/main" xmlns="" id="{9F1E9647-C23F-0AB7-101C-32D0969E9F60}"/>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DD7159A8-5CAC-1F2F-AA5A-44097860B98F}"/>
              </a:ext>
            </a:extLst>
          </p:cNvPr>
          <p:cNvSpPr/>
          <p:nvPr userDrawn="1"/>
        </p:nvSpPr>
        <p:spPr>
          <a:xfrm>
            <a:off x="4951350"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5" name="Rectangle : coins arrondis 4">
            <a:extLst>
              <a:ext uri="{FF2B5EF4-FFF2-40B4-BE49-F238E27FC236}">
                <a16:creationId xmlns:a16="http://schemas.microsoft.com/office/drawing/2014/main" xmlns="" id="{C29B8546-2300-CF26-DE2E-38073503AB14}"/>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6" name="Organigramme : Terminateur 5">
            <a:extLst>
              <a:ext uri="{FF2B5EF4-FFF2-40B4-BE49-F238E27FC236}">
                <a16:creationId xmlns:a16="http://schemas.microsoft.com/office/drawing/2014/main" xmlns="" id="{9F63B16B-0D64-E4B7-A02B-5B9E10FD9E1A}"/>
              </a:ext>
            </a:extLst>
          </p:cNvPr>
          <p:cNvSpPr/>
          <p:nvPr userDrawn="1"/>
        </p:nvSpPr>
        <p:spPr>
          <a:xfrm>
            <a:off x="844649" y="5023288"/>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7" name="Rectangle : coins arrondis 6">
            <a:extLst>
              <a:ext uri="{FF2B5EF4-FFF2-40B4-BE49-F238E27FC236}">
                <a16:creationId xmlns:a16="http://schemas.microsoft.com/office/drawing/2014/main" xmlns="" id="{076ABA10-32B5-B604-0B98-F854920B1C35}"/>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8D09FAA9-8B01-B85B-6AD2-AA1306C99B4F}"/>
              </a:ext>
            </a:extLst>
          </p:cNvPr>
          <p:cNvSpPr/>
          <p:nvPr userDrawn="1"/>
        </p:nvSpPr>
        <p:spPr>
          <a:xfrm>
            <a:off x="4951350"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9" name="Rectangle : coins arrondis 8">
            <a:extLst>
              <a:ext uri="{FF2B5EF4-FFF2-40B4-BE49-F238E27FC236}">
                <a16:creationId xmlns:a16="http://schemas.microsoft.com/office/drawing/2014/main" xmlns="" id="{43917791-49A0-A179-89BD-9B276594FD5C}"/>
              </a:ext>
            </a:extLst>
          </p:cNvPr>
          <p:cNvSpPr/>
          <p:nvPr userDrawn="1"/>
        </p:nvSpPr>
        <p:spPr>
          <a:xfrm>
            <a:off x="628649"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0" name="Organigramme : Terminateur 9">
            <a:extLst>
              <a:ext uri="{FF2B5EF4-FFF2-40B4-BE49-F238E27FC236}">
                <a16:creationId xmlns:a16="http://schemas.microsoft.com/office/drawing/2014/main" xmlns="" id="{F9D3FD68-51AA-4AAC-DA0F-FC1598DFD10B}"/>
              </a:ext>
            </a:extLst>
          </p:cNvPr>
          <p:cNvSpPr/>
          <p:nvPr userDrawn="1"/>
        </p:nvSpPr>
        <p:spPr>
          <a:xfrm>
            <a:off x="844649" y="3482113"/>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1" name="Rectangle : coins arrondis 10">
            <a:extLst>
              <a:ext uri="{FF2B5EF4-FFF2-40B4-BE49-F238E27FC236}">
                <a16:creationId xmlns:a16="http://schemas.microsoft.com/office/drawing/2014/main" xmlns="" id="{CC537851-8C6F-4D1B-3353-B99C763FE6F0}"/>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2" name="Organigramme : Terminateur 11">
            <a:extLst>
              <a:ext uri="{FF2B5EF4-FFF2-40B4-BE49-F238E27FC236}">
                <a16:creationId xmlns:a16="http://schemas.microsoft.com/office/drawing/2014/main" xmlns="" id="{E95BC511-E9AF-223A-8E8C-7786DA7A9B1E}"/>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15" name="Espace réservé du texte 5">
            <a:extLst>
              <a:ext uri="{FF2B5EF4-FFF2-40B4-BE49-F238E27FC236}">
                <a16:creationId xmlns:a16="http://schemas.microsoft.com/office/drawing/2014/main" xmlns="" id="{D174E1EA-100E-B3C4-9105-A0B081A78EFB}"/>
              </a:ext>
            </a:extLst>
          </p:cNvPr>
          <p:cNvSpPr txBox="1">
            <a:spLocks/>
          </p:cNvSpPr>
          <p:nvPr userDrawn="1"/>
        </p:nvSpPr>
        <p:spPr>
          <a:xfrm>
            <a:off x="808649" y="5477988"/>
            <a:ext cx="3420000" cy="792000"/>
          </a:xfrm>
          <a:prstGeom prst="roundRect">
            <a:avLst/>
          </a:prstGeom>
          <a:solidFill>
            <a:schemeClr val="bg2"/>
          </a:solidFill>
        </p:spPr>
        <p:txBody>
          <a:bodyPr anchor="ctr"/>
          <a:lstStyle>
            <a:defPPr>
              <a:defRPr lang="fr-FR"/>
            </a:defPPr>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Arial" panose="020B0604020202020204" pitchFamily="34" charset="0"/>
              <a:buChar char="•"/>
              <a:defRPr sz="1100">
                <a:solidFill>
                  <a:srgbClr val="757575"/>
                </a:solidFill>
                <a:latin typeface="Dosis SemiBold" pitchFamily="2" charset="0"/>
              </a:defRPr>
            </a:lvl2pPr>
            <a:lvl3pPr marL="1143000" indent="-228600">
              <a:lnSpc>
                <a:spcPct val="90000"/>
              </a:lnSpc>
              <a:spcBef>
                <a:spcPts val="500"/>
              </a:spcBef>
              <a:buFont typeface="Arial" panose="020B0604020202020204" pitchFamily="34" charset="0"/>
              <a:buChar char="•"/>
              <a:defRPr sz="1100">
                <a:solidFill>
                  <a:srgbClr val="474F71"/>
                </a:solidFill>
                <a:latin typeface="Dosis SemiBold" pitchFamily="2" charset="0"/>
              </a:defRPr>
            </a:lvl3pPr>
            <a:lvl4pPr marL="16002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4pPr>
            <a:lvl5pPr marL="2057400" indent="-228600">
              <a:lnSpc>
                <a:spcPct val="90000"/>
              </a:lnSpc>
              <a:spcBef>
                <a:spcPts val="500"/>
              </a:spcBef>
              <a:buFont typeface="Arial" panose="020B0604020202020204" pitchFamily="34" charset="0"/>
              <a:buChar char="•"/>
              <a:defRPr sz="1050">
                <a:solidFill>
                  <a:srgbClr val="474F71"/>
                </a:solidFill>
                <a:latin typeface="Dosis SemiBold" pitchFamily="2"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MA" dirty="0"/>
              <a:t>Révision</a:t>
            </a:r>
          </a:p>
          <a:p>
            <a:r>
              <a:rPr lang="fr-MA" dirty="0"/>
              <a:t>Lecture offerte</a:t>
            </a:r>
          </a:p>
        </p:txBody>
      </p:sp>
      <p:grpSp>
        <p:nvGrpSpPr>
          <p:cNvPr id="18" name="Groupe 17">
            <a:extLst>
              <a:ext uri="{FF2B5EF4-FFF2-40B4-BE49-F238E27FC236}">
                <a16:creationId xmlns:a16="http://schemas.microsoft.com/office/drawing/2014/main" xmlns="" id="{8C5080DA-EEE4-B0DB-4320-B6333D61EC3F}"/>
              </a:ext>
            </a:extLst>
          </p:cNvPr>
          <p:cNvGrpSpPr/>
          <p:nvPr userDrawn="1"/>
        </p:nvGrpSpPr>
        <p:grpSpPr>
          <a:xfrm>
            <a:off x="648000" y="1944000"/>
            <a:ext cx="3780000" cy="1332000"/>
            <a:chOff x="648000" y="1944000"/>
            <a:chExt cx="3780000" cy="1332000"/>
          </a:xfrm>
        </p:grpSpPr>
        <p:sp>
          <p:nvSpPr>
            <p:cNvPr id="19" name="Rectangle : coins arrondis 18">
              <a:extLst>
                <a:ext uri="{FF2B5EF4-FFF2-40B4-BE49-F238E27FC236}">
                  <a16:creationId xmlns:a16="http://schemas.microsoft.com/office/drawing/2014/main" xmlns="" id="{FF956EF7-1C04-B75A-99DB-1610B0777584}"/>
                </a:ext>
              </a:extLst>
            </p:cNvPr>
            <p:cNvSpPr/>
            <p:nvPr/>
          </p:nvSpPr>
          <p:spPr>
            <a:xfrm>
              <a:off x="648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0" name="Organigramme : Terminateur 19">
              <a:extLst>
                <a:ext uri="{FF2B5EF4-FFF2-40B4-BE49-F238E27FC236}">
                  <a16:creationId xmlns:a16="http://schemas.microsoft.com/office/drawing/2014/main" xmlns="" id="{E1429BD4-3BA4-BBFA-4BEF-AD11475F7BBB}"/>
                </a:ext>
              </a:extLst>
            </p:cNvPr>
            <p:cNvSpPr/>
            <p:nvPr/>
          </p:nvSpPr>
          <p:spPr>
            <a:xfrm>
              <a:off x="864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1</a:t>
              </a:r>
            </a:p>
          </p:txBody>
        </p:sp>
      </p:grpSp>
      <p:sp>
        <p:nvSpPr>
          <p:cNvPr id="26" name="Espace réservé du texte 25">
            <a:extLst>
              <a:ext uri="{FF2B5EF4-FFF2-40B4-BE49-F238E27FC236}">
                <a16:creationId xmlns:a16="http://schemas.microsoft.com/office/drawing/2014/main" xmlns="" id="{5309429C-1039-2C54-E46D-AB6F245EAE64}"/>
              </a:ext>
            </a:extLst>
          </p:cNvPr>
          <p:cNvSpPr>
            <a:spLocks noGrp="1"/>
          </p:cNvSpPr>
          <p:nvPr>
            <p:ph type="body" sz="quarter" idx="10"/>
          </p:nvPr>
        </p:nvSpPr>
        <p:spPr>
          <a:xfrm>
            <a:off x="800611"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7" name="Espace réservé du texte 25">
            <a:extLst>
              <a:ext uri="{FF2B5EF4-FFF2-40B4-BE49-F238E27FC236}">
                <a16:creationId xmlns:a16="http://schemas.microsoft.com/office/drawing/2014/main" xmlns="" id="{804D03EF-3A2B-E15D-3E5B-9B72509A83C0}"/>
              </a:ext>
            </a:extLst>
          </p:cNvPr>
          <p:cNvSpPr>
            <a:spLocks noGrp="1"/>
          </p:cNvSpPr>
          <p:nvPr>
            <p:ph type="body" sz="quarter" idx="11"/>
          </p:nvPr>
        </p:nvSpPr>
        <p:spPr>
          <a:xfrm>
            <a:off x="4909142" y="2395288"/>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8" name="Espace réservé du texte 25">
            <a:extLst>
              <a:ext uri="{FF2B5EF4-FFF2-40B4-BE49-F238E27FC236}">
                <a16:creationId xmlns:a16="http://schemas.microsoft.com/office/drawing/2014/main" xmlns="" id="{37C3B835-3703-D664-EDC0-55915565194A}"/>
              </a:ext>
            </a:extLst>
          </p:cNvPr>
          <p:cNvSpPr>
            <a:spLocks noGrp="1"/>
          </p:cNvSpPr>
          <p:nvPr>
            <p:ph type="body" sz="quarter" idx="12"/>
          </p:nvPr>
        </p:nvSpPr>
        <p:spPr>
          <a:xfrm>
            <a:off x="800611"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29" name="Espace réservé du texte 25">
            <a:extLst>
              <a:ext uri="{FF2B5EF4-FFF2-40B4-BE49-F238E27FC236}">
                <a16:creationId xmlns:a16="http://schemas.microsoft.com/office/drawing/2014/main" xmlns="" id="{17275B2B-E189-AEF4-7C55-C06676186A1E}"/>
              </a:ext>
            </a:extLst>
          </p:cNvPr>
          <p:cNvSpPr>
            <a:spLocks noGrp="1"/>
          </p:cNvSpPr>
          <p:nvPr>
            <p:ph type="body" sz="quarter" idx="13"/>
          </p:nvPr>
        </p:nvSpPr>
        <p:spPr>
          <a:xfrm>
            <a:off x="4909142" y="3936813"/>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0" name="Espace réservé du texte 25">
            <a:extLst>
              <a:ext uri="{FF2B5EF4-FFF2-40B4-BE49-F238E27FC236}">
                <a16:creationId xmlns:a16="http://schemas.microsoft.com/office/drawing/2014/main" xmlns="" id="{35F22259-A426-1C6B-4A60-50940908B166}"/>
              </a:ext>
            </a:extLst>
          </p:cNvPr>
          <p:cNvSpPr>
            <a:spLocks noGrp="1"/>
          </p:cNvSpPr>
          <p:nvPr>
            <p:ph type="body" sz="quarter" idx="14"/>
          </p:nvPr>
        </p:nvSpPr>
        <p:spPr>
          <a:xfrm>
            <a:off x="800611"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
        <p:nvSpPr>
          <p:cNvPr id="31" name="Espace réservé du texte 25">
            <a:extLst>
              <a:ext uri="{FF2B5EF4-FFF2-40B4-BE49-F238E27FC236}">
                <a16:creationId xmlns:a16="http://schemas.microsoft.com/office/drawing/2014/main" xmlns="" id="{B9583407-B6F3-0B8E-9991-D458D8A7CB23}"/>
              </a:ext>
            </a:extLst>
          </p:cNvPr>
          <p:cNvSpPr>
            <a:spLocks noGrp="1"/>
          </p:cNvSpPr>
          <p:nvPr>
            <p:ph type="body" sz="quarter" idx="15"/>
          </p:nvPr>
        </p:nvSpPr>
        <p:spPr>
          <a:xfrm>
            <a:off x="4909142" y="5474576"/>
            <a:ext cx="3420000" cy="792000"/>
          </a:xfrm>
          <a:prstGeom prst="roundRect">
            <a:avLst/>
          </a:prstGeom>
          <a:solidFill>
            <a:schemeClr val="bg2"/>
          </a:solidFill>
        </p:spPr>
        <p:txBody>
          <a:bodyPr anchor="ctr"/>
          <a:lstStyle>
            <a:lvl1pPr>
              <a:defRPr lang="fr-FR" sz="1200" smtClean="0">
                <a:solidFill>
                  <a:srgbClr val="757575"/>
                </a:solidFill>
                <a:latin typeface="Dosis SemiBold" pitchFamily="2" charset="0"/>
              </a:defRPr>
            </a:lvl1pPr>
            <a:lvl2pPr marL="457200" indent="0">
              <a:buNone/>
              <a:defRPr lang="fr-FR" sz="1100" smtClean="0">
                <a:solidFill>
                  <a:srgbClr val="757575"/>
                </a:solidFill>
                <a:latin typeface="Dosis SemiBold" pitchFamily="2" charset="0"/>
              </a:defRPr>
            </a:lvl2pPr>
            <a:lvl3pPr>
              <a:defRPr lang="fr-FR" sz="1100" smtClean="0">
                <a:solidFill>
                  <a:srgbClr val="474F71"/>
                </a:solidFill>
                <a:latin typeface="Dosis SemiBold" pitchFamily="2" charset="0"/>
              </a:defRPr>
            </a:lvl3pPr>
            <a:lvl4pPr>
              <a:defRPr lang="fr-FR" sz="1050" smtClean="0">
                <a:solidFill>
                  <a:srgbClr val="474F71"/>
                </a:solidFill>
                <a:latin typeface="Dosis SemiBold" pitchFamily="2" charset="0"/>
              </a:defRPr>
            </a:lvl4pPr>
            <a:lvl5pPr>
              <a:defRPr lang="fr-MA" sz="1050">
                <a:solidFill>
                  <a:srgbClr val="474F71"/>
                </a:solidFill>
                <a:latin typeface="Dosis SemiBold" pitchFamily="2" charset="0"/>
              </a:defRPr>
            </a:lvl5pPr>
          </a:lstStyle>
          <a:p>
            <a:pPr marL="266700" lvl="0" indent="-266700">
              <a:lnSpc>
                <a:spcPct val="100000"/>
              </a:lnSpc>
              <a:spcBef>
                <a:spcPts val="300"/>
              </a:spcBef>
              <a:buFont typeface="Wingdings" panose="05000000000000000000" pitchFamily="2" charset="2"/>
              <a:buChar char="m"/>
            </a:pPr>
            <a:r>
              <a:rPr lang="fr-FR" dirty="0"/>
              <a:t>Cliquez pour modifier les styles du texte du masque</a:t>
            </a:r>
          </a:p>
        </p:txBody>
      </p:sp>
    </p:spTree>
    <p:extLst>
      <p:ext uri="{BB962C8B-B14F-4D97-AF65-F5344CB8AC3E}">
        <p14:creationId xmlns:p14="http://schemas.microsoft.com/office/powerpoint/2010/main" val="3487071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FF45224-BA7F-8144-8607-A09DDE3704BD}"/>
              </a:ext>
            </a:extLst>
          </p:cNvPr>
          <p:cNvSpPr>
            <a:spLocks noGrp="1"/>
          </p:cNvSpPr>
          <p:nvPr>
            <p:ph type="title"/>
          </p:nvPr>
        </p:nvSpPr>
        <p:spPr>
          <a:xfrm>
            <a:off x="628650" y="976039"/>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
        <p:nvSpPr>
          <p:cNvPr id="5" name="Rectangle : coins arrondis 4">
            <a:extLst>
              <a:ext uri="{FF2B5EF4-FFF2-40B4-BE49-F238E27FC236}">
                <a16:creationId xmlns:a16="http://schemas.microsoft.com/office/drawing/2014/main" xmlns="" id="{0F34C4EC-38D2-DF0E-79EE-51FD9A9B44D8}"/>
              </a:ext>
            </a:extLst>
          </p:cNvPr>
          <p:cNvSpPr/>
          <p:nvPr userDrawn="1"/>
        </p:nvSpPr>
        <p:spPr>
          <a:xfrm>
            <a:off x="612000" y="2196000"/>
            <a:ext cx="3780000" cy="1080000"/>
          </a:xfrm>
          <a:prstGeom prst="roundRect">
            <a:avLst/>
          </a:prstGeom>
          <a:solidFill>
            <a:srgbClr val="A1D6EC"/>
          </a:solidFill>
          <a:ln>
            <a:solidFill>
              <a:schemeClr val="accent5"/>
            </a:solidFill>
          </a:ln>
          <a:effectLst>
            <a:outerShdw blurRad="38100" dist="25400" dir="2700000" algn="tl" rotWithShape="0">
              <a:srgbClr val="00B0F0">
                <a:alpha val="40000"/>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4" name="Organigramme : Terminateur 3">
            <a:extLst>
              <a:ext uri="{FF2B5EF4-FFF2-40B4-BE49-F238E27FC236}">
                <a16:creationId xmlns:a16="http://schemas.microsoft.com/office/drawing/2014/main" xmlns="" id="{38E0A981-512D-DDF2-8598-875BCCC3C132}"/>
              </a:ext>
            </a:extLst>
          </p:cNvPr>
          <p:cNvSpPr/>
          <p:nvPr userDrawn="1"/>
        </p:nvSpPr>
        <p:spPr>
          <a:xfrm>
            <a:off x="828000" y="1944000"/>
            <a:ext cx="1260000" cy="360000"/>
          </a:xfrm>
          <a:prstGeom prst="flowChartTerminator">
            <a:avLst/>
          </a:prstGeom>
          <a:solidFill>
            <a:srgbClr val="A1D6EC"/>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474F71"/>
                </a:solidFill>
                <a:latin typeface="Dosis ExtraBold" pitchFamily="2" charset="0"/>
              </a:rPr>
              <a:t>Séance 1</a:t>
            </a:r>
          </a:p>
        </p:txBody>
      </p:sp>
      <p:sp>
        <p:nvSpPr>
          <p:cNvPr id="6" name="Espace réservé du texte 5">
            <a:extLst>
              <a:ext uri="{FF2B5EF4-FFF2-40B4-BE49-F238E27FC236}">
                <a16:creationId xmlns:a16="http://schemas.microsoft.com/office/drawing/2014/main" xmlns="" id="{E9368326-A537-80A0-9302-1EE9F91FF39D}"/>
              </a:ext>
            </a:extLst>
          </p:cNvPr>
          <p:cNvSpPr>
            <a:spLocks noGrp="1"/>
          </p:cNvSpPr>
          <p:nvPr>
            <p:ph type="body" sz="quarter" idx="18"/>
          </p:nvPr>
        </p:nvSpPr>
        <p:spPr>
          <a:xfrm>
            <a:off x="792000" y="2395639"/>
            <a:ext cx="3420000" cy="792000"/>
          </a:xfrm>
          <a:prstGeom prst="roundRect">
            <a:avLst/>
          </a:prstGeom>
          <a:solidFill>
            <a:srgbClr val="E6F3FA"/>
          </a:solidFill>
        </p:spPr>
        <p:txBody>
          <a:bodyPr anchor="ctr"/>
          <a:lstStyle>
            <a:lvl1pPr marL="269875" indent="-269875">
              <a:lnSpc>
                <a:spcPct val="100000"/>
              </a:lnSpc>
              <a:spcBef>
                <a:spcPts val="300"/>
              </a:spcBef>
              <a:buFont typeface="Wingdings" panose="05000000000000000000" pitchFamily="2" charset="2"/>
              <a:buChar char=""/>
              <a:defRPr sz="1200">
                <a:solidFill>
                  <a:srgbClr val="474F71"/>
                </a:solidFill>
                <a:latin typeface="Dosis SemiBold" pitchFamily="2" charset="0"/>
                <a:sym typeface="Wingdings" panose="05000000000000000000" pitchFamily="2" charset="2"/>
              </a:defRPr>
            </a:lvl1pPr>
            <a:lvl2pPr>
              <a:lnSpc>
                <a:spcPct val="100000"/>
              </a:lnSpc>
              <a:spcBef>
                <a:spcPts val="300"/>
              </a:spcBef>
              <a:defRPr sz="1100">
                <a:solidFill>
                  <a:srgbClr val="474F71"/>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Rectangle : coins arrondis 6">
            <a:extLst>
              <a:ext uri="{FF2B5EF4-FFF2-40B4-BE49-F238E27FC236}">
                <a16:creationId xmlns:a16="http://schemas.microsoft.com/office/drawing/2014/main" xmlns="" id="{876AB203-C4D4-63C1-C9BD-6180ADF322D9}"/>
              </a:ext>
            </a:extLst>
          </p:cNvPr>
          <p:cNvSpPr/>
          <p:nvPr userDrawn="1"/>
        </p:nvSpPr>
        <p:spPr>
          <a:xfrm>
            <a:off x="4716000" y="2196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8" name="Organigramme : Terminateur 7">
            <a:extLst>
              <a:ext uri="{FF2B5EF4-FFF2-40B4-BE49-F238E27FC236}">
                <a16:creationId xmlns:a16="http://schemas.microsoft.com/office/drawing/2014/main" xmlns="" id="{72211034-E5CD-05DB-42AD-0BC0C22E5903}"/>
              </a:ext>
            </a:extLst>
          </p:cNvPr>
          <p:cNvSpPr/>
          <p:nvPr userDrawn="1"/>
        </p:nvSpPr>
        <p:spPr>
          <a:xfrm>
            <a:off x="4932000" y="1944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4</a:t>
            </a:r>
          </a:p>
        </p:txBody>
      </p:sp>
      <p:sp>
        <p:nvSpPr>
          <p:cNvPr id="9" name="Espace réservé du texte 5">
            <a:extLst>
              <a:ext uri="{FF2B5EF4-FFF2-40B4-BE49-F238E27FC236}">
                <a16:creationId xmlns:a16="http://schemas.microsoft.com/office/drawing/2014/main" xmlns="" id="{3A2F45E5-0D2B-B4F1-5CD0-221F08218910}"/>
              </a:ext>
            </a:extLst>
          </p:cNvPr>
          <p:cNvSpPr>
            <a:spLocks noGrp="1"/>
          </p:cNvSpPr>
          <p:nvPr>
            <p:ph type="body" sz="quarter" idx="19"/>
          </p:nvPr>
        </p:nvSpPr>
        <p:spPr>
          <a:xfrm>
            <a:off x="4896000" y="2395639"/>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7" name="Rectangle : coins arrondis 16">
            <a:extLst>
              <a:ext uri="{FF2B5EF4-FFF2-40B4-BE49-F238E27FC236}">
                <a16:creationId xmlns:a16="http://schemas.microsoft.com/office/drawing/2014/main" xmlns="" id="{828C7C5B-D002-002E-FEE3-B7A0B6B29B84}"/>
              </a:ext>
            </a:extLst>
          </p:cNvPr>
          <p:cNvSpPr/>
          <p:nvPr userDrawn="1"/>
        </p:nvSpPr>
        <p:spPr>
          <a:xfrm>
            <a:off x="628649" y="3708000"/>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18" name="Organigramme : Terminateur 17">
            <a:extLst>
              <a:ext uri="{FF2B5EF4-FFF2-40B4-BE49-F238E27FC236}">
                <a16:creationId xmlns:a16="http://schemas.microsoft.com/office/drawing/2014/main" xmlns="" id="{A35578E3-0C86-555B-DF74-F22BC26A843E}"/>
              </a:ext>
            </a:extLst>
          </p:cNvPr>
          <p:cNvSpPr/>
          <p:nvPr userDrawn="1"/>
        </p:nvSpPr>
        <p:spPr>
          <a:xfrm>
            <a:off x="828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2</a:t>
            </a:r>
          </a:p>
        </p:txBody>
      </p:sp>
      <p:sp>
        <p:nvSpPr>
          <p:cNvPr id="19" name="Espace réservé du texte 5">
            <a:extLst>
              <a:ext uri="{FF2B5EF4-FFF2-40B4-BE49-F238E27FC236}">
                <a16:creationId xmlns:a16="http://schemas.microsoft.com/office/drawing/2014/main" xmlns="" id="{FE19DBD7-3323-C0FE-A7C0-054D4D6947A5}"/>
              </a:ext>
            </a:extLst>
          </p:cNvPr>
          <p:cNvSpPr>
            <a:spLocks noGrp="1"/>
          </p:cNvSpPr>
          <p:nvPr>
            <p:ph type="body" sz="quarter" idx="20"/>
          </p:nvPr>
        </p:nvSpPr>
        <p:spPr>
          <a:xfrm>
            <a:off x="808649" y="3936813"/>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0" name="Rectangle : coins arrondis 19">
            <a:extLst>
              <a:ext uri="{FF2B5EF4-FFF2-40B4-BE49-F238E27FC236}">
                <a16:creationId xmlns:a16="http://schemas.microsoft.com/office/drawing/2014/main" xmlns="" id="{A8DBAB32-5108-FCF6-2E8F-44876E1F3A86}"/>
              </a:ext>
            </a:extLst>
          </p:cNvPr>
          <p:cNvSpPr/>
          <p:nvPr userDrawn="1"/>
        </p:nvSpPr>
        <p:spPr>
          <a:xfrm>
            <a:off x="628649"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1" name="Organigramme : Terminateur 20">
            <a:extLst>
              <a:ext uri="{FF2B5EF4-FFF2-40B4-BE49-F238E27FC236}">
                <a16:creationId xmlns:a16="http://schemas.microsoft.com/office/drawing/2014/main" xmlns="" id="{B810E982-403C-2AEF-3862-CB8B7F890D65}"/>
              </a:ext>
            </a:extLst>
          </p:cNvPr>
          <p:cNvSpPr/>
          <p:nvPr userDrawn="1"/>
        </p:nvSpPr>
        <p:spPr>
          <a:xfrm>
            <a:off x="828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3</a:t>
            </a:r>
          </a:p>
        </p:txBody>
      </p:sp>
      <p:sp>
        <p:nvSpPr>
          <p:cNvPr id="22" name="Espace réservé du texte 5">
            <a:extLst>
              <a:ext uri="{FF2B5EF4-FFF2-40B4-BE49-F238E27FC236}">
                <a16:creationId xmlns:a16="http://schemas.microsoft.com/office/drawing/2014/main" xmlns="" id="{578E4694-7E2B-3E51-F604-26B60BCB0CD8}"/>
              </a:ext>
            </a:extLst>
          </p:cNvPr>
          <p:cNvSpPr>
            <a:spLocks noGrp="1"/>
          </p:cNvSpPr>
          <p:nvPr>
            <p:ph type="body" sz="quarter" idx="21"/>
          </p:nvPr>
        </p:nvSpPr>
        <p:spPr>
          <a:xfrm>
            <a:off x="808649"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3" name="Rectangle : coins arrondis 22">
            <a:extLst>
              <a:ext uri="{FF2B5EF4-FFF2-40B4-BE49-F238E27FC236}">
                <a16:creationId xmlns:a16="http://schemas.microsoft.com/office/drawing/2014/main" xmlns="" id="{09EF5DAB-AFE5-A7BB-ECBF-E6D0E54DC52C}"/>
              </a:ext>
            </a:extLst>
          </p:cNvPr>
          <p:cNvSpPr/>
          <p:nvPr userDrawn="1"/>
        </p:nvSpPr>
        <p:spPr>
          <a:xfrm>
            <a:off x="4735350" y="3734113"/>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4" name="Organigramme : Terminateur 23">
            <a:extLst>
              <a:ext uri="{FF2B5EF4-FFF2-40B4-BE49-F238E27FC236}">
                <a16:creationId xmlns:a16="http://schemas.microsoft.com/office/drawing/2014/main" xmlns="" id="{867828EE-B1E5-9F8B-0D7C-A5A846A60ACE}"/>
              </a:ext>
            </a:extLst>
          </p:cNvPr>
          <p:cNvSpPr/>
          <p:nvPr userDrawn="1"/>
        </p:nvSpPr>
        <p:spPr>
          <a:xfrm>
            <a:off x="4932000" y="3429825"/>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5</a:t>
            </a:r>
          </a:p>
        </p:txBody>
      </p:sp>
      <p:sp>
        <p:nvSpPr>
          <p:cNvPr id="25" name="Espace réservé du texte 5">
            <a:extLst>
              <a:ext uri="{FF2B5EF4-FFF2-40B4-BE49-F238E27FC236}">
                <a16:creationId xmlns:a16="http://schemas.microsoft.com/office/drawing/2014/main" xmlns="" id="{DD324492-66B3-DE4C-8000-A60CFAE496A1}"/>
              </a:ext>
            </a:extLst>
          </p:cNvPr>
          <p:cNvSpPr>
            <a:spLocks noGrp="1"/>
          </p:cNvSpPr>
          <p:nvPr>
            <p:ph type="body" sz="quarter" idx="22"/>
          </p:nvPr>
        </p:nvSpPr>
        <p:spPr>
          <a:xfrm>
            <a:off x="4915350" y="3936813"/>
            <a:ext cx="3420000" cy="792000"/>
          </a:xfrm>
          <a:prstGeom prst="roundRect">
            <a:avLst/>
          </a:prstGeom>
          <a:solidFill>
            <a:schemeClr val="bg2"/>
          </a:solidFill>
        </p:spPr>
        <p:txBody>
          <a:bodyPr anchor="ctr"/>
          <a:lstStyle>
            <a:lvl1pPr marL="269875" indent="-269875">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26" name="Rectangle : coins arrondis 25">
            <a:extLst>
              <a:ext uri="{FF2B5EF4-FFF2-40B4-BE49-F238E27FC236}">
                <a16:creationId xmlns:a16="http://schemas.microsoft.com/office/drawing/2014/main" xmlns="" id="{EF2B26AA-471C-2E08-9C98-93BB32368F48}"/>
              </a:ext>
            </a:extLst>
          </p:cNvPr>
          <p:cNvSpPr/>
          <p:nvPr userDrawn="1"/>
        </p:nvSpPr>
        <p:spPr>
          <a:xfrm>
            <a:off x="4735350" y="5275288"/>
            <a:ext cx="3780000" cy="1080000"/>
          </a:xfrm>
          <a:prstGeom prst="roundRect">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fr-MA"/>
          </a:p>
        </p:txBody>
      </p:sp>
      <p:sp>
        <p:nvSpPr>
          <p:cNvPr id="27" name="Organigramme : Terminateur 26">
            <a:extLst>
              <a:ext uri="{FF2B5EF4-FFF2-40B4-BE49-F238E27FC236}">
                <a16:creationId xmlns:a16="http://schemas.microsoft.com/office/drawing/2014/main" xmlns="" id="{48A37FD4-80CC-1828-6DF5-5882F04CAB2A}"/>
              </a:ext>
            </a:extLst>
          </p:cNvPr>
          <p:cNvSpPr/>
          <p:nvPr userDrawn="1"/>
        </p:nvSpPr>
        <p:spPr>
          <a:xfrm>
            <a:off x="4932000" y="4971000"/>
            <a:ext cx="1260000" cy="360000"/>
          </a:xfrm>
          <a:prstGeom prst="flowChartTerminator">
            <a:avLst/>
          </a:prstGeom>
          <a:solidFill>
            <a:schemeClr val="bg2">
              <a:lumMod val="75000"/>
            </a:schemeClr>
          </a:solidFill>
          <a:ln>
            <a:solidFill>
              <a:srgbClr val="7575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fr-MA" dirty="0">
                <a:solidFill>
                  <a:srgbClr val="757575"/>
                </a:solidFill>
                <a:latin typeface="Dosis ExtraBold" pitchFamily="2" charset="0"/>
              </a:rPr>
              <a:t>Séance 6</a:t>
            </a:r>
          </a:p>
        </p:txBody>
      </p:sp>
      <p:sp>
        <p:nvSpPr>
          <p:cNvPr id="28" name="Espace réservé du texte 5">
            <a:extLst>
              <a:ext uri="{FF2B5EF4-FFF2-40B4-BE49-F238E27FC236}">
                <a16:creationId xmlns:a16="http://schemas.microsoft.com/office/drawing/2014/main" xmlns="" id="{36806FA2-43DA-8964-E325-6EA041586687}"/>
              </a:ext>
            </a:extLst>
          </p:cNvPr>
          <p:cNvSpPr>
            <a:spLocks noGrp="1"/>
          </p:cNvSpPr>
          <p:nvPr>
            <p:ph type="body" sz="quarter" idx="23"/>
          </p:nvPr>
        </p:nvSpPr>
        <p:spPr>
          <a:xfrm>
            <a:off x="4915350" y="5477988"/>
            <a:ext cx="3420000" cy="792000"/>
          </a:xfrm>
          <a:prstGeom prst="roundRect">
            <a:avLst/>
          </a:prstGeom>
          <a:solidFill>
            <a:schemeClr val="bg2"/>
          </a:solidFill>
        </p:spPr>
        <p:txBody>
          <a:bodyPr anchor="ctr"/>
          <a:lstStyle>
            <a:lvl1pPr marL="266700" indent="-266700">
              <a:lnSpc>
                <a:spcPct val="100000"/>
              </a:lnSpc>
              <a:spcBef>
                <a:spcPts val="300"/>
              </a:spcBef>
              <a:buFont typeface="Wingdings" panose="05000000000000000000" pitchFamily="2" charset="2"/>
              <a:buChar char="Ð"/>
              <a:defRPr sz="1200">
                <a:solidFill>
                  <a:srgbClr val="757575"/>
                </a:solidFill>
                <a:latin typeface="Dosis SemiBold" pitchFamily="2" charset="0"/>
              </a:defRPr>
            </a:lvl1pPr>
            <a:lvl2pPr>
              <a:lnSpc>
                <a:spcPct val="100000"/>
              </a:lnSpc>
              <a:spcBef>
                <a:spcPts val="300"/>
              </a:spcBef>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7732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7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956381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1_Disposition personnalisée">
    <p:spTree>
      <p:nvGrpSpPr>
        <p:cNvPr id="1" name=""/>
        <p:cNvGrpSpPr/>
        <p:nvPr/>
      </p:nvGrpSpPr>
      <p:grpSpPr>
        <a:xfrm>
          <a:off x="0" y="0"/>
          <a:ext cx="0" cy="0"/>
          <a:chOff x="0" y="0"/>
          <a:chExt cx="0" cy="0"/>
        </a:xfrm>
      </p:grpSpPr>
      <p:pic>
        <p:nvPicPr>
          <p:cNvPr id="24" name="Image 23">
            <a:extLst>
              <a:ext uri="{FF2B5EF4-FFF2-40B4-BE49-F238E27FC236}">
                <a16:creationId xmlns:a16="http://schemas.microsoft.com/office/drawing/2014/main" xmlns="" id="{C1636943-B7ED-9DE9-05E7-0EF7269D816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25" name="Image 24">
            <a:extLst>
              <a:ext uri="{FF2B5EF4-FFF2-40B4-BE49-F238E27FC236}">
                <a16:creationId xmlns:a16="http://schemas.microsoft.com/office/drawing/2014/main" xmlns="" id="{177D1CC0-8A13-B399-A07F-823E203718E5}"/>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26" name="ZoneTexte 25">
            <a:extLst>
              <a:ext uri="{FF2B5EF4-FFF2-40B4-BE49-F238E27FC236}">
                <a16:creationId xmlns:a16="http://schemas.microsoft.com/office/drawing/2014/main" xmlns="" id="{6BDEABDE-DF85-2C7F-016B-8BB6AEE8988A}"/>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1" name="Espace réservé du texte 5">
            <a:extLst>
              <a:ext uri="{FF2B5EF4-FFF2-40B4-BE49-F238E27FC236}">
                <a16:creationId xmlns:a16="http://schemas.microsoft.com/office/drawing/2014/main" xmlns="" id="{87C29410-194A-A0FC-02AA-D45ED9C6D91B}"/>
              </a:ext>
            </a:extLst>
          </p:cNvPr>
          <p:cNvSpPr>
            <a:spLocks noGrp="1"/>
          </p:cNvSpPr>
          <p:nvPr userDrawn="1">
            <p:ph type="body" sz="quarter" idx="20"/>
          </p:nvPr>
        </p:nvSpPr>
        <p:spPr>
          <a:xfrm>
            <a:off x="2201410" y="5508429"/>
            <a:ext cx="4960805" cy="75600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1pPr>
            <a:lvl2pPr marL="685800" indent="-228600" algn="l" defTabSz="914400" rtl="0" eaLnBrk="1" latinLnBrk="0" hangingPunct="1">
              <a:lnSpc>
                <a:spcPct val="100000"/>
              </a:lnSpc>
              <a:spcBef>
                <a:spcPts val="300"/>
              </a:spcBef>
              <a:buFont typeface="Wingdings" panose="05000000000000000000" pitchFamily="2" charset="2"/>
              <a:buChar char="m"/>
              <a:defRPr lang="fr-FR" sz="1200" kern="1200" dirty="0">
                <a:solidFill>
                  <a:srgbClr val="757575"/>
                </a:solidFill>
                <a:latin typeface="Dosis SemiBold" pitchFamily="2" charset="0"/>
                <a:ea typeface="+mn-ea"/>
                <a:cs typeface="+mn-cs"/>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6" name="Espace réservé pour une image  26">
            <a:extLst>
              <a:ext uri="{FF2B5EF4-FFF2-40B4-BE49-F238E27FC236}">
                <a16:creationId xmlns:a16="http://schemas.microsoft.com/office/drawing/2014/main" xmlns="" id="{FA15E7D4-4E24-20DC-DC31-FB1FD66404E2}"/>
              </a:ext>
            </a:extLst>
          </p:cNvPr>
          <p:cNvSpPr>
            <a:spLocks noGrp="1" noChangeAspect="1"/>
          </p:cNvSpPr>
          <p:nvPr userDrawn="1">
            <p:ph type="pic" sz="quarter" idx="11"/>
          </p:nvPr>
        </p:nvSpPr>
        <p:spPr>
          <a:xfrm>
            <a:off x="7298796" y="1938857"/>
            <a:ext cx="540000" cy="540000"/>
          </a:xfrm>
          <a:prstGeom prst="rect">
            <a:avLst/>
          </a:prstGeom>
          <a:noFill/>
        </p:spPr>
        <p:txBody>
          <a:bodyPr/>
          <a:lstStyle/>
          <a:p>
            <a:endParaRPr lang="fr-MA"/>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spTree>
    <p:extLst>
      <p:ext uri="{BB962C8B-B14F-4D97-AF65-F5344CB8AC3E}">
        <p14:creationId xmlns:p14="http://schemas.microsoft.com/office/powerpoint/2010/main" val="29974497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31784839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2_Disposition personnalisée">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spTree>
    <p:extLst>
      <p:ext uri="{BB962C8B-B14F-4D97-AF65-F5344CB8AC3E}">
        <p14:creationId xmlns:p14="http://schemas.microsoft.com/office/powerpoint/2010/main" val="1923179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xmlns="" id="{A8D3F979-AB26-D012-8CCC-CD2D3A494D30}"/>
              </a:ext>
            </a:extLst>
          </p:cNvPr>
          <p:cNvSpPr>
            <a:spLocks noGrp="1"/>
          </p:cNvSpPr>
          <p:nvPr>
            <p:ph type="title"/>
          </p:nvPr>
        </p:nvSpPr>
        <p:spPr>
          <a:xfrm>
            <a:off x="628650" y="2766218"/>
            <a:ext cx="7886700" cy="1325563"/>
          </a:xfrm>
          <a:prstGeom prst="rect">
            <a:avLst/>
          </a:prstGeom>
        </p:spPr>
        <p:txBody>
          <a:bodyPr anchor="ctr"/>
          <a:lstStyle>
            <a:lvl1pPr>
              <a:defRPr lang="fr-MA" b="1">
                <a:solidFill>
                  <a:srgbClr val="565F88"/>
                </a:solidFill>
                <a:latin typeface="Dosis" pitchFamily="2" charset="0"/>
                <a:cs typeface="Arial" panose="020B0604020202020204" pitchFamily="34" charset="0"/>
              </a:defRPr>
            </a:lvl1pPr>
          </a:lstStyle>
          <a:p>
            <a:pPr lvl="0" algn="ctr"/>
            <a:r>
              <a:rPr lang="fr-FR"/>
              <a:t>Modifiez le style du titre</a:t>
            </a:r>
            <a:endParaRPr lang="fr-MA"/>
          </a:p>
        </p:txBody>
      </p:sp>
    </p:spTree>
    <p:extLst>
      <p:ext uri="{BB962C8B-B14F-4D97-AF65-F5344CB8AC3E}">
        <p14:creationId xmlns:p14="http://schemas.microsoft.com/office/powerpoint/2010/main" val="1572692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Disposition personnalisée">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4357CEDB-D7C0-6190-51B4-5912E1EF234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5126699"/>
            <a:ext cx="6120914" cy="1158340"/>
          </a:xfrm>
          <a:prstGeom prst="roundRect">
            <a:avLst>
              <a:gd name="adj" fmla="val 16667"/>
            </a:avLst>
          </a:prstGeom>
          <a:ln w="19050">
            <a:solidFill>
              <a:srgbClr val="757575"/>
            </a:solidFill>
          </a:ln>
          <a:effectLst/>
        </p:spPr>
      </p:pic>
      <p:sp>
        <p:nvSpPr>
          <p:cNvPr id="3" name="Titre 1">
            <a:extLst>
              <a:ext uri="{FF2B5EF4-FFF2-40B4-BE49-F238E27FC236}">
                <a16:creationId xmlns:a16="http://schemas.microsoft.com/office/drawing/2014/main" xmlns="" id="{B32E692A-F1C0-31C0-AE0A-FCA61C63A9EF}"/>
              </a:ext>
            </a:extLst>
          </p:cNvPr>
          <p:cNvSpPr>
            <a:spLocks noGrp="1"/>
          </p:cNvSpPr>
          <p:nvPr userDrawn="1">
            <p:ph type="title"/>
          </p:nvPr>
        </p:nvSpPr>
        <p:spPr>
          <a:xfrm>
            <a:off x="628650" y="1198485"/>
            <a:ext cx="7886700" cy="705267"/>
          </a:xfrm>
          <a:prstGeom prst="rect">
            <a:avLst/>
          </a:prstGeom>
        </p:spPr>
        <p:txBody>
          <a:bodyPr/>
          <a:lstStyle>
            <a:lvl1pPr algn="ctr">
              <a:defRPr sz="4000" b="1">
                <a:solidFill>
                  <a:srgbClr val="474F71"/>
                </a:solidFill>
                <a:latin typeface="Dosis" pitchFamily="2" charset="0"/>
              </a:defRPr>
            </a:lvl1pPr>
          </a:lstStyle>
          <a:p>
            <a:r>
              <a:rPr lang="fr-FR" dirty="0"/>
              <a:t>Modifiez le style du titre</a:t>
            </a:r>
            <a:endParaRPr lang="fr-MA" dirty="0"/>
          </a:p>
        </p:txBody>
      </p:sp>
      <p:pic>
        <p:nvPicPr>
          <p:cNvPr id="13" name="Image 12">
            <a:extLst>
              <a:ext uri="{FF2B5EF4-FFF2-40B4-BE49-F238E27FC236}">
                <a16:creationId xmlns:a16="http://schemas.microsoft.com/office/drawing/2014/main" xmlns="" id="{774F252E-D349-CF92-A916-6A80516394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364328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18" name="Image 17">
            <a:extLst>
              <a:ext uri="{FF2B5EF4-FFF2-40B4-BE49-F238E27FC236}">
                <a16:creationId xmlns:a16="http://schemas.microsoft.com/office/drawing/2014/main" xmlns="" id="{92D2E50B-0D45-2CB6-4D0B-3582E286439C}"/>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p:blipFill>
        <p:spPr>
          <a:xfrm>
            <a:off x="1584000" y="3672000"/>
            <a:ext cx="536340" cy="540000"/>
          </a:xfrm>
          <a:prstGeom prst="rect">
            <a:avLst/>
          </a:prstGeom>
        </p:spPr>
      </p:pic>
      <p:sp>
        <p:nvSpPr>
          <p:cNvPr id="19" name="ZoneTexte 18">
            <a:extLst>
              <a:ext uri="{FF2B5EF4-FFF2-40B4-BE49-F238E27FC236}">
                <a16:creationId xmlns:a16="http://schemas.microsoft.com/office/drawing/2014/main" xmlns="" id="{7AA3FD7D-A058-EEFF-B5E0-B9773B884245}"/>
              </a:ext>
            </a:extLst>
          </p:cNvPr>
          <p:cNvSpPr txBox="1"/>
          <p:nvPr userDrawn="1"/>
        </p:nvSpPr>
        <p:spPr>
          <a:xfrm>
            <a:off x="2201410" y="3643281"/>
            <a:ext cx="2775119" cy="338554"/>
          </a:xfrm>
          <a:prstGeom prst="rect">
            <a:avLst/>
          </a:prstGeom>
          <a:noFill/>
        </p:spPr>
        <p:txBody>
          <a:bodyPr wrap="none" rtlCol="0">
            <a:spAutoFit/>
          </a:bodyPr>
          <a:lstStyle/>
          <a:p>
            <a:r>
              <a:rPr lang="fr-MA" sz="1600" dirty="0">
                <a:solidFill>
                  <a:srgbClr val="757575"/>
                </a:solidFill>
                <a:latin typeface="Dosis ExtraBold" pitchFamily="2" charset="0"/>
              </a:rPr>
              <a:t>2.  Exploitation du Vocabulaire</a:t>
            </a:r>
          </a:p>
        </p:txBody>
      </p:sp>
      <p:pic>
        <p:nvPicPr>
          <p:cNvPr id="20" name="Image 19">
            <a:extLst>
              <a:ext uri="{FF2B5EF4-FFF2-40B4-BE49-F238E27FC236}">
                <a16:creationId xmlns:a16="http://schemas.microsoft.com/office/drawing/2014/main" xmlns="" id="{9EC8C79E-4B15-7487-6A1B-A73CF29122AA}"/>
              </a:ext>
            </a:extLst>
          </p:cNvPr>
          <p:cNvPicPr>
            <a:picLocks noChangeAspect="1"/>
          </p:cNvPicPr>
          <p:nvPr userDrawn="1"/>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p:blipFill>
        <p:spPr>
          <a:xfrm>
            <a:off x="1580340" y="5158300"/>
            <a:ext cx="540000" cy="418523"/>
          </a:xfrm>
          <a:prstGeom prst="rect">
            <a:avLst/>
          </a:prstGeom>
        </p:spPr>
      </p:pic>
      <p:sp>
        <p:nvSpPr>
          <p:cNvPr id="21" name="ZoneTexte 20">
            <a:extLst>
              <a:ext uri="{FF2B5EF4-FFF2-40B4-BE49-F238E27FC236}">
                <a16:creationId xmlns:a16="http://schemas.microsoft.com/office/drawing/2014/main" xmlns="" id="{1E6DAA44-232F-53C1-0537-521982920F43}"/>
              </a:ext>
            </a:extLst>
          </p:cNvPr>
          <p:cNvSpPr txBox="1"/>
          <p:nvPr userDrawn="1"/>
        </p:nvSpPr>
        <p:spPr>
          <a:xfrm>
            <a:off x="2225078" y="5126699"/>
            <a:ext cx="1837362" cy="338554"/>
          </a:xfrm>
          <a:prstGeom prst="rect">
            <a:avLst/>
          </a:prstGeom>
          <a:noFill/>
        </p:spPr>
        <p:txBody>
          <a:bodyPr wrap="none" rtlCol="0">
            <a:spAutoFit/>
          </a:bodyPr>
          <a:lstStyle>
            <a:defPPr>
              <a:defRPr lang="fr-FR"/>
            </a:defPPr>
            <a:lvl1pPr>
              <a:defRPr sz="1600">
                <a:solidFill>
                  <a:srgbClr val="757575"/>
                </a:solidFill>
                <a:latin typeface="Dosis ExtraBold" pitchFamily="2" charset="0"/>
              </a:defRPr>
            </a:lvl1pPr>
          </a:lstStyle>
          <a:p>
            <a:pPr lvl="0"/>
            <a:r>
              <a:rPr lang="fr-MA" dirty="0"/>
              <a:t>3.  Travail sur livret</a:t>
            </a:r>
          </a:p>
        </p:txBody>
      </p:sp>
      <p:sp>
        <p:nvSpPr>
          <p:cNvPr id="10" name="Espace réservé du texte 5">
            <a:extLst>
              <a:ext uri="{FF2B5EF4-FFF2-40B4-BE49-F238E27FC236}">
                <a16:creationId xmlns:a16="http://schemas.microsoft.com/office/drawing/2014/main" xmlns="" id="{7ED25096-1652-CF94-A635-43A9EF75D40F}"/>
              </a:ext>
            </a:extLst>
          </p:cNvPr>
          <p:cNvSpPr>
            <a:spLocks noGrp="1"/>
          </p:cNvSpPr>
          <p:nvPr userDrawn="1">
            <p:ph type="body" sz="quarter" idx="19"/>
          </p:nvPr>
        </p:nvSpPr>
        <p:spPr>
          <a:xfrm>
            <a:off x="2192797" y="4028135"/>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7" name="Espace réservé pour une image  26">
            <a:extLst>
              <a:ext uri="{FF2B5EF4-FFF2-40B4-BE49-F238E27FC236}">
                <a16:creationId xmlns:a16="http://schemas.microsoft.com/office/drawing/2014/main" xmlns="" id="{AB5B6BF7-7F16-3864-93ED-878A7E81FCF6}"/>
              </a:ext>
            </a:extLst>
          </p:cNvPr>
          <p:cNvSpPr>
            <a:spLocks noGrp="1" noChangeAspect="1"/>
          </p:cNvSpPr>
          <p:nvPr userDrawn="1">
            <p:ph type="pic" sz="quarter" idx="12"/>
          </p:nvPr>
        </p:nvSpPr>
        <p:spPr>
          <a:xfrm>
            <a:off x="7298796" y="3473285"/>
            <a:ext cx="540000" cy="540000"/>
          </a:xfrm>
          <a:prstGeom prst="rect">
            <a:avLst/>
          </a:prstGeom>
          <a:noFill/>
        </p:spPr>
        <p:txBody>
          <a:bodyPr/>
          <a:lstStyle/>
          <a:p>
            <a:endParaRPr lang="fr-MA"/>
          </a:p>
        </p:txBody>
      </p:sp>
      <p:sp>
        <p:nvSpPr>
          <p:cNvPr id="8" name="Espace réservé pour une image  26">
            <a:extLst>
              <a:ext uri="{FF2B5EF4-FFF2-40B4-BE49-F238E27FC236}">
                <a16:creationId xmlns:a16="http://schemas.microsoft.com/office/drawing/2014/main" xmlns="" id="{72C83DB3-4158-81C2-DF0C-02358E6383D2}"/>
              </a:ext>
            </a:extLst>
          </p:cNvPr>
          <p:cNvSpPr>
            <a:spLocks noGrp="1" noChangeAspect="1"/>
          </p:cNvSpPr>
          <p:nvPr userDrawn="1">
            <p:ph type="pic" sz="quarter" idx="13"/>
          </p:nvPr>
        </p:nvSpPr>
        <p:spPr>
          <a:xfrm>
            <a:off x="7298796" y="4958117"/>
            <a:ext cx="540000" cy="540000"/>
          </a:xfrm>
          <a:prstGeom prst="rect">
            <a:avLst/>
          </a:prstGeom>
          <a:noFill/>
        </p:spPr>
        <p:txBody>
          <a:bodyPr/>
          <a:lstStyle/>
          <a:p>
            <a:endParaRPr lang="fr-MA"/>
          </a:p>
        </p:txBody>
      </p:sp>
      <p:pic>
        <p:nvPicPr>
          <p:cNvPr id="2" name="Image 1">
            <a:extLst>
              <a:ext uri="{FF2B5EF4-FFF2-40B4-BE49-F238E27FC236}">
                <a16:creationId xmlns:a16="http://schemas.microsoft.com/office/drawing/2014/main" xmlns="" id="{86BAD3D9-AD58-179C-B69E-830F87AB16D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1511543" y="2138891"/>
            <a:ext cx="6120914" cy="1158340"/>
          </a:xfrm>
          <a:prstGeom prst="roundRect">
            <a:avLst>
              <a:gd name="adj" fmla="val 16667"/>
            </a:avLst>
          </a:prstGeom>
          <a:ln w="19050">
            <a:solidFill>
              <a:srgbClr val="757575"/>
            </a:solidFill>
          </a:ln>
          <a:effectLst>
            <a:outerShdw blurRad="76200" dist="38100" dir="7800000" algn="tl" rotWithShape="0">
              <a:srgbClr val="000000">
                <a:alpha val="40000"/>
              </a:srgbClr>
            </a:outerShdw>
          </a:effectLst>
        </p:spPr>
      </p:pic>
      <p:pic>
        <p:nvPicPr>
          <p:cNvPr id="4" name="Image 3">
            <a:extLst>
              <a:ext uri="{FF2B5EF4-FFF2-40B4-BE49-F238E27FC236}">
                <a16:creationId xmlns:a16="http://schemas.microsoft.com/office/drawing/2014/main" xmlns="" id="{DC07E0A2-EA33-DE3C-110B-9BF33762DD3A}"/>
              </a:ext>
            </a:extLst>
          </p:cNvPr>
          <p:cNvPicPr>
            <a:picLocks noChangeAspect="1"/>
          </p:cNvPicPr>
          <p:nvPr userDrawn="1"/>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p:blipFill>
        <p:spPr>
          <a:xfrm>
            <a:off x="1584000" y="2247028"/>
            <a:ext cx="544953" cy="540000"/>
          </a:xfrm>
          <a:prstGeom prst="rect">
            <a:avLst/>
          </a:prstGeom>
        </p:spPr>
      </p:pic>
      <p:sp>
        <p:nvSpPr>
          <p:cNvPr id="9" name="ZoneTexte 8">
            <a:extLst>
              <a:ext uri="{FF2B5EF4-FFF2-40B4-BE49-F238E27FC236}">
                <a16:creationId xmlns:a16="http://schemas.microsoft.com/office/drawing/2014/main" xmlns="" id="{150E2FFA-A2BC-19B6-2E21-52362DDA208C}"/>
              </a:ext>
            </a:extLst>
          </p:cNvPr>
          <p:cNvSpPr txBox="1"/>
          <p:nvPr userDrawn="1"/>
        </p:nvSpPr>
        <p:spPr>
          <a:xfrm>
            <a:off x="2225078" y="2156784"/>
            <a:ext cx="2840842" cy="338554"/>
          </a:xfrm>
          <a:prstGeom prst="rect">
            <a:avLst/>
          </a:prstGeom>
          <a:noFill/>
        </p:spPr>
        <p:txBody>
          <a:bodyPr wrap="none" rtlCol="0">
            <a:spAutoFit/>
          </a:bodyPr>
          <a:lstStyle>
            <a:defPPr>
              <a:defRPr lang="fr-FR"/>
            </a:defPPr>
            <a:lvl1pPr lvl="0">
              <a:defRPr sz="1600">
                <a:solidFill>
                  <a:srgbClr val="757575"/>
                </a:solidFill>
                <a:latin typeface="Dosis ExtraBold" pitchFamily="2" charset="0"/>
              </a:defRPr>
            </a:lvl1pPr>
          </a:lstStyle>
          <a:p>
            <a:pPr lvl="0"/>
            <a:r>
              <a:rPr lang="fr-MA" dirty="0"/>
              <a:t>1.  Présentation du Vocabulaire</a:t>
            </a:r>
          </a:p>
        </p:txBody>
      </p:sp>
      <p:sp>
        <p:nvSpPr>
          <p:cNvPr id="12" name="Espace réservé du texte 5">
            <a:extLst>
              <a:ext uri="{FF2B5EF4-FFF2-40B4-BE49-F238E27FC236}">
                <a16:creationId xmlns:a16="http://schemas.microsoft.com/office/drawing/2014/main" xmlns="" id="{01B804A5-6AAB-7FA2-7E6D-C43CE6A9B264}"/>
              </a:ext>
            </a:extLst>
          </p:cNvPr>
          <p:cNvSpPr>
            <a:spLocks noGrp="1"/>
          </p:cNvSpPr>
          <p:nvPr>
            <p:ph type="body" sz="quarter" idx="21"/>
          </p:nvPr>
        </p:nvSpPr>
        <p:spPr>
          <a:xfrm>
            <a:off x="2201410" y="2522109"/>
            <a:ext cx="4960805" cy="756000"/>
          </a:xfrm>
          <a:prstGeom prst="rect">
            <a:avLst/>
          </a:prstGeom>
          <a:noFill/>
        </p:spPr>
        <p:txBody>
          <a:bodyPr anchor="ctr"/>
          <a:lstStyle>
            <a:lvl1pPr marL="266700" indent="-266700">
              <a:lnSpc>
                <a:spcPct val="100000"/>
              </a:lnSpc>
              <a:spcBef>
                <a:spcPts val="300"/>
              </a:spcBef>
              <a:buFont typeface="Wingdings" panose="05000000000000000000" pitchFamily="2" charset="2"/>
              <a:buChar char="m"/>
              <a:defRPr sz="1200">
                <a:solidFill>
                  <a:srgbClr val="757575"/>
                </a:solidFill>
                <a:latin typeface="Dosis SemiBold" pitchFamily="2" charset="0"/>
              </a:defRPr>
            </a:lvl1pPr>
            <a:lvl2pPr marL="685800" indent="-228600">
              <a:lnSpc>
                <a:spcPct val="100000"/>
              </a:lnSpc>
              <a:spcBef>
                <a:spcPts val="300"/>
              </a:spcBef>
              <a:buFont typeface="Wingdings" panose="05000000000000000000" pitchFamily="2" charset="2"/>
              <a:buChar char="m"/>
              <a:defRPr sz="1100">
                <a:solidFill>
                  <a:srgbClr val="757575"/>
                </a:solidFill>
                <a:latin typeface="Dosis SemiBold" pitchFamily="2" charset="0"/>
              </a:defRPr>
            </a:lvl2pPr>
            <a:lvl3pPr>
              <a:defRPr sz="1100">
                <a:solidFill>
                  <a:srgbClr val="474F71"/>
                </a:solidFill>
                <a:latin typeface="Dosis SemiBold" pitchFamily="2" charset="0"/>
              </a:defRPr>
            </a:lvl3pPr>
            <a:lvl4pPr>
              <a:defRPr sz="1050">
                <a:solidFill>
                  <a:srgbClr val="474F71"/>
                </a:solidFill>
                <a:latin typeface="Dosis SemiBold" pitchFamily="2" charset="0"/>
              </a:defRPr>
            </a:lvl4pPr>
            <a:lvl5pPr>
              <a:defRPr sz="1050">
                <a:solidFill>
                  <a:srgbClr val="474F71"/>
                </a:solidFill>
                <a:latin typeface="Dosis SemiBold" pitchFamily="2" charset="0"/>
              </a:defRPr>
            </a:lvl5pPr>
          </a:lstStyle>
          <a:p>
            <a:pPr lvl="0"/>
            <a:r>
              <a:rPr lang="fr-FR" dirty="0"/>
              <a:t>Cliquez pour modifier les styles du texte du masque</a:t>
            </a:r>
          </a:p>
          <a:p>
            <a:pPr lvl="1"/>
            <a:r>
              <a:rPr lang="fr-FR" dirty="0"/>
              <a:t>Deuxième niveau</a:t>
            </a:r>
          </a:p>
        </p:txBody>
      </p:sp>
      <p:sp>
        <p:nvSpPr>
          <p:cNvPr id="14" name="Espace réservé pour une image  26">
            <a:extLst>
              <a:ext uri="{FF2B5EF4-FFF2-40B4-BE49-F238E27FC236}">
                <a16:creationId xmlns:a16="http://schemas.microsoft.com/office/drawing/2014/main" xmlns="" id="{1B168C30-0497-899C-FCA3-02A763CF9BD9}"/>
              </a:ext>
            </a:extLst>
          </p:cNvPr>
          <p:cNvSpPr>
            <a:spLocks noGrp="1" noChangeAspect="1"/>
          </p:cNvSpPr>
          <p:nvPr>
            <p:ph type="pic" sz="quarter" idx="11"/>
          </p:nvPr>
        </p:nvSpPr>
        <p:spPr>
          <a:xfrm>
            <a:off x="7298796" y="1938857"/>
            <a:ext cx="540000" cy="540000"/>
          </a:xfrm>
          <a:prstGeom prst="rect">
            <a:avLst/>
          </a:prstGeom>
          <a:noFill/>
        </p:spPr>
        <p:txBody>
          <a:bodyPr/>
          <a:lstStyle/>
          <a:p>
            <a:endParaRPr lang="fr-MA"/>
          </a:p>
        </p:txBody>
      </p:sp>
    </p:spTree>
    <p:extLst>
      <p:ext uri="{BB962C8B-B14F-4D97-AF65-F5344CB8AC3E}">
        <p14:creationId xmlns:p14="http://schemas.microsoft.com/office/powerpoint/2010/main" val="4103838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02_Voc_Act_01_Mascot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38580" y="722982"/>
            <a:ext cx="828000" cy="828000"/>
          </a:xfrm>
          <a:prstGeom prst="rect">
            <a:avLst/>
          </a:prstGeom>
        </p:spPr>
        <p:txBody>
          <a:bodyPr/>
          <a:lstStyle/>
          <a:p>
            <a:endParaRPr lang="fr-MA"/>
          </a:p>
        </p:txBody>
      </p:sp>
      <p:sp>
        <p:nvSpPr>
          <p:cNvPr id="4" name="Espace réservé de l'élément multimédia 3">
            <a:extLst>
              <a:ext uri="{FF2B5EF4-FFF2-40B4-BE49-F238E27FC236}">
                <a16:creationId xmlns:a16="http://schemas.microsoft.com/office/drawing/2014/main" xmlns="" id="{7A344F50-A074-9EB5-2DAC-9BBA2096933C}"/>
              </a:ext>
            </a:extLst>
          </p:cNvPr>
          <p:cNvSpPr>
            <a:spLocks noGrp="1" noChangeAspect="1"/>
          </p:cNvSpPr>
          <p:nvPr>
            <p:ph type="media" sz="quarter" idx="13"/>
          </p:nvPr>
        </p:nvSpPr>
        <p:spPr>
          <a:xfrm>
            <a:off x="3255750" y="1584000"/>
            <a:ext cx="2632500" cy="4680000"/>
          </a:xfrm>
          <a:prstGeom prst="rect">
            <a:avLst/>
          </a:prstGeom>
        </p:spPr>
        <p:txBody>
          <a:bodyPr/>
          <a:lstStyle/>
          <a:p>
            <a:endParaRPr lang="fr-MA"/>
          </a:p>
        </p:txBody>
      </p:sp>
    </p:spTree>
    <p:extLst>
      <p:ext uri="{BB962C8B-B14F-4D97-AF65-F5344CB8AC3E}">
        <p14:creationId xmlns:p14="http://schemas.microsoft.com/office/powerpoint/2010/main" val="41307237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52274F6-07EA-052B-D9C6-9BE258D5F89D}"/>
              </a:ext>
            </a:extLst>
          </p:cNvPr>
          <p:cNvSpPr>
            <a:spLocks noGrp="1"/>
          </p:cNvSpPr>
          <p:nvPr>
            <p:ph type="title"/>
          </p:nvPr>
        </p:nvSpPr>
        <p:spPr/>
        <p:txBody>
          <a:bodyPr/>
          <a:lstStyle/>
          <a:p>
            <a:r>
              <a:rPr lang="fr-FR"/>
              <a:t>Modifiez le style du titre</a:t>
            </a:r>
          </a:p>
        </p:txBody>
      </p:sp>
      <p:sp>
        <p:nvSpPr>
          <p:cNvPr id="4" name="Espace réservé pour une image  3">
            <a:extLst>
              <a:ext uri="{FF2B5EF4-FFF2-40B4-BE49-F238E27FC236}">
                <a16:creationId xmlns:a16="http://schemas.microsoft.com/office/drawing/2014/main" xmlns="" id="{5A175E23-799E-6DE0-F6F9-02D78F922EA6}"/>
              </a:ext>
            </a:extLst>
          </p:cNvPr>
          <p:cNvSpPr>
            <a:spLocks noGrp="1"/>
          </p:cNvSpPr>
          <p:nvPr>
            <p:ph type="pic" sz="quarter" idx="10"/>
          </p:nvPr>
        </p:nvSpPr>
        <p:spPr>
          <a:xfrm>
            <a:off x="792000" y="2160000"/>
            <a:ext cx="7560000" cy="3960000"/>
          </a:xfrm>
          <a:prstGeom prst="rect">
            <a:avLst/>
          </a:prstGeom>
        </p:spPr>
        <p:txBody>
          <a:bodyPr/>
          <a:lstStyle/>
          <a:p>
            <a:endParaRPr lang="fr-FR"/>
          </a:p>
        </p:txBody>
      </p:sp>
      <p:sp>
        <p:nvSpPr>
          <p:cNvPr id="5" name="Espace réservé pour une image  16">
            <a:extLst>
              <a:ext uri="{FF2B5EF4-FFF2-40B4-BE49-F238E27FC236}">
                <a16:creationId xmlns:a16="http://schemas.microsoft.com/office/drawing/2014/main" xmlns="" id="{DFD8801C-D966-CA08-5553-A94A8606A16C}"/>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358038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a:xfrm>
            <a:off x="1692000" y="756000"/>
            <a:ext cx="6840000" cy="612000"/>
          </a:xfrm>
        </p:spPr>
        <p:txBody>
          <a:bodyPr>
            <a:normAutofit/>
          </a:bodyPr>
          <a:lstStyle>
            <a:lvl1pPr>
              <a:defRPr sz="1600"/>
            </a:lvl1pPr>
          </a:lstStyle>
          <a:p>
            <a:r>
              <a:rPr lang="fr-FR"/>
              <a:t>Modifiez le style du titre</a:t>
            </a:r>
            <a:endParaRPr lang="fr-MA"/>
          </a:p>
        </p:txBody>
      </p:sp>
      <p:sp>
        <p:nvSpPr>
          <p:cNvPr id="5" name="Espace réservé pour une image  16">
            <a:extLst>
              <a:ext uri="{FF2B5EF4-FFF2-40B4-BE49-F238E27FC236}">
                <a16:creationId xmlns:a16="http://schemas.microsoft.com/office/drawing/2014/main" xmlns="" id="{2F159B12-62B7-22A2-9765-7264C5423C1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
        <p:nvSpPr>
          <p:cNvPr id="7" name="Espace réservé du contenu 6">
            <a:extLst>
              <a:ext uri="{FF2B5EF4-FFF2-40B4-BE49-F238E27FC236}">
                <a16:creationId xmlns:a16="http://schemas.microsoft.com/office/drawing/2014/main" xmlns="" id="{44147A9C-D420-131A-541B-25D8B7E39B65}"/>
              </a:ext>
            </a:extLst>
          </p:cNvPr>
          <p:cNvSpPr>
            <a:spLocks noGrp="1" noChangeAspect="1"/>
          </p:cNvSpPr>
          <p:nvPr>
            <p:ph sz="quarter" idx="13"/>
          </p:nvPr>
        </p:nvSpPr>
        <p:spPr>
          <a:xfrm>
            <a:off x="3515834" y="1800000"/>
            <a:ext cx="2318436" cy="4140064"/>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fr-MA" dirty="0"/>
          </a:p>
        </p:txBody>
      </p:sp>
    </p:spTree>
    <p:extLst>
      <p:ext uri="{BB962C8B-B14F-4D97-AF65-F5344CB8AC3E}">
        <p14:creationId xmlns:p14="http://schemas.microsoft.com/office/powerpoint/2010/main" val="41501716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10" name="Espace réservé pour une image  14">
            <a:extLst>
              <a:ext uri="{FF2B5EF4-FFF2-40B4-BE49-F238E27FC236}">
                <a16:creationId xmlns:a16="http://schemas.microsoft.com/office/drawing/2014/main" xmlns="" id="{F72B9DAC-5B26-3AA7-F1E9-7199F361C36B}"/>
              </a:ext>
            </a:extLst>
          </p:cNvPr>
          <p:cNvSpPr>
            <a:spLocks noGrp="1" noChangeAspect="1"/>
          </p:cNvSpPr>
          <p:nvPr>
            <p:ph type="pic" sz="quarter" idx="18"/>
          </p:nvPr>
        </p:nvSpPr>
        <p:spPr>
          <a:xfrm>
            <a:off x="453739" y="2700000"/>
            <a:ext cx="1490261" cy="1490261"/>
          </a:xfrm>
          <a:prstGeom prst="roundRect">
            <a:avLst/>
          </a:prstGeom>
          <a:ln>
            <a:solidFill>
              <a:srgbClr val="4B5377"/>
            </a:solidFill>
          </a:ln>
        </p:spPr>
        <p:txBody>
          <a:bodyPr/>
          <a:lstStyle/>
          <a:p>
            <a:endParaRPr lang="fr-MA"/>
          </a:p>
        </p:txBody>
      </p:sp>
      <p:sp>
        <p:nvSpPr>
          <p:cNvPr id="11" name="Espace réservé pour une image  14">
            <a:extLst>
              <a:ext uri="{FF2B5EF4-FFF2-40B4-BE49-F238E27FC236}">
                <a16:creationId xmlns:a16="http://schemas.microsoft.com/office/drawing/2014/main" xmlns="" id="{6CAD6A59-FF09-83BD-CF55-048C618D77DA}"/>
              </a:ext>
            </a:extLst>
          </p:cNvPr>
          <p:cNvSpPr>
            <a:spLocks noGrp="1" noChangeAspect="1"/>
          </p:cNvSpPr>
          <p:nvPr>
            <p:ph type="pic" sz="quarter" idx="19"/>
          </p:nvPr>
        </p:nvSpPr>
        <p:spPr>
          <a:xfrm>
            <a:off x="7149739" y="2700000"/>
            <a:ext cx="1490261" cy="1490261"/>
          </a:xfrm>
          <a:prstGeom prst="roundRect">
            <a:avLst/>
          </a:prstGeom>
          <a:ln>
            <a:solidFill>
              <a:srgbClr val="4B5377"/>
            </a:solidFill>
          </a:ln>
        </p:spPr>
        <p:txBody>
          <a:bodyPr/>
          <a:lstStyle/>
          <a:p>
            <a:endParaRPr lang="fr-MA"/>
          </a:p>
        </p:txBody>
      </p:sp>
      <p:sp>
        <p:nvSpPr>
          <p:cNvPr id="12" name="Espace réservé pour une image  14">
            <a:extLst>
              <a:ext uri="{FF2B5EF4-FFF2-40B4-BE49-F238E27FC236}">
                <a16:creationId xmlns:a16="http://schemas.microsoft.com/office/drawing/2014/main" xmlns="" id="{2270B6D3-B398-4D84-E776-FBEF7EA75FB9}"/>
              </a:ext>
            </a:extLst>
          </p:cNvPr>
          <p:cNvSpPr>
            <a:spLocks noGrp="1" noChangeAspect="1"/>
          </p:cNvSpPr>
          <p:nvPr>
            <p:ph type="pic" sz="quarter" idx="20"/>
          </p:nvPr>
        </p:nvSpPr>
        <p:spPr>
          <a:xfrm>
            <a:off x="2127739" y="2700000"/>
            <a:ext cx="1490261" cy="1490261"/>
          </a:xfrm>
          <a:prstGeom prst="roundRect">
            <a:avLst/>
          </a:prstGeom>
          <a:ln>
            <a:solidFill>
              <a:srgbClr val="4B5377"/>
            </a:solidFill>
          </a:ln>
        </p:spPr>
        <p:txBody>
          <a:bodyPr/>
          <a:lstStyle/>
          <a:p>
            <a:endParaRPr lang="fr-MA"/>
          </a:p>
        </p:txBody>
      </p:sp>
      <p:sp>
        <p:nvSpPr>
          <p:cNvPr id="13" name="Espace réservé pour une image  14">
            <a:extLst>
              <a:ext uri="{FF2B5EF4-FFF2-40B4-BE49-F238E27FC236}">
                <a16:creationId xmlns:a16="http://schemas.microsoft.com/office/drawing/2014/main" xmlns="" id="{5DBFF0BF-C86C-814E-B36F-BBBAA0F52754}"/>
              </a:ext>
            </a:extLst>
          </p:cNvPr>
          <p:cNvSpPr>
            <a:spLocks noGrp="1" noChangeAspect="1"/>
          </p:cNvSpPr>
          <p:nvPr>
            <p:ph type="pic" sz="quarter" idx="21"/>
          </p:nvPr>
        </p:nvSpPr>
        <p:spPr>
          <a:xfrm>
            <a:off x="3801739" y="2700000"/>
            <a:ext cx="1490261" cy="1490261"/>
          </a:xfrm>
          <a:prstGeom prst="roundRect">
            <a:avLst/>
          </a:prstGeom>
          <a:ln>
            <a:solidFill>
              <a:srgbClr val="4B5377"/>
            </a:solidFill>
          </a:ln>
        </p:spPr>
        <p:txBody>
          <a:bodyPr/>
          <a:lstStyle/>
          <a:p>
            <a:endParaRPr lang="fr-MA"/>
          </a:p>
        </p:txBody>
      </p:sp>
      <p:sp>
        <p:nvSpPr>
          <p:cNvPr id="14" name="Espace réservé pour une image  14">
            <a:extLst>
              <a:ext uri="{FF2B5EF4-FFF2-40B4-BE49-F238E27FC236}">
                <a16:creationId xmlns:a16="http://schemas.microsoft.com/office/drawing/2014/main" xmlns="" id="{E726AE8C-307B-2987-95A8-6F7E9A0252DE}"/>
              </a:ext>
            </a:extLst>
          </p:cNvPr>
          <p:cNvSpPr>
            <a:spLocks noGrp="1" noChangeAspect="1"/>
          </p:cNvSpPr>
          <p:nvPr>
            <p:ph type="pic" sz="quarter" idx="22"/>
          </p:nvPr>
        </p:nvSpPr>
        <p:spPr>
          <a:xfrm>
            <a:off x="5475739" y="2700000"/>
            <a:ext cx="1490261" cy="1490261"/>
          </a:xfrm>
          <a:prstGeom prst="roundRect">
            <a:avLst/>
          </a:prstGeom>
          <a:ln>
            <a:solidFill>
              <a:srgbClr val="4B5377"/>
            </a:solidFill>
          </a:ln>
        </p:spPr>
        <p:txBody>
          <a:bodyPr/>
          <a:lstStyle/>
          <a:p>
            <a:endParaRPr lang="fr-MA"/>
          </a:p>
        </p:txBody>
      </p:sp>
      <p:sp>
        <p:nvSpPr>
          <p:cNvPr id="3" name="Espace réservé pour une image  16">
            <a:extLst>
              <a:ext uri="{FF2B5EF4-FFF2-40B4-BE49-F238E27FC236}">
                <a16:creationId xmlns:a16="http://schemas.microsoft.com/office/drawing/2014/main" xmlns="" id="{5A2CD01F-7E61-72E1-781D-BC987C25305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82634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4">
            <a:extLst>
              <a:ext uri="{FF2B5EF4-FFF2-40B4-BE49-F238E27FC236}">
                <a16:creationId xmlns:a16="http://schemas.microsoft.com/office/drawing/2014/main" xmlns="" id="{AB00CDEA-C535-05BC-92B7-B0E757AEA08F}"/>
              </a:ext>
            </a:extLst>
          </p:cNvPr>
          <p:cNvSpPr>
            <a:spLocks noGrp="1" noChangeAspect="1"/>
          </p:cNvSpPr>
          <p:nvPr>
            <p:ph type="pic" sz="quarter" idx="18"/>
          </p:nvPr>
        </p:nvSpPr>
        <p:spPr>
          <a:xfrm>
            <a:off x="453739" y="2880000"/>
            <a:ext cx="1490261" cy="1490261"/>
          </a:xfrm>
          <a:prstGeom prst="roundRect">
            <a:avLst/>
          </a:prstGeom>
          <a:ln>
            <a:solidFill>
              <a:srgbClr val="4B5377"/>
            </a:solidFill>
          </a:ln>
        </p:spPr>
        <p:txBody>
          <a:bodyPr/>
          <a:lstStyle/>
          <a:p>
            <a:endParaRPr lang="fr-MA"/>
          </a:p>
        </p:txBody>
      </p:sp>
      <p:sp>
        <p:nvSpPr>
          <p:cNvPr id="4" name="Espace réservé pour une image  14">
            <a:extLst>
              <a:ext uri="{FF2B5EF4-FFF2-40B4-BE49-F238E27FC236}">
                <a16:creationId xmlns:a16="http://schemas.microsoft.com/office/drawing/2014/main" xmlns="" id="{45BFCF21-05D6-0635-14C3-4036B77C991A}"/>
              </a:ext>
            </a:extLst>
          </p:cNvPr>
          <p:cNvSpPr>
            <a:spLocks noGrp="1" noChangeAspect="1"/>
          </p:cNvSpPr>
          <p:nvPr>
            <p:ph type="pic" sz="quarter" idx="19"/>
          </p:nvPr>
        </p:nvSpPr>
        <p:spPr>
          <a:xfrm>
            <a:off x="7149739" y="2880000"/>
            <a:ext cx="1490261" cy="1490261"/>
          </a:xfrm>
          <a:prstGeom prst="roundRect">
            <a:avLst/>
          </a:prstGeom>
          <a:ln>
            <a:solidFill>
              <a:srgbClr val="4B5377"/>
            </a:solidFill>
          </a:ln>
        </p:spPr>
        <p:txBody>
          <a:bodyPr/>
          <a:lstStyle/>
          <a:p>
            <a:endParaRPr lang="fr-MA"/>
          </a:p>
        </p:txBody>
      </p:sp>
      <p:sp>
        <p:nvSpPr>
          <p:cNvPr id="6" name="Espace réservé pour une image  14">
            <a:extLst>
              <a:ext uri="{FF2B5EF4-FFF2-40B4-BE49-F238E27FC236}">
                <a16:creationId xmlns:a16="http://schemas.microsoft.com/office/drawing/2014/main" xmlns="" id="{C021C7F8-9FBB-182F-9804-FFD90427CEB3}"/>
              </a:ext>
            </a:extLst>
          </p:cNvPr>
          <p:cNvSpPr>
            <a:spLocks noGrp="1" noChangeAspect="1"/>
          </p:cNvSpPr>
          <p:nvPr>
            <p:ph type="pic" sz="quarter" idx="20"/>
          </p:nvPr>
        </p:nvSpPr>
        <p:spPr>
          <a:xfrm>
            <a:off x="2127739" y="2880000"/>
            <a:ext cx="1490261" cy="1490261"/>
          </a:xfrm>
          <a:prstGeom prst="roundRect">
            <a:avLst/>
          </a:prstGeom>
          <a:ln>
            <a:solidFill>
              <a:srgbClr val="4B5377"/>
            </a:solidFill>
          </a:ln>
        </p:spPr>
        <p:txBody>
          <a:bodyPr/>
          <a:lstStyle/>
          <a:p>
            <a:endParaRPr lang="fr-MA"/>
          </a:p>
        </p:txBody>
      </p:sp>
      <p:sp>
        <p:nvSpPr>
          <p:cNvPr id="8" name="Espace réservé pour une image  14">
            <a:extLst>
              <a:ext uri="{FF2B5EF4-FFF2-40B4-BE49-F238E27FC236}">
                <a16:creationId xmlns:a16="http://schemas.microsoft.com/office/drawing/2014/main" xmlns="" id="{1E7E2E84-5BCF-57F7-53CE-B1919ADE36B3}"/>
              </a:ext>
            </a:extLst>
          </p:cNvPr>
          <p:cNvSpPr>
            <a:spLocks noGrp="1" noChangeAspect="1"/>
          </p:cNvSpPr>
          <p:nvPr>
            <p:ph type="pic" sz="quarter" idx="21"/>
          </p:nvPr>
        </p:nvSpPr>
        <p:spPr>
          <a:xfrm>
            <a:off x="3801739" y="2880000"/>
            <a:ext cx="1490261" cy="1490261"/>
          </a:xfrm>
          <a:prstGeom prst="roundRect">
            <a:avLst/>
          </a:prstGeom>
          <a:ln>
            <a:solidFill>
              <a:srgbClr val="4B5377"/>
            </a:solidFill>
          </a:ln>
        </p:spPr>
        <p:txBody>
          <a:bodyPr/>
          <a:lstStyle/>
          <a:p>
            <a:endParaRPr lang="fr-MA"/>
          </a:p>
        </p:txBody>
      </p:sp>
      <p:sp>
        <p:nvSpPr>
          <p:cNvPr id="9" name="Espace réservé pour une image  14">
            <a:extLst>
              <a:ext uri="{FF2B5EF4-FFF2-40B4-BE49-F238E27FC236}">
                <a16:creationId xmlns:a16="http://schemas.microsoft.com/office/drawing/2014/main" xmlns="" id="{90D830FC-239D-2D70-9B23-55D73A842324}"/>
              </a:ext>
            </a:extLst>
          </p:cNvPr>
          <p:cNvSpPr>
            <a:spLocks noGrp="1" noChangeAspect="1"/>
          </p:cNvSpPr>
          <p:nvPr>
            <p:ph type="pic" sz="quarter" idx="22"/>
          </p:nvPr>
        </p:nvSpPr>
        <p:spPr>
          <a:xfrm>
            <a:off x="5475739" y="2880000"/>
            <a:ext cx="1490261" cy="1490261"/>
          </a:xfrm>
          <a:prstGeom prst="roundRect">
            <a:avLst/>
          </a:prstGeom>
          <a:ln>
            <a:solidFill>
              <a:srgbClr val="4B5377"/>
            </a:solidFill>
          </a:ln>
        </p:spPr>
        <p:txBody>
          <a:bodyPr/>
          <a:lstStyle/>
          <a:p>
            <a:endParaRPr lang="fr-MA"/>
          </a:p>
        </p:txBody>
      </p:sp>
      <p:sp>
        <p:nvSpPr>
          <p:cNvPr id="7" name="Espace réservé du texte 14">
            <a:extLst>
              <a:ext uri="{FF2B5EF4-FFF2-40B4-BE49-F238E27FC236}">
                <a16:creationId xmlns:a16="http://schemas.microsoft.com/office/drawing/2014/main" xmlns="" id="{88F8AB01-F5C1-D26D-8FF7-F56C52702688}"/>
              </a:ext>
            </a:extLst>
          </p:cNvPr>
          <p:cNvSpPr>
            <a:spLocks noGrp="1"/>
          </p:cNvSpPr>
          <p:nvPr>
            <p:ph type="body" sz="quarter" idx="11"/>
          </p:nvPr>
        </p:nvSpPr>
        <p:spPr>
          <a:xfrm>
            <a:off x="453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3" name="Espace réservé du texte 14">
            <a:extLst>
              <a:ext uri="{FF2B5EF4-FFF2-40B4-BE49-F238E27FC236}">
                <a16:creationId xmlns:a16="http://schemas.microsoft.com/office/drawing/2014/main" xmlns="" id="{67AFADB4-7669-1E89-D013-57F5714DE244}"/>
              </a:ext>
            </a:extLst>
          </p:cNvPr>
          <p:cNvSpPr>
            <a:spLocks noGrp="1"/>
          </p:cNvSpPr>
          <p:nvPr>
            <p:ph type="body" sz="quarter" idx="23"/>
          </p:nvPr>
        </p:nvSpPr>
        <p:spPr>
          <a:xfrm>
            <a:off x="2127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4" name="Espace réservé du texte 14">
            <a:extLst>
              <a:ext uri="{FF2B5EF4-FFF2-40B4-BE49-F238E27FC236}">
                <a16:creationId xmlns:a16="http://schemas.microsoft.com/office/drawing/2014/main" xmlns="" id="{F3EA8C00-7A46-8A6A-EB6D-C7926BCD78C4}"/>
              </a:ext>
            </a:extLst>
          </p:cNvPr>
          <p:cNvSpPr>
            <a:spLocks noGrp="1"/>
          </p:cNvSpPr>
          <p:nvPr>
            <p:ph type="body" sz="quarter" idx="24"/>
          </p:nvPr>
        </p:nvSpPr>
        <p:spPr>
          <a:xfrm>
            <a:off x="3801737"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5" name="Espace réservé du texte 14">
            <a:extLst>
              <a:ext uri="{FF2B5EF4-FFF2-40B4-BE49-F238E27FC236}">
                <a16:creationId xmlns:a16="http://schemas.microsoft.com/office/drawing/2014/main" xmlns="" id="{51B07B91-8923-526B-40B1-AF892C31F928}"/>
              </a:ext>
            </a:extLst>
          </p:cNvPr>
          <p:cNvSpPr>
            <a:spLocks noGrp="1"/>
          </p:cNvSpPr>
          <p:nvPr>
            <p:ph type="body" sz="quarter" idx="25"/>
          </p:nvPr>
        </p:nvSpPr>
        <p:spPr>
          <a:xfrm>
            <a:off x="5475738"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6" name="Espace réservé du texte 14">
            <a:extLst>
              <a:ext uri="{FF2B5EF4-FFF2-40B4-BE49-F238E27FC236}">
                <a16:creationId xmlns:a16="http://schemas.microsoft.com/office/drawing/2014/main" xmlns="" id="{8DB91941-0D8C-2A50-0450-48D7D4592571}"/>
              </a:ext>
            </a:extLst>
          </p:cNvPr>
          <p:cNvSpPr>
            <a:spLocks noGrp="1"/>
          </p:cNvSpPr>
          <p:nvPr>
            <p:ph type="body" sz="quarter" idx="26"/>
          </p:nvPr>
        </p:nvSpPr>
        <p:spPr>
          <a:xfrm>
            <a:off x="7149739" y="4572000"/>
            <a:ext cx="1490261" cy="285502"/>
          </a:xfrm>
          <a:prstGeom prst="roundRect">
            <a:avLst/>
          </a:prstGeom>
          <a:ln>
            <a:solidFill>
              <a:srgbClr val="FFFFFF"/>
            </a:solidFill>
          </a:ln>
        </p:spPr>
        <p:txBody>
          <a:bodyPr anchor="ctr"/>
          <a:lstStyle>
            <a:lvl1pPr marL="0" indent="0" algn="ctr">
              <a:buNone/>
              <a:defRPr sz="1800" b="1" cap="none" spc="0">
                <a:ln w="0"/>
                <a:solidFill>
                  <a:srgbClr val="565F88"/>
                </a:solidFill>
                <a:effectLst/>
              </a:defRPr>
            </a:lvl1pPr>
            <a:lvl2pPr marL="257168" indent="0">
              <a:buNone/>
              <a:defRPr/>
            </a:lvl2pPr>
            <a:lvl3pPr marL="514337" indent="0">
              <a:buNone/>
              <a:defRPr/>
            </a:lvl3pPr>
            <a:lvl4pPr marL="771506" indent="0">
              <a:buNone/>
              <a:defRPr/>
            </a:lvl4pPr>
            <a:lvl5pPr marL="1028675" indent="0">
              <a:buNone/>
              <a:defRPr/>
            </a:lvl5pPr>
          </a:lstStyle>
          <a:p>
            <a:pPr lvl="0"/>
            <a:r>
              <a:rPr lang="fr-FR" dirty="0"/>
              <a:t>Cliquez pour modifier</a:t>
            </a:r>
            <a:endParaRPr lang="fr-MA" dirty="0"/>
          </a:p>
        </p:txBody>
      </p:sp>
      <p:sp>
        <p:nvSpPr>
          <p:cNvPr id="10" name="Espace réservé pour une image  16">
            <a:extLst>
              <a:ext uri="{FF2B5EF4-FFF2-40B4-BE49-F238E27FC236}">
                <a16:creationId xmlns:a16="http://schemas.microsoft.com/office/drawing/2014/main" xmlns="" id="{024A84BC-B023-FC98-8A1A-BEAA9CB98355}"/>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6563058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7" name="Espace réservé de l'élément multimédia 6">
            <a:extLst>
              <a:ext uri="{FF2B5EF4-FFF2-40B4-BE49-F238E27FC236}">
                <a16:creationId xmlns:a16="http://schemas.microsoft.com/office/drawing/2014/main" xmlns="" id="{1368263A-435E-242A-4FC3-B98A6893335F}"/>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96E83277-7C48-4984-EAFC-AC30063D602B}"/>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8" name="Espace réservé pour une image  16">
            <a:extLst>
              <a:ext uri="{FF2B5EF4-FFF2-40B4-BE49-F238E27FC236}">
                <a16:creationId xmlns:a16="http://schemas.microsoft.com/office/drawing/2014/main" xmlns="" id="{CC388E16-9CDA-5A68-1DA5-3E3029D57020}"/>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9568313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6" name="Espace réservé pour une image  12">
            <a:extLst>
              <a:ext uri="{FF2B5EF4-FFF2-40B4-BE49-F238E27FC236}">
                <a16:creationId xmlns:a16="http://schemas.microsoft.com/office/drawing/2014/main" xmlns="" id="{FBC78621-3A4A-1E2F-F0B3-63DCE10B8DF4}"/>
              </a:ext>
            </a:extLst>
          </p:cNvPr>
          <p:cNvSpPr>
            <a:spLocks noGrp="1" noChangeAspect="1"/>
          </p:cNvSpPr>
          <p:nvPr>
            <p:ph type="pic" sz="quarter" idx="10"/>
          </p:nvPr>
        </p:nvSpPr>
        <p:spPr>
          <a:xfrm>
            <a:off x="1672207" y="2160000"/>
            <a:ext cx="2899793" cy="2899793"/>
          </a:xfrm>
          <a:prstGeom prst="roundRect">
            <a:avLst/>
          </a:prstGeom>
          <a:ln>
            <a:noFill/>
          </a:ln>
        </p:spPr>
        <p:txBody>
          <a:bodyPr/>
          <a:lstStyle/>
          <a:p>
            <a:endParaRPr lang="fr-MA"/>
          </a:p>
        </p:txBody>
      </p:sp>
      <p:sp>
        <p:nvSpPr>
          <p:cNvPr id="7" name="Espace réservé du texte 4">
            <a:extLst>
              <a:ext uri="{FF2B5EF4-FFF2-40B4-BE49-F238E27FC236}">
                <a16:creationId xmlns:a16="http://schemas.microsoft.com/office/drawing/2014/main" xmlns="" id="{1E57DE57-73BC-9D35-0504-6FD7B3A0C0AE}"/>
              </a:ext>
            </a:extLst>
          </p:cNvPr>
          <p:cNvSpPr>
            <a:spLocks noGrp="1"/>
          </p:cNvSpPr>
          <p:nvPr>
            <p:ph type="body" sz="quarter" idx="15"/>
          </p:nvPr>
        </p:nvSpPr>
        <p:spPr>
          <a:xfrm>
            <a:off x="4731056" y="3240000"/>
            <a:ext cx="3116990" cy="662104"/>
          </a:xfrm>
          <a:prstGeom prst="rect">
            <a:avLst/>
          </a:prstGeom>
        </p:spPr>
        <p:txBody>
          <a:bodyPr anchor="ctr"/>
          <a:lstStyle>
            <a:lvl1pPr marL="0" indent="0" algn="ctr">
              <a:buNone/>
              <a:defRPr lang="fr-MA" sz="4400" b="1" kern="1200" cap="none" spc="0" dirty="0">
                <a:ln w="0"/>
                <a:solidFill>
                  <a:srgbClr val="565F88"/>
                </a:solidFill>
                <a:effectLst/>
                <a:latin typeface="+mn-lt"/>
                <a:ea typeface="+mn-ea"/>
                <a:cs typeface="+mn-cs"/>
              </a:defRPr>
            </a:lvl1pPr>
          </a:lstStyle>
          <a:p>
            <a:pPr lvl="0"/>
            <a:endParaRPr lang="fr-MA" dirty="0"/>
          </a:p>
        </p:txBody>
      </p:sp>
      <p:sp>
        <p:nvSpPr>
          <p:cNvPr id="8" name="Espace réservé pour une image  16">
            <a:extLst>
              <a:ext uri="{FF2B5EF4-FFF2-40B4-BE49-F238E27FC236}">
                <a16:creationId xmlns:a16="http://schemas.microsoft.com/office/drawing/2014/main" xmlns="" id="{940B3F3E-1DD4-369A-897A-30E8560CAC29}"/>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22178218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2">
            <a:extLst>
              <a:ext uri="{FF2B5EF4-FFF2-40B4-BE49-F238E27FC236}">
                <a16:creationId xmlns:a16="http://schemas.microsoft.com/office/drawing/2014/main" xmlns="" id="{C8528F83-9A65-C0AF-DA97-1526D668AC8E}"/>
              </a:ext>
            </a:extLst>
          </p:cNvPr>
          <p:cNvSpPr>
            <a:spLocks noGrp="1" noChangeAspect="1"/>
          </p:cNvSpPr>
          <p:nvPr>
            <p:ph type="pic" sz="quarter" idx="10"/>
          </p:nvPr>
        </p:nvSpPr>
        <p:spPr>
          <a:xfrm>
            <a:off x="3122103" y="1800000"/>
            <a:ext cx="2899793" cy="2899793"/>
          </a:xfrm>
          <a:prstGeom prst="roundRect">
            <a:avLst/>
          </a:prstGeom>
          <a:ln>
            <a:noFill/>
          </a:ln>
        </p:spPr>
        <p:txBody>
          <a:bodyPr/>
          <a:lstStyle/>
          <a:p>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6" name="Espace réservé de l'élément multimédia 6">
            <a:extLst>
              <a:ext uri="{FF2B5EF4-FFF2-40B4-BE49-F238E27FC236}">
                <a16:creationId xmlns:a16="http://schemas.microsoft.com/office/drawing/2014/main" xmlns="" id="{8D458727-BDFC-1272-9B53-0ACB5D153EFC}"/>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9" name="Espace réservé de l'élément multimédia 6">
            <a:extLst>
              <a:ext uri="{FF2B5EF4-FFF2-40B4-BE49-F238E27FC236}">
                <a16:creationId xmlns:a16="http://schemas.microsoft.com/office/drawing/2014/main" xmlns="" id="{EFFB216F-D99E-F1EF-F93F-240CCAB35205}"/>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10" name="Espace réservé pour une image  16">
            <a:extLst>
              <a:ext uri="{FF2B5EF4-FFF2-40B4-BE49-F238E27FC236}">
                <a16:creationId xmlns:a16="http://schemas.microsoft.com/office/drawing/2014/main" xmlns="" id="{B812E8BA-CC14-795F-9235-4606810F031F}"/>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6853754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4" name="Espace réservé du texte 4">
            <a:extLst>
              <a:ext uri="{FF2B5EF4-FFF2-40B4-BE49-F238E27FC236}">
                <a16:creationId xmlns:a16="http://schemas.microsoft.com/office/drawing/2014/main" xmlns="" id="{993D7940-6B7C-F4DD-FCA1-A62E6F04A738}"/>
              </a:ext>
            </a:extLst>
          </p:cNvPr>
          <p:cNvSpPr>
            <a:spLocks noGrp="1"/>
          </p:cNvSpPr>
          <p:nvPr>
            <p:ph type="body" sz="quarter" idx="15"/>
          </p:nvPr>
        </p:nvSpPr>
        <p:spPr>
          <a:xfrm>
            <a:off x="611999" y="5040000"/>
            <a:ext cx="7920000" cy="662104"/>
          </a:xfrm>
          <a:prstGeom prst="rect">
            <a:avLst/>
          </a:prstGeom>
        </p:spPr>
        <p:txBody>
          <a:bodyPr anchor="ctr"/>
          <a:lstStyle>
            <a:lvl1pPr marL="0" indent="0" algn="ctr">
              <a:buNone/>
              <a:defRPr lang="fr-MA" sz="4000" b="1" kern="1200" cap="none" spc="0" dirty="0">
                <a:ln w="0"/>
                <a:solidFill>
                  <a:srgbClr val="565F88"/>
                </a:solidFill>
                <a:effectLst/>
                <a:latin typeface="+mn-lt"/>
                <a:ea typeface="+mn-ea"/>
                <a:cs typeface="+mn-cs"/>
              </a:defRPr>
            </a:lvl1pPr>
          </a:lstStyle>
          <a:p>
            <a:pPr lvl="0"/>
            <a:endParaRPr lang="fr-MA" dirty="0"/>
          </a:p>
        </p:txBody>
      </p:sp>
      <p:sp>
        <p:nvSpPr>
          <p:cNvPr id="3" name="Espace réservé de l'élément multimédia 6">
            <a:extLst>
              <a:ext uri="{FF2B5EF4-FFF2-40B4-BE49-F238E27FC236}">
                <a16:creationId xmlns:a16="http://schemas.microsoft.com/office/drawing/2014/main" xmlns="" id="{FD52EB99-E981-2632-F694-5D24B6EA29D2}"/>
              </a:ext>
            </a:extLst>
          </p:cNvPr>
          <p:cNvSpPr>
            <a:spLocks noGrp="1"/>
          </p:cNvSpPr>
          <p:nvPr>
            <p:ph type="media" sz="quarter" idx="16"/>
          </p:nvPr>
        </p:nvSpPr>
        <p:spPr>
          <a:xfrm>
            <a:off x="360000" y="6102000"/>
            <a:ext cx="360000" cy="360000"/>
          </a:xfrm>
          <a:prstGeom prst="rect">
            <a:avLst/>
          </a:prstGeom>
        </p:spPr>
        <p:txBody>
          <a:bodyPr/>
          <a:lstStyle/>
          <a:p>
            <a:endParaRPr lang="fr-MA"/>
          </a:p>
        </p:txBody>
      </p:sp>
      <p:sp>
        <p:nvSpPr>
          <p:cNvPr id="6" name="Espace réservé de l'élément multimédia 6">
            <a:extLst>
              <a:ext uri="{FF2B5EF4-FFF2-40B4-BE49-F238E27FC236}">
                <a16:creationId xmlns:a16="http://schemas.microsoft.com/office/drawing/2014/main" xmlns="" id="{48493950-33C8-C8E6-2647-4FE07EDF0D47}"/>
              </a:ext>
            </a:extLst>
          </p:cNvPr>
          <p:cNvSpPr>
            <a:spLocks noGrp="1"/>
          </p:cNvSpPr>
          <p:nvPr>
            <p:ph type="media" sz="quarter" idx="17"/>
          </p:nvPr>
        </p:nvSpPr>
        <p:spPr>
          <a:xfrm>
            <a:off x="864000" y="6102000"/>
            <a:ext cx="360000" cy="360000"/>
          </a:xfrm>
          <a:prstGeom prst="rect">
            <a:avLst/>
          </a:prstGeom>
        </p:spPr>
        <p:txBody>
          <a:bodyPr/>
          <a:lstStyle/>
          <a:p>
            <a:endParaRPr lang="fr-MA"/>
          </a:p>
        </p:txBody>
      </p:sp>
      <p:sp>
        <p:nvSpPr>
          <p:cNvPr id="9" name="Espace réservé pour une image  16">
            <a:extLst>
              <a:ext uri="{FF2B5EF4-FFF2-40B4-BE49-F238E27FC236}">
                <a16:creationId xmlns:a16="http://schemas.microsoft.com/office/drawing/2014/main" xmlns="" id="{3DF2813A-6371-7F3C-0514-56A1AC4971BB}"/>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14003655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E8A1991-394D-89AA-508B-12EC0C01860A}"/>
              </a:ext>
            </a:extLst>
          </p:cNvPr>
          <p:cNvSpPr>
            <a:spLocks noGrp="1"/>
          </p:cNvSpPr>
          <p:nvPr>
            <p:ph type="title"/>
          </p:nvPr>
        </p:nvSpPr>
        <p:spPr/>
        <p:txBody>
          <a:bodyPr>
            <a:normAutofit/>
          </a:bodyPr>
          <a:lstStyle>
            <a:lvl1pPr>
              <a:defRPr sz="1600"/>
            </a:lvl1pPr>
          </a:lstStyle>
          <a:p>
            <a:r>
              <a:rPr lang="fr-FR"/>
              <a:t>Modifiez le style du titre</a:t>
            </a:r>
            <a:endParaRPr lang="fr-MA"/>
          </a:p>
        </p:txBody>
      </p:sp>
      <p:sp>
        <p:nvSpPr>
          <p:cNvPr id="3" name="Espace réservé pour une image  16">
            <a:extLst>
              <a:ext uri="{FF2B5EF4-FFF2-40B4-BE49-F238E27FC236}">
                <a16:creationId xmlns:a16="http://schemas.microsoft.com/office/drawing/2014/main" xmlns="" id="{530C1F1E-49B9-A2F2-21BA-AC60A722DF8E}"/>
              </a:ext>
            </a:extLst>
          </p:cNvPr>
          <p:cNvSpPr>
            <a:spLocks noGrp="1" noChangeAspect="1"/>
          </p:cNvSpPr>
          <p:nvPr>
            <p:ph type="pic" sz="quarter" idx="12"/>
          </p:nvPr>
        </p:nvSpPr>
        <p:spPr>
          <a:xfrm>
            <a:off x="394184" y="792000"/>
            <a:ext cx="720000" cy="720000"/>
          </a:xfrm>
          <a:prstGeom prst="rect">
            <a:avLst/>
          </a:prstGeom>
        </p:spPr>
        <p:txBody>
          <a:bodyPr/>
          <a:lstStyle/>
          <a:p>
            <a:endParaRPr lang="fr-MA"/>
          </a:p>
        </p:txBody>
      </p:sp>
    </p:spTree>
    <p:extLst>
      <p:ext uri="{BB962C8B-B14F-4D97-AF65-F5344CB8AC3E}">
        <p14:creationId xmlns:p14="http://schemas.microsoft.com/office/powerpoint/2010/main" val="4152240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7.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image" Target="../media/image16.png"/><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5.png"/><Relationship Id="rId5" Type="http://schemas.openxmlformats.org/officeDocument/2006/relationships/slideLayout" Target="../slideLayouts/slideLayout67.xml"/><Relationship Id="rId10" Type="http://schemas.openxmlformats.org/officeDocument/2006/relationships/image" Target="../media/image14.jpg"/><Relationship Id="rId4" Type="http://schemas.openxmlformats.org/officeDocument/2006/relationships/slideLayout" Target="../slideLayouts/slideLayout66.xml"/><Relationship Id="rId9" Type="http://schemas.openxmlformats.org/officeDocument/2006/relationships/theme" Target="../theme/theme10.xml"/><Relationship Id="rId14" Type="http://schemas.openxmlformats.org/officeDocument/2006/relationships/image" Target="../media/image1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1.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image" Target="../media/image4.jpg"/><Relationship Id="rId5" Type="http://schemas.openxmlformats.org/officeDocument/2006/relationships/slideLayout" Target="../slideLayouts/slideLayout86.xml"/><Relationship Id="rId10" Type="http://schemas.openxmlformats.org/officeDocument/2006/relationships/theme" Target="../theme/theme12.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image" Target="../media/image10.png"/><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image" Target="../media/image9.jpg"/><Relationship Id="rId5" Type="http://schemas.openxmlformats.org/officeDocument/2006/relationships/slideLayout" Target="../slideLayouts/slideLayout95.xml"/><Relationship Id="rId10" Type="http://schemas.openxmlformats.org/officeDocument/2006/relationships/theme" Target="../theme/theme13.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4.xml.rels><?xml version="1.0" encoding="UTF-8" standalone="yes"?>
<Relationships xmlns="http://schemas.openxmlformats.org/package/2006/relationships"><Relationship Id="rId8" Type="http://schemas.openxmlformats.org/officeDocument/2006/relationships/theme" Target="../theme/theme14.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4" Type="http://schemas.openxmlformats.org/officeDocument/2006/relationships/slideLayout" Target="../slideLayouts/slideLayout103.xml"/><Relationship Id="rId9" Type="http://schemas.openxmlformats.org/officeDocument/2006/relationships/image" Target="../media/image4.jpg"/></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image" Target="../media/image11.pn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image" Target="../media/image11.png"/><Relationship Id="rId5" Type="http://schemas.openxmlformats.org/officeDocument/2006/relationships/slideLayout" Target="../slideLayouts/slideLayout114.xml"/><Relationship Id="rId10" Type="http://schemas.openxmlformats.org/officeDocument/2006/relationships/image" Target="../media/image10.png"/><Relationship Id="rId4" Type="http://schemas.openxmlformats.org/officeDocument/2006/relationships/slideLayout" Target="../slideLayouts/slideLayout113.xml"/><Relationship Id="rId9" Type="http://schemas.openxmlformats.org/officeDocument/2006/relationships/image" Target="../media/image9.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image" Target="../media/image4.jpg"/><Relationship Id="rId5" Type="http://schemas.openxmlformats.org/officeDocument/2006/relationships/slideLayout" Target="../slideLayouts/slideLayout8.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3.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0.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9.jp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7.xml"/><Relationship Id="rId7"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1.png"/><Relationship Id="rId4" Type="http://schemas.openxmlformats.org/officeDocument/2006/relationships/slideLayout" Target="../slideLayouts/slideLayout28.xml"/><Relationship Id="rId9"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3.xml"/><Relationship Id="rId7" Type="http://schemas.openxmlformats.org/officeDocument/2006/relationships/image" Target="../media/image10.pn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image" Target="../media/image9.jpg"/><Relationship Id="rId5" Type="http://schemas.openxmlformats.org/officeDocument/2006/relationships/theme" Target="../theme/theme5.xml"/><Relationship Id="rId4" Type="http://schemas.openxmlformats.org/officeDocument/2006/relationships/slideLayout" Target="../slideLayouts/slideLayout34.xml"/><Relationship Id="rId9" Type="http://schemas.openxmlformats.org/officeDocument/2006/relationships/image" Target="../media/image1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13.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14.jpg"/><Relationship Id="rId2" Type="http://schemas.openxmlformats.org/officeDocument/2006/relationships/slideLayout" Target="../slideLayouts/slideLayout38.xml"/><Relationship Id="rId16" Type="http://schemas.openxmlformats.org/officeDocument/2006/relationships/image" Target="../media/image18.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theme" Target="../theme/theme7.xml"/><Relationship Id="rId5" Type="http://schemas.openxmlformats.org/officeDocument/2006/relationships/slideLayout" Target="../slideLayouts/slideLayout41.xml"/><Relationship Id="rId15" Type="http://schemas.openxmlformats.org/officeDocument/2006/relationships/image" Target="../media/image17.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6.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7.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16.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image" Target="../media/image15.png"/><Relationship Id="rId5" Type="http://schemas.openxmlformats.org/officeDocument/2006/relationships/slideLayout" Target="../slideLayouts/slideLayout51.xml"/><Relationship Id="rId10" Type="http://schemas.openxmlformats.org/officeDocument/2006/relationships/image" Target="../media/image14.jpg"/><Relationship Id="rId4" Type="http://schemas.openxmlformats.org/officeDocument/2006/relationships/slideLayout" Target="../slideLayouts/slideLayout50.xml"/><Relationship Id="rId9" Type="http://schemas.openxmlformats.org/officeDocument/2006/relationships/theme" Target="../theme/theme8.xml"/><Relationship Id="rId1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7.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image" Target="../media/image16.png"/><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image" Target="../media/image15.png"/><Relationship Id="rId5" Type="http://schemas.openxmlformats.org/officeDocument/2006/relationships/slideLayout" Target="../slideLayouts/slideLayout59.xml"/><Relationship Id="rId10" Type="http://schemas.openxmlformats.org/officeDocument/2006/relationships/image" Target="../media/image14.jpg"/><Relationship Id="rId4" Type="http://schemas.openxmlformats.org/officeDocument/2006/relationships/slideLayout" Target="../slideLayouts/slideLayout58.xml"/><Relationship Id="rId9" Type="http://schemas.openxmlformats.org/officeDocument/2006/relationships/theme" Target="../theme/theme9.xml"/><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84657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xmlns=""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xmlns=""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xmlns=""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268284769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1D6682A-35AE-4A6A-AAB0-C328489F45FD}" type="datetimeFigureOut">
              <a:rPr lang="fr-MA" smtClean="0"/>
              <a:t>13/01/2026</a:t>
            </a:fld>
            <a:endParaRPr lang="fr-M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M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CB627AA-AD07-41B9-863B-7EBB9BA48A27}" type="slidenum">
              <a:rPr lang="fr-MA" smtClean="0"/>
              <a:t>‹N°›</a:t>
            </a:fld>
            <a:endParaRPr lang="fr-MA"/>
          </a:p>
        </p:txBody>
      </p:sp>
    </p:spTree>
    <p:extLst>
      <p:ext uri="{BB962C8B-B14F-4D97-AF65-F5344CB8AC3E}">
        <p14:creationId xmlns:p14="http://schemas.microsoft.com/office/powerpoint/2010/main" val="1979687200"/>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272285"/>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6" name="Image 5">
            <a:extLst>
              <a:ext uri="{FF2B5EF4-FFF2-40B4-BE49-F238E27FC236}">
                <a16:creationId xmlns:a16="http://schemas.microsoft.com/office/drawing/2014/main" xmlns="" id="{29016B5C-4F0D-8C9E-7D9C-2D5340D4A9D0}"/>
              </a:ext>
            </a:extLst>
          </p:cNvPr>
          <p:cNvPicPr>
            <a:picLocks noChangeAspect="1"/>
          </p:cNvPicPr>
          <p:nvPr userDrawn="1"/>
        </p:nvPicPr>
        <p:blipFill>
          <a:blip r:embed="rId12">
            <a:alphaModFix amt="20000"/>
            <a:extLst>
              <a:ext uri="{28A0092B-C50C-407E-A947-70E740481C1C}">
                <a14:useLocalDpi xmlns:a14="http://schemas.microsoft.com/office/drawing/2010/main" val="0"/>
              </a:ext>
            </a:extLst>
          </a:blip>
          <a:srcRect/>
          <a:stretch/>
        </p:blipFill>
        <p:spPr>
          <a:xfrm>
            <a:off x="2455979" y="249157"/>
            <a:ext cx="243310" cy="243310"/>
          </a:xfrm>
          <a:prstGeom prst="rect">
            <a:avLst/>
          </a:prstGeom>
          <a:ln>
            <a:noFill/>
          </a:ln>
        </p:spPr>
      </p:pic>
      <p:sp>
        <p:nvSpPr>
          <p:cNvPr id="9" name="ZoneTexte 8">
            <a:extLst>
              <a:ext uri="{FF2B5EF4-FFF2-40B4-BE49-F238E27FC236}">
                <a16:creationId xmlns:a16="http://schemas.microsoft.com/office/drawing/2014/main" xmlns="" id="{70E475D1-3C3D-105F-70AF-39B2DD05AD97}"/>
              </a:ext>
            </a:extLst>
          </p:cNvPr>
          <p:cNvSpPr txBox="1"/>
          <p:nvPr userDrawn="1"/>
        </p:nvSpPr>
        <p:spPr>
          <a:xfrm>
            <a:off x="2805812" y="209734"/>
            <a:ext cx="1397821" cy="307777"/>
          </a:xfrm>
          <a:prstGeom prst="rect">
            <a:avLst/>
          </a:prstGeom>
          <a:noFill/>
          <a:ln>
            <a:noFill/>
          </a:ln>
        </p:spPr>
        <p:txBody>
          <a:bodyPr wrap="square" rtlCol="0" anchor="ctr" anchorCtr="0">
            <a:spAutoFit/>
          </a:bodyPr>
          <a:lstStyle/>
          <a:p>
            <a:r>
              <a:rPr lang="fr-MA" sz="1400" b="1" dirty="0">
                <a:solidFill>
                  <a:srgbClr val="424D7B">
                    <a:alpha val="20000"/>
                  </a:srgbClr>
                </a:solidFill>
              </a:rPr>
              <a:t>Prise de parole</a:t>
            </a:r>
          </a:p>
        </p:txBody>
      </p:sp>
      <p:pic>
        <p:nvPicPr>
          <p:cNvPr id="14" name="Image 13">
            <a:extLst>
              <a:ext uri="{FF2B5EF4-FFF2-40B4-BE49-F238E27FC236}">
                <a16:creationId xmlns:a16="http://schemas.microsoft.com/office/drawing/2014/main" xmlns="" id="{D633DC7F-3541-411E-187F-37F555735247}"/>
              </a:ext>
            </a:extLst>
          </p:cNvPr>
          <p:cNvPicPr>
            <a:picLocks noChangeAspect="1"/>
          </p:cNvPicPr>
          <p:nvPr userDrawn="1"/>
        </p:nvPicPr>
        <p:blipFill>
          <a:blip r:embed="rId13">
            <a:alphaModFix/>
            <a:extLst>
              <a:ext uri="{28A0092B-C50C-407E-A947-70E740481C1C}">
                <a14:useLocalDpi xmlns:a14="http://schemas.microsoft.com/office/drawing/2010/main" val="0"/>
              </a:ext>
            </a:extLst>
          </a:blip>
          <a:srcRect/>
          <a:stretch/>
        </p:blipFill>
        <p:spPr>
          <a:xfrm>
            <a:off x="4524273" y="241967"/>
            <a:ext cx="243310" cy="243310"/>
          </a:xfrm>
          <a:prstGeom prst="rect">
            <a:avLst/>
          </a:prstGeom>
          <a:ln>
            <a:noFill/>
          </a:ln>
        </p:spPr>
      </p:pic>
      <p:sp>
        <p:nvSpPr>
          <p:cNvPr id="15" name="ZoneTexte 14">
            <a:extLst>
              <a:ext uri="{FF2B5EF4-FFF2-40B4-BE49-F238E27FC236}">
                <a16:creationId xmlns:a16="http://schemas.microsoft.com/office/drawing/2014/main" xmlns="" id="{78387D66-D67F-007F-9A03-274347535585}"/>
              </a:ext>
            </a:extLst>
          </p:cNvPr>
          <p:cNvSpPr txBox="1"/>
          <p:nvPr userDrawn="1"/>
        </p:nvSpPr>
        <p:spPr>
          <a:xfrm>
            <a:off x="5088222" y="209734"/>
            <a:ext cx="1614424"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solidFill>
              </a:rPr>
              <a:t>Lecture</a:t>
            </a:r>
          </a:p>
        </p:txBody>
      </p:sp>
    </p:spTree>
    <p:extLst>
      <p:ext uri="{BB962C8B-B14F-4D97-AF65-F5344CB8AC3E}">
        <p14:creationId xmlns:p14="http://schemas.microsoft.com/office/powerpoint/2010/main" val="2281050128"/>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986345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xmlns="" id="{5578E490-3587-6C7C-1E16-D6291F5BDA80}"/>
              </a:ext>
            </a:extLst>
          </p:cNvPr>
          <p:cNvPicPr>
            <a:picLocks noChangeAspect="1"/>
          </p:cNvPicPr>
          <p:nvPr userDrawn="1"/>
        </p:nvPicPr>
        <p:blipFill>
          <a:blip r:embed="rId6">
            <a:alphaModFix/>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xmlns=""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Activité 1</a:t>
            </a:r>
          </a:p>
        </p:txBody>
      </p:sp>
      <p:pic>
        <p:nvPicPr>
          <p:cNvPr id="8" name="Image 7">
            <a:extLst>
              <a:ext uri="{FF2B5EF4-FFF2-40B4-BE49-F238E27FC236}">
                <a16:creationId xmlns:a16="http://schemas.microsoft.com/office/drawing/2014/main" xmlns="" id="{B015E418-CE1E-BD06-9772-937776599679}"/>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xmlns="" id="{AF1103E8-F8BB-BA34-32F0-91E45212B9FB}"/>
              </a:ext>
            </a:extLst>
          </p:cNvPr>
          <p:cNvSpPr txBox="1"/>
          <p:nvPr userDrawn="1"/>
        </p:nvSpPr>
        <p:spPr>
          <a:xfrm>
            <a:off x="5280951"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74F71">
                    <a:alpha val="20000"/>
                  </a:srgbClr>
                </a:solidFill>
                <a:effectLst/>
                <a:uLnTx/>
                <a:uFillTx/>
                <a:latin typeface="Dosis" pitchFamily="2" charset="0"/>
              </a:defRPr>
            </a:lvl1pPr>
          </a:lstStyle>
          <a:p>
            <a:pPr lvl="0"/>
            <a:r>
              <a:rPr lang="fr-MA" noProof="0" dirty="0"/>
              <a:t>Activité 2</a:t>
            </a:r>
          </a:p>
        </p:txBody>
      </p:sp>
    </p:spTree>
    <p:extLst>
      <p:ext uri="{BB962C8B-B14F-4D97-AF65-F5344CB8AC3E}">
        <p14:creationId xmlns:p14="http://schemas.microsoft.com/office/powerpoint/2010/main" val="702979552"/>
      </p:ext>
    </p:extLst>
  </p:cSld>
  <p:clrMap bg1="lt1" tx1="dk1" bg2="lt2" tx2="dk2" accent1="accent1" accent2="accent2" accent3="accent3" accent4="accent4" accent5="accent5" accent6="accent6" hlink="hlink" folHlink="folHlink"/>
  <p:sldLayoutIdLst>
    <p:sldLayoutId id="2147483828" r:id="rId1"/>
    <p:sldLayoutId id="2147483830" r:id="rId2"/>
    <p:sldLayoutId id="2147483765" r:id="rId3"/>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6" name="Image 5">
            <a:extLst>
              <a:ext uri="{FF2B5EF4-FFF2-40B4-BE49-F238E27FC236}">
                <a16:creationId xmlns:a16="http://schemas.microsoft.com/office/drawing/2014/main" xmlns="" id="{5578E490-3587-6C7C-1E16-D6291F5BDA80}"/>
              </a:ext>
            </a:extLst>
          </p:cNvPr>
          <p:cNvPicPr>
            <a:picLocks noChangeAspect="1"/>
          </p:cNvPicPr>
          <p:nvPr userDrawn="1"/>
        </p:nvPicPr>
        <p:blipFill>
          <a:blip r:embed="rId10">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7" name="ZoneTexte 6">
            <a:extLst>
              <a:ext uri="{FF2B5EF4-FFF2-40B4-BE49-F238E27FC236}">
                <a16:creationId xmlns:a16="http://schemas.microsoft.com/office/drawing/2014/main" xmlns="" id="{0A694861-BBC5-3AF3-0971-805BFC4CF072}"/>
              </a:ext>
            </a:extLst>
          </p:cNvPr>
          <p:cNvSpPr txBox="1"/>
          <p:nvPr userDrawn="1"/>
        </p:nvSpPr>
        <p:spPr>
          <a:xfrm>
            <a:off x="2717076"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74F71">
                    <a:alpha val="20000"/>
                  </a:srgbClr>
                </a:solidFill>
                <a:effectLst/>
                <a:uLnTx/>
                <a:uFillTx/>
                <a:latin typeface="Dosis" pitchFamily="2" charset="0"/>
              </a:defRPr>
            </a:lvl1pPr>
          </a:lstStyle>
          <a:p>
            <a:pPr lvl="0"/>
            <a:r>
              <a:rPr lang="fr-MA" noProof="0" dirty="0"/>
              <a:t>Activité 1</a:t>
            </a:r>
          </a:p>
        </p:txBody>
      </p:sp>
      <p:pic>
        <p:nvPicPr>
          <p:cNvPr id="8" name="Image 7">
            <a:extLst>
              <a:ext uri="{FF2B5EF4-FFF2-40B4-BE49-F238E27FC236}">
                <a16:creationId xmlns:a16="http://schemas.microsoft.com/office/drawing/2014/main" xmlns="" id="{B015E418-CE1E-BD06-9772-937776599679}"/>
              </a:ext>
            </a:extLst>
          </p:cNvPr>
          <p:cNvPicPr>
            <a:picLocks noChangeAspect="1"/>
          </p:cNvPicPr>
          <p:nvPr userDrawn="1"/>
        </p:nvPicPr>
        <p:blipFill>
          <a:blip r:embed="rId11">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9" name="ZoneTexte 8">
            <a:extLst>
              <a:ext uri="{FF2B5EF4-FFF2-40B4-BE49-F238E27FC236}">
                <a16:creationId xmlns:a16="http://schemas.microsoft.com/office/drawing/2014/main" xmlns="" id="{AF1103E8-F8BB-BA34-32F0-91E45212B9FB}"/>
              </a:ext>
            </a:extLst>
          </p:cNvPr>
          <p:cNvSpPr txBox="1"/>
          <p:nvPr userDrawn="1"/>
        </p:nvSpPr>
        <p:spPr>
          <a:xfrm>
            <a:off x="5280951" y="134988"/>
            <a:ext cx="1384656" cy="307777"/>
          </a:xfrm>
          <a:prstGeom prst="rect">
            <a:avLst/>
          </a:prstGeom>
          <a:noFill/>
          <a:ln>
            <a:noFill/>
          </a:ln>
        </p:spPr>
        <p:txBody>
          <a:bodyPr wrap="square" rtlCol="0" anchor="ctr" anchorCtr="0">
            <a:spAutoFit/>
          </a:bodyPr>
          <a:lstStyle>
            <a:defPPr>
              <a:defRPr lang="fr-FR"/>
            </a:defPPr>
            <a:lvl1pPr marR="0" lvl="0" indent="0" fontAlgn="auto">
              <a:lnSpc>
                <a:spcPct val="100000"/>
              </a:lnSpc>
              <a:spcBef>
                <a:spcPts val="0"/>
              </a:spcBef>
              <a:spcAft>
                <a:spcPts val="0"/>
              </a:spcAft>
              <a:buClrTx/>
              <a:buSzTx/>
              <a:buFontTx/>
              <a:buNone/>
              <a:tabLst/>
              <a:defRPr kumimoji="0" sz="1400" b="1" i="0" u="none" strike="noStrike" cap="none" spc="0" normalizeH="0" baseline="0">
                <a:ln>
                  <a:noFill/>
                </a:ln>
                <a:solidFill>
                  <a:srgbClr val="424D7B"/>
                </a:solidFill>
                <a:effectLst/>
                <a:uLnTx/>
                <a:uFillTx/>
                <a:latin typeface="Dosis" pitchFamily="2" charset="0"/>
              </a:defRPr>
            </a:lvl1pPr>
          </a:lstStyle>
          <a:p>
            <a:pPr lvl="0"/>
            <a:r>
              <a:rPr lang="fr-MA" noProof="0" dirty="0"/>
              <a:t>Activité 2</a:t>
            </a:r>
          </a:p>
        </p:txBody>
      </p:sp>
    </p:spTree>
    <p:extLst>
      <p:ext uri="{BB962C8B-B14F-4D97-AF65-F5344CB8AC3E}">
        <p14:creationId xmlns:p14="http://schemas.microsoft.com/office/powerpoint/2010/main" val="815898577"/>
      </p:ext>
    </p:extLst>
  </p:cSld>
  <p:clrMap bg1="lt1" tx1="dk1" bg2="lt2" tx2="dk2" accent1="accent1" accent2="accent2" accent3="accent3" accent4="accent4" accent5="accent5" accent6="accent6" hlink="hlink" folHlink="folHlink"/>
  <p:sldLayoutIdLst>
    <p:sldLayoutId id="2147483827" r:id="rId1"/>
    <p:sldLayoutId id="2147483829" r:id="rId2"/>
    <p:sldLayoutId id="2147483832" r:id="rId3"/>
    <p:sldLayoutId id="2147483833" r:id="rId4"/>
    <p:sldLayoutId id="2147483834" r:id="rId5"/>
    <p:sldLayoutId id="2147483835" r:id="rId6"/>
    <p:sldLayoutId id="2147483836" r:id="rId7"/>
  </p:sldLayoutIdLst>
  <mc:AlternateContent xmlns:mc="http://schemas.openxmlformats.org/markup-compatibility/2006" xmlns:p14="http://schemas.microsoft.com/office/powerpoint/2010/main">
    <mc:Choice Requires="p14">
      <p:transition p14:dur="250"/>
    </mc:Choice>
    <mc:Fallback xmlns="">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03603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81" r:id="rId7"/>
    <p:sldLayoutId id="2147483753" r:id="rId8"/>
    <p:sldLayoutId id="2147483782" r:id="rId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dirty="0"/>
              <a:t>Modifiez le style du titre</a:t>
            </a:r>
            <a:endParaRPr lang="fr-MA" dirty="0"/>
          </a:p>
        </p:txBody>
      </p:sp>
      <p:pic>
        <p:nvPicPr>
          <p:cNvPr id="2" name="Image 1">
            <a:extLst>
              <a:ext uri="{FF2B5EF4-FFF2-40B4-BE49-F238E27FC236}">
                <a16:creationId xmlns:a16="http://schemas.microsoft.com/office/drawing/2014/main" xmlns="" id="{7710B104-D619-7057-0BD4-C359B53F092E}"/>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2812863" y="144877"/>
            <a:ext cx="287999" cy="287999"/>
          </a:xfrm>
          <a:prstGeom prst="rect">
            <a:avLst/>
          </a:prstGeom>
          <a:ln>
            <a:noFill/>
          </a:ln>
        </p:spPr>
      </p:pic>
      <p:sp>
        <p:nvSpPr>
          <p:cNvPr id="4" name="ZoneTexte 3">
            <a:extLst>
              <a:ext uri="{FF2B5EF4-FFF2-40B4-BE49-F238E27FC236}">
                <a16:creationId xmlns:a16="http://schemas.microsoft.com/office/drawing/2014/main" xmlns="" id="{F3047919-77D6-B122-AB64-C8589FBCCE84}"/>
              </a:ext>
            </a:extLst>
          </p:cNvPr>
          <p:cNvSpPr txBox="1"/>
          <p:nvPr userDrawn="1"/>
        </p:nvSpPr>
        <p:spPr>
          <a:xfrm>
            <a:off x="3100863"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solidFill>
                <a:effectLst/>
                <a:uLnTx/>
                <a:uFillTx/>
                <a:latin typeface="Dosis" pitchFamily="2" charset="0"/>
                <a:ea typeface="+mn-ea"/>
                <a:cs typeface="+mn-cs"/>
              </a:rPr>
              <a:t>Activité 1</a:t>
            </a:r>
          </a:p>
        </p:txBody>
      </p:sp>
      <p:pic>
        <p:nvPicPr>
          <p:cNvPr id="7" name="Image 6">
            <a:extLst>
              <a:ext uri="{FF2B5EF4-FFF2-40B4-BE49-F238E27FC236}">
                <a16:creationId xmlns:a16="http://schemas.microsoft.com/office/drawing/2014/main" xmlns="" id="{171EBB01-E104-1EC2-D8AC-885F9080B720}"/>
              </a:ext>
            </a:extLst>
          </p:cNvPr>
          <p:cNvPicPr>
            <a:picLocks noChangeAspect="1"/>
          </p:cNvPicPr>
          <p:nvPr userDrawn="1"/>
        </p:nvPicPr>
        <p:blipFill>
          <a:blip r:embed="rId16">
            <a:alphaModFix amt="20000"/>
            <a:extLst>
              <a:ext uri="{28A0092B-C50C-407E-A947-70E740481C1C}">
                <a14:useLocalDpi xmlns:a14="http://schemas.microsoft.com/office/drawing/2010/main" val="0"/>
              </a:ext>
            </a:extLst>
          </a:blip>
          <a:srcRect/>
          <a:stretch/>
        </p:blipFill>
        <p:spPr>
          <a:xfrm>
            <a:off x="5175263" y="144877"/>
            <a:ext cx="287999" cy="287999"/>
          </a:xfrm>
          <a:prstGeom prst="rect">
            <a:avLst/>
          </a:prstGeom>
          <a:ln>
            <a:noFill/>
          </a:ln>
        </p:spPr>
      </p:pic>
      <p:sp>
        <p:nvSpPr>
          <p:cNvPr id="8" name="ZoneTexte 7">
            <a:extLst>
              <a:ext uri="{FF2B5EF4-FFF2-40B4-BE49-F238E27FC236}">
                <a16:creationId xmlns:a16="http://schemas.microsoft.com/office/drawing/2014/main" xmlns="" id="{46B62E65-0C4D-AFDC-3705-E1D7BEB779CA}"/>
              </a:ext>
            </a:extLst>
          </p:cNvPr>
          <p:cNvSpPr txBox="1"/>
          <p:nvPr userDrawn="1"/>
        </p:nvSpPr>
        <p:spPr>
          <a:xfrm>
            <a:off x="5473707"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Activité 2</a:t>
            </a:r>
          </a:p>
        </p:txBody>
      </p:sp>
    </p:spTree>
    <p:extLst>
      <p:ext uri="{BB962C8B-B14F-4D97-AF65-F5344CB8AC3E}">
        <p14:creationId xmlns:p14="http://schemas.microsoft.com/office/powerpoint/2010/main" val="196182333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02"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84" r:id="rId1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xmlns="" id="{3FF78058-0E72-5849-9D36-A9B272F73A50}"/>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2429076" y="144877"/>
            <a:ext cx="287999" cy="287999"/>
          </a:xfrm>
          <a:prstGeom prst="rect">
            <a:avLst/>
          </a:prstGeom>
          <a:ln>
            <a:noFill/>
          </a:ln>
        </p:spPr>
      </p:pic>
      <p:sp>
        <p:nvSpPr>
          <p:cNvPr id="4" name="ZoneTexte 3">
            <a:extLst>
              <a:ext uri="{FF2B5EF4-FFF2-40B4-BE49-F238E27FC236}">
                <a16:creationId xmlns:a16="http://schemas.microsoft.com/office/drawing/2014/main" xmlns="" id="{C9EA29A3-0D9D-292C-3F41-8A2F8CBFA1A4}"/>
              </a:ext>
            </a:extLst>
          </p:cNvPr>
          <p:cNvSpPr txBox="1"/>
          <p:nvPr userDrawn="1"/>
        </p:nvSpPr>
        <p:spPr>
          <a:xfrm>
            <a:off x="271707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Révision</a:t>
            </a:r>
          </a:p>
        </p:txBody>
      </p:sp>
      <p:pic>
        <p:nvPicPr>
          <p:cNvPr id="13" name="Image 12">
            <a:extLst>
              <a:ext uri="{FF2B5EF4-FFF2-40B4-BE49-F238E27FC236}">
                <a16:creationId xmlns:a16="http://schemas.microsoft.com/office/drawing/2014/main" xmlns="" id="{5DD6D9EB-2A05-8B24-25EF-3CE5176D6E40}"/>
              </a:ext>
            </a:extLst>
          </p:cNvPr>
          <p:cNvPicPr>
            <a:picLocks noChangeAspect="1"/>
          </p:cNvPicPr>
          <p:nvPr userDrawn="1"/>
        </p:nvPicPr>
        <p:blipFill>
          <a:blip r:embed="rId10">
            <a:alphaModFix/>
            <a:extLst>
              <a:ext uri="{28A0092B-C50C-407E-A947-70E740481C1C}">
                <a14:useLocalDpi xmlns:a14="http://schemas.microsoft.com/office/drawing/2010/main" val="0"/>
              </a:ext>
            </a:extLst>
          </a:blip>
          <a:srcRect/>
          <a:stretch/>
        </p:blipFill>
        <p:spPr>
          <a:xfrm>
            <a:off x="4992952" y="144877"/>
            <a:ext cx="287999" cy="287999"/>
          </a:xfrm>
          <a:prstGeom prst="rect">
            <a:avLst/>
          </a:prstGeom>
          <a:ln>
            <a:noFill/>
          </a:ln>
        </p:spPr>
      </p:pic>
      <p:sp>
        <p:nvSpPr>
          <p:cNvPr id="14" name="ZoneTexte 13">
            <a:extLst>
              <a:ext uri="{FF2B5EF4-FFF2-40B4-BE49-F238E27FC236}">
                <a16:creationId xmlns:a16="http://schemas.microsoft.com/office/drawing/2014/main" xmlns="" id="{FEDB7032-2BAF-B5E6-47FD-53CEB5B1CAA8}"/>
              </a:ext>
            </a:extLst>
          </p:cNvPr>
          <p:cNvSpPr txBox="1"/>
          <p:nvPr userDrawn="1"/>
        </p:nvSpPr>
        <p:spPr>
          <a:xfrm>
            <a:off x="5291396"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Lecture offerte</a:t>
            </a:r>
          </a:p>
        </p:txBody>
      </p:sp>
    </p:spTree>
    <p:extLst>
      <p:ext uri="{BB962C8B-B14F-4D97-AF65-F5344CB8AC3E}">
        <p14:creationId xmlns:p14="http://schemas.microsoft.com/office/powerpoint/2010/main" val="1653220688"/>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pPr lvl="0"/>
            <a:r>
              <a:rPr lang="fr-FR"/>
              <a:t>Modifiez le style du titre</a:t>
            </a:r>
            <a:endParaRPr lang="fr-MA"/>
          </a:p>
        </p:txBody>
      </p:sp>
      <p:pic>
        <p:nvPicPr>
          <p:cNvPr id="2" name="Image 1">
            <a:extLst>
              <a:ext uri="{FF2B5EF4-FFF2-40B4-BE49-F238E27FC236}">
                <a16:creationId xmlns:a16="http://schemas.microsoft.com/office/drawing/2014/main" xmlns="" id="{6DEF7DF3-E213-111D-C3FD-A2E9C94F85E0}"/>
              </a:ext>
            </a:extLst>
          </p:cNvPr>
          <p:cNvPicPr>
            <a:picLocks noChangeAspect="1"/>
          </p:cNvPicPr>
          <p:nvPr userDrawn="1"/>
        </p:nvPicPr>
        <p:blipFill>
          <a:blip r:embed="rId7">
            <a:alphaModFix amt="20000"/>
            <a:extLst>
              <a:ext uri="{28A0092B-C50C-407E-A947-70E740481C1C}">
                <a14:useLocalDpi xmlns:a14="http://schemas.microsoft.com/office/drawing/2010/main" val="0"/>
              </a:ext>
            </a:extLst>
          </a:blip>
          <a:srcRect/>
          <a:stretch/>
        </p:blipFill>
        <p:spPr>
          <a:xfrm>
            <a:off x="1232040" y="144877"/>
            <a:ext cx="287999" cy="287999"/>
          </a:xfrm>
          <a:prstGeom prst="rect">
            <a:avLst/>
          </a:prstGeom>
          <a:ln>
            <a:noFill/>
          </a:ln>
        </p:spPr>
      </p:pic>
      <p:sp>
        <p:nvSpPr>
          <p:cNvPr id="4" name="ZoneTexte 3">
            <a:extLst>
              <a:ext uri="{FF2B5EF4-FFF2-40B4-BE49-F238E27FC236}">
                <a16:creationId xmlns:a16="http://schemas.microsoft.com/office/drawing/2014/main" xmlns="" id="{8BC67EEA-2455-E7A1-105F-C69486AC6D46}"/>
              </a:ext>
            </a:extLst>
          </p:cNvPr>
          <p:cNvSpPr txBox="1"/>
          <p:nvPr userDrawn="1"/>
        </p:nvSpPr>
        <p:spPr>
          <a:xfrm>
            <a:off x="1520040" y="134988"/>
            <a:ext cx="1384656"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74F71">
                    <a:alpha val="20000"/>
                  </a:srgbClr>
                </a:solidFill>
                <a:effectLst/>
                <a:uLnTx/>
                <a:uFillTx/>
                <a:latin typeface="Dosis" pitchFamily="2" charset="0"/>
                <a:ea typeface="+mn-ea"/>
                <a:cs typeface="+mn-cs"/>
              </a:rPr>
              <a:t>Présentation</a:t>
            </a:r>
          </a:p>
        </p:txBody>
      </p:sp>
      <p:sp>
        <p:nvSpPr>
          <p:cNvPr id="5" name="ZoneTexte 4">
            <a:extLst>
              <a:ext uri="{FF2B5EF4-FFF2-40B4-BE49-F238E27FC236}">
                <a16:creationId xmlns:a16="http://schemas.microsoft.com/office/drawing/2014/main" xmlns="" id="{D8CE18EC-D9F5-EDC7-0118-1018231BDE39}"/>
              </a:ext>
            </a:extLst>
          </p:cNvPr>
          <p:cNvSpPr txBox="1"/>
          <p:nvPr userDrawn="1"/>
        </p:nvSpPr>
        <p:spPr>
          <a:xfrm>
            <a:off x="6620852" y="134988"/>
            <a:ext cx="1579936"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Dosis" pitchFamily="2" charset="0"/>
                <a:ea typeface="+mn-ea"/>
                <a:cs typeface="+mn-cs"/>
              </a:rPr>
              <a:t>Travail sur livret</a:t>
            </a:r>
          </a:p>
        </p:txBody>
      </p:sp>
      <p:pic>
        <p:nvPicPr>
          <p:cNvPr id="12" name="Image 11">
            <a:extLst>
              <a:ext uri="{FF2B5EF4-FFF2-40B4-BE49-F238E27FC236}">
                <a16:creationId xmlns:a16="http://schemas.microsoft.com/office/drawing/2014/main" xmlns="" id="{4CAA2B2E-11CB-3C0E-66EF-839B1B82D91D}"/>
              </a:ext>
            </a:extLst>
          </p:cNvPr>
          <p:cNvPicPr>
            <a:picLocks noChangeAspect="1"/>
          </p:cNvPicPr>
          <p:nvPr userDrawn="1"/>
        </p:nvPicPr>
        <p:blipFill>
          <a:blip r:embed="rId8">
            <a:alphaModFix/>
            <a:extLst>
              <a:ext uri="{28A0092B-C50C-407E-A947-70E740481C1C}">
                <a14:useLocalDpi xmlns:a14="http://schemas.microsoft.com/office/drawing/2010/main" val="0"/>
              </a:ext>
            </a:extLst>
          </a:blip>
          <a:srcRect/>
          <a:stretch/>
        </p:blipFill>
        <p:spPr>
          <a:xfrm>
            <a:off x="6332852" y="144877"/>
            <a:ext cx="287999" cy="287999"/>
          </a:xfrm>
          <a:prstGeom prst="rect">
            <a:avLst/>
          </a:prstGeom>
          <a:ln>
            <a:noFill/>
          </a:ln>
        </p:spPr>
      </p:pic>
      <p:pic>
        <p:nvPicPr>
          <p:cNvPr id="13" name="Image 12">
            <a:extLst>
              <a:ext uri="{FF2B5EF4-FFF2-40B4-BE49-F238E27FC236}">
                <a16:creationId xmlns:a16="http://schemas.microsoft.com/office/drawing/2014/main" xmlns="" id="{AE5B9375-7DDC-2D7F-CE56-DE28B9925499}"/>
              </a:ext>
            </a:extLst>
          </p:cNvPr>
          <p:cNvPicPr>
            <a:picLocks noChangeAspect="1"/>
          </p:cNvPicPr>
          <p:nvPr userDrawn="1"/>
        </p:nvPicPr>
        <p:blipFill>
          <a:blip r:embed="rId9">
            <a:alphaModFix amt="20000"/>
            <a:extLst>
              <a:ext uri="{28A0092B-C50C-407E-A947-70E740481C1C}">
                <a14:useLocalDpi xmlns:a14="http://schemas.microsoft.com/office/drawing/2010/main" val="0"/>
              </a:ext>
            </a:extLst>
          </a:blip>
          <a:srcRect/>
          <a:stretch/>
        </p:blipFill>
        <p:spPr>
          <a:xfrm>
            <a:off x="3795916" y="144877"/>
            <a:ext cx="287999" cy="287999"/>
          </a:xfrm>
          <a:prstGeom prst="rect">
            <a:avLst/>
          </a:prstGeom>
          <a:ln>
            <a:noFill/>
          </a:ln>
        </p:spPr>
      </p:pic>
      <p:sp>
        <p:nvSpPr>
          <p:cNvPr id="14" name="ZoneTexte 13">
            <a:extLst>
              <a:ext uri="{FF2B5EF4-FFF2-40B4-BE49-F238E27FC236}">
                <a16:creationId xmlns:a16="http://schemas.microsoft.com/office/drawing/2014/main" xmlns="" id="{6E0ED43A-C7DF-65BD-CCBD-5DE25129238E}"/>
              </a:ext>
            </a:extLst>
          </p:cNvPr>
          <p:cNvSpPr txBox="1"/>
          <p:nvPr userDrawn="1"/>
        </p:nvSpPr>
        <p:spPr>
          <a:xfrm>
            <a:off x="4094360" y="68678"/>
            <a:ext cx="1384656" cy="44039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20000"/>
                  </a:srgbClr>
                </a:solidFill>
                <a:effectLst/>
                <a:uLnTx/>
                <a:uFillTx/>
                <a:latin typeface="Dosis" pitchFamily="2" charset="0"/>
                <a:ea typeface="+mn-ea"/>
                <a:cs typeface="+mn-cs"/>
              </a:rPr>
              <a:t>Exploitation</a:t>
            </a:r>
          </a:p>
        </p:txBody>
      </p:sp>
    </p:spTree>
    <p:extLst>
      <p:ext uri="{BB962C8B-B14F-4D97-AF65-F5344CB8AC3E}">
        <p14:creationId xmlns:p14="http://schemas.microsoft.com/office/powerpoint/2010/main" val="358826806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a:solidFill>
            <a:srgbClr val="757575"/>
          </a:solidFill>
          <a:latin typeface="Dosis Medium" pitchFamily="2" charset="0"/>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l="-3000" t="-3000" r="-3000" b="-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12598"/>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xmlns="" id="{2F7ACE40-9C19-6255-7D29-7B1D316FEA8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xmlns=""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xmlns=""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2073310085"/>
      </p:ext>
    </p:extLst>
  </p:cSld>
  <p:clrMap bg1="lt1" tx1="dk1" bg2="lt2" tx2="dk2" accent1="accent1" accent2="accent2" accent3="accent3" accent4="accent4" accent5="accent5" accent6="accent6" hlink="hlink" folHlink="folHlink"/>
  <p:sldLayoutIdLst>
    <p:sldLayoutId id="2147483698" r:id="rId1"/>
    <p:sldLayoutId id="2147483738" r:id="rId2"/>
    <p:sldLayoutId id="2147483701" r:id="rId3"/>
    <p:sldLayoutId id="2147483700" r:id="rId4"/>
    <p:sldLayoutId id="2147483739" r:id="rId5"/>
    <p:sldLayoutId id="2147483699" r:id="rId6"/>
    <p:sldLayoutId id="2147483705" r:id="rId7"/>
    <p:sldLayoutId id="2147483706" r:id="rId8"/>
    <p:sldLayoutId id="2147483704" r:id="rId9"/>
    <p:sldLayoutId id="2147483741" r:id="rId10"/>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r>
              <a:rPr lang="fr-MA" sz="1400" b="1" dirty="0">
                <a:solidFill>
                  <a:srgbClr val="424D7B"/>
                </a:solidFill>
              </a:rPr>
              <a:t>Présentation</a:t>
            </a:r>
          </a:p>
        </p:txBody>
      </p:sp>
      <p:pic>
        <p:nvPicPr>
          <p:cNvPr id="10" name="Image 9">
            <a:extLst>
              <a:ext uri="{FF2B5EF4-FFF2-40B4-BE49-F238E27FC236}">
                <a16:creationId xmlns:a16="http://schemas.microsoft.com/office/drawing/2014/main" xmlns=""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xmlns=""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Entraînement sur le livret </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lvl="0"/>
            <a:r>
              <a:rPr lang="fr-MA" sz="1400" dirty="0">
                <a:solidFill>
                  <a:srgbClr val="424D7B">
                    <a:alpha val="40000"/>
                  </a:srgbClr>
                </a:solidFill>
              </a:rPr>
              <a:t>Appropriation</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400" b="1" dirty="0">
                <a:solidFill>
                  <a:srgbClr val="424D7B">
                    <a:alpha val="40000"/>
                  </a:srgbClr>
                </a:solidFill>
              </a:rPr>
              <a:t>Mémorisation</a:t>
            </a:r>
          </a:p>
        </p:txBody>
      </p:sp>
      <p:sp>
        <p:nvSpPr>
          <p:cNvPr id="2" name="ZoneTexte 1">
            <a:extLst>
              <a:ext uri="{FF2B5EF4-FFF2-40B4-BE49-F238E27FC236}">
                <a16:creationId xmlns:a16="http://schemas.microsoft.com/office/drawing/2014/main" xmlns=""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r>
              <a:rPr lang="fr-MA" sz="1800" b="1" dirty="0">
                <a:solidFill>
                  <a:srgbClr val="424D7B"/>
                </a:solidFill>
              </a:rPr>
              <a:t>Vocabulaire</a:t>
            </a:r>
          </a:p>
        </p:txBody>
      </p:sp>
    </p:spTree>
    <p:extLst>
      <p:ext uri="{BB962C8B-B14F-4D97-AF65-F5344CB8AC3E}">
        <p14:creationId xmlns:p14="http://schemas.microsoft.com/office/powerpoint/2010/main" val="78596249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3" name="Espace réservé du titre 2">
            <a:extLst>
              <a:ext uri="{FF2B5EF4-FFF2-40B4-BE49-F238E27FC236}">
                <a16:creationId xmlns:a16="http://schemas.microsoft.com/office/drawing/2014/main" xmlns="" id="{6295DA3C-0F90-EDFC-CC2A-D213841AC894}"/>
              </a:ext>
            </a:extLst>
          </p:cNvPr>
          <p:cNvSpPr>
            <a:spLocks noGrp="1"/>
          </p:cNvSpPr>
          <p:nvPr>
            <p:ph type="title"/>
          </p:nvPr>
        </p:nvSpPr>
        <p:spPr>
          <a:xfrm>
            <a:off x="1692000" y="756000"/>
            <a:ext cx="6840000" cy="612000"/>
          </a:xfrm>
          <a:prstGeom prst="rect">
            <a:avLst/>
          </a:prstGeom>
        </p:spPr>
        <p:txBody>
          <a:bodyPr vert="horz" lIns="91440" tIns="45720" rIns="91440" bIns="45720" rtlCol="0" anchor="ctr">
            <a:normAutofit/>
          </a:bodyPr>
          <a:lstStyle/>
          <a:p>
            <a:r>
              <a:rPr lang="fr-FR"/>
              <a:t>Modifiez le style du titre</a:t>
            </a:r>
            <a:endParaRPr lang="fr-MA"/>
          </a:p>
        </p:txBody>
      </p:sp>
      <p:pic>
        <p:nvPicPr>
          <p:cNvPr id="4" name="Image 3">
            <a:extLst>
              <a:ext uri="{FF2B5EF4-FFF2-40B4-BE49-F238E27FC236}">
                <a16:creationId xmlns:a16="http://schemas.microsoft.com/office/drawing/2014/main" xmlns="" id="{761A4847-11E1-BB92-81A2-6B18663F7AC0}"/>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456001" y="306910"/>
            <a:ext cx="243310" cy="251999"/>
          </a:xfrm>
          <a:prstGeom prst="rect">
            <a:avLst/>
          </a:prstGeom>
          <a:ln>
            <a:noFill/>
          </a:ln>
        </p:spPr>
      </p:pic>
      <p:sp>
        <p:nvSpPr>
          <p:cNvPr id="5" name="ZoneTexte 4">
            <a:extLst>
              <a:ext uri="{FF2B5EF4-FFF2-40B4-BE49-F238E27FC236}">
                <a16:creationId xmlns:a16="http://schemas.microsoft.com/office/drawing/2014/main" xmlns="" id="{63C55676-34BC-9B05-ADC0-422947AB2BF5}"/>
              </a:ext>
            </a:extLst>
          </p:cNvPr>
          <p:cNvSpPr txBox="1"/>
          <p:nvPr userDrawn="1"/>
        </p:nvSpPr>
        <p:spPr>
          <a:xfrm>
            <a:off x="1692000"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solidFill>
                <a:effectLst/>
                <a:uLnTx/>
                <a:uFillTx/>
                <a:latin typeface="Calibri" panose="020F0502020204030204"/>
                <a:ea typeface="+mn-ea"/>
                <a:cs typeface="+mn-cs"/>
              </a:rPr>
              <a:t>Présentation</a:t>
            </a:r>
          </a:p>
        </p:txBody>
      </p:sp>
      <p:pic>
        <p:nvPicPr>
          <p:cNvPr id="10" name="Image 9">
            <a:extLst>
              <a:ext uri="{FF2B5EF4-FFF2-40B4-BE49-F238E27FC236}">
                <a16:creationId xmlns:a16="http://schemas.microsoft.com/office/drawing/2014/main" xmlns="" id="{2F7ACE40-9C19-6255-7D29-7B1D316FEA88}"/>
              </a:ext>
            </a:extLst>
          </p:cNvPr>
          <p:cNvPicPr>
            <a:picLocks noChangeAspect="1"/>
          </p:cNvPicPr>
          <p:nvPr userDrawn="1"/>
        </p:nvPicPr>
        <p:blipFill>
          <a:blip r:embed="rId12">
            <a:extLst>
              <a:ext uri="{28A0092B-C50C-407E-A947-70E740481C1C}">
                <a14:useLocalDpi xmlns:a14="http://schemas.microsoft.com/office/drawing/2010/main" val="0"/>
              </a:ext>
            </a:extLst>
          </a:blip>
          <a:srcRect/>
          <a:stretch/>
        </p:blipFill>
        <p:spPr>
          <a:xfrm>
            <a:off x="6171620" y="306909"/>
            <a:ext cx="243310" cy="252000"/>
          </a:xfrm>
          <a:prstGeom prst="rect">
            <a:avLst/>
          </a:prstGeom>
          <a:ln>
            <a:noFill/>
          </a:ln>
        </p:spPr>
      </p:pic>
      <p:sp>
        <p:nvSpPr>
          <p:cNvPr id="11" name="ZoneTexte 10">
            <a:extLst>
              <a:ext uri="{FF2B5EF4-FFF2-40B4-BE49-F238E27FC236}">
                <a16:creationId xmlns:a16="http://schemas.microsoft.com/office/drawing/2014/main" xmlns="" id="{D4D4351F-5CDF-E41F-0997-682C628328C0}"/>
              </a:ext>
            </a:extLst>
          </p:cNvPr>
          <p:cNvSpPr txBox="1"/>
          <p:nvPr userDrawn="1"/>
        </p:nvSpPr>
        <p:spPr>
          <a:xfrm>
            <a:off x="6414931" y="279021"/>
            <a:ext cx="2074137"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Entraînement sur le livret </a:t>
            </a:r>
          </a:p>
        </p:txBody>
      </p:sp>
      <p:sp>
        <p:nvSpPr>
          <p:cNvPr id="8" name="ZoneTexte 7">
            <a:extLst>
              <a:ext uri="{FF2B5EF4-FFF2-40B4-BE49-F238E27FC236}">
                <a16:creationId xmlns:a16="http://schemas.microsoft.com/office/drawing/2014/main" xmlns="" id="{488A1BB9-9161-3DF5-265F-0A23866C04BF}"/>
              </a:ext>
            </a:extLst>
          </p:cNvPr>
          <p:cNvSpPr txBox="1"/>
          <p:nvPr userDrawn="1"/>
        </p:nvSpPr>
        <p:spPr>
          <a:xfrm>
            <a:off x="4842076" y="279021"/>
            <a:ext cx="1260000" cy="307777"/>
          </a:xfrm>
          <a:prstGeom prst="rect">
            <a:avLst/>
          </a:prstGeom>
          <a:noFill/>
          <a:ln>
            <a:noFill/>
          </a:ln>
        </p:spPr>
        <p:txBody>
          <a:bodyPr wrap="square" rtlCol="0" anchor="ctr" anchorCtr="0">
            <a:spAutoFit/>
          </a:bodyPr>
          <a:lstStyle>
            <a:defPPr>
              <a:defRPr lang="fr-FR"/>
            </a:defPPr>
            <a:lvl1pPr>
              <a:defRPr sz="1400" b="1">
                <a:solidFill>
                  <a:srgbClr val="424D7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Appropriation</a:t>
            </a:r>
          </a:p>
        </p:txBody>
      </p:sp>
      <p:pic>
        <p:nvPicPr>
          <p:cNvPr id="21" name="Image 20">
            <a:extLst>
              <a:ext uri="{FF2B5EF4-FFF2-40B4-BE49-F238E27FC236}">
                <a16:creationId xmlns:a16="http://schemas.microsoft.com/office/drawing/2014/main" xmlns="" id="{6415C982-D13E-405C-91C0-1DFB9B9F7B23}"/>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4598764" y="306909"/>
            <a:ext cx="243310" cy="252000"/>
          </a:xfrm>
          <a:prstGeom prst="rect">
            <a:avLst/>
          </a:prstGeom>
          <a:ln>
            <a:noFill/>
          </a:ln>
        </p:spPr>
      </p:pic>
      <p:pic>
        <p:nvPicPr>
          <p:cNvPr id="7" name="Image 6">
            <a:extLst>
              <a:ext uri="{FF2B5EF4-FFF2-40B4-BE49-F238E27FC236}">
                <a16:creationId xmlns:a16="http://schemas.microsoft.com/office/drawing/2014/main" xmlns="" id="{8F43714C-BD5D-E2F6-AAF9-998C9C90C91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3029330" y="306909"/>
            <a:ext cx="243310" cy="252000"/>
          </a:xfrm>
          <a:prstGeom prst="rect">
            <a:avLst/>
          </a:prstGeom>
          <a:ln>
            <a:noFill/>
          </a:ln>
        </p:spPr>
      </p:pic>
      <p:sp>
        <p:nvSpPr>
          <p:cNvPr id="22" name="ZoneTexte 21">
            <a:extLst>
              <a:ext uri="{FF2B5EF4-FFF2-40B4-BE49-F238E27FC236}">
                <a16:creationId xmlns:a16="http://schemas.microsoft.com/office/drawing/2014/main" xmlns="" id="{50D59CB6-DB93-5449-D352-9ADD78D859FA}"/>
              </a:ext>
            </a:extLst>
          </p:cNvPr>
          <p:cNvSpPr txBox="1"/>
          <p:nvPr userDrawn="1"/>
        </p:nvSpPr>
        <p:spPr>
          <a:xfrm>
            <a:off x="3267038" y="279021"/>
            <a:ext cx="1260000" cy="307777"/>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400" b="1" i="0" u="none" strike="noStrike" kern="1200" cap="none" spc="0" normalizeH="0" baseline="0" noProof="0" dirty="0">
                <a:ln>
                  <a:noFill/>
                </a:ln>
                <a:solidFill>
                  <a:srgbClr val="424D7B">
                    <a:alpha val="40000"/>
                  </a:srgbClr>
                </a:solidFill>
                <a:effectLst/>
                <a:uLnTx/>
                <a:uFillTx/>
                <a:latin typeface="Calibri" panose="020F0502020204030204"/>
                <a:ea typeface="+mn-ea"/>
                <a:cs typeface="+mn-cs"/>
              </a:rPr>
              <a:t>Mémorisation</a:t>
            </a:r>
          </a:p>
        </p:txBody>
      </p:sp>
      <p:sp>
        <p:nvSpPr>
          <p:cNvPr id="2" name="ZoneTexte 1">
            <a:extLst>
              <a:ext uri="{FF2B5EF4-FFF2-40B4-BE49-F238E27FC236}">
                <a16:creationId xmlns:a16="http://schemas.microsoft.com/office/drawing/2014/main" xmlns="" id="{CA692A77-500C-6234-E2E4-D359F4C957D3}"/>
              </a:ext>
            </a:extLst>
          </p:cNvPr>
          <p:cNvSpPr txBox="1"/>
          <p:nvPr userDrawn="1"/>
        </p:nvSpPr>
        <p:spPr>
          <a:xfrm>
            <a:off x="500477" y="-4190"/>
            <a:ext cx="2627179" cy="369332"/>
          </a:xfrm>
          <a:prstGeom prst="rect">
            <a:avLst/>
          </a:prstGeom>
          <a:noFill/>
          <a:ln>
            <a:noFill/>
          </a:ln>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MA" sz="1800" b="1" i="0" u="none" strike="noStrike" kern="1200" cap="none" spc="0" normalizeH="0" baseline="0" noProof="0" dirty="0">
                <a:ln>
                  <a:noFill/>
                </a:ln>
                <a:solidFill>
                  <a:srgbClr val="424D7B"/>
                </a:solidFill>
                <a:effectLst/>
                <a:uLnTx/>
                <a:uFillTx/>
                <a:latin typeface="Calibri" panose="020F0502020204030204"/>
                <a:ea typeface="+mn-ea"/>
                <a:cs typeface="+mn-cs"/>
              </a:rPr>
              <a:t>Vocabulaire</a:t>
            </a:r>
          </a:p>
        </p:txBody>
      </p:sp>
    </p:spTree>
    <p:extLst>
      <p:ext uri="{BB962C8B-B14F-4D97-AF65-F5344CB8AC3E}">
        <p14:creationId xmlns:p14="http://schemas.microsoft.com/office/powerpoint/2010/main" val="381711747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514337" rtl="0" eaLnBrk="1" latinLnBrk="0" hangingPunct="1">
        <a:lnSpc>
          <a:spcPct val="90000"/>
        </a:lnSpc>
        <a:spcBef>
          <a:spcPct val="0"/>
        </a:spcBef>
        <a:buNone/>
        <a:defRPr lang="fr-MA" sz="1600" b="0" kern="1200" dirty="0">
          <a:solidFill>
            <a:prstClr val="white">
              <a:lumMod val="65000"/>
            </a:prstClr>
          </a:solidFill>
          <a:latin typeface="Calibri"/>
          <a:ea typeface="+mn-ea"/>
          <a:cs typeface="+mn-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fr-FR"/>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0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9.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5.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9.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1.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1.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1.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1.xml"/><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Layout" Target="../slideLayouts/slideLayout111.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1.xml"/><Relationship Id="rId5" Type="http://schemas.openxmlformats.org/officeDocument/2006/relationships/image" Target="../media/image37.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0.xml"/><Relationship Id="rId7" Type="http://schemas.openxmlformats.org/officeDocument/2006/relationships/image" Target="../media/image2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38.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9.xml"/></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9.xml"/></Relationships>
</file>

<file path=ppt/slides/_rels/slide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9.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9.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9.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56B23EC0-D7A0-4D57-89C4-5EA1DA3D2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674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69B8E98-4271-F97C-3911-3B8705307F48}"/>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DF34C8B-9636-5632-A364-580E078BDF1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xmlns="" id="{02DC9BE4-D669-BA75-0E71-EC6D004154E0}"/>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Comment tu vas à l’école ?</a:t>
            </a:r>
            <a:endParaRPr lang="fr-MA" dirty="0">
              <a:solidFill>
                <a:schemeClr val="tx1">
                  <a:lumMod val="65000"/>
                  <a:lumOff val="35000"/>
                </a:schemeClr>
              </a:solidFill>
            </a:endParaRPr>
          </a:p>
        </p:txBody>
      </p:sp>
      <p:sp>
        <p:nvSpPr>
          <p:cNvPr id="5" name="Titre 1">
            <a:extLst>
              <a:ext uri="{FF2B5EF4-FFF2-40B4-BE49-F238E27FC236}">
                <a16:creationId xmlns:a16="http://schemas.microsoft.com/office/drawing/2014/main" xmlns="" id="{2630386B-AA5A-7F6B-1B49-287E2A7E68EB}"/>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tu vas à l’école ?</a:t>
            </a:r>
          </a:p>
        </p:txBody>
      </p:sp>
      <p:sp>
        <p:nvSpPr>
          <p:cNvPr id="6" name="ZoneTexte 5">
            <a:extLst>
              <a:ext uri="{FF2B5EF4-FFF2-40B4-BE49-F238E27FC236}">
                <a16:creationId xmlns:a16="http://schemas.microsoft.com/office/drawing/2014/main" xmlns="" id="{604AE9F3-80FA-47D5-ABD9-87D202011817}"/>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550008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220B570-9667-9844-E919-EA78BE9446A8}"/>
              </a:ext>
            </a:extLst>
          </p:cNvPr>
          <p:cNvSpPr>
            <a:spLocks noGrp="1"/>
          </p:cNvSpPr>
          <p:nvPr>
            <p:ph type="title"/>
          </p:nvPr>
        </p:nvSpPr>
        <p:spPr/>
        <p:txBody>
          <a:bodyPr/>
          <a:lstStyle/>
          <a:p>
            <a:r>
              <a:rPr lang="fr-MA" dirty="0">
                <a:solidFill>
                  <a:schemeClr val="tx1">
                    <a:lumMod val="65000"/>
                    <a:lumOff val="35000"/>
                  </a:schemeClr>
                </a:solidFill>
              </a:rPr>
              <a:t>Où sont les élèves ? </a:t>
            </a:r>
          </a:p>
        </p:txBody>
      </p:sp>
      <p:sp>
        <p:nvSpPr>
          <p:cNvPr id="3" name="Titre 1">
            <a:extLst>
              <a:ext uri="{FF2B5EF4-FFF2-40B4-BE49-F238E27FC236}">
                <a16:creationId xmlns:a16="http://schemas.microsoft.com/office/drawing/2014/main" xmlns="" id="{4C521C6C-DC41-BBC2-2C4A-B51D251B5947}"/>
              </a:ext>
            </a:extLst>
          </p:cNvPr>
          <p:cNvSpPr txBox="1">
            <a:spLocks/>
          </p:cNvSpPr>
          <p:nvPr/>
        </p:nvSpPr>
        <p:spPr>
          <a:xfrm>
            <a:off x="2369909" y="1734448"/>
            <a:ext cx="5484182"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Où sont les élèves ? </a:t>
            </a:r>
          </a:p>
        </p:txBody>
      </p:sp>
      <p:sp>
        <p:nvSpPr>
          <p:cNvPr id="19" name="ZoneTexte 18">
            <a:extLst>
              <a:ext uri="{FF2B5EF4-FFF2-40B4-BE49-F238E27FC236}">
                <a16:creationId xmlns:a16="http://schemas.microsoft.com/office/drawing/2014/main" xmlns=""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D564FC2-EB58-B581-9AEE-99985E95CCC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93601" y="1552568"/>
            <a:ext cx="1814845" cy="1433628"/>
          </a:xfrm>
          <a:prstGeom prst="ellipse">
            <a:avLst/>
          </a:prstGeom>
        </p:spPr>
      </p:pic>
      <p:pic>
        <p:nvPicPr>
          <p:cNvPr id="7" name="Image 6">
            <a:extLst>
              <a:ext uri="{FF2B5EF4-FFF2-40B4-BE49-F238E27FC236}">
                <a16:creationId xmlns:a16="http://schemas.microsoft.com/office/drawing/2014/main" xmlns="" id="{E3EAF5F7-C2A8-4C2F-9684-ABF68A2C15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1287" y="2998868"/>
            <a:ext cx="2141425" cy="2340000"/>
          </a:xfrm>
          <a:prstGeom prst="rect">
            <a:avLst/>
          </a:prstGeom>
        </p:spPr>
      </p:pic>
    </p:spTree>
    <p:extLst>
      <p:ext uri="{BB962C8B-B14F-4D97-AF65-F5344CB8AC3E}">
        <p14:creationId xmlns:p14="http://schemas.microsoft.com/office/powerpoint/2010/main" val="35075596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220B570-9667-9844-E919-EA78BE9446A8}"/>
              </a:ext>
            </a:extLst>
          </p:cNvPr>
          <p:cNvSpPr>
            <a:spLocks noGrp="1"/>
          </p:cNvSpPr>
          <p:nvPr>
            <p:ph type="title"/>
          </p:nvPr>
        </p:nvSpPr>
        <p:spPr/>
        <p:txBody>
          <a:bodyPr/>
          <a:lstStyle/>
          <a:p>
            <a:r>
              <a:rPr lang="fr-FR" dirty="0">
                <a:solidFill>
                  <a:schemeClr val="tx1">
                    <a:lumMod val="65000"/>
                    <a:lumOff val="35000"/>
                  </a:schemeClr>
                </a:solidFill>
              </a:rPr>
              <a:t>Où est la maitresse</a:t>
            </a:r>
            <a:r>
              <a:rPr lang="fr-MA" dirty="0">
                <a:solidFill>
                  <a:schemeClr val="tx1">
                    <a:lumMod val="65000"/>
                    <a:lumOff val="35000"/>
                  </a:schemeClr>
                </a:solidFill>
              </a:rPr>
              <a:t> ? </a:t>
            </a:r>
          </a:p>
        </p:txBody>
      </p:sp>
      <p:sp>
        <p:nvSpPr>
          <p:cNvPr id="3" name="Titre 1">
            <a:extLst>
              <a:ext uri="{FF2B5EF4-FFF2-40B4-BE49-F238E27FC236}">
                <a16:creationId xmlns:a16="http://schemas.microsoft.com/office/drawing/2014/main" xmlns="" id="{4C521C6C-DC41-BBC2-2C4A-B51D251B5947}"/>
              </a:ext>
            </a:extLst>
          </p:cNvPr>
          <p:cNvSpPr txBox="1">
            <a:spLocks/>
          </p:cNvSpPr>
          <p:nvPr/>
        </p:nvSpPr>
        <p:spPr>
          <a:xfrm>
            <a:off x="2042429" y="1741142"/>
            <a:ext cx="630797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Où est la maitresse ? </a:t>
            </a:r>
          </a:p>
        </p:txBody>
      </p:sp>
      <p:sp>
        <p:nvSpPr>
          <p:cNvPr id="19" name="ZoneTexte 18">
            <a:extLst>
              <a:ext uri="{FF2B5EF4-FFF2-40B4-BE49-F238E27FC236}">
                <a16:creationId xmlns:a16="http://schemas.microsoft.com/office/drawing/2014/main" xmlns=""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D564FC2-EB58-B581-9AEE-99985E95CCC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93601" y="1552568"/>
            <a:ext cx="1814845" cy="1433628"/>
          </a:xfrm>
          <a:prstGeom prst="ellipse">
            <a:avLst/>
          </a:prstGeom>
        </p:spPr>
      </p:pic>
      <p:pic>
        <p:nvPicPr>
          <p:cNvPr id="8" name="Image 7">
            <a:extLst>
              <a:ext uri="{FF2B5EF4-FFF2-40B4-BE49-F238E27FC236}">
                <a16:creationId xmlns:a16="http://schemas.microsoft.com/office/drawing/2014/main" xmlns="" id="{C8BA333F-7A2D-42B8-8885-54ABC314A8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957" y="3058838"/>
            <a:ext cx="2473243" cy="2702588"/>
          </a:xfrm>
          <a:prstGeom prst="rect">
            <a:avLst/>
          </a:prstGeom>
        </p:spPr>
      </p:pic>
    </p:spTree>
    <p:extLst>
      <p:ext uri="{BB962C8B-B14F-4D97-AF65-F5344CB8AC3E}">
        <p14:creationId xmlns:p14="http://schemas.microsoft.com/office/powerpoint/2010/main" val="716099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220B570-9667-9844-E919-EA78BE9446A8}"/>
              </a:ext>
            </a:extLst>
          </p:cNvPr>
          <p:cNvSpPr>
            <a:spLocks noGrp="1"/>
          </p:cNvSpPr>
          <p:nvPr>
            <p:ph type="title"/>
          </p:nvPr>
        </p:nvSpPr>
        <p:spPr/>
        <p:txBody>
          <a:bodyPr/>
          <a:lstStyle/>
          <a:p>
            <a:r>
              <a:rPr lang="fr-FR" dirty="0">
                <a:solidFill>
                  <a:schemeClr val="tx1">
                    <a:lumMod val="65000"/>
                    <a:lumOff val="35000"/>
                  </a:schemeClr>
                </a:solidFill>
              </a:rPr>
              <a:t>Où est le maître</a:t>
            </a:r>
            <a:r>
              <a:rPr lang="fr-MA" dirty="0">
                <a:solidFill>
                  <a:schemeClr val="tx1">
                    <a:lumMod val="65000"/>
                    <a:lumOff val="35000"/>
                  </a:schemeClr>
                </a:solidFill>
              </a:rPr>
              <a:t> ? </a:t>
            </a:r>
          </a:p>
        </p:txBody>
      </p:sp>
      <p:sp>
        <p:nvSpPr>
          <p:cNvPr id="3" name="Titre 1">
            <a:extLst>
              <a:ext uri="{FF2B5EF4-FFF2-40B4-BE49-F238E27FC236}">
                <a16:creationId xmlns:a16="http://schemas.microsoft.com/office/drawing/2014/main" xmlns="" id="{4C521C6C-DC41-BBC2-2C4A-B51D251B5947}"/>
              </a:ext>
            </a:extLst>
          </p:cNvPr>
          <p:cNvSpPr txBox="1">
            <a:spLocks/>
          </p:cNvSpPr>
          <p:nvPr/>
        </p:nvSpPr>
        <p:spPr>
          <a:xfrm>
            <a:off x="2042429" y="1741142"/>
            <a:ext cx="6307970"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Où est le maître ? </a:t>
            </a:r>
          </a:p>
        </p:txBody>
      </p:sp>
      <p:sp>
        <p:nvSpPr>
          <p:cNvPr id="19" name="ZoneTexte 18">
            <a:extLst>
              <a:ext uri="{FF2B5EF4-FFF2-40B4-BE49-F238E27FC236}">
                <a16:creationId xmlns:a16="http://schemas.microsoft.com/office/drawing/2014/main" xmlns=""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D564FC2-EB58-B581-9AEE-99985E95CCC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793601" y="1552568"/>
            <a:ext cx="1814845" cy="1433628"/>
          </a:xfrm>
          <a:prstGeom prst="ellipse">
            <a:avLst/>
          </a:prstGeom>
        </p:spPr>
      </p:pic>
      <p:pic>
        <p:nvPicPr>
          <p:cNvPr id="7" name="Image 6">
            <a:extLst>
              <a:ext uri="{FF2B5EF4-FFF2-40B4-BE49-F238E27FC236}">
                <a16:creationId xmlns:a16="http://schemas.microsoft.com/office/drawing/2014/main" xmlns="" id="{264B19CC-CEF7-4E2B-9F0E-8DCD4C4DA1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0976" y="2870264"/>
            <a:ext cx="2470875" cy="2700000"/>
          </a:xfrm>
          <a:prstGeom prst="rect">
            <a:avLst/>
          </a:prstGeom>
        </p:spPr>
      </p:pic>
    </p:spTree>
    <p:extLst>
      <p:ext uri="{BB962C8B-B14F-4D97-AF65-F5344CB8AC3E}">
        <p14:creationId xmlns:p14="http://schemas.microsoft.com/office/powerpoint/2010/main" val="290788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fais à l’école </a:t>
            </a:r>
            <a:r>
              <a:rPr lang="fr-MA" dirty="0">
                <a:solidFill>
                  <a:schemeClr val="tx1">
                    <a:lumMod val="65000"/>
                    <a:lumOff val="35000"/>
                  </a:schemeClr>
                </a:solidFill>
              </a:rPr>
              <a:t>? </a:t>
            </a:r>
          </a:p>
        </p:txBody>
      </p:sp>
      <p:sp>
        <p:nvSpPr>
          <p:cNvPr id="3" name="Titre 1">
            <a:extLst>
              <a:ext uri="{FF2B5EF4-FFF2-40B4-BE49-F238E27FC236}">
                <a16:creationId xmlns:a16="http://schemas.microsoft.com/office/drawing/2014/main" xmlns=""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Qu’est-ce que tu fais à l’école ?</a:t>
            </a:r>
          </a:p>
        </p:txBody>
      </p:sp>
      <p:sp>
        <p:nvSpPr>
          <p:cNvPr id="19" name="ZoneTexte 18">
            <a:extLst>
              <a:ext uri="{FF2B5EF4-FFF2-40B4-BE49-F238E27FC236}">
                <a16:creationId xmlns:a16="http://schemas.microsoft.com/office/drawing/2014/main" xmlns=""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D564FC2-EB58-B581-9AEE-99985E95CCC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19548941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fais à la maison </a:t>
            </a:r>
            <a:r>
              <a:rPr lang="fr-MA" dirty="0">
                <a:solidFill>
                  <a:schemeClr val="tx1">
                    <a:lumMod val="65000"/>
                    <a:lumOff val="35000"/>
                  </a:schemeClr>
                </a:solidFill>
              </a:rPr>
              <a:t>? </a:t>
            </a:r>
          </a:p>
        </p:txBody>
      </p:sp>
      <p:sp>
        <p:nvSpPr>
          <p:cNvPr id="3" name="Titre 1">
            <a:extLst>
              <a:ext uri="{FF2B5EF4-FFF2-40B4-BE49-F238E27FC236}">
                <a16:creationId xmlns:a16="http://schemas.microsoft.com/office/drawing/2014/main" xmlns=""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Qu’est-ce que tu fais à la maison ?</a:t>
            </a:r>
          </a:p>
        </p:txBody>
      </p:sp>
      <p:sp>
        <p:nvSpPr>
          <p:cNvPr id="19" name="ZoneTexte 18">
            <a:extLst>
              <a:ext uri="{FF2B5EF4-FFF2-40B4-BE49-F238E27FC236}">
                <a16:creationId xmlns:a16="http://schemas.microsoft.com/office/drawing/2014/main" xmlns=""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D564FC2-EB58-B581-9AEE-99985E95CCC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3657278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1E1D79C-95CD-E7AF-8167-2B2BDB224C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xmlns="" id="{1220B570-9667-9844-E919-EA78BE9446A8}"/>
              </a:ext>
            </a:extLst>
          </p:cNvPr>
          <p:cNvSpPr>
            <a:spLocks noGrp="1"/>
          </p:cNvSpPr>
          <p:nvPr>
            <p:ph type="title"/>
          </p:nvPr>
        </p:nvSpPr>
        <p:spPr/>
        <p:txBody>
          <a:bodyPr/>
          <a:lstStyle/>
          <a:p>
            <a:r>
              <a:rPr lang="fr-FR" dirty="0">
                <a:solidFill>
                  <a:schemeClr val="tx1">
                    <a:lumMod val="65000"/>
                    <a:lumOff val="35000"/>
                  </a:schemeClr>
                </a:solidFill>
              </a:rPr>
              <a:t>Qu’est-ce que tu aimes faire à l’école </a:t>
            </a:r>
            <a:r>
              <a:rPr lang="fr-MA" dirty="0">
                <a:solidFill>
                  <a:schemeClr val="tx1">
                    <a:lumMod val="65000"/>
                    <a:lumOff val="35000"/>
                  </a:schemeClr>
                </a:solidFill>
              </a:rPr>
              <a:t>? </a:t>
            </a:r>
          </a:p>
        </p:txBody>
      </p:sp>
      <p:sp>
        <p:nvSpPr>
          <p:cNvPr id="3" name="Titre 1">
            <a:extLst>
              <a:ext uri="{FF2B5EF4-FFF2-40B4-BE49-F238E27FC236}">
                <a16:creationId xmlns:a16="http://schemas.microsoft.com/office/drawing/2014/main" xmlns="" id="{4C521C6C-DC41-BBC2-2C4A-B51D251B5947}"/>
              </a:ext>
            </a:extLst>
          </p:cNvPr>
          <p:cNvSpPr txBox="1">
            <a:spLocks/>
          </p:cNvSpPr>
          <p:nvPr/>
        </p:nvSpPr>
        <p:spPr>
          <a:xfrm>
            <a:off x="1795294" y="4176310"/>
            <a:ext cx="555341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2800" b="1" dirty="0">
                <a:ln w="0"/>
                <a:solidFill>
                  <a:srgbClr val="2196B1"/>
                </a:solidFill>
                <a:latin typeface="Dosis SemiBold" pitchFamily="2" charset="0"/>
              </a:rPr>
              <a:t>Qu’est-ce que tu aimes faire à l’école ?</a:t>
            </a:r>
          </a:p>
        </p:txBody>
      </p:sp>
      <p:sp>
        <p:nvSpPr>
          <p:cNvPr id="19" name="ZoneTexte 18">
            <a:extLst>
              <a:ext uri="{FF2B5EF4-FFF2-40B4-BE49-F238E27FC236}">
                <a16:creationId xmlns:a16="http://schemas.microsoft.com/office/drawing/2014/main" xmlns="" id="{74B1703C-0532-6B50-0F3A-66572E7BD01F}"/>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pic>
        <p:nvPicPr>
          <p:cNvPr id="5"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D564FC2-EB58-B581-9AEE-99985E95CCC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297155" y="2123390"/>
            <a:ext cx="1814845" cy="1433628"/>
          </a:xfrm>
          <a:prstGeom prst="ellipse">
            <a:avLst/>
          </a:prstGeom>
        </p:spPr>
      </p:pic>
    </p:spTree>
    <p:extLst>
      <p:ext uri="{BB962C8B-B14F-4D97-AF65-F5344CB8AC3E}">
        <p14:creationId xmlns:p14="http://schemas.microsoft.com/office/powerpoint/2010/main" val="39741153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924E04E-4195-F578-B65E-08E6D739729F}"/>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xmlns="" id="{758DAD30-9AA8-4CFD-9CC7-E24B4650AD31}"/>
              </a:ext>
            </a:extLst>
          </p:cNvPr>
          <p:cNvPicPr>
            <a:picLocks noChangeAspect="1"/>
          </p:cNvPicPr>
          <p:nvPr/>
        </p:nvPicPr>
        <p:blipFill>
          <a:blip r:embed="rId2"/>
          <a:stretch>
            <a:fillRect/>
          </a:stretch>
        </p:blipFill>
        <p:spPr>
          <a:xfrm>
            <a:off x="2800045" y="1624585"/>
            <a:ext cx="3543910" cy="4907938"/>
          </a:xfrm>
          <a:prstGeom prst="rect">
            <a:avLst/>
          </a:prstGeom>
        </p:spPr>
      </p:pic>
      <p:sp>
        <p:nvSpPr>
          <p:cNvPr id="20" name="Rectangle : coins arrondis 19">
            <a:extLst>
              <a:ext uri="{FF2B5EF4-FFF2-40B4-BE49-F238E27FC236}">
                <a16:creationId xmlns:a16="http://schemas.microsoft.com/office/drawing/2014/main" xmlns="" id="{B1D499C1-D72C-C687-9F3B-94A31D603D9A}"/>
              </a:ext>
            </a:extLst>
          </p:cNvPr>
          <p:cNvSpPr/>
          <p:nvPr/>
        </p:nvSpPr>
        <p:spPr>
          <a:xfrm>
            <a:off x="2800045" y="2411896"/>
            <a:ext cx="3543910" cy="1523610"/>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MA" dirty="0"/>
          </a:p>
        </p:txBody>
      </p:sp>
      <p:sp>
        <p:nvSpPr>
          <p:cNvPr id="15" name="Titre 3">
            <a:extLst>
              <a:ext uri="{FF2B5EF4-FFF2-40B4-BE49-F238E27FC236}">
                <a16:creationId xmlns:a16="http://schemas.microsoft.com/office/drawing/2014/main" xmlns="" id="{4028D763-82A6-913A-5F00-0C18E140FD49}"/>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latin typeface="Dosis Medium" pitchFamily="2" charset="0"/>
              </a:rPr>
              <a:t>Prenez vos livrets à la page </a:t>
            </a:r>
            <a:r>
              <a:rPr lang="fr-FR" dirty="0">
                <a:solidFill>
                  <a:schemeClr val="tx1">
                    <a:lumMod val="65000"/>
                    <a:lumOff val="35000"/>
                  </a:schemeClr>
                </a:solidFill>
              </a:rPr>
              <a:t>55</a:t>
            </a:r>
            <a:r>
              <a:rPr lang="fr-FR" dirty="0">
                <a:solidFill>
                  <a:schemeClr val="tx1">
                    <a:lumMod val="65000"/>
                    <a:lumOff val="35000"/>
                  </a:schemeClr>
                </a:solidFill>
                <a:latin typeface="Dosis Medium" pitchFamily="2" charset="0"/>
              </a:rPr>
              <a:t>.</a:t>
            </a:r>
          </a:p>
        </p:txBody>
      </p:sp>
      <p:grpSp>
        <p:nvGrpSpPr>
          <p:cNvPr id="16" name="Groupe 15">
            <a:extLst>
              <a:ext uri="{FF2B5EF4-FFF2-40B4-BE49-F238E27FC236}">
                <a16:creationId xmlns:a16="http://schemas.microsoft.com/office/drawing/2014/main" xmlns="" id="{B71F0C3C-0589-B016-DCB5-B3D0A82E1219}"/>
              </a:ext>
            </a:extLst>
          </p:cNvPr>
          <p:cNvGrpSpPr/>
          <p:nvPr/>
        </p:nvGrpSpPr>
        <p:grpSpPr>
          <a:xfrm>
            <a:off x="80765" y="643788"/>
            <a:ext cx="1147140" cy="980797"/>
            <a:chOff x="113769" y="634753"/>
            <a:chExt cx="1147140" cy="980797"/>
          </a:xfrm>
        </p:grpSpPr>
        <p:pic>
          <p:nvPicPr>
            <p:cNvPr id="17" name="Image 16">
              <a:extLst>
                <a:ext uri="{FF2B5EF4-FFF2-40B4-BE49-F238E27FC236}">
                  <a16:creationId xmlns:a16="http://schemas.microsoft.com/office/drawing/2014/main" xmlns="" id="{6F88DF4B-143C-06D5-43F5-8265F94DBE99}"/>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1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4DCE3513-DD7D-ADA6-7800-9FB2E5922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1289704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304A86D-8761-22EA-27C2-45F671D342D8}"/>
            </a:ext>
          </a:extLst>
        </p:cNvPr>
        <p:cNvGrpSpPr/>
        <p:nvPr/>
      </p:nvGrpSpPr>
      <p:grpSpPr>
        <a:xfrm>
          <a:off x="0" y="0"/>
          <a:ext cx="0" cy="0"/>
          <a:chOff x="0" y="0"/>
          <a:chExt cx="0" cy="0"/>
        </a:xfrm>
      </p:grpSpPr>
      <p:sp>
        <p:nvSpPr>
          <p:cNvPr id="6" name="Titre 8">
            <a:extLst>
              <a:ext uri="{FF2B5EF4-FFF2-40B4-BE49-F238E27FC236}">
                <a16:creationId xmlns:a16="http://schemas.microsoft.com/office/drawing/2014/main" xmlns="" id="{F2EB7FC9-0E25-E1A2-26C6-087E27AC4732}"/>
              </a:ext>
            </a:extLst>
          </p:cNvPr>
          <p:cNvSpPr>
            <a:spLocks noGrp="1"/>
          </p:cNvSpPr>
          <p:nvPr>
            <p:ph type="title"/>
          </p:nvPr>
        </p:nvSpPr>
        <p:spPr>
          <a:xfrm>
            <a:off x="1692000" y="756000"/>
            <a:ext cx="6840000" cy="612000"/>
          </a:xfrm>
        </p:spPr>
        <p:txBody>
          <a:bodyPr>
            <a:normAutofit/>
          </a:bodyPr>
          <a:lstStyle/>
          <a:p>
            <a:pPr algn="l"/>
            <a:r>
              <a:rPr lang="fr-FR" dirty="0">
                <a:solidFill>
                  <a:schemeClr val="tx1">
                    <a:lumMod val="65000"/>
                    <a:lumOff val="35000"/>
                  </a:schemeClr>
                </a:solidFill>
                <a:latin typeface="Dosis Medium" pitchFamily="2" charset="0"/>
              </a:rPr>
              <a:t>Maintenant, tout le monde participe. </a:t>
            </a:r>
            <a:r>
              <a:rPr lang="fr-FR" dirty="0">
                <a:solidFill>
                  <a:schemeClr val="tx1">
                    <a:lumMod val="65000"/>
                    <a:lumOff val="35000"/>
                  </a:schemeClr>
                </a:solidFill>
              </a:rPr>
              <a:t>Chacun pose à l’autre les questions suivantes :</a:t>
            </a:r>
            <a:endParaRPr lang="fr-FR" dirty="0">
              <a:solidFill>
                <a:schemeClr val="tx1">
                  <a:lumMod val="65000"/>
                  <a:lumOff val="35000"/>
                </a:schemeClr>
              </a:solidFill>
              <a:latin typeface="Dosis Medium" pitchFamily="2" charset="0"/>
            </a:endParaRPr>
          </a:p>
        </p:txBody>
      </p:sp>
      <p:grpSp>
        <p:nvGrpSpPr>
          <p:cNvPr id="7" name="Groupe 6">
            <a:extLst>
              <a:ext uri="{FF2B5EF4-FFF2-40B4-BE49-F238E27FC236}">
                <a16:creationId xmlns:a16="http://schemas.microsoft.com/office/drawing/2014/main" xmlns="" id="{347A1A63-F9FA-20CE-1F6F-F0CF505EB154}"/>
              </a:ext>
            </a:extLst>
          </p:cNvPr>
          <p:cNvGrpSpPr/>
          <p:nvPr/>
        </p:nvGrpSpPr>
        <p:grpSpPr>
          <a:xfrm>
            <a:off x="96835" y="643220"/>
            <a:ext cx="1147140" cy="980797"/>
            <a:chOff x="113769" y="634753"/>
            <a:chExt cx="1147140" cy="980797"/>
          </a:xfrm>
        </p:grpSpPr>
        <p:pic>
          <p:nvPicPr>
            <p:cNvPr id="8" name="Image 7">
              <a:extLst>
                <a:ext uri="{FF2B5EF4-FFF2-40B4-BE49-F238E27FC236}">
                  <a16:creationId xmlns:a16="http://schemas.microsoft.com/office/drawing/2014/main" xmlns="" id="{9BF30DF0-BC2C-072C-3D7A-8E2D92547212}"/>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0"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E0BD20F5-D665-6645-5A62-1AF5067A30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2" name="Image 11">
            <a:extLst>
              <a:ext uri="{FF2B5EF4-FFF2-40B4-BE49-F238E27FC236}">
                <a16:creationId xmlns:a16="http://schemas.microsoft.com/office/drawing/2014/main" xmlns="" id="{5C72FE1E-BE26-562A-32CD-EE1ADD931D2E}"/>
              </a:ext>
            </a:extLst>
          </p:cNvPr>
          <p:cNvPicPr>
            <a:picLocks noChangeAspect="1"/>
          </p:cNvPicPr>
          <p:nvPr/>
        </p:nvPicPr>
        <p:blipFill>
          <a:blip r:embed="rId4"/>
          <a:stretch>
            <a:fillRect/>
          </a:stretch>
        </p:blipFill>
        <p:spPr>
          <a:xfrm flipH="1">
            <a:off x="5663030" y="2405386"/>
            <a:ext cx="3070841" cy="2047227"/>
          </a:xfrm>
          <a:prstGeom prst="rect">
            <a:avLst/>
          </a:prstGeom>
        </p:spPr>
      </p:pic>
      <p:pic>
        <p:nvPicPr>
          <p:cNvPr id="2" name="Image 1">
            <a:extLst>
              <a:ext uri="{FF2B5EF4-FFF2-40B4-BE49-F238E27FC236}">
                <a16:creationId xmlns:a16="http://schemas.microsoft.com/office/drawing/2014/main" xmlns="" id="{2E110C9E-4C43-4386-B6F6-458282D2F85C}"/>
              </a:ext>
            </a:extLst>
          </p:cNvPr>
          <p:cNvPicPr>
            <a:picLocks noChangeAspect="1"/>
          </p:cNvPicPr>
          <p:nvPr/>
        </p:nvPicPr>
        <p:blipFill>
          <a:blip r:embed="rId5"/>
          <a:stretch>
            <a:fillRect/>
          </a:stretch>
        </p:blipFill>
        <p:spPr>
          <a:xfrm>
            <a:off x="834901" y="2306140"/>
            <a:ext cx="4613618" cy="2146473"/>
          </a:xfrm>
          <a:prstGeom prst="rect">
            <a:avLst/>
          </a:prstGeom>
        </p:spPr>
      </p:pic>
    </p:spTree>
    <p:extLst>
      <p:ext uri="{BB962C8B-B14F-4D97-AF65-F5344CB8AC3E}">
        <p14:creationId xmlns:p14="http://schemas.microsoft.com/office/powerpoint/2010/main" val="1160743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FEEE8B-3733-68BD-2BAF-3A7A73A4672E}"/>
            </a:ext>
          </a:extLst>
        </p:cNvPr>
        <p:cNvGrpSpPr/>
        <p:nvPr/>
      </p:nvGrpSpPr>
      <p:grpSpPr>
        <a:xfrm>
          <a:off x="0" y="0"/>
          <a:ext cx="0" cy="0"/>
          <a:chOff x="0" y="0"/>
          <a:chExt cx="0" cy="0"/>
        </a:xfrm>
      </p:grpSpPr>
      <p:sp>
        <p:nvSpPr>
          <p:cNvPr id="8" name="Titre 1">
            <a:extLst>
              <a:ext uri="{FF2B5EF4-FFF2-40B4-BE49-F238E27FC236}">
                <a16:creationId xmlns:a16="http://schemas.microsoft.com/office/drawing/2014/main" xmlns="" id="{58FFB303-06D9-83F6-ED18-6902AC45D61C}"/>
              </a:ext>
            </a:extLst>
          </p:cNvPr>
          <p:cNvSpPr>
            <a:spLocks noGrp="1"/>
          </p:cNvSpPr>
          <p:nvPr>
            <p:ph type="title"/>
          </p:nvPr>
        </p:nvSpPr>
        <p:spPr>
          <a:xfrm>
            <a:off x="532398" y="1193953"/>
            <a:ext cx="7886700" cy="705267"/>
          </a:xfrm>
        </p:spPr>
        <p:txBody>
          <a:bodyPr/>
          <a:lstStyle/>
          <a:p>
            <a:r>
              <a:rPr lang="fr-MA" sz="3200" dirty="0"/>
              <a:t>Plan de la séance</a:t>
            </a:r>
          </a:p>
        </p:txBody>
      </p:sp>
      <p:pic>
        <p:nvPicPr>
          <p:cNvPr id="6" name="Image 5">
            <a:extLst>
              <a:ext uri="{FF2B5EF4-FFF2-40B4-BE49-F238E27FC236}">
                <a16:creationId xmlns:a16="http://schemas.microsoft.com/office/drawing/2014/main" xmlns="" id="{FD3F18F9-BA78-0CBA-47E8-44912CD3525B}"/>
              </a:ext>
            </a:extLst>
          </p:cNvPr>
          <p:cNvPicPr>
            <a:picLocks noChangeAspect="1"/>
          </p:cNvPicPr>
          <p:nvPr/>
        </p:nvPicPr>
        <p:blipFill>
          <a:blip r:embed="rId2"/>
          <a:stretch>
            <a:fillRect/>
          </a:stretch>
        </p:blipFill>
        <p:spPr>
          <a:xfrm>
            <a:off x="1399732" y="4042784"/>
            <a:ext cx="6344535" cy="1495634"/>
          </a:xfrm>
          <a:prstGeom prst="rect">
            <a:avLst/>
          </a:prstGeom>
        </p:spPr>
      </p:pic>
      <p:sp>
        <p:nvSpPr>
          <p:cNvPr id="14" name="ZoneTexte 13">
            <a:extLst>
              <a:ext uri="{FF2B5EF4-FFF2-40B4-BE49-F238E27FC236}">
                <a16:creationId xmlns:a16="http://schemas.microsoft.com/office/drawing/2014/main" xmlns="" id="{3364B865-7311-DE2F-2B9C-7CDF9BC91F83}"/>
              </a:ext>
            </a:extLst>
          </p:cNvPr>
          <p:cNvSpPr txBox="1"/>
          <p:nvPr/>
        </p:nvSpPr>
        <p:spPr>
          <a:xfrm>
            <a:off x="2380260" y="4185526"/>
            <a:ext cx="337564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MA" sz="1600" dirty="0">
                <a:solidFill>
                  <a:srgbClr val="424D7B"/>
                </a:solidFill>
                <a:latin typeface="Dosis ExtraBold" pitchFamily="2" charset="0"/>
              </a:rPr>
              <a:t>2, </a:t>
            </a:r>
            <a:r>
              <a:rPr kumimoji="0" lang="fr-MA" sz="1600" b="0" i="0" u="none" strike="noStrike" kern="1200" cap="none" spc="0" normalizeH="0" baseline="0" noProof="0" dirty="0">
                <a:ln>
                  <a:noFill/>
                </a:ln>
                <a:solidFill>
                  <a:srgbClr val="424D7B"/>
                </a:solidFill>
                <a:effectLst/>
                <a:uLnTx/>
                <a:uFillTx/>
                <a:latin typeface="Dosis ExtraBold" pitchFamily="2" charset="0"/>
                <a:ea typeface="+mn-ea"/>
                <a:cs typeface="+mn-cs"/>
              </a:rPr>
              <a:t>Activité 2</a:t>
            </a:r>
          </a:p>
        </p:txBody>
      </p:sp>
      <p:grpSp>
        <p:nvGrpSpPr>
          <p:cNvPr id="2" name="Groupe 1">
            <a:extLst>
              <a:ext uri="{FF2B5EF4-FFF2-40B4-BE49-F238E27FC236}">
                <a16:creationId xmlns:a16="http://schemas.microsoft.com/office/drawing/2014/main" xmlns="" id="{9180DAB7-6646-5A73-5C33-F3A50E8BC883}"/>
              </a:ext>
            </a:extLst>
          </p:cNvPr>
          <p:cNvGrpSpPr/>
          <p:nvPr/>
        </p:nvGrpSpPr>
        <p:grpSpPr>
          <a:xfrm>
            <a:off x="3120265" y="0"/>
            <a:ext cx="2741519" cy="1084434"/>
            <a:chOff x="3072140" y="0"/>
            <a:chExt cx="2741519" cy="1084434"/>
          </a:xfrm>
        </p:grpSpPr>
        <p:sp>
          <p:nvSpPr>
            <p:cNvPr id="5" name="Rectangle 4">
              <a:extLst>
                <a:ext uri="{FF2B5EF4-FFF2-40B4-BE49-F238E27FC236}">
                  <a16:creationId xmlns:a16="http://schemas.microsoft.com/office/drawing/2014/main" xmlns="" id="{B2BFBA93-2963-08BC-1DA3-469CC5ADD678}"/>
                </a:ext>
              </a:extLst>
            </p:cNvPr>
            <p:cNvSpPr/>
            <p:nvPr/>
          </p:nvSpPr>
          <p:spPr>
            <a:xfrm>
              <a:off x="3224463" y="365760"/>
              <a:ext cx="2483318" cy="5491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85D8C0C9-459A-55D8-6D8C-7314D4982E26}"/>
                </a:ext>
              </a:extLst>
            </p:cNvPr>
            <p:cNvSpPr/>
            <p:nvPr/>
          </p:nvSpPr>
          <p:spPr>
            <a:xfrm>
              <a:off x="3330341" y="0"/>
              <a:ext cx="2483318" cy="365760"/>
            </a:xfrm>
            <a:prstGeom prst="rect">
              <a:avLst/>
            </a:prstGeom>
            <a:solidFill>
              <a:srgbClr val="424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itre 53">
              <a:extLst>
                <a:ext uri="{FF2B5EF4-FFF2-40B4-BE49-F238E27FC236}">
                  <a16:creationId xmlns:a16="http://schemas.microsoft.com/office/drawing/2014/main" xmlns="" id="{1B154FB0-B00B-39E6-3DC9-0C91F4952F3A}"/>
                </a:ext>
              </a:extLst>
            </p:cNvPr>
            <p:cNvSpPr txBox="1">
              <a:spLocks/>
            </p:cNvSpPr>
            <p:nvPr/>
          </p:nvSpPr>
          <p:spPr>
            <a:xfrm>
              <a:off x="3072140" y="472434"/>
              <a:ext cx="2660360" cy="612000"/>
            </a:xfrm>
            <a:prstGeom prst="rect">
              <a:avLst/>
            </a:prstGeom>
          </p:spPr>
          <p:txBody>
            <a:bodyPr/>
            <a:lstStyle>
              <a:lvl1pPr algn="ctr" defTabSz="914400" rtl="0" eaLnBrk="1" latinLnBrk="0" hangingPunct="1">
                <a:lnSpc>
                  <a:spcPct val="90000"/>
                </a:lnSpc>
                <a:spcBef>
                  <a:spcPct val="0"/>
                </a:spcBef>
                <a:buNone/>
                <a:defRPr sz="4000" b="1" kern="1200">
                  <a:solidFill>
                    <a:srgbClr val="474F71"/>
                  </a:solidFill>
                  <a:latin typeface="Dosis"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MA" sz="1800" b="1" i="1" u="none" strike="noStrike" kern="1200" cap="none" spc="0" normalizeH="0" baseline="0" noProof="0" dirty="0">
                  <a:ln>
                    <a:noFill/>
                  </a:ln>
                  <a:solidFill>
                    <a:srgbClr val="5B9BD5">
                      <a:lumMod val="50000"/>
                    </a:srgbClr>
                  </a:solidFill>
                  <a:effectLst/>
                  <a:uLnTx/>
                  <a:uFillTx/>
                  <a:latin typeface="Dosis" pitchFamily="2" charset="0"/>
                  <a:ea typeface="+mj-ea"/>
                  <a:cs typeface="+mj-cs"/>
                </a:rPr>
                <a:t>Réservé à l’enseignant (e)</a:t>
              </a:r>
            </a:p>
          </p:txBody>
        </p:sp>
      </p:grpSp>
      <p:sp>
        <p:nvSpPr>
          <p:cNvPr id="10" name="Espace réservé du texte 5">
            <a:extLst>
              <a:ext uri="{FF2B5EF4-FFF2-40B4-BE49-F238E27FC236}">
                <a16:creationId xmlns:a16="http://schemas.microsoft.com/office/drawing/2014/main" xmlns="" id="{355116EA-4FE2-8E53-B43F-E1AF81F4F4F7}"/>
              </a:ext>
            </a:extLst>
          </p:cNvPr>
          <p:cNvSpPr txBox="1">
            <a:spLocks noGrp="1"/>
          </p:cNvSpPr>
          <p:nvPr>
            <p:ph type="body" sz="quarter" idx="21"/>
          </p:nvPr>
        </p:nvSpPr>
        <p:spPr>
          <a:xfrm>
            <a:off x="2192797" y="3028796"/>
            <a:ext cx="5169321" cy="755650"/>
          </a:xfrm>
          <a:prstGeom prst="rect">
            <a:avLst/>
          </a:prstGeom>
          <a:noFill/>
        </p:spPr>
        <p:txBody>
          <a:bodyPr anchor="ctr"/>
          <a:lstStyle>
            <a:lvl1pPr marL="266700" indent="-266700" algn="l" defTabSz="914400" rtl="0" eaLnBrk="1" latinLnBrk="0" hangingPunct="1">
              <a:lnSpc>
                <a:spcPct val="100000"/>
              </a:lnSpc>
              <a:spcBef>
                <a:spcPts val="300"/>
              </a:spcBef>
              <a:buFont typeface="Wingdings" panose="05000000000000000000" pitchFamily="2" charset="2"/>
              <a:buChar char="l"/>
              <a:defRPr sz="1200" kern="1200">
                <a:solidFill>
                  <a:srgbClr val="424D7B"/>
                </a:solidFill>
                <a:latin typeface="Dosis SemiBold" pitchFamily="2" charset="0"/>
                <a:ea typeface="+mn-ea"/>
                <a:cs typeface="+mn-cs"/>
              </a:defRPr>
            </a:lvl1pPr>
            <a:lvl2pPr marL="457200" indent="0" algn="l" defTabSz="914400" rtl="0" eaLnBrk="1" latinLnBrk="0" hangingPunct="1">
              <a:lnSpc>
                <a:spcPct val="100000"/>
              </a:lnSpc>
              <a:spcBef>
                <a:spcPts val="300"/>
              </a:spcBef>
              <a:buFont typeface="Arial" panose="020B0604020202020204" pitchFamily="34" charset="0"/>
              <a:buNone/>
              <a:defRPr sz="1100" kern="1200">
                <a:solidFill>
                  <a:srgbClr val="474F71"/>
                </a:solidFill>
                <a:latin typeface="Dosis SemiBold"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474F71"/>
                </a:solidFill>
                <a:latin typeface="Dosis SemiBold"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474F71"/>
                </a:solidFill>
                <a:latin typeface="Dosis SemiBold"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fr-MA" dirty="0">
                <a:solidFill>
                  <a:schemeClr val="bg1">
                    <a:lumMod val="50000"/>
                  </a:schemeClr>
                </a:solidFill>
              </a:rPr>
              <a:t>Questions en rafale.</a:t>
            </a:r>
          </a:p>
        </p:txBody>
      </p:sp>
      <p:sp>
        <p:nvSpPr>
          <p:cNvPr id="3" name="Espace réservé du texte 2">
            <a:extLst>
              <a:ext uri="{FF2B5EF4-FFF2-40B4-BE49-F238E27FC236}">
                <a16:creationId xmlns:a16="http://schemas.microsoft.com/office/drawing/2014/main" xmlns="" id="{5DC566B6-A7BC-76A4-19B4-275D440E37B6}"/>
              </a:ext>
            </a:extLst>
          </p:cNvPr>
          <p:cNvSpPr>
            <a:spLocks noGrp="1"/>
          </p:cNvSpPr>
          <p:nvPr>
            <p:ph type="body" sz="quarter" idx="19"/>
          </p:nvPr>
        </p:nvSpPr>
        <p:spPr/>
        <p:txBody>
          <a:bodyPr/>
          <a:lstStyle/>
          <a:p>
            <a:r>
              <a:rPr lang="fr-MA" dirty="0">
                <a:solidFill>
                  <a:srgbClr val="424D7B"/>
                </a:solidFill>
              </a:rPr>
              <a:t>Prise de parole.</a:t>
            </a:r>
          </a:p>
        </p:txBody>
      </p:sp>
      <p:pic>
        <p:nvPicPr>
          <p:cNvPr id="37" name="Espace réservé pour une image  36" descr="Une image contenant horloge, cercle, symbole, Police&#10;&#10;Le contenu généré par l’IA peut être incorrect.">
            <a:extLst>
              <a:ext uri="{FF2B5EF4-FFF2-40B4-BE49-F238E27FC236}">
                <a16:creationId xmlns:a16="http://schemas.microsoft.com/office/drawing/2014/main" xmlns="" id="{58424BAA-A47B-4E20-FFE5-6432611FA8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26" r="-7526"/>
          <a:stretch>
            <a:fillRect/>
          </a:stretch>
        </p:blipFill>
        <p:spPr>
          <a:xfrm>
            <a:off x="7298796" y="3984080"/>
            <a:ext cx="540000" cy="540000"/>
          </a:xfrm>
          <a:prstGeom prst="rect">
            <a:avLst/>
          </a:prstGeom>
          <a:noFill/>
        </p:spPr>
      </p:pic>
      <p:pic>
        <p:nvPicPr>
          <p:cNvPr id="20" name="Image 19">
            <a:extLst>
              <a:ext uri="{FF2B5EF4-FFF2-40B4-BE49-F238E27FC236}">
                <a16:creationId xmlns:a16="http://schemas.microsoft.com/office/drawing/2014/main" xmlns="" id="{8D828657-A3E8-44BD-A4B3-1F247FD05D1E}"/>
              </a:ext>
            </a:extLst>
          </p:cNvPr>
          <p:cNvPicPr>
            <a:picLocks noChangeAspect="1"/>
          </p:cNvPicPr>
          <p:nvPr/>
        </p:nvPicPr>
        <p:blipFill>
          <a:blip r:embed="rId4">
            <a:clrChange>
              <a:clrFrom>
                <a:srgbClr val="FFFFFF"/>
              </a:clrFrom>
              <a:clrTo>
                <a:srgbClr val="FFFFFF">
                  <a:alpha val="0"/>
                </a:srgbClr>
              </a:clrTo>
            </a:clrChange>
            <a:grayscl/>
          </a:blip>
          <a:stretch>
            <a:fillRect/>
          </a:stretch>
        </p:blipFill>
        <p:spPr>
          <a:xfrm>
            <a:off x="7153602" y="2237774"/>
            <a:ext cx="850846" cy="850846"/>
          </a:xfrm>
          <a:prstGeom prst="rect">
            <a:avLst/>
          </a:prstGeom>
        </p:spPr>
      </p:pic>
    </p:spTree>
    <p:extLst>
      <p:ext uri="{BB962C8B-B14F-4D97-AF65-F5344CB8AC3E}">
        <p14:creationId xmlns:p14="http://schemas.microsoft.com/office/powerpoint/2010/main" val="122841927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8">
            <a:extLst>
              <a:ext uri="{FF2B5EF4-FFF2-40B4-BE49-F238E27FC236}">
                <a16:creationId xmlns:a16="http://schemas.microsoft.com/office/drawing/2014/main" xmlns="" id="{B3685A86-1543-9B75-7BAB-3B0181DADC93}"/>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Maintenant, c’est l’activité des questions en rafale. Je vais désigner des élèves au hasard pour répondre. Tenez-vous prêts. </a:t>
            </a:r>
          </a:p>
        </p:txBody>
      </p:sp>
      <p:grpSp>
        <p:nvGrpSpPr>
          <p:cNvPr id="6" name="Groupe 5">
            <a:extLst>
              <a:ext uri="{FF2B5EF4-FFF2-40B4-BE49-F238E27FC236}">
                <a16:creationId xmlns:a16="http://schemas.microsoft.com/office/drawing/2014/main" xmlns="" id="{FBC8F6A0-8824-A8E0-B940-24F99064F88A}"/>
              </a:ext>
            </a:extLst>
          </p:cNvPr>
          <p:cNvGrpSpPr/>
          <p:nvPr/>
        </p:nvGrpSpPr>
        <p:grpSpPr>
          <a:xfrm>
            <a:off x="96835" y="643220"/>
            <a:ext cx="1147140" cy="980797"/>
            <a:chOff x="113769" y="634753"/>
            <a:chExt cx="1147140" cy="980797"/>
          </a:xfrm>
        </p:grpSpPr>
        <p:pic>
          <p:nvPicPr>
            <p:cNvPr id="7" name="Image 6">
              <a:extLst>
                <a:ext uri="{FF2B5EF4-FFF2-40B4-BE49-F238E27FC236}">
                  <a16:creationId xmlns:a16="http://schemas.microsoft.com/office/drawing/2014/main" xmlns="" id="{3AC1C78A-C28E-791B-EDB1-E6ECBFC9B2C5}"/>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8"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424AF809-437E-0619-048F-098AC9B567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C12E2815-338B-2319-D8D2-E921457118AD}"/>
              </a:ext>
            </a:extLst>
          </p:cNvPr>
          <p:cNvPicPr>
            <a:picLocks noChangeAspect="1"/>
          </p:cNvPicPr>
          <p:nvPr/>
        </p:nvPicPr>
        <p:blipFill>
          <a:blip r:embed="rId4" cstate="print">
            <a:extLst>
              <a:ext uri="{28A0092B-C50C-407E-A947-70E740481C1C}">
                <a14:useLocalDpi xmlns:a14="http://schemas.microsoft.com/office/drawing/2010/main" val="0"/>
              </a:ext>
            </a:extLst>
          </a:blip>
          <a:srcRect t="-934" b="22113"/>
          <a:stretch>
            <a:fillRect/>
          </a:stretch>
        </p:blipFill>
        <p:spPr>
          <a:xfrm>
            <a:off x="2769949" y="3323065"/>
            <a:ext cx="2899330" cy="2290311"/>
          </a:xfrm>
          <a:prstGeom prst="ellipse">
            <a:avLst/>
          </a:prstGeom>
        </p:spPr>
      </p:pic>
      <p:sp>
        <p:nvSpPr>
          <p:cNvPr id="11" name="ZoneTexte 10">
            <a:extLst>
              <a:ext uri="{FF2B5EF4-FFF2-40B4-BE49-F238E27FC236}">
                <a16:creationId xmlns:a16="http://schemas.microsoft.com/office/drawing/2014/main" xmlns="" id="{77F64394-F29E-6738-BE7E-5336CF5A0106}"/>
              </a:ext>
            </a:extLst>
          </p:cNvPr>
          <p:cNvSpPr txBox="1"/>
          <p:nvPr/>
        </p:nvSpPr>
        <p:spPr>
          <a:xfrm rot="20098563">
            <a:off x="2608445" y="2538234"/>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2" name="ZoneTexte 11">
            <a:extLst>
              <a:ext uri="{FF2B5EF4-FFF2-40B4-BE49-F238E27FC236}">
                <a16:creationId xmlns:a16="http://schemas.microsoft.com/office/drawing/2014/main" xmlns="" id="{45428AAE-EF40-A2AC-EDC9-F59C9DCBAE7E}"/>
              </a:ext>
            </a:extLst>
          </p:cNvPr>
          <p:cNvSpPr txBox="1"/>
          <p:nvPr/>
        </p:nvSpPr>
        <p:spPr>
          <a:xfrm rot="931438">
            <a:off x="5767180" y="2527091"/>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
        <p:nvSpPr>
          <p:cNvPr id="13" name="ZoneTexte 12">
            <a:extLst>
              <a:ext uri="{FF2B5EF4-FFF2-40B4-BE49-F238E27FC236}">
                <a16:creationId xmlns:a16="http://schemas.microsoft.com/office/drawing/2014/main" xmlns="" id="{D3C51085-6595-C5B9-D7F2-D395C76EDFF1}"/>
              </a:ext>
            </a:extLst>
          </p:cNvPr>
          <p:cNvSpPr txBox="1"/>
          <p:nvPr/>
        </p:nvSpPr>
        <p:spPr>
          <a:xfrm rot="931438">
            <a:off x="4416474" y="1861676"/>
            <a:ext cx="723275" cy="1569660"/>
          </a:xfrm>
          <a:prstGeom prst="rect">
            <a:avLst/>
          </a:prstGeom>
          <a:noFill/>
        </p:spPr>
        <p:txBody>
          <a:bodyPr wrap="none" rtlCol="0">
            <a:spAutoFit/>
          </a:bodyPr>
          <a:lstStyle/>
          <a:p>
            <a:r>
              <a:rPr lang="fr-FR" sz="9600" b="1" dirty="0">
                <a:solidFill>
                  <a:srgbClr val="2196B1"/>
                </a:solidFill>
                <a:latin typeface="Dosis" pitchFamily="2" charset="0"/>
              </a:rPr>
              <a:t>?</a:t>
            </a:r>
          </a:p>
        </p:txBody>
      </p:sp>
    </p:spTree>
    <p:extLst>
      <p:ext uri="{BB962C8B-B14F-4D97-AF65-F5344CB8AC3E}">
        <p14:creationId xmlns:p14="http://schemas.microsoft.com/office/powerpoint/2010/main" val="1505080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xmlns="" id="{230A86AB-BFB2-6904-BF28-51993985EA66}"/>
              </a:ext>
            </a:extLst>
          </p:cNvPr>
          <p:cNvSpPr>
            <a:spLocks noGrp="1"/>
          </p:cNvSpPr>
          <p:nvPr>
            <p:ph type="title"/>
          </p:nvPr>
        </p:nvSpPr>
        <p:spPr>
          <a:xfrm>
            <a:off x="1692000" y="756000"/>
            <a:ext cx="6647960" cy="612000"/>
          </a:xfrm>
        </p:spPr>
        <p:txBody>
          <a:bodyPr>
            <a:normAutofit fontScale="90000"/>
          </a:bodyPr>
          <a:lstStyle/>
          <a:p>
            <a:pPr>
              <a:lnSpc>
                <a:spcPct val="100000"/>
              </a:lnSpc>
            </a:pPr>
            <a:r>
              <a:rPr lang="fr-FR" dirty="0">
                <a:solidFill>
                  <a:schemeClr val="tx1">
                    <a:lumMod val="65000"/>
                    <a:lumOff val="35000"/>
                  </a:schemeClr>
                </a:solidFill>
              </a:rPr>
              <a:t>Maintenant, vous allez prendre la parole pour vous présenter et pour parler de votre école, de ce que vous faites et de ce que vous aimez faire à l’école. Écoutez bien.</a:t>
            </a:r>
            <a:endParaRPr lang="fr-MA" dirty="0">
              <a:solidFill>
                <a:schemeClr val="tx1">
                  <a:lumMod val="65000"/>
                  <a:lumOff val="35000"/>
                </a:schemeClr>
              </a:solidFill>
            </a:endParaRPr>
          </a:p>
        </p:txBody>
      </p:sp>
      <p:grpSp>
        <p:nvGrpSpPr>
          <p:cNvPr id="2" name="Groupe 1">
            <a:extLst>
              <a:ext uri="{FF2B5EF4-FFF2-40B4-BE49-F238E27FC236}">
                <a16:creationId xmlns:a16="http://schemas.microsoft.com/office/drawing/2014/main" xmlns="" id="{2169D04F-E572-490F-3C1A-3BE349D62720}"/>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A5148736-FF37-0DD4-6F63-4DF9BC377B3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E87070DD-AEF3-B56E-454D-A4D2CB892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3" name="Image 2">
            <a:extLst>
              <a:ext uri="{FF2B5EF4-FFF2-40B4-BE49-F238E27FC236}">
                <a16:creationId xmlns:a16="http://schemas.microsoft.com/office/drawing/2014/main" xmlns="" id="{8D018A23-A088-613A-17A8-6A4B7925C64A}"/>
              </a:ext>
            </a:extLst>
          </p:cNvPr>
          <p:cNvPicPr>
            <a:picLocks noChangeAspect="1"/>
          </p:cNvPicPr>
          <p:nvPr/>
        </p:nvPicPr>
        <p:blipFill>
          <a:blip r:embed="rId4"/>
          <a:stretch>
            <a:fillRect/>
          </a:stretch>
        </p:blipFill>
        <p:spPr>
          <a:xfrm>
            <a:off x="3505200" y="2698410"/>
            <a:ext cx="2133600" cy="3200400"/>
          </a:xfrm>
          <a:prstGeom prst="rect">
            <a:avLst/>
          </a:prstGeom>
        </p:spPr>
      </p:pic>
      <p:pic>
        <p:nvPicPr>
          <p:cNvPr id="5" name="Image 4">
            <a:extLst>
              <a:ext uri="{FF2B5EF4-FFF2-40B4-BE49-F238E27FC236}">
                <a16:creationId xmlns:a16="http://schemas.microsoft.com/office/drawing/2014/main" xmlns="" id="{AC112AE1-6176-ADA7-3504-98EC6FD54B9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521909" y="1997302"/>
            <a:ext cx="1219370" cy="1362265"/>
          </a:xfrm>
          <a:prstGeom prst="rect">
            <a:avLst/>
          </a:prstGeom>
        </p:spPr>
      </p:pic>
      <p:sp>
        <p:nvSpPr>
          <p:cNvPr id="7" name="Rectangle : coins arrondis 6">
            <a:extLst>
              <a:ext uri="{FF2B5EF4-FFF2-40B4-BE49-F238E27FC236}">
                <a16:creationId xmlns:a16="http://schemas.microsoft.com/office/drawing/2014/main" xmlns="" id="{EAD60062-E06C-B6AF-3FA3-328ADE8FF9B8}"/>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xmlns="" id="{87727FFA-9411-C79E-2EC8-0A2EBFD5EC06}"/>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0" name="Rectangle : coins arrondis 9">
            <a:extLst>
              <a:ext uri="{FF2B5EF4-FFF2-40B4-BE49-F238E27FC236}">
                <a16:creationId xmlns:a16="http://schemas.microsoft.com/office/drawing/2014/main" xmlns="" id="{974D8143-D259-B08A-AE77-572571ECE7EF}"/>
              </a:ext>
            </a:extLst>
          </p:cNvPr>
          <p:cNvSpPr/>
          <p:nvPr/>
        </p:nvSpPr>
        <p:spPr>
          <a:xfrm>
            <a:off x="3832400" y="163832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xmlns="" id="{9A794857-7CF9-ECDA-301B-8577779E19BD}"/>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xmlns="" id="{F6912815-E625-9B39-EE08-05C2D9334281}"/>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xmlns="" id="{A42D1CE7-62DD-3FDF-0BA4-623BEAA2FD45}"/>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Tree>
    <p:extLst>
      <p:ext uri="{BB962C8B-B14F-4D97-AF65-F5344CB8AC3E}">
        <p14:creationId xmlns:p14="http://schemas.microsoft.com/office/powerpoint/2010/main" val="267653739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EFF664-2ABF-A95B-EC29-49C53FB857F4}"/>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xmlns="" id="{0C4375F2-CE50-8EAC-9701-86A50FD9D735}"/>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BD3F2871-AB84-3200-48FC-EC6D5F031DA0}"/>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6615E0A2-92F1-9BD2-2F44-71E1601F6A9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grpSp>
        <p:nvGrpSpPr>
          <p:cNvPr id="8" name="Groupe 7">
            <a:extLst>
              <a:ext uri="{FF2B5EF4-FFF2-40B4-BE49-F238E27FC236}">
                <a16:creationId xmlns:a16="http://schemas.microsoft.com/office/drawing/2014/main" xmlns="" id="{21378CFD-C034-4418-944D-6095B6D342F6}"/>
              </a:ext>
            </a:extLst>
          </p:cNvPr>
          <p:cNvGrpSpPr/>
          <p:nvPr/>
        </p:nvGrpSpPr>
        <p:grpSpPr>
          <a:xfrm>
            <a:off x="3029352" y="3081840"/>
            <a:ext cx="2617338" cy="3346470"/>
            <a:chOff x="3029352" y="3081840"/>
            <a:chExt cx="2617338" cy="3346470"/>
          </a:xfrm>
        </p:grpSpPr>
        <p:pic>
          <p:nvPicPr>
            <p:cNvPr id="3" name="Image 2">
              <a:extLst>
                <a:ext uri="{FF2B5EF4-FFF2-40B4-BE49-F238E27FC236}">
                  <a16:creationId xmlns:a16="http://schemas.microsoft.com/office/drawing/2014/main" xmlns="" id="{8D98087D-9127-FE94-A9A4-EA19F6CFB275}"/>
                </a:ext>
              </a:extLst>
            </p:cNvPr>
            <p:cNvPicPr>
              <a:picLocks noChangeAspect="1"/>
            </p:cNvPicPr>
            <p:nvPr/>
          </p:nvPicPr>
          <p:blipFill>
            <a:blip r:embed="rId4"/>
            <a:stretch>
              <a:fillRect/>
            </a:stretch>
          </p:blipFill>
          <p:spPr>
            <a:xfrm>
              <a:off x="3820782" y="3689448"/>
              <a:ext cx="1825908" cy="2738862"/>
            </a:xfrm>
            <a:prstGeom prst="rect">
              <a:avLst/>
            </a:prstGeom>
          </p:spPr>
        </p:pic>
        <p:pic>
          <p:nvPicPr>
            <p:cNvPr id="5" name="Image 4">
              <a:extLst>
                <a:ext uri="{FF2B5EF4-FFF2-40B4-BE49-F238E27FC236}">
                  <a16:creationId xmlns:a16="http://schemas.microsoft.com/office/drawing/2014/main" xmlns="" id="{0D7A1219-85ED-CF98-3D23-A62C8908D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29352" y="3081840"/>
              <a:ext cx="938876" cy="1048901"/>
            </a:xfrm>
            <a:prstGeom prst="rect">
              <a:avLst/>
            </a:prstGeom>
          </p:spPr>
        </p:pic>
      </p:grpSp>
      <p:sp>
        <p:nvSpPr>
          <p:cNvPr id="9" name="Rectangle : coins arrondis 8">
            <a:extLst>
              <a:ext uri="{FF2B5EF4-FFF2-40B4-BE49-F238E27FC236}">
                <a16:creationId xmlns:a16="http://schemas.microsoft.com/office/drawing/2014/main" xmlns="" id="{A2DBB55B-27AB-42E5-4A53-55562953B9F6}"/>
              </a:ext>
            </a:extLst>
          </p:cNvPr>
          <p:cNvSpPr/>
          <p:nvPr/>
        </p:nvSpPr>
        <p:spPr>
          <a:xfrm>
            <a:off x="2281091" y="1658578"/>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xmlns="" id="{3A2A3BE6-339E-0082-E5A6-07144FF93CEF}"/>
              </a:ext>
            </a:extLst>
          </p:cNvPr>
          <p:cNvSpPr txBox="1"/>
          <p:nvPr/>
        </p:nvSpPr>
        <p:spPr>
          <a:xfrm>
            <a:off x="2521909" y="166747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1" name="Rectangle : coins arrondis 10">
            <a:extLst>
              <a:ext uri="{FF2B5EF4-FFF2-40B4-BE49-F238E27FC236}">
                <a16:creationId xmlns:a16="http://schemas.microsoft.com/office/drawing/2014/main" xmlns="" id="{1BDEAEE6-405B-3DCC-6C63-20FF9379C38A}"/>
              </a:ext>
            </a:extLst>
          </p:cNvPr>
          <p:cNvSpPr/>
          <p:nvPr/>
        </p:nvSpPr>
        <p:spPr>
          <a:xfrm>
            <a:off x="4001114" y="1653898"/>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ZoneTexte 11">
            <a:extLst>
              <a:ext uri="{FF2B5EF4-FFF2-40B4-BE49-F238E27FC236}">
                <a16:creationId xmlns:a16="http://schemas.microsoft.com/office/drawing/2014/main" xmlns="" id="{1D90221D-7CA5-EBA6-A306-9E713C37C3C4}"/>
              </a:ext>
            </a:extLst>
          </p:cNvPr>
          <p:cNvSpPr txBox="1"/>
          <p:nvPr/>
        </p:nvSpPr>
        <p:spPr>
          <a:xfrm>
            <a:off x="4241932" y="164354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3" name="Rectangle : coins arrondis 12">
            <a:extLst>
              <a:ext uri="{FF2B5EF4-FFF2-40B4-BE49-F238E27FC236}">
                <a16:creationId xmlns:a16="http://schemas.microsoft.com/office/drawing/2014/main" xmlns="" id="{E32AE9D0-0F9C-B999-C746-EC8C1A543D93}"/>
              </a:ext>
            </a:extLst>
          </p:cNvPr>
          <p:cNvSpPr/>
          <p:nvPr/>
        </p:nvSpPr>
        <p:spPr>
          <a:xfrm>
            <a:off x="5740388" y="1664249"/>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ZoneTexte 13">
            <a:extLst>
              <a:ext uri="{FF2B5EF4-FFF2-40B4-BE49-F238E27FC236}">
                <a16:creationId xmlns:a16="http://schemas.microsoft.com/office/drawing/2014/main" xmlns="" id="{863EA277-8448-BB32-03DA-576B419633B8}"/>
              </a:ext>
            </a:extLst>
          </p:cNvPr>
          <p:cNvSpPr txBox="1"/>
          <p:nvPr/>
        </p:nvSpPr>
        <p:spPr>
          <a:xfrm>
            <a:off x="5981206" y="1653898"/>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sp>
        <p:nvSpPr>
          <p:cNvPr id="17" name="Titre 1">
            <a:extLst>
              <a:ext uri="{FF2B5EF4-FFF2-40B4-BE49-F238E27FC236}">
                <a16:creationId xmlns:a16="http://schemas.microsoft.com/office/drawing/2014/main" xmlns="" id="{8E130A73-E7BC-1D79-63C8-F44A538BCB3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É</a:t>
            </a:r>
            <a:r>
              <a:rPr lang="fr-FR" dirty="0">
                <a:solidFill>
                  <a:schemeClr val="tx1">
                    <a:lumMod val="65000"/>
                    <a:lumOff val="35000"/>
                  </a:schemeClr>
                </a:solidFill>
                <a:latin typeface="Dosis Medium" pitchFamily="2" charset="0"/>
              </a:rPr>
              <a:t>tape 1. Je vais vous expliquer la situation. </a:t>
            </a:r>
          </a:p>
        </p:txBody>
      </p:sp>
      <p:sp>
        <p:nvSpPr>
          <p:cNvPr id="15" name="ZoneTexte 14">
            <a:extLst>
              <a:ext uri="{FF2B5EF4-FFF2-40B4-BE49-F238E27FC236}">
                <a16:creationId xmlns:a16="http://schemas.microsoft.com/office/drawing/2014/main" xmlns="" id="{667B9370-4B53-4206-8C1A-DDE7BFD93F5F}"/>
              </a:ext>
            </a:extLst>
          </p:cNvPr>
          <p:cNvSpPr txBox="1"/>
          <p:nvPr/>
        </p:nvSpPr>
        <p:spPr>
          <a:xfrm>
            <a:off x="1243975" y="2229461"/>
            <a:ext cx="6946662" cy="1015663"/>
          </a:xfrm>
          <a:prstGeom prst="rect">
            <a:avLst/>
          </a:prstGeom>
          <a:noFill/>
        </p:spPr>
        <p:txBody>
          <a:bodyPr wrap="square" rtlCol="0">
            <a:spAutoFit/>
          </a:bodyPr>
          <a:lstStyle/>
          <a:p>
            <a:pPr lvl="0" algn="ctr">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Présente-toi. Dis ton nom, ta classe, le nom de ton école, où sont les élèves et la maîtresse ou le maître. Puis, dis ce que tu fais et ce que tu aimes faire à l’école.</a:t>
            </a:r>
            <a:endParaRPr kumimoji="0" lang="fr-FR" sz="200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73515141"/>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0FDEE1-C221-51CD-2DD6-9046E9C0375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xmlns="" id="{2719C75D-422B-95EA-6D4D-B7BB77D75531}"/>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02320889-5DE0-F4D8-2200-D676270AB0AE}"/>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764D9524-7C7D-9553-8804-B07A09F1FC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7" name="Rectangle : coins arrondis 6">
            <a:extLst>
              <a:ext uri="{FF2B5EF4-FFF2-40B4-BE49-F238E27FC236}">
                <a16:creationId xmlns:a16="http://schemas.microsoft.com/office/drawing/2014/main" xmlns="" id="{7EFD8A60-9769-27A5-E648-71709D233498}"/>
              </a:ext>
            </a:extLst>
          </p:cNvPr>
          <p:cNvSpPr/>
          <p:nvPr/>
        </p:nvSpPr>
        <p:spPr>
          <a:xfrm>
            <a:off x="2112377" y="1643001"/>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xmlns="" id="{599FAA99-021D-3EE8-7F94-24498210535B}"/>
              </a:ext>
            </a:extLst>
          </p:cNvPr>
          <p:cNvSpPr txBox="1"/>
          <p:nvPr/>
        </p:nvSpPr>
        <p:spPr>
          <a:xfrm>
            <a:off x="2353195" y="165190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10" name="Rectangle : coins arrondis 9">
            <a:extLst>
              <a:ext uri="{FF2B5EF4-FFF2-40B4-BE49-F238E27FC236}">
                <a16:creationId xmlns:a16="http://schemas.microsoft.com/office/drawing/2014/main" xmlns="" id="{ADC33947-3E22-7FD3-6DCD-3190B841B464}"/>
              </a:ext>
            </a:extLst>
          </p:cNvPr>
          <p:cNvSpPr/>
          <p:nvPr/>
        </p:nvSpPr>
        <p:spPr>
          <a:xfrm>
            <a:off x="3832400" y="1638321"/>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xmlns="" id="{1DDF4310-7A2F-049E-3AB2-83821FC88ADC}"/>
              </a:ext>
            </a:extLst>
          </p:cNvPr>
          <p:cNvSpPr txBox="1"/>
          <p:nvPr/>
        </p:nvSpPr>
        <p:spPr>
          <a:xfrm>
            <a:off x="4073218" y="1627970"/>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12" name="Rectangle : coins arrondis 11">
            <a:extLst>
              <a:ext uri="{FF2B5EF4-FFF2-40B4-BE49-F238E27FC236}">
                <a16:creationId xmlns:a16="http://schemas.microsoft.com/office/drawing/2014/main" xmlns="" id="{131A1BAC-C6DE-1397-E7BA-ACB2B52D1754}"/>
              </a:ext>
            </a:extLst>
          </p:cNvPr>
          <p:cNvSpPr/>
          <p:nvPr/>
        </p:nvSpPr>
        <p:spPr>
          <a:xfrm>
            <a:off x="5571674" y="1648672"/>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ZoneTexte 12">
            <a:extLst>
              <a:ext uri="{FF2B5EF4-FFF2-40B4-BE49-F238E27FC236}">
                <a16:creationId xmlns:a16="http://schemas.microsoft.com/office/drawing/2014/main" xmlns="" id="{FF367FD3-9528-AF6F-D97B-2235916F1DCB}"/>
              </a:ext>
            </a:extLst>
          </p:cNvPr>
          <p:cNvSpPr txBox="1"/>
          <p:nvPr/>
        </p:nvSpPr>
        <p:spPr>
          <a:xfrm>
            <a:off x="5812492" y="163832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grpSp>
        <p:nvGrpSpPr>
          <p:cNvPr id="3" name="Groupe 2">
            <a:extLst>
              <a:ext uri="{FF2B5EF4-FFF2-40B4-BE49-F238E27FC236}">
                <a16:creationId xmlns:a16="http://schemas.microsoft.com/office/drawing/2014/main" xmlns="" id="{E8D11156-109C-4F90-A883-1611B22E8D19}"/>
              </a:ext>
            </a:extLst>
          </p:cNvPr>
          <p:cNvGrpSpPr/>
          <p:nvPr/>
        </p:nvGrpSpPr>
        <p:grpSpPr>
          <a:xfrm>
            <a:off x="2954336" y="3057682"/>
            <a:ext cx="2617338" cy="3263313"/>
            <a:chOff x="3040970" y="2838687"/>
            <a:chExt cx="2617338" cy="3263313"/>
          </a:xfrm>
        </p:grpSpPr>
        <p:pic>
          <p:nvPicPr>
            <p:cNvPr id="14" name="Image 13">
              <a:extLst>
                <a:ext uri="{FF2B5EF4-FFF2-40B4-BE49-F238E27FC236}">
                  <a16:creationId xmlns:a16="http://schemas.microsoft.com/office/drawing/2014/main" xmlns="" id="{23D9076B-2634-DD63-1184-3B796C3CF006}"/>
                </a:ext>
              </a:extLst>
            </p:cNvPr>
            <p:cNvPicPr>
              <a:picLocks noChangeAspect="1"/>
            </p:cNvPicPr>
            <p:nvPr/>
          </p:nvPicPr>
          <p:blipFill>
            <a:blip r:embed="rId4"/>
            <a:stretch>
              <a:fillRect/>
            </a:stretch>
          </p:blipFill>
          <p:spPr>
            <a:xfrm>
              <a:off x="3832400" y="3363138"/>
              <a:ext cx="1825908" cy="2738862"/>
            </a:xfrm>
            <a:prstGeom prst="rect">
              <a:avLst/>
            </a:prstGeom>
          </p:spPr>
        </p:pic>
        <p:pic>
          <p:nvPicPr>
            <p:cNvPr id="15" name="Image 14">
              <a:extLst>
                <a:ext uri="{FF2B5EF4-FFF2-40B4-BE49-F238E27FC236}">
                  <a16:creationId xmlns:a16="http://schemas.microsoft.com/office/drawing/2014/main" xmlns="" id="{12721FA2-CBDE-80C8-DAFA-51841930ECA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040970" y="2838687"/>
              <a:ext cx="938876" cy="1048901"/>
            </a:xfrm>
            <a:prstGeom prst="rect">
              <a:avLst/>
            </a:prstGeom>
          </p:spPr>
        </p:pic>
      </p:grpSp>
      <p:sp>
        <p:nvSpPr>
          <p:cNvPr id="17" name="Titre 1">
            <a:extLst>
              <a:ext uri="{FF2B5EF4-FFF2-40B4-BE49-F238E27FC236}">
                <a16:creationId xmlns:a16="http://schemas.microsoft.com/office/drawing/2014/main" xmlns="" id="{150F93C3-6D6F-9DBA-59B5-AD6D145F1DC6}"/>
              </a:ext>
            </a:extLst>
          </p:cNvPr>
          <p:cNvSpPr>
            <a:spLocks noGrp="1"/>
          </p:cNvSpPr>
          <p:nvPr>
            <p:ph type="title"/>
          </p:nvPr>
        </p:nvSpPr>
        <p:spPr>
          <a:xfrm>
            <a:off x="1692000" y="756000"/>
            <a:ext cx="6840000" cy="612000"/>
          </a:xfrm>
        </p:spPr>
        <p:txBody>
          <a:bodyPr/>
          <a:lstStyle/>
          <a:p>
            <a:pPr algn="l"/>
            <a:r>
              <a:rPr lang="fr-FR" dirty="0">
                <a:solidFill>
                  <a:schemeClr val="tx1">
                    <a:lumMod val="65000"/>
                    <a:lumOff val="35000"/>
                  </a:schemeClr>
                </a:solidFill>
              </a:rPr>
              <a:t>É</a:t>
            </a:r>
            <a:r>
              <a:rPr lang="fr-FR" dirty="0">
                <a:solidFill>
                  <a:schemeClr val="tx1">
                    <a:lumMod val="65000"/>
                    <a:lumOff val="35000"/>
                  </a:schemeClr>
                </a:solidFill>
                <a:latin typeface="Dosis Medium" pitchFamily="2" charset="0"/>
              </a:rPr>
              <a:t>tape 2. Chacun réfléchit silencieusement à ce qu’il va dire dans sa prise de parole.</a:t>
            </a:r>
          </a:p>
        </p:txBody>
      </p:sp>
      <p:sp>
        <p:nvSpPr>
          <p:cNvPr id="18" name="ZoneTexte 17">
            <a:extLst>
              <a:ext uri="{FF2B5EF4-FFF2-40B4-BE49-F238E27FC236}">
                <a16:creationId xmlns:a16="http://schemas.microsoft.com/office/drawing/2014/main" xmlns="" id="{92C11139-FAC9-4A54-B233-5E3E4224C993}"/>
              </a:ext>
            </a:extLst>
          </p:cNvPr>
          <p:cNvSpPr txBox="1"/>
          <p:nvPr/>
        </p:nvSpPr>
        <p:spPr>
          <a:xfrm>
            <a:off x="778933" y="2229461"/>
            <a:ext cx="7411704" cy="1015663"/>
          </a:xfrm>
          <a:prstGeom prst="rect">
            <a:avLst/>
          </a:prstGeom>
          <a:noFill/>
        </p:spPr>
        <p:txBody>
          <a:bodyPr wrap="square" rtlCol="0">
            <a:spAutoFit/>
          </a:bodyPr>
          <a:lstStyle/>
          <a:p>
            <a:pPr lvl="0" algn="ctr">
              <a:defRPr/>
            </a:pPr>
            <a:r>
              <a:rPr kumimoji="0" lang="fr-FR" sz="2000" b="1"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rPr>
              <a:t>Situation : </a:t>
            </a:r>
            <a:r>
              <a:rPr lang="fr-FR" sz="2000" dirty="0">
                <a:solidFill>
                  <a:srgbClr val="5B9BD5">
                    <a:lumMod val="50000"/>
                  </a:srgbClr>
                </a:solidFill>
                <a:latin typeface="Dosis Medium" pitchFamily="2" charset="0"/>
              </a:rPr>
              <a:t>Présente-toi. Dis ton nom, ta classe, le nom de ton école, où sont les élèves et la maîtresse ou le maître. Puis, dis ce que tu fais et ce que tu aimes faire à l’école.</a:t>
            </a:r>
            <a:endParaRPr kumimoji="0" lang="fr-FR" sz="2000" i="0" u="none" strike="noStrike" kern="1200" cap="none" spc="0" normalizeH="0" baseline="0" noProof="0" dirty="0">
              <a:ln>
                <a:noFill/>
              </a:ln>
              <a:solidFill>
                <a:srgbClr val="5B9BD5">
                  <a:lumMod val="50000"/>
                </a:srgbClr>
              </a:solidFill>
              <a:effectLst/>
              <a:uLnTx/>
              <a:uFillTx/>
              <a:latin typeface="Dosis Medium" pitchFamily="2" charset="0"/>
              <a:ea typeface="+mn-ea"/>
              <a:cs typeface="+mn-cs"/>
            </a:endParaRPr>
          </a:p>
        </p:txBody>
      </p:sp>
    </p:spTree>
    <p:extLst>
      <p:ext uri="{BB962C8B-B14F-4D97-AF65-F5344CB8AC3E}">
        <p14:creationId xmlns:p14="http://schemas.microsoft.com/office/powerpoint/2010/main" val="236187223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4D47A5-4A02-696C-DB38-FD7914423746}"/>
            </a:ext>
          </a:extLst>
        </p:cNvPr>
        <p:cNvGrpSpPr/>
        <p:nvPr/>
      </p:nvGrpSpPr>
      <p:grpSpPr>
        <a:xfrm>
          <a:off x="0" y="0"/>
          <a:ext cx="0" cy="0"/>
          <a:chOff x="0" y="0"/>
          <a:chExt cx="0" cy="0"/>
        </a:xfrm>
      </p:grpSpPr>
      <p:grpSp>
        <p:nvGrpSpPr>
          <p:cNvPr id="2" name="Groupe 1">
            <a:extLst>
              <a:ext uri="{FF2B5EF4-FFF2-40B4-BE49-F238E27FC236}">
                <a16:creationId xmlns:a16="http://schemas.microsoft.com/office/drawing/2014/main" xmlns="" id="{D7FEA5CD-D86F-95B3-A564-BD1D4854C609}"/>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D19921AE-C004-ED50-128A-67DC745311AB}"/>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6331F5C-492A-1FEF-FD1C-CBCF5CC5FB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8" name="Titre 1">
            <a:extLst>
              <a:ext uri="{FF2B5EF4-FFF2-40B4-BE49-F238E27FC236}">
                <a16:creationId xmlns:a16="http://schemas.microsoft.com/office/drawing/2014/main" xmlns="" id="{9E034C3A-DB86-0535-E3C0-442A8084289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É</a:t>
            </a:r>
            <a:r>
              <a:rPr lang="fr-FR" dirty="0">
                <a:solidFill>
                  <a:schemeClr val="tx1">
                    <a:lumMod val="65000"/>
                    <a:lumOff val="35000"/>
                  </a:schemeClr>
                </a:solidFill>
                <a:latin typeface="Dosis Medium" pitchFamily="2" charset="0"/>
              </a:rPr>
              <a:t>tape 3. Maintenant, vous allez prendre la parole. Qui veut passer au tableau ? </a:t>
            </a:r>
          </a:p>
        </p:txBody>
      </p:sp>
      <p:sp>
        <p:nvSpPr>
          <p:cNvPr id="18" name="Rectangle : coins arrondis 17">
            <a:extLst>
              <a:ext uri="{FF2B5EF4-FFF2-40B4-BE49-F238E27FC236}">
                <a16:creationId xmlns:a16="http://schemas.microsoft.com/office/drawing/2014/main" xmlns="" id="{E425F85E-6F16-0B8E-2C48-7454B29F4FFC}"/>
              </a:ext>
            </a:extLst>
          </p:cNvPr>
          <p:cNvSpPr/>
          <p:nvPr/>
        </p:nvSpPr>
        <p:spPr>
          <a:xfrm>
            <a:off x="2601113" y="1737597"/>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xmlns="" id="{33F4C90B-4654-6961-2104-97733B0B864E}"/>
              </a:ext>
            </a:extLst>
          </p:cNvPr>
          <p:cNvSpPr txBox="1"/>
          <p:nvPr/>
        </p:nvSpPr>
        <p:spPr>
          <a:xfrm>
            <a:off x="2859783" y="1732191"/>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1</a:t>
            </a:r>
          </a:p>
        </p:txBody>
      </p:sp>
      <p:sp>
        <p:nvSpPr>
          <p:cNvPr id="20" name="Rectangle : coins arrondis 19">
            <a:extLst>
              <a:ext uri="{FF2B5EF4-FFF2-40B4-BE49-F238E27FC236}">
                <a16:creationId xmlns:a16="http://schemas.microsoft.com/office/drawing/2014/main" xmlns="" id="{62EF4C6C-675F-ABE7-0961-BD192490638A}"/>
              </a:ext>
            </a:extLst>
          </p:cNvPr>
          <p:cNvSpPr/>
          <p:nvPr/>
        </p:nvSpPr>
        <p:spPr>
          <a:xfrm>
            <a:off x="4321136" y="1732917"/>
            <a:ext cx="1388084" cy="36860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0">
            <a:extLst>
              <a:ext uri="{FF2B5EF4-FFF2-40B4-BE49-F238E27FC236}">
                <a16:creationId xmlns:a16="http://schemas.microsoft.com/office/drawing/2014/main" xmlns="" id="{5A87F4F2-4C45-C548-ACB7-EB5776B35F07}"/>
              </a:ext>
            </a:extLst>
          </p:cNvPr>
          <p:cNvSpPr txBox="1"/>
          <p:nvPr/>
        </p:nvSpPr>
        <p:spPr>
          <a:xfrm>
            <a:off x="4561954" y="1722566"/>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2</a:t>
            </a:r>
          </a:p>
        </p:txBody>
      </p:sp>
      <p:sp>
        <p:nvSpPr>
          <p:cNvPr id="22" name="Rectangle : coins arrondis 21">
            <a:extLst>
              <a:ext uri="{FF2B5EF4-FFF2-40B4-BE49-F238E27FC236}">
                <a16:creationId xmlns:a16="http://schemas.microsoft.com/office/drawing/2014/main" xmlns="" id="{6336FA9C-0683-7145-75F2-3C0F52026351}"/>
              </a:ext>
            </a:extLst>
          </p:cNvPr>
          <p:cNvSpPr/>
          <p:nvPr/>
        </p:nvSpPr>
        <p:spPr>
          <a:xfrm>
            <a:off x="6060410" y="1743268"/>
            <a:ext cx="1388084" cy="368606"/>
          </a:xfrm>
          <a:prstGeom prst="round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ZoneTexte 22">
            <a:extLst>
              <a:ext uri="{FF2B5EF4-FFF2-40B4-BE49-F238E27FC236}">
                <a16:creationId xmlns:a16="http://schemas.microsoft.com/office/drawing/2014/main" xmlns="" id="{E0BD4AAE-0CE2-EE03-DA68-AF022AEF2B13}"/>
              </a:ext>
            </a:extLst>
          </p:cNvPr>
          <p:cNvSpPr txBox="1"/>
          <p:nvPr/>
        </p:nvSpPr>
        <p:spPr>
          <a:xfrm>
            <a:off x="6301228" y="1732917"/>
            <a:ext cx="8939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prstClr val="white">
                    <a:lumMod val="95000"/>
                  </a:prstClr>
                </a:solidFill>
                <a:latin typeface="Calibri" panose="020F0502020204030204"/>
              </a:rPr>
              <a:t>É</a:t>
            </a:r>
            <a:r>
              <a:rPr kumimoji="0" lang="fr-FR" sz="18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tape 3</a:t>
            </a:r>
          </a:p>
        </p:txBody>
      </p:sp>
      <p:pic>
        <p:nvPicPr>
          <p:cNvPr id="26" name="Image 25">
            <a:extLst>
              <a:ext uri="{FF2B5EF4-FFF2-40B4-BE49-F238E27FC236}">
                <a16:creationId xmlns:a16="http://schemas.microsoft.com/office/drawing/2014/main" xmlns="" id="{C64FF5B0-C17A-6BE8-AFFF-22C2DE3E7CD2}"/>
              </a:ext>
            </a:extLst>
          </p:cNvPr>
          <p:cNvPicPr>
            <a:picLocks noChangeAspect="1"/>
          </p:cNvPicPr>
          <p:nvPr/>
        </p:nvPicPr>
        <p:blipFill>
          <a:blip r:embed="rId4"/>
          <a:stretch>
            <a:fillRect/>
          </a:stretch>
        </p:blipFill>
        <p:spPr>
          <a:xfrm>
            <a:off x="1548999" y="2837739"/>
            <a:ext cx="1865935" cy="2798902"/>
          </a:xfrm>
          <a:prstGeom prst="rect">
            <a:avLst/>
          </a:prstGeom>
        </p:spPr>
      </p:pic>
      <p:pic>
        <p:nvPicPr>
          <p:cNvPr id="27" name="Image 26">
            <a:extLst>
              <a:ext uri="{FF2B5EF4-FFF2-40B4-BE49-F238E27FC236}">
                <a16:creationId xmlns:a16="http://schemas.microsoft.com/office/drawing/2014/main" xmlns="" id="{A98F71F3-FFDD-9560-4E4B-9D8165EFF28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51649" y="1851495"/>
            <a:ext cx="1219370" cy="1362265"/>
          </a:xfrm>
          <a:prstGeom prst="rect">
            <a:avLst/>
          </a:prstGeom>
        </p:spPr>
      </p:pic>
      <p:sp>
        <p:nvSpPr>
          <p:cNvPr id="25" name="Rectangle : coins arrondis 24">
            <a:extLst>
              <a:ext uri="{FF2B5EF4-FFF2-40B4-BE49-F238E27FC236}">
                <a16:creationId xmlns:a16="http://schemas.microsoft.com/office/drawing/2014/main" xmlns="" id="{B2540CF6-00D4-44A2-A011-2BCE0CF5DF4A}"/>
              </a:ext>
            </a:extLst>
          </p:cNvPr>
          <p:cNvSpPr/>
          <p:nvPr/>
        </p:nvSpPr>
        <p:spPr>
          <a:xfrm>
            <a:off x="4162097" y="2446464"/>
            <a:ext cx="4225158" cy="3577818"/>
          </a:xfrm>
          <a:prstGeom prst="roundRect">
            <a:avLst>
              <a:gd name="adj" fmla="val 8792"/>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Dosis SemiBold" pitchFamily="2" charset="0"/>
            </a:endParaRPr>
          </a:p>
        </p:txBody>
      </p:sp>
      <p:sp>
        <p:nvSpPr>
          <p:cNvPr id="28" name="ZoneTexte 27">
            <a:extLst>
              <a:ext uri="{FF2B5EF4-FFF2-40B4-BE49-F238E27FC236}">
                <a16:creationId xmlns:a16="http://schemas.microsoft.com/office/drawing/2014/main" xmlns="" id="{0754E2B6-782D-4AB2-81D9-69271193FD76}"/>
              </a:ext>
            </a:extLst>
          </p:cNvPr>
          <p:cNvSpPr txBox="1"/>
          <p:nvPr/>
        </p:nvSpPr>
        <p:spPr>
          <a:xfrm>
            <a:off x="4321137" y="2532628"/>
            <a:ext cx="3694510" cy="336438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B9BD5">
                    <a:lumMod val="50000"/>
                  </a:srgbClr>
                </a:solidFill>
                <a:effectLst/>
                <a:uLnTx/>
                <a:uFillTx/>
                <a:latin typeface="Dosis SemiBold" pitchFamily="2" charset="0"/>
              </a:rPr>
              <a:t>Bonjour,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B9BD5">
                    <a:lumMod val="50000"/>
                  </a:srgbClr>
                </a:solidFill>
                <a:effectLst/>
                <a:uLnTx/>
                <a:uFillTx/>
                <a:latin typeface="Dosis SemiBold" pitchFamily="2" charset="0"/>
              </a:rPr>
              <a:t>Je m’appelle _____________ .</a:t>
            </a:r>
          </a:p>
          <a:p>
            <a:pPr marL="0" marR="0" lvl="0" indent="0" algn="l" defTabSz="914400" rtl="0" eaLnBrk="1" fontAlgn="auto" latinLnBrk="0" hangingPunct="1">
              <a:lnSpc>
                <a:spcPct val="150000"/>
              </a:lnSpc>
              <a:spcBef>
                <a:spcPts val="0"/>
              </a:spcBef>
              <a:spcAft>
                <a:spcPts val="0"/>
              </a:spcAft>
              <a:buClrTx/>
              <a:buSzTx/>
              <a:buFontTx/>
              <a:buNone/>
              <a:tabLst/>
              <a:defRPr/>
            </a:pPr>
            <a:r>
              <a:rPr lang="fr-FR" b="1" dirty="0">
                <a:solidFill>
                  <a:srgbClr val="5B9BD5">
                    <a:lumMod val="50000"/>
                  </a:srgbClr>
                </a:solidFill>
                <a:latin typeface="Dosis SemiBold" pitchFamily="2" charset="0"/>
              </a:rPr>
              <a:t>Je suis en ____________année.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b="1" i="0" u="none" strike="noStrike" kern="1200" cap="none" spc="0" normalizeH="0" baseline="0" noProof="0" dirty="0">
                <a:ln>
                  <a:noFill/>
                </a:ln>
                <a:solidFill>
                  <a:srgbClr val="5B9BD5">
                    <a:lumMod val="50000"/>
                  </a:srgbClr>
                </a:solidFill>
                <a:effectLst/>
                <a:uLnTx/>
                <a:uFillTx/>
                <a:latin typeface="Dosis SemiBold" pitchFamily="2" charset="0"/>
              </a:rPr>
              <a:t>Je suis à l’école ____________ .</a:t>
            </a:r>
          </a:p>
          <a:p>
            <a:pPr lvl="0">
              <a:lnSpc>
                <a:spcPct val="150000"/>
              </a:lnSpc>
              <a:defRPr/>
            </a:pPr>
            <a:r>
              <a:rPr lang="fr-FR" b="1" dirty="0">
                <a:solidFill>
                  <a:srgbClr val="5B9BD5">
                    <a:lumMod val="50000"/>
                  </a:srgbClr>
                </a:solidFill>
                <a:latin typeface="Dosis SemiBold" pitchFamily="2" charset="0"/>
              </a:rPr>
              <a:t>Les élèves sont  [lieu].</a:t>
            </a:r>
          </a:p>
          <a:p>
            <a:pPr lvl="0">
              <a:lnSpc>
                <a:spcPct val="150000"/>
              </a:lnSpc>
              <a:defRPr/>
            </a:pPr>
            <a:r>
              <a:rPr kumimoji="0" lang="fr-FR" b="1" i="0" u="none" strike="noStrike" kern="1200" cap="none" spc="0" normalizeH="0" baseline="0" noProof="0" dirty="0">
                <a:ln>
                  <a:noFill/>
                </a:ln>
                <a:solidFill>
                  <a:srgbClr val="5B9BD5">
                    <a:lumMod val="50000"/>
                  </a:srgbClr>
                </a:solidFill>
                <a:effectLst/>
                <a:uLnTx/>
                <a:uFillTx/>
                <a:latin typeface="Dosis SemiBold" pitchFamily="2" charset="0"/>
              </a:rPr>
              <a:t>La </a:t>
            </a:r>
            <a:r>
              <a:rPr lang="fr-FR" b="1" dirty="0">
                <a:solidFill>
                  <a:srgbClr val="5B9BD5">
                    <a:lumMod val="50000"/>
                  </a:srgbClr>
                </a:solidFill>
                <a:latin typeface="Dosis SemiBold" pitchFamily="2" charset="0"/>
              </a:rPr>
              <a:t>maitresse est  [lieu].</a:t>
            </a:r>
            <a:endParaRPr kumimoji="0" lang="fr-FR" b="1" i="0" u="none" strike="noStrike" kern="1200" cap="none" spc="0" normalizeH="0" baseline="0" noProof="0" dirty="0">
              <a:ln>
                <a:noFill/>
              </a:ln>
              <a:solidFill>
                <a:srgbClr val="5B9BD5">
                  <a:lumMod val="50000"/>
                </a:srgbClr>
              </a:solidFill>
              <a:effectLst/>
              <a:uLnTx/>
              <a:uFillTx/>
              <a:latin typeface="Dosis SemiBold" pitchFamily="2" charset="0"/>
            </a:endParaRPr>
          </a:p>
          <a:p>
            <a:pPr lvl="0">
              <a:lnSpc>
                <a:spcPct val="150000"/>
              </a:lnSpc>
              <a:defRPr/>
            </a:pPr>
            <a:r>
              <a:rPr lang="fr-FR" b="1" dirty="0">
                <a:solidFill>
                  <a:srgbClr val="5B9BD5">
                    <a:lumMod val="50000"/>
                  </a:srgbClr>
                </a:solidFill>
                <a:latin typeface="Dosis SemiBold" pitchFamily="2" charset="0"/>
              </a:rPr>
              <a:t>À l’école, je   _____________ .</a:t>
            </a:r>
          </a:p>
          <a:p>
            <a:pPr lvl="0">
              <a:lnSpc>
                <a:spcPct val="150000"/>
              </a:lnSpc>
              <a:defRPr/>
            </a:pPr>
            <a:r>
              <a:rPr lang="fr-FR" b="1" dirty="0">
                <a:solidFill>
                  <a:srgbClr val="5B9BD5">
                    <a:lumMod val="50000"/>
                  </a:srgbClr>
                </a:solidFill>
                <a:latin typeface="Dosis SemiBold" pitchFamily="2" charset="0"/>
              </a:rPr>
              <a:t>À l’école, j’aime _____________.</a:t>
            </a:r>
          </a:p>
        </p:txBody>
      </p:sp>
    </p:spTree>
    <p:extLst>
      <p:ext uri="{BB962C8B-B14F-4D97-AF65-F5344CB8AC3E}">
        <p14:creationId xmlns:p14="http://schemas.microsoft.com/office/powerpoint/2010/main" val="2983745865"/>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4D47A5-4A02-696C-DB38-FD7914423746}"/>
            </a:ext>
          </a:extLst>
        </p:cNvPr>
        <p:cNvGrpSpPr/>
        <p:nvPr/>
      </p:nvGrpSpPr>
      <p:grpSpPr>
        <a:xfrm>
          <a:off x="0" y="0"/>
          <a:ext cx="0" cy="0"/>
          <a:chOff x="0" y="0"/>
          <a:chExt cx="0" cy="0"/>
        </a:xfrm>
      </p:grpSpPr>
      <p:pic>
        <p:nvPicPr>
          <p:cNvPr id="9" name="Image 8">
            <a:extLst>
              <a:ext uri="{FF2B5EF4-FFF2-40B4-BE49-F238E27FC236}">
                <a16:creationId xmlns:a16="http://schemas.microsoft.com/office/drawing/2014/main" xmlns="" id="{B6030D05-8F6A-4803-BA04-637F53FD3136}"/>
              </a:ext>
            </a:extLst>
          </p:cNvPr>
          <p:cNvPicPr>
            <a:picLocks noChangeAspect="1"/>
          </p:cNvPicPr>
          <p:nvPr/>
        </p:nvPicPr>
        <p:blipFill>
          <a:blip r:embed="rId2"/>
          <a:stretch>
            <a:fillRect/>
          </a:stretch>
        </p:blipFill>
        <p:spPr>
          <a:xfrm>
            <a:off x="3005947" y="1877449"/>
            <a:ext cx="3132106" cy="4337633"/>
          </a:xfrm>
          <a:prstGeom prst="rect">
            <a:avLst/>
          </a:prstGeom>
        </p:spPr>
      </p:pic>
      <p:sp>
        <p:nvSpPr>
          <p:cNvPr id="8" name="Titre 1">
            <a:extLst>
              <a:ext uri="{FF2B5EF4-FFF2-40B4-BE49-F238E27FC236}">
                <a16:creationId xmlns:a16="http://schemas.microsoft.com/office/drawing/2014/main" xmlns="" id="{9E034C3A-DB86-0535-E3C0-442A8084289A}"/>
              </a:ext>
            </a:extLst>
          </p:cNvPr>
          <p:cNvSpPr>
            <a:spLocks noGrp="1"/>
          </p:cNvSpPr>
          <p:nvPr>
            <p:ph type="title"/>
          </p:nvPr>
        </p:nvSpPr>
        <p:spPr>
          <a:xfrm>
            <a:off x="1692000" y="756000"/>
            <a:ext cx="6840000" cy="612000"/>
          </a:xfrm>
        </p:spPr>
        <p:txBody>
          <a:bodyPr/>
          <a:lstStyle/>
          <a:p>
            <a:r>
              <a:rPr lang="fr-FR" dirty="0">
                <a:solidFill>
                  <a:schemeClr val="tx1">
                    <a:lumMod val="65000"/>
                    <a:lumOff val="35000"/>
                  </a:schemeClr>
                </a:solidFill>
              </a:rPr>
              <a:t>Prenez vos livrets à la page 55.</a:t>
            </a:r>
            <a:endParaRPr lang="fr-FR" dirty="0">
              <a:solidFill>
                <a:schemeClr val="tx1">
                  <a:lumMod val="65000"/>
                  <a:lumOff val="35000"/>
                </a:schemeClr>
              </a:solidFill>
              <a:latin typeface="Dosis Medium" pitchFamily="2" charset="0"/>
            </a:endParaRPr>
          </a:p>
        </p:txBody>
      </p:sp>
      <p:grpSp>
        <p:nvGrpSpPr>
          <p:cNvPr id="2" name="Groupe 1">
            <a:extLst>
              <a:ext uri="{FF2B5EF4-FFF2-40B4-BE49-F238E27FC236}">
                <a16:creationId xmlns:a16="http://schemas.microsoft.com/office/drawing/2014/main" xmlns="" id="{D7FEA5CD-D86F-95B3-A564-BD1D4854C609}"/>
              </a:ext>
            </a:extLst>
          </p:cNvPr>
          <p:cNvGrpSpPr/>
          <p:nvPr/>
        </p:nvGrpSpPr>
        <p:grpSpPr>
          <a:xfrm>
            <a:off x="96835" y="643220"/>
            <a:ext cx="1147140" cy="980797"/>
            <a:chOff x="113769" y="634753"/>
            <a:chExt cx="1147140" cy="980797"/>
          </a:xfrm>
        </p:grpSpPr>
        <p:pic>
          <p:nvPicPr>
            <p:cNvPr id="4" name="Image 3">
              <a:extLst>
                <a:ext uri="{FF2B5EF4-FFF2-40B4-BE49-F238E27FC236}">
                  <a16:creationId xmlns:a16="http://schemas.microsoft.com/office/drawing/2014/main" xmlns="" id="{D19921AE-C004-ED50-128A-67DC745311AB}"/>
                </a:ext>
              </a:extLst>
            </p:cNvPr>
            <p:cNvPicPr>
              <a:picLocks noChangeAspect="1"/>
            </p:cNvPicPr>
            <p:nvPr/>
          </p:nvPicPr>
          <p:blipFill>
            <a:blip r:embed="rId3"/>
            <a:srcRect l="-8613" b="7585"/>
            <a:stretch>
              <a:fillRect/>
            </a:stretch>
          </p:blipFill>
          <p:spPr>
            <a:xfrm>
              <a:off x="442761" y="692504"/>
              <a:ext cx="818148" cy="923046"/>
            </a:xfrm>
            <a:prstGeom prst="ellipse">
              <a:avLst/>
            </a:prstGeom>
          </p:spPr>
        </p:pic>
        <p:pic>
          <p:nvPicPr>
            <p:cNvPr id="6"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D6331F5C-492A-1FEF-FD1C-CBCF5CC5FB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
        <p:nvSpPr>
          <p:cNvPr id="24" name="Rectangle : coins arrondis 23">
            <a:extLst>
              <a:ext uri="{FF2B5EF4-FFF2-40B4-BE49-F238E27FC236}">
                <a16:creationId xmlns:a16="http://schemas.microsoft.com/office/drawing/2014/main" xmlns="" id="{C8BCFA1D-5038-452A-B9D2-7C3C66872C63}"/>
              </a:ext>
            </a:extLst>
          </p:cNvPr>
          <p:cNvSpPr/>
          <p:nvPr/>
        </p:nvSpPr>
        <p:spPr>
          <a:xfrm>
            <a:off x="3078697" y="3899737"/>
            <a:ext cx="2986606" cy="2202263"/>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83276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F4D47A5-4A02-696C-DB38-FD7914423746}"/>
            </a:ext>
          </a:extLst>
        </p:cNvPr>
        <p:cNvGrpSpPr/>
        <p:nvPr/>
      </p:nvGrpSpPr>
      <p:grpSpPr>
        <a:xfrm>
          <a:off x="0" y="0"/>
          <a:ext cx="0" cy="0"/>
          <a:chOff x="0" y="0"/>
          <a:chExt cx="0" cy="0"/>
        </a:xfrm>
      </p:grpSpPr>
      <p:sp>
        <p:nvSpPr>
          <p:cNvPr id="11" name="Titre 8">
            <a:extLst>
              <a:ext uri="{FF2B5EF4-FFF2-40B4-BE49-F238E27FC236}">
                <a16:creationId xmlns:a16="http://schemas.microsoft.com/office/drawing/2014/main" xmlns="" id="{324734B0-57B6-45FD-AD9E-4D497A97CFEE}"/>
              </a:ext>
            </a:extLst>
          </p:cNvPr>
          <p:cNvSpPr>
            <a:spLocks noGrp="1"/>
          </p:cNvSpPr>
          <p:nvPr>
            <p:ph type="title"/>
          </p:nvPr>
        </p:nvSpPr>
        <p:spPr>
          <a:xfrm>
            <a:off x="1692000" y="756000"/>
            <a:ext cx="6840000" cy="612000"/>
          </a:xfrm>
        </p:spPr>
        <p:txBody>
          <a:bodyPr>
            <a:normAutofit fontScale="90000"/>
          </a:bodyPr>
          <a:lstStyle/>
          <a:p>
            <a:r>
              <a:rPr lang="fr-FR" dirty="0">
                <a:solidFill>
                  <a:schemeClr val="tx1">
                    <a:lumMod val="65000"/>
                    <a:lumOff val="35000"/>
                  </a:schemeClr>
                </a:solidFill>
              </a:rPr>
              <a:t>Maintenant, tout le monde participe. Chacun se présente à l’autre. Il dit son nom, où il habite, sa classe, le nom de son école, comment il va à l’école, où se trouvent les élèves et la maîtresse ou le maître, et ce qu’il aime faire à l’école, comme dans les exemples.</a:t>
            </a:r>
            <a:endParaRPr lang="fr-FR" dirty="0">
              <a:solidFill>
                <a:schemeClr val="tx1">
                  <a:lumMod val="65000"/>
                  <a:lumOff val="35000"/>
                </a:schemeClr>
              </a:solidFill>
              <a:latin typeface="Dosis Medium" pitchFamily="2" charset="0"/>
            </a:endParaRPr>
          </a:p>
        </p:txBody>
      </p:sp>
      <p:grpSp>
        <p:nvGrpSpPr>
          <p:cNvPr id="12" name="Groupe 11">
            <a:extLst>
              <a:ext uri="{FF2B5EF4-FFF2-40B4-BE49-F238E27FC236}">
                <a16:creationId xmlns:a16="http://schemas.microsoft.com/office/drawing/2014/main" xmlns="" id="{5ECE8F82-A97E-4762-92E9-E9B58BB45E55}"/>
              </a:ext>
            </a:extLst>
          </p:cNvPr>
          <p:cNvGrpSpPr/>
          <p:nvPr/>
        </p:nvGrpSpPr>
        <p:grpSpPr>
          <a:xfrm>
            <a:off x="96835" y="643220"/>
            <a:ext cx="1147140" cy="980797"/>
            <a:chOff x="113769" y="634753"/>
            <a:chExt cx="1147140" cy="980797"/>
          </a:xfrm>
        </p:grpSpPr>
        <p:pic>
          <p:nvPicPr>
            <p:cNvPr id="13" name="Image 12">
              <a:extLst>
                <a:ext uri="{FF2B5EF4-FFF2-40B4-BE49-F238E27FC236}">
                  <a16:creationId xmlns:a16="http://schemas.microsoft.com/office/drawing/2014/main" xmlns="" id="{AAEB73BA-ABBD-4439-956B-565AB2091613}"/>
                </a:ext>
              </a:extLst>
            </p:cNvPr>
            <p:cNvPicPr>
              <a:picLocks noChangeAspect="1"/>
            </p:cNvPicPr>
            <p:nvPr/>
          </p:nvPicPr>
          <p:blipFill>
            <a:blip r:embed="rId2"/>
            <a:srcRect l="-8613" b="7585"/>
            <a:stretch>
              <a:fillRect/>
            </a:stretch>
          </p:blipFill>
          <p:spPr>
            <a:xfrm>
              <a:off x="442761" y="692504"/>
              <a:ext cx="818148" cy="923046"/>
            </a:xfrm>
            <a:prstGeom prst="ellipse">
              <a:avLst/>
            </a:prstGeom>
          </p:spPr>
        </p:pic>
        <p:pic>
          <p:nvPicPr>
            <p:cNvPr id="14"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8F275E1A-0FD0-4718-8367-D4EFFBB201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pic>
        <p:nvPicPr>
          <p:cNvPr id="15" name="Image 14">
            <a:extLst>
              <a:ext uri="{FF2B5EF4-FFF2-40B4-BE49-F238E27FC236}">
                <a16:creationId xmlns:a16="http://schemas.microsoft.com/office/drawing/2014/main" xmlns="" id="{EC0E4290-AF35-4074-8B07-6E584EFD974B}"/>
              </a:ext>
            </a:extLst>
          </p:cNvPr>
          <p:cNvPicPr>
            <a:picLocks noChangeAspect="1"/>
          </p:cNvPicPr>
          <p:nvPr/>
        </p:nvPicPr>
        <p:blipFill>
          <a:blip r:embed="rId4"/>
          <a:stretch>
            <a:fillRect/>
          </a:stretch>
        </p:blipFill>
        <p:spPr>
          <a:xfrm flipH="1">
            <a:off x="5461159" y="2783758"/>
            <a:ext cx="3070841" cy="2047227"/>
          </a:xfrm>
          <a:prstGeom prst="rect">
            <a:avLst/>
          </a:prstGeom>
        </p:spPr>
      </p:pic>
      <p:pic>
        <p:nvPicPr>
          <p:cNvPr id="2" name="Image 1">
            <a:extLst>
              <a:ext uri="{FF2B5EF4-FFF2-40B4-BE49-F238E27FC236}">
                <a16:creationId xmlns:a16="http://schemas.microsoft.com/office/drawing/2014/main" xmlns="" id="{D08DB9C8-1388-44C2-8412-78F14136E2B1}"/>
              </a:ext>
            </a:extLst>
          </p:cNvPr>
          <p:cNvPicPr>
            <a:picLocks noChangeAspect="1"/>
          </p:cNvPicPr>
          <p:nvPr/>
        </p:nvPicPr>
        <p:blipFill rotWithShape="1">
          <a:blip r:embed="rId5"/>
          <a:srcRect t="11462"/>
          <a:stretch/>
        </p:blipFill>
        <p:spPr>
          <a:xfrm>
            <a:off x="425827" y="2109951"/>
            <a:ext cx="4786349" cy="3437556"/>
          </a:xfrm>
          <a:prstGeom prst="rect">
            <a:avLst/>
          </a:prstGeom>
        </p:spPr>
      </p:pic>
    </p:spTree>
    <p:extLst>
      <p:ext uri="{BB962C8B-B14F-4D97-AF65-F5344CB8AC3E}">
        <p14:creationId xmlns:p14="http://schemas.microsoft.com/office/powerpoint/2010/main" val="19423318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xmlns="" id="{E377C811-62E7-4163-A511-5D39EE7017A8}"/>
              </a:ext>
            </a:extLst>
          </p:cNvPr>
          <p:cNvPicPr>
            <a:picLocks noChangeAspect="1"/>
          </p:cNvPicPr>
          <p:nvPr/>
        </p:nvPicPr>
        <p:blipFill>
          <a:blip r:embed="rId4"/>
          <a:stretch>
            <a:fillRect/>
          </a:stretch>
        </p:blipFill>
        <p:spPr>
          <a:xfrm>
            <a:off x="4572000" y="1869888"/>
            <a:ext cx="3132106" cy="4337633"/>
          </a:xfrm>
          <a:prstGeom prst="rect">
            <a:avLst/>
          </a:prstGeom>
        </p:spPr>
      </p:pic>
      <p:sp>
        <p:nvSpPr>
          <p:cNvPr id="6" name="Rectangle : coins arrondis 5">
            <a:extLst>
              <a:ext uri="{FF2B5EF4-FFF2-40B4-BE49-F238E27FC236}">
                <a16:creationId xmlns:a16="http://schemas.microsoft.com/office/drawing/2014/main" xmlns="" id="{199FA74C-E512-3F58-0669-DA7449420F72}"/>
              </a:ext>
            </a:extLst>
          </p:cNvPr>
          <p:cNvSpPr/>
          <p:nvPr/>
        </p:nvSpPr>
        <p:spPr>
          <a:xfrm>
            <a:off x="4572000" y="3905643"/>
            <a:ext cx="3132106" cy="2196358"/>
          </a:xfrm>
          <a:prstGeom prst="roundRect">
            <a:avLst/>
          </a:prstGeom>
          <a:noFill/>
          <a:ln w="38100">
            <a:solidFill>
              <a:srgbClr val="E842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M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re 3">
            <a:extLst>
              <a:ext uri="{FF2B5EF4-FFF2-40B4-BE49-F238E27FC236}">
                <a16:creationId xmlns:a16="http://schemas.microsoft.com/office/drawing/2014/main" xmlns="" id="{467D0624-BFBC-12EC-0D36-530D6014925F}"/>
              </a:ext>
            </a:extLst>
          </p:cNvPr>
          <p:cNvSpPr>
            <a:spLocks noGrp="1"/>
          </p:cNvSpPr>
          <p:nvPr>
            <p:ph type="title"/>
          </p:nvPr>
        </p:nvSpPr>
        <p:spPr>
          <a:xfrm>
            <a:off x="1691999" y="756000"/>
            <a:ext cx="6999613" cy="612000"/>
          </a:xfrm>
        </p:spPr>
        <p:txBody>
          <a:bodyPr/>
          <a:lstStyle/>
          <a:p>
            <a:r>
              <a:rPr lang="fr-FR" dirty="0">
                <a:solidFill>
                  <a:schemeClr val="tx1">
                    <a:lumMod val="65000"/>
                    <a:lumOff val="35000"/>
                  </a:schemeClr>
                </a:solidFill>
              </a:rPr>
              <a:t>La séance d’aujourd’hui est terminée. À la maison, lisez les paragraphes dans vos livrets.</a:t>
            </a:r>
            <a:endParaRPr lang="fr-MA" dirty="0">
              <a:solidFill>
                <a:schemeClr val="tx1">
                  <a:lumMod val="65000"/>
                  <a:lumOff val="35000"/>
                </a:schemeClr>
              </a:solidFill>
            </a:endParaRPr>
          </a:p>
        </p:txBody>
      </p:sp>
      <p:pic>
        <p:nvPicPr>
          <p:cNvPr id="7" name="Nada-Wave">
            <a:hlinkClick r:id="" action="ppaction://media"/>
            <a:extLst>
              <a:ext uri="{FF2B5EF4-FFF2-40B4-BE49-F238E27FC236}">
                <a16:creationId xmlns:a16="http://schemas.microsoft.com/office/drawing/2014/main" xmlns="" id="{2848A6E2-01EF-BC7D-FB61-79C9611D607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8147" y="2261937"/>
            <a:ext cx="2225112" cy="3553537"/>
          </a:xfrm>
          <a:prstGeom prst="rect">
            <a:avLst/>
          </a:prstGeom>
        </p:spPr>
      </p:pic>
      <p:grpSp>
        <p:nvGrpSpPr>
          <p:cNvPr id="11" name="Groupe 10">
            <a:extLst>
              <a:ext uri="{FF2B5EF4-FFF2-40B4-BE49-F238E27FC236}">
                <a16:creationId xmlns:a16="http://schemas.microsoft.com/office/drawing/2014/main" xmlns="" id="{3DF8D20C-D1EA-4C4A-833B-4D6CDC4FF43B}"/>
              </a:ext>
            </a:extLst>
          </p:cNvPr>
          <p:cNvGrpSpPr/>
          <p:nvPr/>
        </p:nvGrpSpPr>
        <p:grpSpPr>
          <a:xfrm>
            <a:off x="96835" y="643220"/>
            <a:ext cx="1147140" cy="980797"/>
            <a:chOff x="113769" y="634753"/>
            <a:chExt cx="1147140" cy="980797"/>
          </a:xfrm>
        </p:grpSpPr>
        <p:pic>
          <p:nvPicPr>
            <p:cNvPr id="12" name="Image 11">
              <a:extLst>
                <a:ext uri="{FF2B5EF4-FFF2-40B4-BE49-F238E27FC236}">
                  <a16:creationId xmlns:a16="http://schemas.microsoft.com/office/drawing/2014/main" xmlns="" id="{53DD41DD-31C7-4CD6-9F11-03930DFDA1AF}"/>
                </a:ext>
              </a:extLst>
            </p:cNvPr>
            <p:cNvPicPr>
              <a:picLocks noChangeAspect="1"/>
            </p:cNvPicPr>
            <p:nvPr/>
          </p:nvPicPr>
          <p:blipFill>
            <a:blip r:embed="rId6"/>
            <a:srcRect l="-8613" b="7585"/>
            <a:stretch>
              <a:fillRect/>
            </a:stretch>
          </p:blipFill>
          <p:spPr>
            <a:xfrm>
              <a:off x="442761" y="692504"/>
              <a:ext cx="818148" cy="923046"/>
            </a:xfrm>
            <a:prstGeom prst="ellipse">
              <a:avLst/>
            </a:prstGeom>
          </p:spPr>
        </p:pic>
        <p:pic>
          <p:nvPicPr>
            <p:cNvPr id="13" name="Espace réservé pour une image  5" descr="Une image contenant dessin humoristique, clipart, illustration, Dessin animé&#10;&#10;Le contenu généré par l’IA peut être incorrect.">
              <a:extLst>
                <a:ext uri="{FF2B5EF4-FFF2-40B4-BE49-F238E27FC236}">
                  <a16:creationId xmlns:a16="http://schemas.microsoft.com/office/drawing/2014/main" xmlns="" id="{83783A16-806D-4E88-8689-9B294D0812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80" r="56840" b="22619"/>
            <a:stretch>
              <a:fillRect/>
            </a:stretch>
          </p:blipFill>
          <p:spPr>
            <a:xfrm>
              <a:off x="113769" y="634753"/>
              <a:ext cx="475067" cy="746575"/>
            </a:xfrm>
            <a:prstGeom prst="ellipse">
              <a:avLst/>
            </a:prstGeom>
          </p:spPr>
        </p:pic>
      </p:grpSp>
    </p:spTree>
    <p:extLst>
      <p:ext uri="{BB962C8B-B14F-4D97-AF65-F5344CB8AC3E}">
        <p14:creationId xmlns:p14="http://schemas.microsoft.com/office/powerpoint/2010/main" val="347136910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8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328FB41-F608-8F2D-B098-EC56907A4678}"/>
            </a:ext>
          </a:extLst>
        </p:cNvPr>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xmlns="" id="{31D38D1B-4091-4956-F6FC-FC94BF2CA9B7}"/>
              </a:ext>
            </a:extLst>
          </p:cNvPr>
          <p:cNvSpPr/>
          <p:nvPr/>
        </p:nvSpPr>
        <p:spPr>
          <a:xfrm>
            <a:off x="2449770" y="2878353"/>
            <a:ext cx="4078206" cy="1042484"/>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7" name="Titre 1">
            <a:extLst>
              <a:ext uri="{FF2B5EF4-FFF2-40B4-BE49-F238E27FC236}">
                <a16:creationId xmlns:a16="http://schemas.microsoft.com/office/drawing/2014/main" xmlns="" id="{E222182F-43E2-BBBB-9BF9-49EF0B2AA353}"/>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Comment ça va ? </a:t>
            </a:r>
            <a:endParaRPr lang="fr-MA" dirty="0">
              <a:solidFill>
                <a:schemeClr val="tx1">
                  <a:lumMod val="65000"/>
                  <a:lumOff val="35000"/>
                </a:schemeClr>
              </a:solidFill>
            </a:endParaRPr>
          </a:p>
        </p:txBody>
      </p:sp>
      <p:sp>
        <p:nvSpPr>
          <p:cNvPr id="8" name="Titre 1">
            <a:extLst>
              <a:ext uri="{FF2B5EF4-FFF2-40B4-BE49-F238E27FC236}">
                <a16:creationId xmlns:a16="http://schemas.microsoft.com/office/drawing/2014/main" xmlns="" id="{49B22A04-52C5-8216-4D58-05D9D9E833E3}"/>
              </a:ext>
            </a:extLst>
          </p:cNvPr>
          <p:cNvSpPr txBox="1">
            <a:spLocks/>
          </p:cNvSpPr>
          <p:nvPr/>
        </p:nvSpPr>
        <p:spPr>
          <a:xfrm>
            <a:off x="1899548" y="3998434"/>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ça va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A28AA86D-CCCC-3233-68C6-ED902FB5827E}"/>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050067" y="2025148"/>
            <a:ext cx="2061933" cy="1628814"/>
          </a:xfrm>
          <a:prstGeom prst="ellipse">
            <a:avLst/>
          </a:prstGeom>
        </p:spPr>
      </p:pic>
      <p:sp>
        <p:nvSpPr>
          <p:cNvPr id="10" name="ZoneTexte 9">
            <a:extLst>
              <a:ext uri="{FF2B5EF4-FFF2-40B4-BE49-F238E27FC236}">
                <a16:creationId xmlns:a16="http://schemas.microsoft.com/office/drawing/2014/main" xmlns="" id="{1F4A03C1-9D17-4DB8-92C3-526E9B5910D4}"/>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3069209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6768325-CE2C-1A80-29DB-30D2923D2C0E}"/>
            </a:ext>
          </a:extLst>
        </p:cNvPr>
        <p:cNvGrpSpPr/>
        <p:nvPr/>
      </p:nvGrpSpPr>
      <p:grpSpPr>
        <a:xfrm>
          <a:off x="0" y="0"/>
          <a:ext cx="0" cy="0"/>
          <a:chOff x="0" y="0"/>
          <a:chExt cx="0" cy="0"/>
        </a:xfrm>
      </p:grpSpPr>
      <p:sp>
        <p:nvSpPr>
          <p:cNvPr id="6" name="Titre 1">
            <a:extLst>
              <a:ext uri="{FF2B5EF4-FFF2-40B4-BE49-F238E27FC236}">
                <a16:creationId xmlns:a16="http://schemas.microsoft.com/office/drawing/2014/main" xmlns="" id="{496283E9-77A3-256E-1AAE-B6041222AD5D}"/>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rPr>
              <a:t>Comment tu t’appelles ?</a:t>
            </a:r>
          </a:p>
        </p:txBody>
      </p:sp>
      <p:sp>
        <p:nvSpPr>
          <p:cNvPr id="7" name="Titre 1">
            <a:extLst>
              <a:ext uri="{FF2B5EF4-FFF2-40B4-BE49-F238E27FC236}">
                <a16:creationId xmlns:a16="http://schemas.microsoft.com/office/drawing/2014/main" xmlns="" id="{C6626C2F-C521-24EE-313B-85F26F7CA61D}"/>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Comment tu t’appelles ?</a:t>
            </a:r>
          </a:p>
        </p:txBody>
      </p:sp>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43ECAE10-EFDC-4C6F-6EEA-2BE7AF0D8BEA}"/>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8" name="ZoneTexte 7">
            <a:extLst>
              <a:ext uri="{FF2B5EF4-FFF2-40B4-BE49-F238E27FC236}">
                <a16:creationId xmlns:a16="http://schemas.microsoft.com/office/drawing/2014/main" xmlns="" id="{C0AEAE54-11AA-4505-A982-9A15C22D9A4C}"/>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1061458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9808B9-C1D6-6BFF-BDFA-D3AA7DFF3CE4}"/>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D0B0B02E-CC35-1658-5C60-17EC4BF17BB5}"/>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xmlns="" id="{9D1DFFFC-9AB7-7A8D-3FC0-B3B4214C13AE}"/>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rPr>
              <a:t>Quel est ton nom ?</a:t>
            </a:r>
          </a:p>
        </p:txBody>
      </p:sp>
      <p:sp>
        <p:nvSpPr>
          <p:cNvPr id="5" name="Titre 1">
            <a:extLst>
              <a:ext uri="{FF2B5EF4-FFF2-40B4-BE49-F238E27FC236}">
                <a16:creationId xmlns:a16="http://schemas.microsoft.com/office/drawing/2014/main" xmlns="" id="{D1ECF53A-73F5-6E08-E0A3-B4186F14444E}"/>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Quel est ton nom ?</a:t>
            </a:r>
          </a:p>
        </p:txBody>
      </p:sp>
      <p:sp>
        <p:nvSpPr>
          <p:cNvPr id="6" name="ZoneTexte 5">
            <a:extLst>
              <a:ext uri="{FF2B5EF4-FFF2-40B4-BE49-F238E27FC236}">
                <a16:creationId xmlns:a16="http://schemas.microsoft.com/office/drawing/2014/main" xmlns="" id="{97A2EB04-1BC5-4CD1-A32B-568DF1BDA982}"/>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654889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69B8E98-4271-F97C-3911-3B8705307F48}"/>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BDF34C8B-9636-5632-A364-580E078BDF17}"/>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xmlns="" id="{02DC9BE4-D669-BA75-0E71-EC6D004154E0}"/>
              </a:ext>
            </a:extLst>
          </p:cNvPr>
          <p:cNvSpPr>
            <a:spLocks noGrp="1"/>
          </p:cNvSpPr>
          <p:nvPr>
            <p:ph type="title"/>
          </p:nvPr>
        </p:nvSpPr>
        <p:spPr>
          <a:xfrm>
            <a:off x="1692000" y="756000"/>
            <a:ext cx="6840000" cy="612000"/>
          </a:xfrm>
        </p:spPr>
        <p:txBody>
          <a:bodyPr>
            <a:normAutofit/>
          </a:bodyPr>
          <a:lstStyle/>
          <a:p>
            <a:r>
              <a:rPr lang="fr-MA" dirty="0">
                <a:solidFill>
                  <a:schemeClr val="tx1">
                    <a:lumMod val="65000"/>
                    <a:lumOff val="35000"/>
                  </a:schemeClr>
                </a:solidFill>
              </a:rPr>
              <a:t>Quel est ton prénom ?</a:t>
            </a:r>
          </a:p>
        </p:txBody>
      </p:sp>
      <p:sp>
        <p:nvSpPr>
          <p:cNvPr id="5" name="Titre 1">
            <a:extLst>
              <a:ext uri="{FF2B5EF4-FFF2-40B4-BE49-F238E27FC236}">
                <a16:creationId xmlns:a16="http://schemas.microsoft.com/office/drawing/2014/main" xmlns="" id="{2630386B-AA5A-7F6B-1B49-287E2A7E68EB}"/>
              </a:ext>
            </a:extLst>
          </p:cNvPr>
          <p:cNvSpPr txBox="1">
            <a:spLocks/>
          </p:cNvSpPr>
          <p:nvPr/>
        </p:nvSpPr>
        <p:spPr>
          <a:xfrm>
            <a:off x="1899547" y="3843868"/>
            <a:ext cx="5344904"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Quel est ton prénom ?</a:t>
            </a:r>
          </a:p>
        </p:txBody>
      </p:sp>
      <p:sp>
        <p:nvSpPr>
          <p:cNvPr id="6" name="ZoneTexte 5">
            <a:extLst>
              <a:ext uri="{FF2B5EF4-FFF2-40B4-BE49-F238E27FC236}">
                <a16:creationId xmlns:a16="http://schemas.microsoft.com/office/drawing/2014/main" xmlns="" id="{C1181533-FD33-434F-8FEC-D3F3D15C5AC0}"/>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88054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F3D5FB1-F690-7A68-E8C5-C93C5F299149}"/>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055B15C8-ADA0-73EA-A8C4-20CF074D8840}"/>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xmlns="" id="{F977A151-0DE1-2F74-6D5D-AEB860DAEAB9}"/>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Tu as quel âge ?</a:t>
            </a:r>
          </a:p>
        </p:txBody>
      </p:sp>
      <p:sp>
        <p:nvSpPr>
          <p:cNvPr id="5" name="Titre 1">
            <a:extLst>
              <a:ext uri="{FF2B5EF4-FFF2-40B4-BE49-F238E27FC236}">
                <a16:creationId xmlns:a16="http://schemas.microsoft.com/office/drawing/2014/main" xmlns="" id="{E5A7FBB0-C480-DBBC-D712-62F80EDD838F}"/>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Tu as quel âge ?</a:t>
            </a:r>
          </a:p>
        </p:txBody>
      </p:sp>
      <p:sp>
        <p:nvSpPr>
          <p:cNvPr id="6" name="ZoneTexte 5">
            <a:extLst>
              <a:ext uri="{FF2B5EF4-FFF2-40B4-BE49-F238E27FC236}">
                <a16:creationId xmlns:a16="http://schemas.microsoft.com/office/drawing/2014/main" xmlns="" id="{B5406DA9-5979-4DF9-979A-0889ABF50DDA}"/>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8194249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548150B-966D-B6AD-7061-3F913B0EF425}"/>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0144F2E6-617C-1AF4-E95B-EC26B55BBD71}"/>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xmlns="" id="{48AFBCDA-71A9-C938-046E-49183534FD5D}"/>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Tu es en quelle classe ?</a:t>
            </a:r>
          </a:p>
        </p:txBody>
      </p:sp>
      <p:sp>
        <p:nvSpPr>
          <p:cNvPr id="5" name="Titre 1">
            <a:extLst>
              <a:ext uri="{FF2B5EF4-FFF2-40B4-BE49-F238E27FC236}">
                <a16:creationId xmlns:a16="http://schemas.microsoft.com/office/drawing/2014/main" xmlns="" id="{A24A707D-0A8B-85DA-1C25-A346B518A521}"/>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Tu es en quelle classe ?</a:t>
            </a:r>
          </a:p>
        </p:txBody>
      </p:sp>
      <p:sp>
        <p:nvSpPr>
          <p:cNvPr id="6" name="ZoneTexte 5">
            <a:extLst>
              <a:ext uri="{FF2B5EF4-FFF2-40B4-BE49-F238E27FC236}">
                <a16:creationId xmlns:a16="http://schemas.microsoft.com/office/drawing/2014/main" xmlns="" id="{BC9D40FE-5B37-4366-84C6-02216F3CE9D2}"/>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6227839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D37B0D-7425-75E4-27A5-F0E55174991E}"/>
            </a:ext>
          </a:extLst>
        </p:cNvPr>
        <p:cNvGrpSpPr/>
        <p:nvPr/>
      </p:nvGrpSpPr>
      <p:grpSpPr>
        <a:xfrm>
          <a:off x="0" y="0"/>
          <a:ext cx="0" cy="0"/>
          <a:chOff x="0" y="0"/>
          <a:chExt cx="0" cy="0"/>
        </a:xfrm>
      </p:grpSpPr>
      <p:pic>
        <p:nvPicPr>
          <p:cNvPr id="9" name="Espace réservé pour une image  6" descr="Une image contenant habits, sourire, dessin humoristique, clipart&#10;&#10;Le contenu généré par l’IA peut être incorrect.">
            <a:extLst>
              <a:ext uri="{FF2B5EF4-FFF2-40B4-BE49-F238E27FC236}">
                <a16:creationId xmlns:a16="http://schemas.microsoft.com/office/drawing/2014/main" xmlns="" id="{53E2CC21-5C38-23CF-CE7A-951CC249F1FA}"/>
              </a:ext>
            </a:extLst>
          </p:cNvPr>
          <p:cNvPicPr>
            <a:picLocks noChangeAspect="1"/>
          </p:cNvPicPr>
          <p:nvPr/>
        </p:nvPicPr>
        <p:blipFill>
          <a:blip r:embed="rId2" cstate="print">
            <a:extLst>
              <a:ext uri="{28A0092B-C50C-407E-A947-70E740481C1C}">
                <a14:useLocalDpi xmlns:a14="http://schemas.microsoft.com/office/drawing/2010/main" val="0"/>
              </a:ext>
            </a:extLst>
          </a:blip>
          <a:srcRect t="-934" b="22113"/>
          <a:stretch>
            <a:fillRect/>
          </a:stretch>
        </p:blipFill>
        <p:spPr>
          <a:xfrm>
            <a:off x="3664577" y="1889120"/>
            <a:ext cx="1814845" cy="1433628"/>
          </a:xfrm>
          <a:prstGeom prst="ellipse">
            <a:avLst/>
          </a:prstGeom>
        </p:spPr>
      </p:pic>
      <p:sp>
        <p:nvSpPr>
          <p:cNvPr id="4" name="Titre 1">
            <a:extLst>
              <a:ext uri="{FF2B5EF4-FFF2-40B4-BE49-F238E27FC236}">
                <a16:creationId xmlns:a16="http://schemas.microsoft.com/office/drawing/2014/main" xmlns="" id="{4EC3E4DA-54FF-8D23-E5C5-C79F523897A8}"/>
              </a:ext>
            </a:extLst>
          </p:cNvPr>
          <p:cNvSpPr>
            <a:spLocks noGrp="1"/>
          </p:cNvSpPr>
          <p:nvPr>
            <p:ph type="title"/>
          </p:nvPr>
        </p:nvSpPr>
        <p:spPr>
          <a:xfrm>
            <a:off x="1692000" y="756000"/>
            <a:ext cx="6840000" cy="612000"/>
          </a:xfrm>
        </p:spPr>
        <p:txBody>
          <a:bodyPr>
            <a:normAutofit/>
          </a:bodyPr>
          <a:lstStyle/>
          <a:p>
            <a:r>
              <a:rPr lang="fr-FR" dirty="0">
                <a:solidFill>
                  <a:schemeClr val="tx1">
                    <a:lumMod val="65000"/>
                    <a:lumOff val="35000"/>
                  </a:schemeClr>
                </a:solidFill>
              </a:rPr>
              <a:t>Tu es dans quelle école ?</a:t>
            </a:r>
          </a:p>
        </p:txBody>
      </p:sp>
      <p:sp>
        <p:nvSpPr>
          <p:cNvPr id="5" name="Titre 1">
            <a:extLst>
              <a:ext uri="{FF2B5EF4-FFF2-40B4-BE49-F238E27FC236}">
                <a16:creationId xmlns:a16="http://schemas.microsoft.com/office/drawing/2014/main" xmlns="" id="{046B5DC5-63FB-5E1B-DF37-C5AF5072AC1F}"/>
              </a:ext>
            </a:extLst>
          </p:cNvPr>
          <p:cNvSpPr txBox="1">
            <a:spLocks/>
          </p:cNvSpPr>
          <p:nvPr/>
        </p:nvSpPr>
        <p:spPr>
          <a:xfrm>
            <a:off x="736938" y="3843868"/>
            <a:ext cx="7670121" cy="1129122"/>
          </a:xfrm>
          <a:prstGeom prst="rect">
            <a:avLst/>
          </a:prstGeom>
        </p:spPr>
        <p:txBody>
          <a:bodyPr vert="horz" lIns="91440" tIns="45720" rIns="91440" bIns="45720" rtlCol="0" anchor="ctr">
            <a:noAutofit/>
          </a:bodyPr>
          <a:lstStyle>
            <a:lvl1pPr algn="l" defTabSz="514337" rtl="0" eaLnBrk="1" latinLnBrk="0" hangingPunct="1">
              <a:lnSpc>
                <a:spcPct val="90000"/>
              </a:lnSpc>
              <a:spcBef>
                <a:spcPct val="0"/>
              </a:spcBef>
              <a:buNone/>
              <a:defRPr lang="fr-MA" sz="1600" b="0" kern="1200" dirty="0">
                <a:solidFill>
                  <a:srgbClr val="757575"/>
                </a:solidFill>
                <a:latin typeface="Dosis Medium" pitchFamily="2" charset="0"/>
                <a:ea typeface="+mn-ea"/>
                <a:cs typeface="+mn-cs"/>
              </a:defRPr>
            </a:lvl1pPr>
          </a:lstStyle>
          <a:p>
            <a:pPr algn="ctr" defTabSz="914400"/>
            <a:r>
              <a:rPr lang="fr-FR" sz="3200" b="1" dirty="0">
                <a:ln w="0"/>
                <a:solidFill>
                  <a:srgbClr val="2196B1"/>
                </a:solidFill>
                <a:latin typeface="Dosis SemiBold" pitchFamily="2" charset="0"/>
              </a:rPr>
              <a:t>Tu es dans quelle école ?</a:t>
            </a:r>
          </a:p>
        </p:txBody>
      </p:sp>
      <p:sp>
        <p:nvSpPr>
          <p:cNvPr id="6" name="ZoneTexte 5">
            <a:extLst>
              <a:ext uri="{FF2B5EF4-FFF2-40B4-BE49-F238E27FC236}">
                <a16:creationId xmlns:a16="http://schemas.microsoft.com/office/drawing/2014/main" xmlns="" id="{CD3C9849-1AE2-4EE6-B5B9-AE5ECF26AEC9}"/>
              </a:ext>
            </a:extLst>
          </p:cNvPr>
          <p:cNvSpPr txBox="1"/>
          <p:nvPr/>
        </p:nvSpPr>
        <p:spPr>
          <a:xfrm>
            <a:off x="532953" y="621559"/>
            <a:ext cx="521297" cy="1015663"/>
          </a:xfrm>
          <a:prstGeom prst="rect">
            <a:avLst/>
          </a:prstGeom>
          <a:noFill/>
        </p:spPr>
        <p:txBody>
          <a:bodyPr wrap="none" rtlCol="0">
            <a:spAutoFit/>
          </a:bodyPr>
          <a:lstStyle/>
          <a:p>
            <a:r>
              <a:rPr lang="fr-FR" sz="6000" b="1" dirty="0">
                <a:solidFill>
                  <a:srgbClr val="2196B1"/>
                </a:solidFill>
                <a:latin typeface="Dosis" pitchFamily="2" charset="0"/>
              </a:rPr>
              <a:t>?</a:t>
            </a:r>
          </a:p>
        </p:txBody>
      </p:sp>
    </p:spTree>
    <p:extLst>
      <p:ext uri="{BB962C8B-B14F-4D97-AF65-F5344CB8AC3E}">
        <p14:creationId xmlns:p14="http://schemas.microsoft.com/office/powerpoint/2010/main" val="2582616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2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Vocab_04- Entrainement 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hème Office">
  <a:themeElements>
    <a:clrScheme name="Thème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hème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Le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0_Env-Enseigna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évis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ture offer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ew Voc_01-Livr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Vocab_01- Présent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Vocab_02- Mémoris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Vocab_03- Appropria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E1CA3E4EEE7E478F0E6E453AD473F7" ma:contentTypeVersion="15" ma:contentTypeDescription="Crée un document." ma:contentTypeScope="" ma:versionID="88e595329b58a341247e0709eeaa7ee9">
  <xsd:schema xmlns:xsd="http://www.w3.org/2001/XMLSchema" xmlns:xs="http://www.w3.org/2001/XMLSchema" xmlns:p="http://schemas.microsoft.com/office/2006/metadata/properties" xmlns:ns3="202b3bc9-e036-45c7-aea0-06aec8cd7a40" xmlns:ns4="f0534ec5-868f-4ce6-85c7-99f0612daa52" targetNamespace="http://schemas.microsoft.com/office/2006/metadata/properties" ma:root="true" ma:fieldsID="bec1963433db02a35e86c45a6d6fd5bd" ns3:_="" ns4:_="">
    <xsd:import namespace="202b3bc9-e036-45c7-aea0-06aec8cd7a40"/>
    <xsd:import namespace="f0534ec5-868f-4ce6-85c7-99f0612daa5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2b3bc9-e036-45c7-aea0-06aec8cd7a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SystemTags" ma:index="18" nillable="true" ma:displayName="MediaServiceSystemTags" ma:hidden="true" ma:internalName="MediaServiceSystemTags" ma:readOnly="true">
      <xsd:simpleType>
        <xsd:restriction base="dms:Note"/>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0534ec5-868f-4ce6-85c7-99f0612daa52" elementFormDefault="qualified">
    <xsd:import namespace="http://schemas.microsoft.com/office/2006/documentManagement/types"/>
    <xsd:import namespace="http://schemas.microsoft.com/office/infopath/2007/PartnerControls"/>
    <xsd:element name="SharedWithUsers" ma:index="12"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Partagé avec détails" ma:internalName="SharedWithDetails" ma:readOnly="true">
      <xsd:simpleType>
        <xsd:restriction base="dms:Note">
          <xsd:maxLength value="255"/>
        </xsd:restriction>
      </xsd:simpleType>
    </xsd:element>
    <xsd:element name="SharingHintHash" ma:index="14"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35EE65-EFF6-41BE-AD9B-D333E6AF2074}">
  <ds:schemaRefs>
    <ds:schemaRef ds:uri="202b3bc9-e036-45c7-aea0-06aec8cd7a40"/>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f0534ec5-868f-4ce6-85c7-99f0612daa52"/>
    <ds:schemaRef ds:uri="http://www.w3.org/XML/1998/namespace"/>
    <ds:schemaRef ds:uri="http://purl.org/dc/dcmitype/"/>
  </ds:schemaRefs>
</ds:datastoreItem>
</file>

<file path=customXml/itemProps2.xml><?xml version="1.0" encoding="utf-8"?>
<ds:datastoreItem xmlns:ds="http://schemas.openxmlformats.org/officeDocument/2006/customXml" ds:itemID="{53A625D2-0D29-4111-ABCA-78BFA48A52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2b3bc9-e036-45c7-aea0-06aec8cd7a40"/>
    <ds:schemaRef ds:uri="f0534ec5-868f-4ce6-85c7-99f0612daa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EFF58A-878D-45D3-98B3-2A4167E453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8139</TotalTime>
  <Words>561</Words>
  <Application>Microsoft Office PowerPoint</Application>
  <PresentationFormat>Affichage à l'écran (4:3)</PresentationFormat>
  <Paragraphs>82</Paragraphs>
  <Slides>26</Slides>
  <Notes>0</Notes>
  <HiddenSlides>0</HiddenSlides>
  <MMClips>1</MMClips>
  <ScaleCrop>false</ScaleCrop>
  <HeadingPairs>
    <vt:vector size="6" baseType="variant">
      <vt:variant>
        <vt:lpstr>Polices utilisées</vt:lpstr>
      </vt:variant>
      <vt:variant>
        <vt:i4>11</vt:i4>
      </vt:variant>
      <vt:variant>
        <vt:lpstr>Thème</vt:lpstr>
      </vt:variant>
      <vt:variant>
        <vt:i4>16</vt:i4>
      </vt:variant>
      <vt:variant>
        <vt:lpstr>Titres des diapositives</vt:lpstr>
      </vt:variant>
      <vt:variant>
        <vt:i4>26</vt:i4>
      </vt:variant>
    </vt:vector>
  </HeadingPairs>
  <TitlesOfParts>
    <vt:vector size="53" baseType="lpstr">
      <vt:lpstr>Aptos Display</vt:lpstr>
      <vt:lpstr>Dosis Medium</vt:lpstr>
      <vt:lpstr>Arial</vt:lpstr>
      <vt:lpstr>Dosis ExtraBold</vt:lpstr>
      <vt:lpstr>Dosis SemiBold</vt:lpstr>
      <vt:lpstr>Dosis</vt:lpstr>
      <vt:lpstr>Calibri Light</vt:lpstr>
      <vt:lpstr>Mistral</vt:lpstr>
      <vt:lpstr>Aptos</vt:lpstr>
      <vt:lpstr>Calibri</vt:lpstr>
      <vt:lpstr>Wingdings</vt:lpstr>
      <vt:lpstr>2_Conception personnalisée</vt:lpstr>
      <vt:lpstr>00_Env-Enseignant</vt:lpstr>
      <vt:lpstr>Révision</vt:lpstr>
      <vt:lpstr>lecture offerte</vt:lpstr>
      <vt:lpstr>4_New Voc_01-Livret</vt:lpstr>
      <vt:lpstr>Conception personnalisée</vt:lpstr>
      <vt:lpstr>Vocab_01- Présentation</vt:lpstr>
      <vt:lpstr>Vocab_02- Mémorisation</vt:lpstr>
      <vt:lpstr>Vocab_03- Appropriation</vt:lpstr>
      <vt:lpstr>Vocab_04- Entrainement livret</vt:lpstr>
      <vt:lpstr>Thème Office</vt:lpstr>
      <vt:lpstr>1_Env-Enseignant</vt:lpstr>
      <vt:lpstr>3_Lecture</vt:lpstr>
      <vt:lpstr>2_Env-Enseignant</vt:lpstr>
      <vt:lpstr>5_New Voc_01-Livret</vt:lpstr>
      <vt:lpstr>6_New Voc_01-Livret</vt:lpstr>
      <vt:lpstr>Présentation PowerPoint</vt:lpstr>
      <vt:lpstr>Maintenant, c’est l’activité des questions en rafale. Je vais désigner des élèves au hasard pour répondre. Tenez-vous prêts. </vt:lpstr>
      <vt:lpstr>Comment ça va ? </vt:lpstr>
      <vt:lpstr>Comment tu t’appelles ?</vt:lpstr>
      <vt:lpstr>Quel est ton nom ?</vt:lpstr>
      <vt:lpstr>Quel est ton prénom ?</vt:lpstr>
      <vt:lpstr>Tu as quel âge ?</vt:lpstr>
      <vt:lpstr>Tu es en quelle classe ?</vt:lpstr>
      <vt:lpstr>Tu es dans quelle école ?</vt:lpstr>
      <vt:lpstr>Comment tu vas à l’école ?</vt:lpstr>
      <vt:lpstr>Où sont les élèves ? </vt:lpstr>
      <vt:lpstr>Où est la maitresse ? </vt:lpstr>
      <vt:lpstr>Où est le maître ? </vt:lpstr>
      <vt:lpstr>Qu’est-ce que tu fais à l’école ? </vt:lpstr>
      <vt:lpstr>Qu’est-ce que tu fais à la maison ? </vt:lpstr>
      <vt:lpstr>Qu’est-ce que tu aimes faire à l’école ? </vt:lpstr>
      <vt:lpstr>Prenez vos livrets à la page 55.</vt:lpstr>
      <vt:lpstr>Maintenant, tout le monde participe. Chacun pose à l’autre les questions suivantes :</vt:lpstr>
      <vt:lpstr>Plan de la séance</vt:lpstr>
      <vt:lpstr>Maintenant, vous allez prendre la parole pour vous présenter et pour parler de votre école, de ce que vous faites et de ce que vous aimez faire à l’école. Écoutez bien.</vt:lpstr>
      <vt:lpstr>Étape 1. Je vais vous expliquer la situation. </vt:lpstr>
      <vt:lpstr>Étape 2. Chacun réfléchit silencieusement à ce qu’il va dire dans sa prise de parole.</vt:lpstr>
      <vt:lpstr>Étape 3. Maintenant, vous allez prendre la parole. Qui veut passer au tableau ? </vt:lpstr>
      <vt:lpstr>Prenez vos livrets à la page 55.</vt:lpstr>
      <vt:lpstr>Maintenant, tout le monde participe. Chacun se présente à l’autre. Il dit son nom, où il habite, sa classe, le nom de son école, comment il va à l’école, où se trouvent les élèves et la maîtresse ou le maître, et ce qu’il aime faire à l’école, comme dans les exemples.</vt:lpstr>
      <vt:lpstr>La séance d’aujourd’hui est terminée. À la maison, lisez les paragraphes dans vos livrets.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Adam Hakim</dc:creator>
  <cp:lastModifiedBy>HP</cp:lastModifiedBy>
  <cp:revision>40</cp:revision>
  <cp:lastPrinted>2025-08-13T10:11:39Z</cp:lastPrinted>
  <dcterms:created xsi:type="dcterms:W3CDTF">2025-08-01T12:31:49Z</dcterms:created>
  <dcterms:modified xsi:type="dcterms:W3CDTF">2026-01-13T09:22:33Z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0x0101003BE1CA3E4EEE7E478F0E6E453AD473F7</vt:lpwstr>
  </property>
</Properties>
</file>