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  <p:sldMasterId id="2147483837" r:id="rId19"/>
    <p:sldMasterId id="2147483848" r:id="rId20"/>
  </p:sldMasterIdLst>
  <p:notesMasterIdLst>
    <p:notesMasterId r:id="rId67"/>
  </p:notesMasterIdLst>
  <p:sldIdLst>
    <p:sldId id="1250" r:id="rId21"/>
    <p:sldId id="1257" r:id="rId22"/>
    <p:sldId id="1291" r:id="rId23"/>
    <p:sldId id="1292" r:id="rId24"/>
    <p:sldId id="1293" r:id="rId25"/>
    <p:sldId id="1296" r:id="rId26"/>
    <p:sldId id="1299" r:id="rId27"/>
    <p:sldId id="1331" r:id="rId28"/>
    <p:sldId id="1298" r:id="rId29"/>
    <p:sldId id="1300" r:id="rId30"/>
    <p:sldId id="1297" r:id="rId31"/>
    <p:sldId id="1061" r:id="rId32"/>
    <p:sldId id="1062" r:id="rId33"/>
    <p:sldId id="1330" r:id="rId34"/>
    <p:sldId id="1334" r:id="rId35"/>
    <p:sldId id="1076" r:id="rId36"/>
    <p:sldId id="1332" r:id="rId37"/>
    <p:sldId id="1316" r:id="rId38"/>
    <p:sldId id="1317" r:id="rId39"/>
    <p:sldId id="1318" r:id="rId40"/>
    <p:sldId id="1008" r:id="rId41"/>
    <p:sldId id="1311" r:id="rId42"/>
    <p:sldId id="1312" r:id="rId43"/>
    <p:sldId id="1313" r:id="rId44"/>
    <p:sldId id="1069" r:id="rId45"/>
    <p:sldId id="867" r:id="rId46"/>
    <p:sldId id="1050" r:id="rId47"/>
    <p:sldId id="1335" r:id="rId48"/>
    <p:sldId id="1336" r:id="rId49"/>
    <p:sldId id="1053" r:id="rId50"/>
    <p:sldId id="1079" r:id="rId51"/>
    <p:sldId id="1080" r:id="rId52"/>
    <p:sldId id="1320" r:id="rId53"/>
    <p:sldId id="1055" r:id="rId54"/>
    <p:sldId id="1054" r:id="rId55"/>
    <p:sldId id="1081" r:id="rId56"/>
    <p:sldId id="1086" r:id="rId57"/>
    <p:sldId id="1321" r:id="rId58"/>
    <p:sldId id="1322" r:id="rId59"/>
    <p:sldId id="1323" r:id="rId60"/>
    <p:sldId id="1324" r:id="rId61"/>
    <p:sldId id="1325" r:id="rId62"/>
    <p:sldId id="1326" r:id="rId63"/>
    <p:sldId id="1327" r:id="rId64"/>
    <p:sldId id="1328" r:id="rId65"/>
    <p:sldId id="1010" r:id="rId66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Dosis SemiBold" panose="020B0604020202020204" charset="0"/>
      <p:regular r:id="rId72"/>
      <p:bold r:id="rId73"/>
    </p:embeddedFont>
    <p:embeddedFont>
      <p:font typeface="Dosis" panose="020B0604020202020204" charset="0"/>
      <p:regular r:id="rId74"/>
      <p:bold r:id="rId75"/>
    </p:embeddedFont>
    <p:embeddedFont>
      <p:font typeface="Dosis ExtraBold" panose="020B0604020202020204" charset="0"/>
      <p:bold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Dosis Medium" panose="020B0604020202020204" charset="0"/>
      <p:regular r:id="rId79"/>
      <p:bold r:id="rId80"/>
    </p:embeddedFont>
    <p:embeddedFont>
      <p:font typeface="Mistral" panose="03090702030407020403" pitchFamily="66" charset="0"/>
      <p:regular r:id="rId8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9ADEF1"/>
    <a:srgbClr val="2196B1"/>
    <a:srgbClr val="424D7B"/>
    <a:srgbClr val="4B5377"/>
    <a:srgbClr val="2AB6D7"/>
    <a:srgbClr val="565F88"/>
    <a:srgbClr val="DEEBF7"/>
    <a:srgbClr val="55B7DE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font" Target="fonts/font1.fntdata"/><Relationship Id="rId84" Type="http://schemas.openxmlformats.org/officeDocument/2006/relationships/theme" Target="theme/theme1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viewProps" Target="viewProps.xml"/><Relationship Id="rId88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font" Target="fonts/font9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microsoft.com/office/2016/11/relationships/changesInfo" Target="changesInfos/changesInfo1.xml"/><Relationship Id="rId61" Type="http://schemas.openxmlformats.org/officeDocument/2006/relationships/slide" Target="slides/slide41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98E28D02-5418-41DF-B50E-DECE374639B3}"/>
    <pc:docChg chg="custSel modSld">
      <pc:chgData name="LAMIAE BEZZAZ" userId="f9bc3cc0-8e1c-4944-afa8-b4b36bbf20e1" providerId="ADAL" clId="{98E28D02-5418-41DF-B50E-DECE374639B3}" dt="2026-01-10T16:52:06.441" v="38" actId="20577"/>
      <pc:docMkLst>
        <pc:docMk/>
      </pc:docMkLst>
      <pc:sldChg chg="modSp">
        <pc:chgData name="LAMIAE BEZZAZ" userId="f9bc3cc0-8e1c-4944-afa8-b4b36bbf20e1" providerId="ADAL" clId="{98E28D02-5418-41DF-B50E-DECE374639B3}" dt="2026-01-10T16:50:00.957" v="1" actId="20577"/>
        <pc:sldMkLst>
          <pc:docMk/>
          <pc:sldMk cId="1228419278" sldId="1008"/>
        </pc:sldMkLst>
        <pc:spChg chg="mod">
          <ac:chgData name="LAMIAE BEZZAZ" userId="f9bc3cc0-8e1c-4944-afa8-b4b36bbf20e1" providerId="ADAL" clId="{98E28D02-5418-41DF-B50E-DECE374639B3}" dt="2026-01-10T16:50:00.957" v="1" actId="20577"/>
          <ac:spMkLst>
            <pc:docMk/>
            <pc:sldMk cId="1228419278" sldId="1008"/>
            <ac:spMk id="10" creationId="{355116EA-4FE2-8E53-B43F-E1AF81F4F4F7}"/>
          </ac:spMkLst>
        </pc:spChg>
      </pc:sldChg>
      <pc:sldChg chg="addSp delSp modSp">
        <pc:chgData name="LAMIAE BEZZAZ" userId="f9bc3cc0-8e1c-4944-afa8-b4b36bbf20e1" providerId="ADAL" clId="{98E28D02-5418-41DF-B50E-DECE374639B3}" dt="2026-01-10T16:50:50.898" v="5" actId="14100"/>
        <pc:sldMkLst>
          <pc:docMk/>
          <pc:sldMk cId="2939260061" sldId="1250"/>
        </pc:sldMkLst>
        <pc:picChg chg="del">
          <ac:chgData name="LAMIAE BEZZAZ" userId="f9bc3cc0-8e1c-4944-afa8-b4b36bbf20e1" providerId="ADAL" clId="{98E28D02-5418-41DF-B50E-DECE374639B3}" dt="2026-01-10T16:50:27.732" v="2" actId="478"/>
          <ac:picMkLst>
            <pc:docMk/>
            <pc:sldMk cId="2939260061" sldId="1250"/>
            <ac:picMk id="3" creationId="{32FBCAAF-85B0-43D2-B23B-58470FE9CF65}"/>
          </ac:picMkLst>
        </pc:picChg>
        <pc:picChg chg="add mod">
          <ac:chgData name="LAMIAE BEZZAZ" userId="f9bc3cc0-8e1c-4944-afa8-b4b36bbf20e1" providerId="ADAL" clId="{98E28D02-5418-41DF-B50E-DECE374639B3}" dt="2026-01-10T16:50:50.898" v="5" actId="14100"/>
          <ac:picMkLst>
            <pc:docMk/>
            <pc:sldMk cId="2939260061" sldId="1250"/>
            <ac:picMk id="4" creationId="{2C4AD6C9-DF72-4812-81AD-37BFB9045BAF}"/>
          </ac:picMkLst>
        </pc:picChg>
      </pc:sldChg>
      <pc:sldChg chg="modSp">
        <pc:chgData name="LAMIAE BEZZAZ" userId="f9bc3cc0-8e1c-4944-afa8-b4b36bbf20e1" providerId="ADAL" clId="{98E28D02-5418-41DF-B50E-DECE374639B3}" dt="2026-01-10T16:52:06.441" v="38" actId="20577"/>
        <pc:sldMkLst>
          <pc:docMk/>
          <pc:sldMk cId="0" sldId="1313"/>
        </pc:sldMkLst>
        <pc:spChg chg="mod">
          <ac:chgData name="LAMIAE BEZZAZ" userId="f9bc3cc0-8e1c-4944-afa8-b4b36bbf20e1" providerId="ADAL" clId="{98E28D02-5418-41DF-B50E-DECE374639B3}" dt="2026-01-10T16:52:06.441" v="38" actId="20577"/>
          <ac:spMkLst>
            <pc:docMk/>
            <pc:sldMk cId="0" sldId="1313"/>
            <ac:spMk id="3" creationId="{5C6421EA-67E3-3316-012A-1E22BBC57837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79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03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2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6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2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1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1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3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02436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02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1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3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4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42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51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2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5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44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46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9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59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  <p:sldLayoutId id="2147483856" r:id="rId13"/>
    <p:sldLayoutId id="2147483857" r:id="rId14"/>
    <p:sldLayoutId id="2147483860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450.png"/><Relationship Id="rId4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39.png"/><Relationship Id="rId4" Type="http://schemas.openxmlformats.org/officeDocument/2006/relationships/customXml" Target="../ink/ink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451.png"/><Relationship Id="rId4" Type="http://schemas.openxmlformats.org/officeDocument/2006/relationships/customXml" Target="../ink/ink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39.png"/><Relationship Id="rId4" Type="http://schemas.openxmlformats.org/officeDocument/2006/relationships/customXml" Target="../ink/ink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C4AD6C9-DF72-4812-81AD-37BFB9045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Levez la main.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88E8C88-B6A1-4B2F-BD88-F8F44F8E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aphicFrame>
        <p:nvGraphicFramePr>
          <p:cNvPr id="5" name="Tableau 3">
            <a:extLst>
              <a:ext uri="{FF2B5EF4-FFF2-40B4-BE49-F238E27FC236}">
                <a16:creationId xmlns:a16="http://schemas.microsoft.com/office/drawing/2014/main" xmlns="" id="{A626718E-2B30-4EBA-B0FB-F0022FDD0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873509"/>
              </p:ext>
            </p:extLst>
          </p:nvPr>
        </p:nvGraphicFramePr>
        <p:xfrm>
          <a:off x="900000" y="2637000"/>
          <a:ext cx="7344000" cy="79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6000">
                  <a:extLst>
                    <a:ext uri="{9D8B030D-6E8A-4147-A177-3AD203B41FA5}">
                      <a16:colId xmlns:a16="http://schemas.microsoft.com/office/drawing/2014/main" xmlns="" val="68780086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xmlns="" val="212359535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xmlns="" val="168770350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xmlns="" val="1051005564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c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ez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3871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06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B27659D-A4BD-4B22-9298-A19548F4B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7FCBE35C-F96B-42B1-96DC-168CBE7D4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60808"/>
              </p:ext>
            </p:extLst>
          </p:nvPr>
        </p:nvGraphicFramePr>
        <p:xfrm>
          <a:off x="602145" y="3033000"/>
          <a:ext cx="7344000" cy="79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6000">
                  <a:extLst>
                    <a:ext uri="{9D8B030D-6E8A-4147-A177-3AD203B41FA5}">
                      <a16:colId xmlns:a16="http://schemas.microsoft.com/office/drawing/2014/main" xmlns="" val="4077519178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xmlns="" val="1504125832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xmlns="" val="1399437879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xmlns="" val="3333651599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c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ez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1936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5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2375028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Une 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cl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asse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xmlns="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2408582"/>
            <a:ext cx="2975519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U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ne</a:t>
            </a:r>
            <a:r>
              <a:rPr kumimoji="0" lang="fr-MA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sz="4200" b="1" dirty="0">
                <a:solidFill>
                  <a:srgbClr val="00ACA4"/>
                </a:solidFill>
                <a:latin typeface="Dosis SemiBold" pitchFamily="2" charset="0"/>
              </a:rPr>
              <a:t>gl</a:t>
            </a:r>
            <a:r>
              <a:rPr lang="fr-MA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ace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xmlns="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5921795" y="2375028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Une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fl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èche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84CEE63-ABD4-4D2C-9684-1594A7D127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xmlns="" id="{B87B0889-D35E-4E04-9DDF-A51D3A90A22C}"/>
              </a:ext>
            </a:extLst>
          </p:cNvPr>
          <p:cNvSpPr txBox="1">
            <a:spLocks/>
          </p:cNvSpPr>
          <p:nvPr/>
        </p:nvSpPr>
        <p:spPr>
          <a:xfrm>
            <a:off x="5280370" y="3916822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La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fl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ûte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xmlns="" id="{266DC504-3504-4955-9F44-DCEFD1A0357F}"/>
              </a:ext>
            </a:extLst>
          </p:cNvPr>
          <p:cNvSpPr txBox="1">
            <a:spLocks/>
          </p:cNvSpPr>
          <p:nvPr/>
        </p:nvSpPr>
        <p:spPr>
          <a:xfrm>
            <a:off x="3642" y="3916822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bl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anc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xmlns="" id="{DA141C7F-D0AF-42B3-A25B-700E89E8B652}"/>
              </a:ext>
            </a:extLst>
          </p:cNvPr>
          <p:cNvSpPr txBox="1">
            <a:spLocks/>
          </p:cNvSpPr>
          <p:nvPr/>
        </p:nvSpPr>
        <p:spPr>
          <a:xfrm>
            <a:off x="2644234" y="3898381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ne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plu</a:t>
            </a: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me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xmlns="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351167" y="2590117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Une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cl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é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xmlns="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5957368" y="2584544"/>
            <a:ext cx="24304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La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cl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oche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891675" y="2590117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ta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bl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eau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9EA1C48-83B1-4C5C-8D41-E8D4124840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xmlns="" id="{5B8812A7-EF9B-4C37-9C7D-1D1504CB58EE}"/>
              </a:ext>
            </a:extLst>
          </p:cNvPr>
          <p:cNvSpPr txBox="1">
            <a:spLocks/>
          </p:cNvSpPr>
          <p:nvPr/>
        </p:nvSpPr>
        <p:spPr>
          <a:xfrm>
            <a:off x="6128758" y="4064939"/>
            <a:ext cx="2470976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Un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 pl</a:t>
            </a: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afond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xmlns="" id="{A5911CBC-08BA-4531-B3AA-0175491076A7}"/>
              </a:ext>
            </a:extLst>
          </p:cNvPr>
          <p:cNvSpPr txBox="1">
            <a:spLocks/>
          </p:cNvSpPr>
          <p:nvPr/>
        </p:nvSpPr>
        <p:spPr>
          <a:xfrm>
            <a:off x="3367056" y="4064939"/>
            <a:ext cx="2665402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n an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gl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xmlns="" id="{89051502-DCC4-4B5E-B581-E9E252901C88}"/>
              </a:ext>
            </a:extLst>
          </p:cNvPr>
          <p:cNvSpPr txBox="1">
            <a:spLocks/>
          </p:cNvSpPr>
          <p:nvPr/>
        </p:nvSpPr>
        <p:spPr>
          <a:xfrm>
            <a:off x="703478" y="4064939"/>
            <a:ext cx="270948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porta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bl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e</a:t>
            </a:r>
            <a:endParaRPr lang="fr-MA" sz="4000" b="1" dirty="0">
              <a:solidFill>
                <a:schemeClr val="accent1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1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E23EFB-5D8B-F6F5-0F18-DD870639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ED40EE3-A008-7F11-B3A7-3A7103FA19B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ED40EE3-A008-7F11-B3A7-3A7103FA19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69824BA-F4FD-8887-1735-BC43B2D6A3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69824BA-F4FD-8887-1735-BC43B2D6A3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55767C93-E867-5ACD-C6D5-389CEF20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1876CF5-778D-4519-AB0F-F7B1C842D3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xmlns="" id="{AA3FDE76-2CA4-4D01-9881-6DBE7730D8BC}"/>
              </a:ext>
            </a:extLst>
          </p:cNvPr>
          <p:cNvSpPr txBox="1">
            <a:spLocks/>
          </p:cNvSpPr>
          <p:nvPr/>
        </p:nvSpPr>
        <p:spPr>
          <a:xfrm>
            <a:off x="3163154" y="2339375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MA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Une </a:t>
            </a:r>
            <a:r>
              <a:rPr kumimoji="0" lang="fr-MA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br</a:t>
            </a:r>
            <a:r>
              <a:rPr lang="fr-MA" sz="4200" b="1" dirty="0" err="1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osse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xmlns="" id="{34CCF612-D9DE-44B9-891B-071D8C271CDF}"/>
              </a:ext>
            </a:extLst>
          </p:cNvPr>
          <p:cNvSpPr txBox="1">
            <a:spLocks/>
          </p:cNvSpPr>
          <p:nvPr/>
        </p:nvSpPr>
        <p:spPr>
          <a:xfrm>
            <a:off x="6059759" y="2339375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gr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as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xmlns="" id="{1908650E-299D-4733-B56C-0DF3C0921706}"/>
              </a:ext>
            </a:extLst>
          </p:cNvPr>
          <p:cNvSpPr txBox="1">
            <a:spLocks/>
          </p:cNvSpPr>
          <p:nvPr/>
        </p:nvSpPr>
        <p:spPr>
          <a:xfrm>
            <a:off x="409757" y="2339375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Un 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tr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icot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xmlns="" id="{56F216B4-82FD-44A9-9166-8E58D1DD3153}"/>
              </a:ext>
            </a:extLst>
          </p:cNvPr>
          <p:cNvSpPr txBox="1">
            <a:spLocks/>
          </p:cNvSpPr>
          <p:nvPr/>
        </p:nvSpPr>
        <p:spPr>
          <a:xfrm>
            <a:off x="5488484" y="3833969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fr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oid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xmlns="" id="{C5ED7559-C531-43A2-ACAA-FD98F5CC66D9}"/>
              </a:ext>
            </a:extLst>
          </p:cNvPr>
          <p:cNvSpPr txBox="1">
            <a:spLocks/>
          </p:cNvSpPr>
          <p:nvPr/>
        </p:nvSpPr>
        <p:spPr>
          <a:xfrm>
            <a:off x="211756" y="3833969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gr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and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xmlns="" id="{2B4F01B4-708B-4628-B446-A5A73C0B3C12}"/>
              </a:ext>
            </a:extLst>
          </p:cNvPr>
          <p:cNvSpPr txBox="1">
            <a:spLocks/>
          </p:cNvSpPr>
          <p:nvPr/>
        </p:nvSpPr>
        <p:spPr>
          <a:xfrm>
            <a:off x="2852348" y="3815528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ne cham</a:t>
            </a:r>
            <a:r>
              <a:rPr lang="fr-FR" sz="4000" b="1" dirty="0" err="1">
                <a:solidFill>
                  <a:srgbClr val="00ACA4"/>
                </a:solidFill>
                <a:latin typeface="Dosis SemiBold" pitchFamily="2" charset="0"/>
              </a:rPr>
              <a:t>br</a:t>
            </a:r>
            <a:r>
              <a:rPr lang="fr-FR" sz="4000" b="1" dirty="0" err="1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DF7BAF3-08ED-447D-B689-26CEC8C2FE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36833272-8881-4965-B4DD-47F285EC853E}"/>
              </a:ext>
            </a:extLst>
          </p:cNvPr>
          <p:cNvSpPr txBox="1">
            <a:spLocks/>
          </p:cNvSpPr>
          <p:nvPr/>
        </p:nvSpPr>
        <p:spPr>
          <a:xfrm>
            <a:off x="3772634" y="2473377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Un </a:t>
            </a: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dr</a:t>
            </a:r>
            <a:r>
              <a:rPr lang="fr-FR" sz="4000" b="1" dirty="0" err="1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apeau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xmlns="" id="{2A335A45-3F5B-418B-881E-660CFB65C627}"/>
              </a:ext>
            </a:extLst>
          </p:cNvPr>
          <p:cNvSpPr txBox="1">
            <a:spLocks/>
          </p:cNvSpPr>
          <p:nvPr/>
        </p:nvSpPr>
        <p:spPr>
          <a:xfrm>
            <a:off x="6050776" y="2473377"/>
            <a:ext cx="24304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gr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is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xmlns="" id="{46CEB9C0-8E10-494F-8B54-BC9DB5CBA0C9}"/>
              </a:ext>
            </a:extLst>
          </p:cNvPr>
          <p:cNvSpPr txBox="1">
            <a:spLocks/>
          </p:cNvSpPr>
          <p:nvPr/>
        </p:nvSpPr>
        <p:spPr>
          <a:xfrm>
            <a:off x="985083" y="2478950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ne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pr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une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xmlns="" id="{2AC74528-B6F2-4D9B-9B7F-3DDCE917096F}"/>
              </a:ext>
            </a:extLst>
          </p:cNvPr>
          <p:cNvSpPr txBox="1">
            <a:spLocks/>
          </p:cNvSpPr>
          <p:nvPr/>
        </p:nvSpPr>
        <p:spPr>
          <a:xfrm>
            <a:off x="6007151" y="3894669"/>
            <a:ext cx="2470976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tr</a:t>
            </a: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iste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xmlns="" id="{A7B56C13-9743-4BFF-AA5C-349B569AE16A}"/>
              </a:ext>
            </a:extLst>
          </p:cNvPr>
          <p:cNvSpPr txBox="1">
            <a:spLocks/>
          </p:cNvSpPr>
          <p:nvPr/>
        </p:nvSpPr>
        <p:spPr>
          <a:xfrm>
            <a:off x="3465632" y="3894669"/>
            <a:ext cx="2665402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fr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ont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xmlns="" id="{A533DA48-1311-4493-835A-D0ACBC5E5029}"/>
              </a:ext>
            </a:extLst>
          </p:cNvPr>
          <p:cNvSpPr txBox="1">
            <a:spLocks/>
          </p:cNvSpPr>
          <p:nvPr/>
        </p:nvSpPr>
        <p:spPr>
          <a:xfrm>
            <a:off x="880026" y="3894669"/>
            <a:ext cx="270948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cr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avate</a:t>
            </a:r>
            <a:endParaRPr lang="fr-MA" sz="4000" b="1" dirty="0">
              <a:solidFill>
                <a:schemeClr val="accent1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0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DF7BAF3-08ED-447D-B689-26CEC8C2FE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xmlns="" id="{B8DEE282-3949-4584-A4A9-DD420C553E06}"/>
              </a:ext>
            </a:extLst>
          </p:cNvPr>
          <p:cNvSpPr txBox="1">
            <a:spLocks/>
          </p:cNvSpPr>
          <p:nvPr/>
        </p:nvSpPr>
        <p:spPr>
          <a:xfrm>
            <a:off x="275845" y="2414785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xmlns="" id="{F97A6398-7285-4118-80B7-A08E8699E8B5}"/>
              </a:ext>
            </a:extLst>
          </p:cNvPr>
          <p:cNvSpPr txBox="1">
            <a:spLocks/>
          </p:cNvSpPr>
          <p:nvPr/>
        </p:nvSpPr>
        <p:spPr>
          <a:xfrm>
            <a:off x="2698169" y="2457113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sz="4000" b="1" dirty="0" err="1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dî</a:t>
            </a:r>
            <a:r>
              <a:rPr lang="fr-FR" sz="4000" b="1" dirty="0" err="1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</a:t>
            </a:r>
            <a:r>
              <a:rPr lang="fr-FR" sz="4000" b="1" dirty="0" err="1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xmlns="" id="{CB9962D2-D504-49A6-A78C-726EAC0DEC97}"/>
              </a:ext>
            </a:extLst>
          </p:cNvPr>
          <p:cNvSpPr txBox="1">
            <a:spLocks/>
          </p:cNvSpPr>
          <p:nvPr/>
        </p:nvSpPr>
        <p:spPr>
          <a:xfrm>
            <a:off x="5263702" y="250355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bonn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xmlns="" id="{BF722864-3A6E-442A-860E-03B013BA7AB1}"/>
              </a:ext>
            </a:extLst>
          </p:cNvPr>
          <p:cNvSpPr txBox="1">
            <a:spLocks/>
          </p:cNvSpPr>
          <p:nvPr/>
        </p:nvSpPr>
        <p:spPr>
          <a:xfrm>
            <a:off x="5334305" y="3897195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boulang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xmlns="" id="{19578572-9D1A-4256-80A0-B36C3F2524E1}"/>
              </a:ext>
            </a:extLst>
          </p:cNvPr>
          <p:cNvSpPr txBox="1">
            <a:spLocks/>
          </p:cNvSpPr>
          <p:nvPr/>
        </p:nvSpPr>
        <p:spPr>
          <a:xfrm>
            <a:off x="57577" y="3897195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lac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xmlns="" id="{BA3F945B-DD00-4484-9B82-5748E3FFEB03}"/>
              </a:ext>
            </a:extLst>
          </p:cNvPr>
          <p:cNvSpPr txBox="1">
            <a:spLocks/>
          </p:cNvSpPr>
          <p:nvPr/>
        </p:nvSpPr>
        <p:spPr>
          <a:xfrm>
            <a:off x="2698169" y="3878754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part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DF7BAF3-08ED-447D-B689-26CEC8C2FE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xmlns="" id="{F03C6E0D-235B-439D-A6F6-C086B6937ACB}"/>
              </a:ext>
            </a:extLst>
          </p:cNvPr>
          <p:cNvSpPr txBox="1">
            <a:spLocks/>
          </p:cNvSpPr>
          <p:nvPr/>
        </p:nvSpPr>
        <p:spPr>
          <a:xfrm>
            <a:off x="3317299" y="2418579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es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xmlns="" id="{894DE114-7D77-464D-A22E-E0937CC25719}"/>
              </a:ext>
            </a:extLst>
          </p:cNvPr>
          <p:cNvSpPr txBox="1">
            <a:spLocks/>
          </p:cNvSpPr>
          <p:nvPr/>
        </p:nvSpPr>
        <p:spPr>
          <a:xfrm>
            <a:off x="5923500" y="2413006"/>
            <a:ext cx="24304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jou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xmlns="" id="{233BDAB6-0884-44D9-A716-E0E28F1F83DE}"/>
              </a:ext>
            </a:extLst>
          </p:cNvPr>
          <p:cNvSpPr txBox="1">
            <a:spLocks/>
          </p:cNvSpPr>
          <p:nvPr/>
        </p:nvSpPr>
        <p:spPr>
          <a:xfrm>
            <a:off x="817925" y="2413006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goût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xmlns="" id="{7D2247F2-DE45-46E1-BCFC-B37E93C1F712}"/>
              </a:ext>
            </a:extLst>
          </p:cNvPr>
          <p:cNvSpPr txBox="1">
            <a:spLocks/>
          </p:cNvSpPr>
          <p:nvPr/>
        </p:nvSpPr>
        <p:spPr>
          <a:xfrm>
            <a:off x="6033091" y="3818939"/>
            <a:ext cx="2470976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fou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et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xmlns="" id="{15F66C16-2D3A-4808-BBCD-BAFD09311DC7}"/>
              </a:ext>
            </a:extLst>
          </p:cNvPr>
          <p:cNvSpPr txBox="1">
            <a:spLocks/>
          </p:cNvSpPr>
          <p:nvPr/>
        </p:nvSpPr>
        <p:spPr>
          <a:xfrm>
            <a:off x="3271389" y="3818939"/>
            <a:ext cx="2665402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port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ez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xmlns="" id="{49786303-D855-4A60-A4D7-FF3668F744FC}"/>
              </a:ext>
            </a:extLst>
          </p:cNvPr>
          <p:cNvSpPr txBox="1">
            <a:spLocks/>
          </p:cNvSpPr>
          <p:nvPr/>
        </p:nvSpPr>
        <p:spPr>
          <a:xfrm>
            <a:off x="607811" y="3818939"/>
            <a:ext cx="270948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es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lang="fr-MA" sz="4000" b="1" dirty="0">
              <a:solidFill>
                <a:schemeClr val="accent1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xmlns="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56.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F0EDDB6-7D0F-4EEF-8238-5AF65D934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92" y="1603804"/>
            <a:ext cx="3157632" cy="456304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B1D499C1-D72C-C687-9F3B-94A31D603D9A}"/>
              </a:ext>
            </a:extLst>
          </p:cNvPr>
          <p:cNvSpPr/>
          <p:nvPr/>
        </p:nvSpPr>
        <p:spPr>
          <a:xfrm>
            <a:off x="2800044" y="4806642"/>
            <a:ext cx="3339327" cy="112955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0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4.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CA3CD51-C6E6-437D-AA98-45E8B3581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9" y="2797275"/>
            <a:ext cx="4480732" cy="200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CA55C39-EC64-4457-AAB7-4C10EC149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9C36DD7-8435-433C-B09E-C63EC15610CF}"/>
              </a:ext>
            </a:extLst>
          </p:cNvPr>
          <p:cNvGrpSpPr/>
          <p:nvPr/>
        </p:nvGrpSpPr>
        <p:grpSpPr>
          <a:xfrm>
            <a:off x="742600" y="3429000"/>
            <a:ext cx="7336875" cy="687479"/>
            <a:chOff x="425828" y="3473833"/>
            <a:chExt cx="6806831" cy="687479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D56EA4E1-7F5B-4265-B1A7-41FA7B880E0C}"/>
                </a:ext>
              </a:extLst>
            </p:cNvPr>
            <p:cNvSpPr/>
            <p:nvPr/>
          </p:nvSpPr>
          <p:spPr>
            <a:xfrm>
              <a:off x="425828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2EEDD155-8AF1-4B63-8D9F-8616137E3D52}"/>
                </a:ext>
              </a:extLst>
            </p:cNvPr>
            <p:cNvSpPr/>
            <p:nvPr/>
          </p:nvSpPr>
          <p:spPr>
            <a:xfrm>
              <a:off x="159040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8BED2DAA-A1B8-4399-9681-89F5E8B9A99D}"/>
                </a:ext>
              </a:extLst>
            </p:cNvPr>
            <p:cNvSpPr/>
            <p:nvPr/>
          </p:nvSpPr>
          <p:spPr>
            <a:xfrm>
              <a:off x="2754976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ez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AD2CDC1E-AA1C-4494-B087-4488FEFBBE11}"/>
                </a:ext>
              </a:extLst>
            </p:cNvPr>
            <p:cNvSpPr/>
            <p:nvPr/>
          </p:nvSpPr>
          <p:spPr>
            <a:xfrm>
              <a:off x="391955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93592929-6BE3-49DA-AB5A-8B68283566F2}"/>
                </a:ext>
              </a:extLst>
            </p:cNvPr>
            <p:cNvSpPr/>
            <p:nvPr/>
          </p:nvSpPr>
          <p:spPr>
            <a:xfrm>
              <a:off x="508412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es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9B0FB2A3-1212-4816-82BB-18A2761075B0}"/>
                </a:ext>
              </a:extLst>
            </p:cNvPr>
            <p:cNvSpPr/>
            <p:nvPr/>
          </p:nvSpPr>
          <p:spPr>
            <a:xfrm>
              <a:off x="6248698" y="3478886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gl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0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02D3A8B9-08B4-4991-A0B1-ED2DFCD8D3E5}"/>
              </a:ext>
            </a:extLst>
          </p:cNvPr>
          <p:cNvGrpSpPr/>
          <p:nvPr/>
        </p:nvGrpSpPr>
        <p:grpSpPr>
          <a:xfrm>
            <a:off x="590474" y="2056361"/>
            <a:ext cx="7563426" cy="3178248"/>
            <a:chOff x="590474" y="2056361"/>
            <a:chExt cx="7563426" cy="317824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4AB62908-EE50-40CC-9A0C-1FE910417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474" y="2056361"/>
              <a:ext cx="7563426" cy="3178248"/>
            </a:xfrm>
            <a:prstGeom prst="rect">
              <a:avLst/>
            </a:prstGeom>
          </p:spPr>
        </p:pic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xmlns="" id="{A6447AAA-AB7E-4113-935B-F7D2BC7C4F92}"/>
                </a:ext>
              </a:extLst>
            </p:cNvPr>
            <p:cNvCxnSpPr/>
            <p:nvPr/>
          </p:nvCxnSpPr>
          <p:spPr>
            <a:xfrm>
              <a:off x="1444487" y="2978847"/>
              <a:ext cx="4439478" cy="1089570"/>
            </a:xfrm>
            <a:prstGeom prst="straightConnector1">
              <a:avLst/>
            </a:prstGeom>
            <a:ln w="38100">
              <a:solidFill>
                <a:srgbClr val="E8423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xmlns="" id="{4F5F7F92-0939-4A69-95C3-73F79D5F0D4E}"/>
                </a:ext>
              </a:extLst>
            </p:cNvPr>
            <p:cNvCxnSpPr>
              <a:cxnSpLocks/>
            </p:cNvCxnSpPr>
            <p:nvPr/>
          </p:nvCxnSpPr>
          <p:spPr>
            <a:xfrm>
              <a:off x="4373217" y="2978847"/>
              <a:ext cx="2974361" cy="1089570"/>
            </a:xfrm>
            <a:prstGeom prst="straightConnector1">
              <a:avLst/>
            </a:prstGeom>
            <a:ln w="38100">
              <a:solidFill>
                <a:srgbClr val="E8423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xmlns="" id="{18DA9875-B293-436A-B31A-BF774331A6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4487" y="2978847"/>
              <a:ext cx="4439478" cy="1089570"/>
            </a:xfrm>
            <a:prstGeom prst="straightConnector1">
              <a:avLst/>
            </a:prstGeom>
            <a:ln w="38100">
              <a:solidFill>
                <a:srgbClr val="E8423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xmlns="" id="{F93D9EE0-F02C-43DF-A8E9-8833E32EFE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2226" y="2978847"/>
              <a:ext cx="4445353" cy="1089570"/>
            </a:xfrm>
            <a:prstGeom prst="straightConnector1">
              <a:avLst/>
            </a:prstGeom>
            <a:ln w="38100">
              <a:solidFill>
                <a:srgbClr val="E8423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xmlns="" id="{9D49C58B-C2FA-443E-90FA-E95B951BC707}"/>
                </a:ext>
              </a:extLst>
            </p:cNvPr>
            <p:cNvCxnSpPr>
              <a:cxnSpLocks/>
            </p:cNvCxnSpPr>
            <p:nvPr/>
          </p:nvCxnSpPr>
          <p:spPr>
            <a:xfrm>
              <a:off x="2902226" y="2978847"/>
              <a:ext cx="1470991" cy="1089570"/>
            </a:xfrm>
            <a:prstGeom prst="straightConnector1">
              <a:avLst/>
            </a:prstGeom>
            <a:ln w="38100">
              <a:solidFill>
                <a:srgbClr val="E8423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2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des graphèmes.</a:t>
            </a:r>
          </a:p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</a:t>
            </a:r>
            <a:r>
              <a:rPr lang="fr-FR">
                <a:solidFill>
                  <a:schemeClr val="bg1">
                    <a:lumMod val="50000"/>
                  </a:schemeClr>
                </a:solidFill>
              </a:rPr>
              <a:t>des syllabes.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et compréhension des mots.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Lecture et compréhension de phrases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la phrase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1807216-9017-1E04-87CB-A66A447AC330}"/>
              </a:ext>
            </a:extLst>
          </p:cNvPr>
          <p:cNvSpPr txBox="1"/>
          <p:nvPr/>
        </p:nvSpPr>
        <p:spPr>
          <a:xfrm>
            <a:off x="906636" y="2898085"/>
            <a:ext cx="7330729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 La plume du chapeau est rouge.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9C2A47D-1FEC-5D29-CC76-49D6462325DE}"/>
              </a:ext>
            </a:extLst>
          </p:cNvPr>
          <p:cNvSpPr txBox="1"/>
          <p:nvPr/>
        </p:nvSpPr>
        <p:spPr>
          <a:xfrm>
            <a:off x="927847" y="2898085"/>
            <a:ext cx="7288306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 J’aime chanter des chansons.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C6421EA-67E3-3316-012A-1E22BBC57837}"/>
              </a:ext>
            </a:extLst>
          </p:cNvPr>
          <p:cNvSpPr txBox="1"/>
          <p:nvPr/>
        </p:nvSpPr>
        <p:spPr>
          <a:xfrm>
            <a:off x="968578" y="2853261"/>
            <a:ext cx="7948904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Il lance le ballon dans le filet.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28298" y="2898085"/>
            <a:ext cx="8487404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Le nez du bébé est adorable.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24E0D02-1C4E-4C39-A4F9-5792D031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la phrase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1807216-9017-1E04-87CB-A66A447AC330}"/>
              </a:ext>
            </a:extLst>
          </p:cNvPr>
          <p:cNvSpPr txBox="1"/>
          <p:nvPr/>
        </p:nvSpPr>
        <p:spPr>
          <a:xfrm>
            <a:off x="457201" y="2898085"/>
            <a:ext cx="8182108" cy="199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Le père porte un tricot vert et un bonnet violet.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9C2A47D-1FEC-5D29-CC76-49D6462325DE}"/>
              </a:ext>
            </a:extLst>
          </p:cNvPr>
          <p:cNvSpPr txBox="1"/>
          <p:nvPr/>
        </p:nvSpPr>
        <p:spPr>
          <a:xfrm>
            <a:off x="639067" y="2898085"/>
            <a:ext cx="7865866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Sami colorie notre drapeau.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9C2A47D-1FEC-5D29-CC76-49D6462325DE}"/>
              </a:ext>
            </a:extLst>
          </p:cNvPr>
          <p:cNvSpPr txBox="1"/>
          <p:nvPr/>
        </p:nvSpPr>
        <p:spPr>
          <a:xfrm>
            <a:off x="639067" y="2898085"/>
            <a:ext cx="7865866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La maman arrose les plantes.</a:t>
            </a:r>
          </a:p>
        </p:txBody>
      </p:sp>
    </p:spTree>
    <p:extLst>
      <p:ext uri="{BB962C8B-B14F-4D97-AF65-F5344CB8AC3E}">
        <p14:creationId xmlns:p14="http://schemas.microsoft.com/office/powerpoint/2010/main" val="42257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9C2A47D-1FEC-5D29-CC76-49D6462325DE}"/>
              </a:ext>
            </a:extLst>
          </p:cNvPr>
          <p:cNvSpPr txBox="1"/>
          <p:nvPr/>
        </p:nvSpPr>
        <p:spPr>
          <a:xfrm>
            <a:off x="639067" y="2898085"/>
            <a:ext cx="7865866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Elle aime manger les glaces.</a:t>
            </a:r>
          </a:p>
        </p:txBody>
      </p:sp>
    </p:spTree>
    <p:extLst>
      <p:ext uri="{BB962C8B-B14F-4D97-AF65-F5344CB8AC3E}">
        <p14:creationId xmlns:p14="http://schemas.microsoft.com/office/powerpoint/2010/main" val="13590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Levez la main.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E8AC075-AA89-421F-98C5-0C84BF82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D99C9DBA-1D1F-40D4-9786-E0222A7DFF90}"/>
              </a:ext>
            </a:extLst>
          </p:cNvPr>
          <p:cNvGrpSpPr/>
          <p:nvPr/>
        </p:nvGrpSpPr>
        <p:grpSpPr>
          <a:xfrm>
            <a:off x="742600" y="3429000"/>
            <a:ext cx="7336875" cy="687479"/>
            <a:chOff x="425828" y="3473833"/>
            <a:chExt cx="6806831" cy="687479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69D9147D-86D9-4E6D-95DC-37B5FE395FCC}"/>
                </a:ext>
              </a:extLst>
            </p:cNvPr>
            <p:cNvSpPr/>
            <p:nvPr/>
          </p:nvSpPr>
          <p:spPr>
            <a:xfrm>
              <a:off x="425828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pl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BA6F59A5-D912-4B19-9CA6-16CD33CCA917}"/>
                </a:ext>
              </a:extLst>
            </p:cNvPr>
            <p:cNvSpPr/>
            <p:nvPr/>
          </p:nvSpPr>
          <p:spPr>
            <a:xfrm>
              <a:off x="159040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50982371-3CC4-49E9-88C3-C8022F1ACF54}"/>
                </a:ext>
              </a:extLst>
            </p:cNvPr>
            <p:cNvSpPr/>
            <p:nvPr/>
          </p:nvSpPr>
          <p:spPr>
            <a:xfrm>
              <a:off x="2754976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et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F1B15E63-032E-4BD6-B14F-3027508C2CE0}"/>
                </a:ext>
              </a:extLst>
            </p:cNvPr>
            <p:cNvSpPr/>
            <p:nvPr/>
          </p:nvSpPr>
          <p:spPr>
            <a:xfrm>
              <a:off x="391955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dr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97F1053A-5DBC-40FD-AFCD-8F3017C392ED}"/>
                </a:ext>
              </a:extLst>
            </p:cNvPr>
            <p:cNvSpPr/>
            <p:nvPr/>
          </p:nvSpPr>
          <p:spPr>
            <a:xfrm>
              <a:off x="508412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079A9E94-9C28-4DAF-9E56-8A1FD8A7A694}"/>
                </a:ext>
              </a:extLst>
            </p:cNvPr>
            <p:cNvSpPr/>
            <p:nvPr/>
          </p:nvSpPr>
          <p:spPr>
            <a:xfrm>
              <a:off x="6248698" y="3478886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5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le panda.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ACF015F-9A38-4494-B43E-6D0B21A09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681" y="2295600"/>
            <a:ext cx="260863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le panda porte un pantalon blanc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373EADC-0A34-4B5F-8CA6-D3755BA8B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681" y="2295600"/>
            <a:ext cx="260863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panda porte un pantalon gris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EBB70EA-DD90-4CCC-8222-A2836BB60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681" y="2295600"/>
            <a:ext cx="260863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panda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porte un bonnet gris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251AE7D-6F2C-4E31-B36C-67BBA1498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681" y="2295600"/>
            <a:ext cx="260863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54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des bonnes phrases sur l’ardoise.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53877" y="2886914"/>
            <a:ext cx="5533521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panda porte un pantalon blanc.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panda porte un pantalon gris.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panda porte un bonnet gris.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9FA6446-C96C-4BA3-AF8C-D4085BE1D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363" y="2772678"/>
            <a:ext cx="260863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et 3 :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«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panda porte un pantalon blanc. » et « Le panda porte un bonnet gris. ».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70FDA24-19F9-422C-899D-CDD943942686}"/>
              </a:ext>
            </a:extLst>
          </p:cNvPr>
          <p:cNvSpPr txBox="1"/>
          <p:nvPr/>
        </p:nvSpPr>
        <p:spPr>
          <a:xfrm>
            <a:off x="459601" y="2441355"/>
            <a:ext cx="4822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fr-FR" sz="3200" dirty="0">
              <a:solidFill>
                <a:srgbClr val="C00000"/>
              </a:solidFill>
              <a:latin typeface="Dosis Semi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36AF211-456C-4E1E-ADF6-A87FF0D5107E}"/>
              </a:ext>
            </a:extLst>
          </p:cNvPr>
          <p:cNvSpPr txBox="1"/>
          <p:nvPr/>
        </p:nvSpPr>
        <p:spPr>
          <a:xfrm>
            <a:off x="459601" y="2691099"/>
            <a:ext cx="5427503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rgbClr val="C00000"/>
                </a:solidFill>
                <a:latin typeface="Dosis SemiBold" pitchFamily="2" charset="0"/>
              </a:rPr>
              <a:t>Le panda porte un pantalon blanc.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panda porte un pantalon gris.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800" dirty="0">
                <a:solidFill>
                  <a:srgbClr val="C00000"/>
                </a:solidFill>
                <a:latin typeface="Dosis SemiBold" pitchFamily="2" charset="0"/>
              </a:rPr>
              <a:t>Le panda porte un bonnet gris.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3325B93-A29A-47A8-8613-2A0A6E184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363" y="2534139"/>
            <a:ext cx="260863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2D2C810-55DF-48CF-92B5-EC49C84AF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00" y="2466839"/>
            <a:ext cx="252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3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Manal a un livre rouge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BF6BC8-3CBC-4151-8143-012299D6D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00" y="2466839"/>
            <a:ext cx="252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68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CA55C39-EC64-4457-AAB7-4C10EC149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D2EAAF47-3121-4992-B37C-6C54285A4971}"/>
              </a:ext>
            </a:extLst>
          </p:cNvPr>
          <p:cNvGrpSpPr/>
          <p:nvPr/>
        </p:nvGrpSpPr>
        <p:grpSpPr>
          <a:xfrm>
            <a:off x="791570" y="3087787"/>
            <a:ext cx="7369791" cy="682426"/>
            <a:chOff x="425828" y="3473833"/>
            <a:chExt cx="5642257" cy="68242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426B4718-2431-4B69-9895-06855AD98D37}"/>
                </a:ext>
              </a:extLst>
            </p:cNvPr>
            <p:cNvSpPr/>
            <p:nvPr/>
          </p:nvSpPr>
          <p:spPr>
            <a:xfrm>
              <a:off x="425828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67B0F176-F773-4C9F-8F4D-257AEEB20CC2}"/>
                </a:ext>
              </a:extLst>
            </p:cNvPr>
            <p:cNvSpPr/>
            <p:nvPr/>
          </p:nvSpPr>
          <p:spPr>
            <a:xfrm>
              <a:off x="159040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F5C64F3B-9638-4FB4-A4FD-CFDA85C26C4A}"/>
                </a:ext>
              </a:extLst>
            </p:cNvPr>
            <p:cNvSpPr/>
            <p:nvPr/>
          </p:nvSpPr>
          <p:spPr>
            <a:xfrm>
              <a:off x="2754976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am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515A5D73-C11B-4E83-8C6C-8E1B6C68AFFD}"/>
                </a:ext>
              </a:extLst>
            </p:cNvPr>
            <p:cNvSpPr/>
            <p:nvPr/>
          </p:nvSpPr>
          <p:spPr>
            <a:xfrm>
              <a:off x="391955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fr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DFB589D1-61CF-418B-AB7C-15EFA30644AC}"/>
                </a:ext>
              </a:extLst>
            </p:cNvPr>
            <p:cNvSpPr/>
            <p:nvPr/>
          </p:nvSpPr>
          <p:spPr>
            <a:xfrm>
              <a:off x="508412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Manal a un bateau rouge ?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7576BA8-09D6-4C1E-B9E5-EC11A0BB8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00" y="2466839"/>
            <a:ext cx="252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55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Manal a une montre rouge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194A616-16C1-4DAE-8B96-59B2D6915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00" y="2466839"/>
            <a:ext cx="252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968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des bonnes phrases sur l’ardoise.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5861" y="2277314"/>
            <a:ext cx="509851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Manal a un livre rouge.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Manal a un bateau rouge.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Manal a une montre rouge.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2E2D8BB-2FD3-4CE6-9229-1CD061426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77" y="2296471"/>
            <a:ext cx="252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53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et 3 :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«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Manal a un livre rouge. » et « Manal a une montre rouge. ».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70FDA24-19F9-422C-899D-CDD943942686}"/>
              </a:ext>
            </a:extLst>
          </p:cNvPr>
          <p:cNvSpPr txBox="1"/>
          <p:nvPr/>
        </p:nvSpPr>
        <p:spPr>
          <a:xfrm>
            <a:off x="459601" y="2441355"/>
            <a:ext cx="4822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fr-FR" sz="3200" dirty="0">
              <a:solidFill>
                <a:srgbClr val="C00000"/>
              </a:solidFill>
              <a:latin typeface="Dosis Semi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A904985-9EFE-4803-8E82-DEF2BDDDB3CF}"/>
              </a:ext>
            </a:extLst>
          </p:cNvPr>
          <p:cNvSpPr txBox="1"/>
          <p:nvPr/>
        </p:nvSpPr>
        <p:spPr>
          <a:xfrm>
            <a:off x="495861" y="2277314"/>
            <a:ext cx="509851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rgbClr val="C00000"/>
                </a:solidFill>
                <a:latin typeface="Dosis SemiBold" pitchFamily="2" charset="0"/>
              </a:rPr>
              <a:t>Manal a un livre rouge.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Manal a un bateau rouge.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rgbClr val="C00000"/>
                </a:solidFill>
                <a:latin typeface="Dosis SemiBold" pitchFamily="2" charset="0"/>
              </a:rPr>
              <a:t>Manal a une montre rouge.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E4B3A02-2E8B-4859-B069-692AFE7E7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77" y="2296471"/>
            <a:ext cx="252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10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66303CB-4DCF-4A31-A7F7-7744A75F0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970" y="1588169"/>
            <a:ext cx="3273917" cy="468523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ces phrases et recopiez-les dans vos cahiers.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961" y="2230406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B49C4C1F-F302-AE3E-5F09-B923994209AF}"/>
              </a:ext>
            </a:extLst>
          </p:cNvPr>
          <p:cNvSpPr/>
          <p:nvPr/>
        </p:nvSpPr>
        <p:spPr>
          <a:xfrm>
            <a:off x="4571999" y="3210297"/>
            <a:ext cx="2663687" cy="66338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xmlns="" id="{32190E42-0370-B0DF-02C6-A8CB27DAF4B5}"/>
              </a:ext>
            </a:extLst>
          </p:cNvPr>
          <p:cNvSpPr/>
          <p:nvPr/>
        </p:nvSpPr>
        <p:spPr>
          <a:xfrm>
            <a:off x="3908610" y="3470274"/>
            <a:ext cx="564777" cy="1524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Qui veut passer au tableau pour lire ? Lever la 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4499923-5D8F-4C67-A4DD-8EDF575924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64ADEAC3-91B6-4905-B2E4-654F878527A4}"/>
              </a:ext>
            </a:extLst>
          </p:cNvPr>
          <p:cNvGrpSpPr/>
          <p:nvPr/>
        </p:nvGrpSpPr>
        <p:grpSpPr>
          <a:xfrm>
            <a:off x="791570" y="3087787"/>
            <a:ext cx="7369791" cy="682426"/>
            <a:chOff x="425828" y="3473833"/>
            <a:chExt cx="5642257" cy="68242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6123586B-9127-4CB5-BBE0-4D2DFF2167CE}"/>
                </a:ext>
              </a:extLst>
            </p:cNvPr>
            <p:cNvSpPr/>
            <p:nvPr/>
          </p:nvSpPr>
          <p:spPr>
            <a:xfrm>
              <a:off x="425828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74C203F-69AA-4C70-87BB-4ACD74DDDBEA}"/>
                </a:ext>
              </a:extLst>
            </p:cNvPr>
            <p:cNvSpPr/>
            <p:nvPr/>
          </p:nvSpPr>
          <p:spPr>
            <a:xfrm>
              <a:off x="159040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gr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DD362633-9E14-4943-899F-80BA2045B38F}"/>
                </a:ext>
              </a:extLst>
            </p:cNvPr>
            <p:cNvSpPr/>
            <p:nvPr/>
          </p:nvSpPr>
          <p:spPr>
            <a:xfrm>
              <a:off x="2754976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am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5B0E8B2D-8BC4-4114-90D2-4487B1E71A87}"/>
                </a:ext>
              </a:extLst>
            </p:cNvPr>
            <p:cNvSpPr/>
            <p:nvPr/>
          </p:nvSpPr>
          <p:spPr>
            <a:xfrm>
              <a:off x="391955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pr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02C69173-8ECC-4AB6-B2F7-6BD75BAF1BC3}"/>
                </a:ext>
              </a:extLst>
            </p:cNvPr>
            <p:cNvSpPr/>
            <p:nvPr/>
          </p:nvSpPr>
          <p:spPr>
            <a:xfrm>
              <a:off x="508412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ei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</a:t>
            </a: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xmlns="" id="{A6B13ECB-907C-401D-BAF8-29B98473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465137"/>
              </p:ext>
            </p:extLst>
          </p:nvPr>
        </p:nvGraphicFramePr>
        <p:xfrm>
          <a:off x="963706" y="2667000"/>
          <a:ext cx="7216588" cy="15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147">
                  <a:extLst>
                    <a:ext uri="{9D8B030D-6E8A-4147-A177-3AD203B41FA5}">
                      <a16:colId xmlns:a16="http://schemas.microsoft.com/office/drawing/2014/main" xmlns="" val="68780086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212359535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168770350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10510055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pl</a:t>
                      </a:r>
                      <a:r>
                        <a:rPr lang="fr-FR" sz="4400" kern="1200" dirty="0">
                          <a:solidFill>
                            <a:srgbClr val="424D7B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gl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i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fl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o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cl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é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3871879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bl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on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234765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C9E754F-4AF6-463E-A9C6-1188BEBBC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90283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Levez la main.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88E8C88-B6A1-4B2F-BD88-F8F44F8E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xmlns="" id="{EE96802F-4276-4F75-8CF2-7F89DFCE5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646043"/>
              </p:ext>
            </p:extLst>
          </p:nvPr>
        </p:nvGraphicFramePr>
        <p:xfrm>
          <a:off x="963706" y="2667000"/>
          <a:ext cx="7216588" cy="15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147">
                  <a:extLst>
                    <a:ext uri="{9D8B030D-6E8A-4147-A177-3AD203B41FA5}">
                      <a16:colId xmlns:a16="http://schemas.microsoft.com/office/drawing/2014/main" xmlns="" val="68780086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212359535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168770350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10510055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pl</a:t>
                      </a:r>
                      <a:r>
                        <a:rPr lang="fr-FR" sz="4400" kern="1200" dirty="0">
                          <a:solidFill>
                            <a:srgbClr val="424D7B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gl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i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fl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o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cl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é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3871879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bl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on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2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</a:t>
            </a: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xmlns="" id="{A6B13ECB-907C-401D-BAF8-29B98473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194281"/>
              </p:ext>
            </p:extLst>
          </p:nvPr>
        </p:nvGraphicFramePr>
        <p:xfrm>
          <a:off x="963706" y="2667000"/>
          <a:ext cx="7216588" cy="15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147">
                  <a:extLst>
                    <a:ext uri="{9D8B030D-6E8A-4147-A177-3AD203B41FA5}">
                      <a16:colId xmlns:a16="http://schemas.microsoft.com/office/drawing/2014/main" xmlns="" val="68780086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212359535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168770350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10510055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tr</a:t>
                      </a:r>
                      <a:r>
                        <a:rPr lang="fr-FR" sz="4400" kern="1200" dirty="0">
                          <a:solidFill>
                            <a:srgbClr val="424D7B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br</a:t>
                      </a:r>
                      <a:r>
                        <a:rPr lang="fr-FR" sz="4400" kern="1200" dirty="0">
                          <a:solidFill>
                            <a:srgbClr val="424D7B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gr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o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cr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a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387187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fr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on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4400" kern="1200" dirty="0">
                        <a:solidFill>
                          <a:srgbClr val="424D7B"/>
                        </a:solidFill>
                        <a:latin typeface="Dosis SemiBold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dr</a:t>
                      </a:r>
                      <a:r>
                        <a:rPr lang="fr-FR" sz="4400" kern="12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ô</a:t>
                      </a:r>
                      <a:endParaRPr lang="fr-FR" sz="4400" kern="1200" dirty="0">
                        <a:solidFill>
                          <a:srgbClr val="424D7B"/>
                        </a:solidFill>
                        <a:latin typeface="Dosis SemiBold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234765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C9E754F-4AF6-463E-A9C6-1188BEBBC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90283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4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4C67D46-1ABF-4B29-8B0A-66A0CEED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xmlns="" id="{70765CAA-D90D-4560-B8FD-DC2D01D4F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85713"/>
              </p:ext>
            </p:extLst>
          </p:nvPr>
        </p:nvGraphicFramePr>
        <p:xfrm>
          <a:off x="963706" y="2667000"/>
          <a:ext cx="7216588" cy="15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147">
                  <a:extLst>
                    <a:ext uri="{9D8B030D-6E8A-4147-A177-3AD203B41FA5}">
                      <a16:colId xmlns:a16="http://schemas.microsoft.com/office/drawing/2014/main" xmlns="" val="68780086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212359535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168770350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xmlns="" val="10510055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tr</a:t>
                      </a:r>
                      <a:r>
                        <a:rPr lang="fr-FR" sz="4400" kern="1200" dirty="0">
                          <a:solidFill>
                            <a:srgbClr val="424D7B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br</a:t>
                      </a:r>
                      <a:r>
                        <a:rPr lang="fr-FR" sz="4400" kern="1200" dirty="0">
                          <a:solidFill>
                            <a:srgbClr val="424D7B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gr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o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cr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a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387187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fr</a:t>
                      </a:r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on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4400" kern="1200" dirty="0">
                        <a:solidFill>
                          <a:srgbClr val="424D7B"/>
                        </a:solidFill>
                        <a:latin typeface="Dosis SemiBold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dr</a:t>
                      </a:r>
                      <a:r>
                        <a:rPr lang="fr-FR" sz="4400" kern="12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ô</a:t>
                      </a:r>
                      <a:endParaRPr lang="fr-FR" sz="4400" kern="1200" dirty="0">
                        <a:solidFill>
                          <a:srgbClr val="424D7B"/>
                        </a:solidFill>
                        <a:latin typeface="Dosis SemiBold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9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35EE65-EFF6-41BE-AD9B-D333E6AF20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8422</TotalTime>
  <Words>668</Words>
  <Application>Microsoft Office PowerPoint</Application>
  <PresentationFormat>Affichage à l'écran (4:3)</PresentationFormat>
  <Paragraphs>164</Paragraphs>
  <Slides>46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46</vt:i4>
      </vt:variant>
    </vt:vector>
  </HeadingPairs>
  <TitlesOfParts>
    <vt:vector size="72" baseType="lpstr">
      <vt:lpstr>Calibri</vt:lpstr>
      <vt:lpstr>Wingdings</vt:lpstr>
      <vt:lpstr>Dosis SemiBold</vt:lpstr>
      <vt:lpstr>Dosis</vt:lpstr>
      <vt:lpstr>Arial</vt:lpstr>
      <vt:lpstr>Dosis ExtraBold</vt:lpstr>
      <vt:lpstr>Calibri Light</vt:lpstr>
      <vt:lpstr>Dosis Medium</vt:lpstr>
      <vt:lpstr>Mistral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6_New Voc_01-Livret</vt:lpstr>
      <vt:lpstr>3_Env-Enseignant</vt:lpstr>
      <vt:lpstr>4_Env-Enseignant</vt:lpstr>
      <vt:lpstr>Présentation PowerPoint</vt:lpstr>
      <vt:lpstr>Lisons ensemble.  </vt:lpstr>
      <vt:lpstr>Qui veut passer au tableau pour lire ? Levez la main. </vt:lpstr>
      <vt:lpstr>Lisons ensemble.  </vt:lpstr>
      <vt:lpstr>Qui veut passer au tableau pour lire ? Lever la main.</vt:lpstr>
      <vt:lpstr>Lisons ensemble.</vt:lpstr>
      <vt:lpstr>Qui veut passer au tableau pour lire ? Levez la main. </vt:lpstr>
      <vt:lpstr>Lisons ensemble.</vt:lpstr>
      <vt:lpstr>Lisons ensemble.</vt:lpstr>
      <vt:lpstr>Qui veut passer au tableau pour lire ? Levez la main. </vt:lpstr>
      <vt:lpstr>Lisons ensemble. </vt:lpstr>
      <vt:lpstr>Qui veut lire ces mots ? </vt:lpstr>
      <vt:lpstr>Qui veut lire ces mots ? </vt:lpstr>
      <vt:lpstr>Qui veut lire ces mots ? </vt:lpstr>
      <vt:lpstr>Qui veut lire ces mots ? </vt:lpstr>
      <vt:lpstr>Qui veut lire ces mots ? </vt:lpstr>
      <vt:lpstr>Qui veut lire ces mots ? </vt:lpstr>
      <vt:lpstr>Prenez vos livrets à la page 56.</vt:lpstr>
      <vt:lpstr>On va faire l’activité 4. Je vais vous expliquer la consigne. Ensuite, je vais circuler entre les rangs pour vous aider. </vt:lpstr>
      <vt:lpstr>Corrigez.</vt:lpstr>
      <vt:lpstr>Plan de la séance</vt:lpstr>
      <vt:lpstr>Présentation PowerPoint</vt:lpstr>
      <vt:lpstr>Qui veut passer au tableau pour lire la phrase ?</vt:lpstr>
      <vt:lpstr>Qui veut passer au tableau pour lire la phrase ?</vt:lpstr>
      <vt:lpstr>Qui veut passer au tableau pour lire la phrase ?</vt:lpstr>
      <vt:lpstr>Présentation PowerPoint</vt:lpstr>
      <vt:lpstr>Qui veut passer au tableau pour lire la phrase ?</vt:lpstr>
      <vt:lpstr>Qui veut passer au tableau pour lire la phrase ?</vt:lpstr>
      <vt:lpstr>Qui veut passer au tableau pour lire la phrase ?</vt:lpstr>
      <vt:lpstr>On passe à une autre activité. Regardez cette image. C’est le panda.</vt:lpstr>
      <vt:lpstr>Est-ce que le panda porte un pantalon blanc ? Qui veut répondre ? </vt:lpstr>
      <vt:lpstr>Est-ce que le panda porte un pantalon gris ? Qui veut répondre ? </vt:lpstr>
      <vt:lpstr>Est-ce que le panda porte un bonnet gris ? Qui veut répondre ? </vt:lpstr>
      <vt:lpstr>Prenez les ardoises.</vt:lpstr>
      <vt:lpstr>Lisez silencieusement les phrases.  Écrivez le numéro des bonnes phrases sur l’ardoise.</vt:lpstr>
      <vt:lpstr>Levez vos ardoises. </vt:lpstr>
      <vt:lpstr>Les bonnes réponses sont les numéros 1 et 3 : « Le panda porte un pantalon blanc. » et « Le panda porte un bonnet gris. ».</vt:lpstr>
      <vt:lpstr>On passe à une autre activité. Regardez cette image. C’est Manal.</vt:lpstr>
      <vt:lpstr>Est-ce que Manal a un livre rouge ? Qui veut répondre ? </vt:lpstr>
      <vt:lpstr>Est-ce que Manal a un bateau rouge ? Qui veut répondre ? </vt:lpstr>
      <vt:lpstr>Est-ce que Manal a une montre rouge ? Qui veut répondre ? </vt:lpstr>
      <vt:lpstr>Prenez les ardoises.</vt:lpstr>
      <vt:lpstr>Lisez silencieusement les phrases.  Écrivez le numéro des bonnes phrases sur l’ardoise.</vt:lpstr>
      <vt:lpstr>Levez vos ardoises. </vt:lpstr>
      <vt:lpstr>Les bonnes réponses sont les numéros 1 et 3 : « Manal a un livre rouge. » et « Manal a une montre rouge. ».</vt:lpstr>
      <vt:lpstr>La séance d’aujourd’hui est terminée. À la maison, lisez ces phrases et recopiez-les dans vos cahiers.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LAMIAE BEZZAZ</dc:creator>
  <cp:lastModifiedBy>HP</cp:lastModifiedBy>
  <cp:revision>64</cp:revision>
  <cp:lastPrinted>2025-08-13T10:11:39Z</cp:lastPrinted>
  <dcterms:created xsi:type="dcterms:W3CDTF">2025-08-01T12:31:49Z</dcterms:created>
  <dcterms:modified xsi:type="dcterms:W3CDTF">2026-01-14T02:24:35Z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