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9"/>
  </p:notesMasterIdLst>
  <p:handoutMasterIdLst>
    <p:handoutMasterId r:id="rId70"/>
  </p:handoutMasterIdLst>
  <p:sldIdLst>
    <p:sldId id="779" r:id="rId4"/>
    <p:sldId id="980" r:id="rId5"/>
    <p:sldId id="972" r:id="rId6"/>
    <p:sldId id="828" r:id="rId7"/>
    <p:sldId id="780" r:id="rId8"/>
    <p:sldId id="781" r:id="rId9"/>
    <p:sldId id="783" r:id="rId10"/>
    <p:sldId id="825" r:id="rId11"/>
    <p:sldId id="914" r:id="rId12"/>
    <p:sldId id="826" r:id="rId13"/>
    <p:sldId id="915" r:id="rId14"/>
    <p:sldId id="910" r:id="rId15"/>
    <p:sldId id="827" r:id="rId16"/>
    <p:sldId id="766" r:id="rId17"/>
    <p:sldId id="830" r:id="rId18"/>
    <p:sldId id="768" r:id="rId19"/>
    <p:sldId id="792" r:id="rId20"/>
    <p:sldId id="831" r:id="rId21"/>
    <p:sldId id="833" r:id="rId22"/>
    <p:sldId id="974" r:id="rId23"/>
    <p:sldId id="912" r:id="rId24"/>
    <p:sldId id="862" r:id="rId25"/>
    <p:sldId id="864" r:id="rId26"/>
    <p:sldId id="933" r:id="rId27"/>
    <p:sldId id="865" r:id="rId28"/>
    <p:sldId id="786" r:id="rId29"/>
    <p:sldId id="812" r:id="rId30"/>
    <p:sldId id="751" r:id="rId31"/>
    <p:sldId id="916" r:id="rId32"/>
    <p:sldId id="973" r:id="rId33"/>
    <p:sldId id="787" r:id="rId34"/>
    <p:sldId id="777" r:id="rId35"/>
    <p:sldId id="917" r:id="rId36"/>
    <p:sldId id="740" r:id="rId37"/>
    <p:sldId id="940" r:id="rId38"/>
    <p:sldId id="934" r:id="rId39"/>
    <p:sldId id="845" r:id="rId40"/>
    <p:sldId id="846" r:id="rId41"/>
    <p:sldId id="941" r:id="rId42"/>
    <p:sldId id="935" r:id="rId43"/>
    <p:sldId id="847" r:id="rId44"/>
    <p:sldId id="848" r:id="rId45"/>
    <p:sldId id="942" r:id="rId46"/>
    <p:sldId id="868" r:id="rId47"/>
    <p:sldId id="936" r:id="rId48"/>
    <p:sldId id="869" r:id="rId49"/>
    <p:sldId id="918" r:id="rId50"/>
    <p:sldId id="851" r:id="rId51"/>
    <p:sldId id="937" r:id="rId52"/>
    <p:sldId id="870" r:id="rId53"/>
    <p:sldId id="871" r:id="rId54"/>
    <p:sldId id="938" r:id="rId55"/>
    <p:sldId id="872" r:id="rId56"/>
    <p:sldId id="919" r:id="rId57"/>
    <p:sldId id="926" r:id="rId58"/>
    <p:sldId id="927" r:id="rId59"/>
    <p:sldId id="925" r:id="rId60"/>
    <p:sldId id="920" r:id="rId61"/>
    <p:sldId id="788" r:id="rId62"/>
    <p:sldId id="644" r:id="rId63"/>
    <p:sldId id="875" r:id="rId64"/>
    <p:sldId id="789" r:id="rId65"/>
    <p:sldId id="809" r:id="rId66"/>
    <p:sldId id="764" r:id="rId67"/>
    <p:sldId id="944" r:id="rId68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1"/>
      <p:bold r:id="rId72"/>
    </p:embeddedFont>
    <p:embeddedFont>
      <p:font typeface="Dosis" pitchFamily="2" charset="0"/>
      <p:regular r:id="rId73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2B7589"/>
    <a:srgbClr val="617479"/>
    <a:srgbClr val="E7EDEE"/>
    <a:srgbClr val="17AB98"/>
    <a:srgbClr val="4F747E"/>
    <a:srgbClr val="4B5050"/>
    <a:srgbClr val="FAE496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0" autoAdjust="0"/>
    <p:restoredTop sz="94404" autoAdjust="0"/>
  </p:normalViewPr>
  <p:slideViewPr>
    <p:cSldViewPr snapToGrid="0">
      <p:cViewPr varScale="1">
        <p:scale>
          <a:sx n="66" d="100"/>
          <a:sy n="66" d="100"/>
        </p:scale>
        <p:origin x="1424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4.fntdata"/><Relationship Id="rId79" Type="http://schemas.microsoft.com/office/2018/10/relationships/authors" Target="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3.fntdata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7827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1349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gif"/><Relationship Id="rId5" Type="http://schemas.openxmlformats.org/officeDocument/2006/relationships/image" Target="../media/image37.png"/><Relationship Id="rId4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32.gif"/><Relationship Id="rId4" Type="http://schemas.openxmlformats.org/officeDocument/2006/relationships/image" Target="../media/image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emf"/><Relationship Id="rId5" Type="http://schemas.openxmlformats.org/officeDocument/2006/relationships/image" Target="../media/image46.png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22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22.emf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7.mp4"/><Relationship Id="rId7" Type="http://schemas.openxmlformats.org/officeDocument/2006/relationships/image" Target="../media/image2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F490A739-B7AE-3F95-E6E1-54FB53A43C89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C4329B8C-C1C3-CDAE-02C5-53D44C49A8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294DFED5-0245-0001-A18B-E1CBFE66607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A5D3CE8-160B-9F55-C546-4181EBE97EE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B32A39CC-777E-4DD5-1651-69991E88125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319341CD-166A-F73E-DAC9-442B7FF0E70F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FBCA6E06-D261-C82C-1522-60A0A6E91ED9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FF55DB4E-6D86-6C00-433E-6D91087AED89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6C8D099-97B9-EA46-61E7-9FA16DAA10EC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D3B40FF7-83D7-BB00-375E-430F59DD04FD}"/>
              </a:ext>
            </a:extLst>
          </p:cNvPr>
          <p:cNvGrpSpPr/>
          <p:nvPr/>
        </p:nvGrpSpPr>
        <p:grpSpPr>
          <a:xfrm>
            <a:off x="5707448" y="6021421"/>
            <a:ext cx="1124468" cy="288630"/>
            <a:chOff x="7337866" y="6021421"/>
            <a:chExt cx="1124468" cy="28863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DFD18161-8FC4-8674-1C02-24E52C076214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435630A8-D721-A9D6-EA50-36E091E5E743}"/>
                </a:ext>
              </a:extLst>
            </p:cNvPr>
            <p:cNvSpPr/>
            <p:nvPr/>
          </p:nvSpPr>
          <p:spPr>
            <a:xfrm>
              <a:off x="7337866" y="6042687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D39A0170-C500-DE01-67FF-2C3400CE9F2F}"/>
              </a:ext>
            </a:extLst>
          </p:cNvPr>
          <p:cNvGrpSpPr/>
          <p:nvPr/>
        </p:nvGrpSpPr>
        <p:grpSpPr>
          <a:xfrm>
            <a:off x="4077029" y="6021421"/>
            <a:ext cx="1124468" cy="288630"/>
            <a:chOff x="5701783" y="6021421"/>
            <a:chExt cx="1124468" cy="28863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0F6513-C2EF-0881-B1FE-CE55A8A5542B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1245E3E6-6AA4-EBF1-197E-FF6D7775B7CA}"/>
                </a:ext>
              </a:extLst>
            </p:cNvPr>
            <p:cNvSpPr/>
            <p:nvPr/>
          </p:nvSpPr>
          <p:spPr>
            <a:xfrm>
              <a:off x="6557200" y="603718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224088" y="974287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2 . لديكم دقيقة واحدة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2EAE48-A191-D39E-2281-BD66511BE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991" y="2666145"/>
            <a:ext cx="5627914" cy="207849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49E6196-BF37-A5CE-CEB8-933B1F127AFE}"/>
              </a:ext>
            </a:extLst>
          </p:cNvPr>
          <p:cNvSpPr txBox="1"/>
          <p:nvPr/>
        </p:nvSpPr>
        <p:spPr>
          <a:xfrm>
            <a:off x="2612571" y="4191001"/>
            <a:ext cx="51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2A6396-27EB-5BB9-307B-65C1471D7BBC}"/>
              </a:ext>
            </a:extLst>
          </p:cNvPr>
          <p:cNvSpPr txBox="1"/>
          <p:nvPr/>
        </p:nvSpPr>
        <p:spPr>
          <a:xfrm>
            <a:off x="3788232" y="4190999"/>
            <a:ext cx="51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973BDD3-4E96-1E08-66C3-48A9175669D0}"/>
              </a:ext>
            </a:extLst>
          </p:cNvPr>
          <p:cNvSpPr txBox="1"/>
          <p:nvPr/>
        </p:nvSpPr>
        <p:spPr>
          <a:xfrm>
            <a:off x="4876804" y="4190995"/>
            <a:ext cx="511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55E5BCD-35EA-9054-B7E8-DCE533DA5F22}"/>
              </a:ext>
            </a:extLst>
          </p:cNvPr>
          <p:cNvSpPr txBox="1"/>
          <p:nvPr/>
        </p:nvSpPr>
        <p:spPr>
          <a:xfrm>
            <a:off x="6183081" y="4114789"/>
            <a:ext cx="925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358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F792E97-5A5D-5C48-E5FB-155C3FE67B4D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31125B6-6663-7671-DDCC-27AA798A1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696D6B2-4F9E-D068-2201-9ED808433865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F5CDA-7369-B56B-5601-A5ECB87BD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1497AC-4C79-CF11-68DA-F0E8A3D91407}"/>
              </a:ext>
            </a:extLst>
          </p:cNvPr>
          <p:cNvSpPr txBox="1"/>
          <p:nvPr/>
        </p:nvSpPr>
        <p:spPr>
          <a:xfrm>
            <a:off x="947056" y="953106"/>
            <a:ext cx="658835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5 الصفحة 11. لديكم دقيقتان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367EC6-C17B-720B-C899-E2EED3183F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2C679F90-37A1-27F9-281E-A75FD88F568D}"/>
              </a:ext>
            </a:extLst>
          </p:cNvPr>
          <p:cNvGrpSpPr/>
          <p:nvPr/>
        </p:nvGrpSpPr>
        <p:grpSpPr>
          <a:xfrm>
            <a:off x="1113529" y="2564904"/>
            <a:ext cx="6792341" cy="2853762"/>
            <a:chOff x="323528" y="2564904"/>
            <a:chExt cx="8296365" cy="343103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F63BB4E-BF2B-055C-8937-6390C856F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8" y="2564904"/>
              <a:ext cx="8296365" cy="343103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CEF77ED-77CB-3E47-37E0-1BF4E3185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58506" y="4027715"/>
              <a:ext cx="855778" cy="777996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BA38B48-E97A-3374-0574-FC2CE1178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85456" y="3320143"/>
              <a:ext cx="855777" cy="777996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455AE1E3-C3CB-7CF4-8E37-ECCC014859C0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1CDA12-5BA2-4911-3355-EE6D6805B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6DE6581-1112-F512-ECE3-211831C9A3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604E6FD-BA03-847A-865C-26A0F454A437}"/>
              </a:ext>
            </a:extLst>
          </p:cNvPr>
          <p:cNvSpPr/>
          <p:nvPr/>
        </p:nvSpPr>
        <p:spPr>
          <a:xfrm>
            <a:off x="2463282" y="3079102"/>
            <a:ext cx="531845" cy="837585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DE4A2A8-65CE-900F-F34D-E8EDC982A296}"/>
              </a:ext>
            </a:extLst>
          </p:cNvPr>
          <p:cNvSpPr/>
          <p:nvPr/>
        </p:nvSpPr>
        <p:spPr>
          <a:xfrm>
            <a:off x="3094003" y="4284209"/>
            <a:ext cx="203284" cy="288218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68598BD-B7EB-80F5-C589-82FD53209CEF}"/>
              </a:ext>
            </a:extLst>
          </p:cNvPr>
          <p:cNvSpPr/>
          <p:nvPr/>
        </p:nvSpPr>
        <p:spPr>
          <a:xfrm>
            <a:off x="5282895" y="4105145"/>
            <a:ext cx="297627" cy="383618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122D2CA-7C2A-9781-A7BE-1BBEDB5A8676}"/>
              </a:ext>
            </a:extLst>
          </p:cNvPr>
          <p:cNvSpPr/>
          <p:nvPr/>
        </p:nvSpPr>
        <p:spPr>
          <a:xfrm>
            <a:off x="3646320" y="3192626"/>
            <a:ext cx="648875" cy="624532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E2D96A2-7F4B-C681-F01D-1466EBCF403B}"/>
              </a:ext>
            </a:extLst>
          </p:cNvPr>
          <p:cNvSpPr/>
          <p:nvPr/>
        </p:nvSpPr>
        <p:spPr>
          <a:xfrm>
            <a:off x="7310748" y="3902981"/>
            <a:ext cx="297627" cy="383618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F4D2DD97-ADBE-F6A3-CDD6-9973D6D58F63}"/>
              </a:ext>
            </a:extLst>
          </p:cNvPr>
          <p:cNvSpPr/>
          <p:nvPr/>
        </p:nvSpPr>
        <p:spPr>
          <a:xfrm>
            <a:off x="6243343" y="3783565"/>
            <a:ext cx="648875" cy="624532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1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58427" y="967301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3066E5EB-ABBC-6B7B-BDD4-289903C62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170F707A-2CD3-3EA8-733F-49285F42C1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028DE5B-23EC-3B4E-BC16-22A8646D3816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74D960F-AB5A-DB92-F420-47418B4F5C3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8E070D-73DC-ADA6-F1CD-BF449B0B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51611" y="3663629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85DBBD-DC8F-0DC7-D458-587927F011F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E2613058-FEFE-7C13-7E71-5080A002A2B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A0F4890-88AE-0CE0-C01C-C6BC39084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94E3273-BC0A-DE1B-58BD-AC726092050D}"/>
                </a:ext>
              </a:extLst>
            </p:cNvPr>
            <p:cNvSpPr txBox="1"/>
            <p:nvPr/>
          </p:nvSpPr>
          <p:spPr>
            <a:xfrm>
              <a:off x="2505452" y="3678234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6A0199D-EDC2-BFC0-BA00-0745DDCAD1C0}"/>
                </a:ext>
              </a:extLst>
            </p:cNvPr>
            <p:cNvSpPr txBox="1"/>
            <p:nvPr/>
          </p:nvSpPr>
          <p:spPr>
            <a:xfrm>
              <a:off x="2332467" y="4202315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51515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49DE0E-A6DD-68B1-198D-E386716D45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6" name="Image 5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B355249-4CF5-E828-D3AA-FA0122EA6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 كما في المثال.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78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400" dirty="0"/>
                <a:t>7</a:t>
              </a:r>
              <a:r>
                <a:rPr lang="fr-FR" sz="2400" dirty="0"/>
                <a:t> + 2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9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الحساب الذهني  N°2-3">
            <a:hlinkClick r:id="" action="ppaction://media"/>
            <a:extLst>
              <a:ext uri="{FF2B5EF4-FFF2-40B4-BE49-F238E27FC236}">
                <a16:creationId xmlns:a16="http://schemas.microsoft.com/office/drawing/2014/main" id="{728F9181-597B-3E96-33E4-663B326E54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3012"/>
          <a:stretch>
            <a:fillRect/>
          </a:stretch>
        </p:blipFill>
        <p:spPr>
          <a:xfrm>
            <a:off x="585478" y="2074333"/>
            <a:ext cx="7679853" cy="3757808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1DCF06D-DFA9-20CC-6FAC-173DCD7962A8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42941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EE0222-EE6D-7D46-5119-DF4FA8D61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43" y="1552097"/>
            <a:ext cx="7772400" cy="4371975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38036C1E-6885-05CD-3E63-6B1153CDE37D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47D2B9F-E767-907B-C185-7BAA8C6AC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7299BE2-9DC0-371B-734B-CE22E188F680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C5A7-13BA-C8BF-4CA8-FE47E4E5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507B49B-0903-1E25-618A-F78BF8DC088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id="{F9AF2397-7185-C18F-D2C7-3E60DBAF7821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BBCD040F-204B-C0CE-AC1A-A20FCBE7A441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4" name="Corde 13">
            <a:extLst>
              <a:ext uri="{FF2B5EF4-FFF2-40B4-BE49-F238E27FC236}">
                <a16:creationId xmlns:a16="http://schemas.microsoft.com/office/drawing/2014/main" id="{0A50CA1C-77EF-7EBB-0C3E-A8F28FB79C24}"/>
              </a:ext>
            </a:extLst>
          </p:cNvPr>
          <p:cNvSpPr/>
          <p:nvPr/>
        </p:nvSpPr>
        <p:spPr>
          <a:xfrm flipH="1">
            <a:off x="1007068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EF12FFA-AC01-49C6-F1C2-CB31E38EC28D}"/>
              </a:ext>
            </a:extLst>
          </p:cNvPr>
          <p:cNvGrpSpPr/>
          <p:nvPr/>
        </p:nvGrpSpPr>
        <p:grpSpPr>
          <a:xfrm>
            <a:off x="1902124" y="2239767"/>
            <a:ext cx="5044145" cy="2819180"/>
            <a:chOff x="2332467" y="2221113"/>
            <a:chExt cx="4649246" cy="2598471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12F2D7CA-445F-20D2-767D-51183132FD7D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5" name="Image 1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3DA4E01-2D4F-2744-9DC9-DD2142E0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33482" y="4187711"/>
              <a:ext cx="631873" cy="63187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81FB560-700D-E414-4F8C-F348D48C1CFE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7204B438-B994-7E62-1C56-525976BD2E5D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0ED795F8-883A-02C8-6398-526151572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BC3C965-53E8-76E2-3898-82648477536A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54F5FDF-1F18-83BC-84DE-598049664F7A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8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CFC86C9-2854-F70A-7EAA-43E5B12593E0}"/>
              </a:ext>
            </a:extLst>
          </p:cNvPr>
          <p:cNvSpPr/>
          <p:nvPr/>
        </p:nvSpPr>
        <p:spPr>
          <a:xfrm>
            <a:off x="3541268" y="3108323"/>
            <a:ext cx="1800200" cy="10329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8000" b="1" dirty="0">
                <a:solidFill>
                  <a:schemeClr val="accent1"/>
                </a:solidFill>
              </a:rPr>
              <a:t>28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8FF41CE-31C7-63A6-8BA1-C2C72849B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2200EF1-D923-56C4-6AD5-1FD993730056}"/>
              </a:ext>
            </a:extLst>
          </p:cNvPr>
          <p:cNvSpPr/>
          <p:nvPr/>
        </p:nvSpPr>
        <p:spPr>
          <a:xfrm>
            <a:off x="1109084" y="3120758"/>
            <a:ext cx="1800200" cy="10329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8000" b="1" dirty="0">
                <a:solidFill>
                  <a:schemeClr val="accent1"/>
                </a:solidFill>
              </a:rPr>
              <a:t>19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AC9594C-4635-3A62-A4D1-248C7A7A8C78}"/>
              </a:ext>
            </a:extLst>
          </p:cNvPr>
          <p:cNvSpPr/>
          <p:nvPr/>
        </p:nvSpPr>
        <p:spPr>
          <a:xfrm>
            <a:off x="5973454" y="3105204"/>
            <a:ext cx="1800200" cy="10329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8000" b="1" dirty="0">
                <a:solidFill>
                  <a:schemeClr val="accent1"/>
                </a:solidFill>
              </a:rPr>
              <a:t>56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CDCB6A-5EC5-A957-CCBB-99A9821DA393}"/>
              </a:ext>
            </a:extLst>
          </p:cNvPr>
          <p:cNvSpPr txBox="1"/>
          <p:nvPr/>
        </p:nvSpPr>
        <p:spPr>
          <a:xfrm>
            <a:off x="306879" y="773714"/>
            <a:ext cx="7193122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ليقرأ هذه الأعداد؟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rtl="1"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رددوا الأعداد جماعة.</a:t>
            </a:r>
          </a:p>
        </p:txBody>
      </p:sp>
    </p:spTree>
    <p:extLst>
      <p:ext uri="{BB962C8B-B14F-4D97-AF65-F5344CB8AC3E}">
        <p14:creationId xmlns:p14="http://schemas.microsoft.com/office/powerpoint/2010/main" val="11984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AD298-311E-FCF5-52A3-9DDAC4FB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881812"/>
            <a:ext cx="8211696" cy="4039164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20A1EE6D-8990-9456-07A2-D5D32671760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2CA2-512E-554A-2E32-F2E6AF253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11BCFCD-DC8F-AE42-66C1-CD7EF36590FD}"/>
              </a:ext>
            </a:extLst>
          </p:cNvPr>
          <p:cNvSpPr txBox="1"/>
          <p:nvPr/>
        </p:nvSpPr>
        <p:spPr>
          <a:xfrm>
            <a:off x="306879" y="773714"/>
            <a:ext cx="7193122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ليقرأ هذه الأعداد؟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rtl="1"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رددوا الأعداد جماعة.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F7E138-8886-A737-09F0-FAA8DD253919}"/>
              </a:ext>
            </a:extLst>
          </p:cNvPr>
          <p:cNvSpPr/>
          <p:nvPr/>
        </p:nvSpPr>
        <p:spPr>
          <a:xfrm>
            <a:off x="3541268" y="3108323"/>
            <a:ext cx="1800200" cy="10329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8000" b="1" dirty="0">
                <a:solidFill>
                  <a:schemeClr val="accent1"/>
                </a:solidFill>
              </a:rPr>
              <a:t>73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36ABBA-F8C1-2E49-5772-31E15FB48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B58BA41-5E88-5E6D-6546-26756EAEDF35}"/>
              </a:ext>
            </a:extLst>
          </p:cNvPr>
          <p:cNvSpPr/>
          <p:nvPr/>
        </p:nvSpPr>
        <p:spPr>
          <a:xfrm>
            <a:off x="1109084" y="3120758"/>
            <a:ext cx="1800200" cy="10329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8000" b="1" dirty="0">
                <a:solidFill>
                  <a:schemeClr val="accent1"/>
                </a:solidFill>
              </a:rPr>
              <a:t>80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4F60A9D-FD22-E8C2-E7CC-104350075BFC}"/>
              </a:ext>
            </a:extLst>
          </p:cNvPr>
          <p:cNvSpPr/>
          <p:nvPr/>
        </p:nvSpPr>
        <p:spPr>
          <a:xfrm>
            <a:off x="5973454" y="3105204"/>
            <a:ext cx="1800200" cy="10329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8000" b="1" dirty="0">
                <a:solidFill>
                  <a:schemeClr val="accent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0533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DB205-2F87-3315-826F-6CD6E30CF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978E55C-B089-FA34-6204-ACF293682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2285BF-7826-E926-1FF3-D7C1CE4AFD42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B2EFEC3-6AAF-78A4-7456-8DEFB5146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2CE69-1DD8-5824-3870-DF5531030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B9FAC6A-BA72-202E-097C-3D473A024D7E}"/>
              </a:ext>
            </a:extLst>
          </p:cNvPr>
          <p:cNvSpPr txBox="1"/>
          <p:nvPr/>
        </p:nvSpPr>
        <p:spPr>
          <a:xfrm>
            <a:off x="3716397" y="4359684"/>
            <a:ext cx="1538890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MA" sz="5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13">
            <a:extLst>
              <a:ext uri="{FF2B5EF4-FFF2-40B4-BE49-F238E27FC236}">
                <a16:creationId xmlns:a16="http://schemas.microsoft.com/office/drawing/2014/main" id="{E6B6B452-03A1-CE06-CBE9-CEEB63E9C84A}"/>
              </a:ext>
            </a:extLst>
          </p:cNvPr>
          <p:cNvSpPr txBox="1"/>
          <p:nvPr/>
        </p:nvSpPr>
        <p:spPr>
          <a:xfrm>
            <a:off x="886003" y="929877"/>
            <a:ext cx="6578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رقم المئات في هذا العدد هو5. من يشرح لنا كيف توصل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الجواب؟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8348E72-C745-5CCE-EE16-82D6BC1ED6F4}"/>
              </a:ext>
            </a:extLst>
          </p:cNvPr>
          <p:cNvSpPr/>
          <p:nvPr/>
        </p:nvSpPr>
        <p:spPr>
          <a:xfrm>
            <a:off x="3313514" y="2756094"/>
            <a:ext cx="2376264" cy="1032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7200" b="1" dirty="0">
                <a:solidFill>
                  <a:srgbClr val="C00000"/>
                </a:solidFill>
              </a:rPr>
              <a:t>5</a:t>
            </a:r>
            <a:r>
              <a:rPr lang="fr-MA" sz="7200" b="1" dirty="0">
                <a:solidFill>
                  <a:schemeClr val="accent1"/>
                </a:solidFill>
              </a:rPr>
              <a:t>28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691F161-092C-5C75-B063-A4050F63741E}"/>
              </a:ext>
            </a:extLst>
          </p:cNvPr>
          <p:cNvCxnSpPr>
            <a:cxnSpLocks/>
          </p:cNvCxnSpPr>
          <p:nvPr/>
        </p:nvCxnSpPr>
        <p:spPr>
          <a:xfrm>
            <a:off x="4058646" y="3638578"/>
            <a:ext cx="233139" cy="65410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402BDD02-B544-0008-C2DF-A8C24E241795}"/>
              </a:ext>
            </a:extLst>
          </p:cNvPr>
          <p:cNvSpPr txBox="1"/>
          <p:nvPr/>
        </p:nvSpPr>
        <p:spPr>
          <a:xfrm>
            <a:off x="3831781" y="4463135"/>
            <a:ext cx="1251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4400" b="1" dirty="0">
                <a:solidFill>
                  <a:srgbClr val="C00000"/>
                </a:solidFill>
              </a:rPr>
              <a:t>5</a:t>
            </a:r>
            <a:endParaRPr lang="fr-MA" sz="2800" b="1" dirty="0">
              <a:solidFill>
                <a:srgbClr val="C00000"/>
              </a:solidFill>
            </a:endParaRPr>
          </a:p>
        </p:txBody>
      </p:sp>
      <p:pic>
        <p:nvPicPr>
          <p:cNvPr id="7" name="Image 6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886AD1F-E22F-201E-A2AD-27FD69F54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99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551C9-2296-7824-56F8-C10837D18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3">
            <a:extLst>
              <a:ext uri="{FF2B5EF4-FFF2-40B4-BE49-F238E27FC236}">
                <a16:creationId xmlns:a16="http://schemas.microsoft.com/office/drawing/2014/main" id="{731DACD0-9FE2-BD4E-BC5E-B739E8CA0DE4}"/>
              </a:ext>
            </a:extLst>
          </p:cNvPr>
          <p:cNvSpPr txBox="1"/>
          <p:nvPr/>
        </p:nvSpPr>
        <p:spPr>
          <a:xfrm>
            <a:off x="690174" y="932863"/>
            <a:ext cx="667878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رقم المئات في هذا العدد</a:t>
            </a:r>
            <a:r>
              <a:rPr kumimoji="0" lang="ar-MA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86A589-6C67-9D94-3ABE-10844716B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BADC43D-754D-0038-D76B-F5BC8A188377}"/>
              </a:ext>
            </a:extLst>
          </p:cNvPr>
          <p:cNvSpPr/>
          <p:nvPr/>
        </p:nvSpPr>
        <p:spPr>
          <a:xfrm>
            <a:off x="3248203" y="2756094"/>
            <a:ext cx="2376264" cy="1032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7200" b="1" dirty="0">
                <a:solidFill>
                  <a:schemeClr val="accent1"/>
                </a:solidFill>
              </a:rPr>
              <a:t>173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D11F8F4-A1DB-5349-F746-0034B6F3AA7C}"/>
              </a:ext>
            </a:extLst>
          </p:cNvPr>
          <p:cNvSpPr txBox="1"/>
          <p:nvPr/>
        </p:nvSpPr>
        <p:spPr>
          <a:xfrm>
            <a:off x="3721318" y="4041089"/>
            <a:ext cx="1538890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</a:t>
            </a:r>
            <a:endParaRPr lang="fr-MA" sz="54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9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BC1B0-8E88-B4BD-6CDF-32FFC77D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8D1286-CFE3-9306-E809-24469D73F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719B1D5-9392-B080-174B-4FF879298B13}"/>
              </a:ext>
            </a:extLst>
          </p:cNvPr>
          <p:cNvSpPr txBox="1"/>
          <p:nvPr/>
        </p:nvSpPr>
        <p:spPr>
          <a:xfrm>
            <a:off x="2812841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428002-03FB-CF7C-1CFC-5225675B5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48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EB055-01C4-1392-08A8-11A14BAA8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3">
            <a:extLst>
              <a:ext uri="{FF2B5EF4-FFF2-40B4-BE49-F238E27FC236}">
                <a16:creationId xmlns:a16="http://schemas.microsoft.com/office/drawing/2014/main" id="{544608E2-3630-BB08-36D4-90C20CAC0168}"/>
              </a:ext>
            </a:extLst>
          </p:cNvPr>
          <p:cNvSpPr txBox="1"/>
          <p:nvPr/>
        </p:nvSpPr>
        <p:spPr>
          <a:xfrm>
            <a:off x="753636" y="932863"/>
            <a:ext cx="667878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endParaRPr kumimoji="0" lang="ar-MA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60BCB18-F3C2-EB0B-2EEC-7D2A180459FB}"/>
              </a:ext>
            </a:extLst>
          </p:cNvPr>
          <p:cNvSpPr/>
          <p:nvPr/>
        </p:nvSpPr>
        <p:spPr>
          <a:xfrm>
            <a:off x="3150230" y="2681446"/>
            <a:ext cx="2376264" cy="1032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7200" b="1" dirty="0">
                <a:solidFill>
                  <a:srgbClr val="C00000"/>
                </a:solidFill>
              </a:rPr>
              <a:t>1</a:t>
            </a:r>
            <a:r>
              <a:rPr lang="fr-MA" sz="7200" b="1" dirty="0">
                <a:solidFill>
                  <a:schemeClr val="accent1"/>
                </a:solidFill>
              </a:rPr>
              <a:t>73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B6C4868-F9A3-EC89-5EC4-AEF0E670C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AEC8B57-BA18-775D-4E4D-F5DEFDA8B3A0}"/>
              </a:ext>
            </a:extLst>
          </p:cNvPr>
          <p:cNvCxnSpPr>
            <a:cxnSpLocks/>
          </p:cNvCxnSpPr>
          <p:nvPr/>
        </p:nvCxnSpPr>
        <p:spPr>
          <a:xfrm>
            <a:off x="4022677" y="3711667"/>
            <a:ext cx="315685" cy="54346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414F706-E6FE-C508-2FFC-760F822171C9}"/>
              </a:ext>
            </a:extLst>
          </p:cNvPr>
          <p:cNvSpPr txBox="1"/>
          <p:nvPr/>
        </p:nvSpPr>
        <p:spPr>
          <a:xfrm>
            <a:off x="3716397" y="4359684"/>
            <a:ext cx="1538890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MA" sz="5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D1A0EB-A40C-5F6C-3CDB-C82E5FAC9881}"/>
              </a:ext>
            </a:extLst>
          </p:cNvPr>
          <p:cNvSpPr txBox="1"/>
          <p:nvPr/>
        </p:nvSpPr>
        <p:spPr>
          <a:xfrm>
            <a:off x="3859916" y="4441484"/>
            <a:ext cx="1251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rgbClr val="C00000"/>
                </a:solidFill>
              </a:rPr>
              <a:t>1</a:t>
            </a:r>
            <a:endParaRPr lang="fr-M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03268" y="3355038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قراءة وكتابة أعداد</a:t>
              </a:r>
            </a:p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ثلاثة أرقام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58919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 مع مجد وندى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نقرأ ونكتب أعدادا من ثلاثة أرقام.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2DDCEE-0A3F-756E-0462-A4D22A0B0F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6164" y="1901269"/>
            <a:ext cx="7039957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جزء 1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2 s1 l3 finale ">
            <a:hlinkClick r:id="" action="ppaction://media"/>
            <a:extLst>
              <a:ext uri="{FF2B5EF4-FFF2-40B4-BE49-F238E27FC236}">
                <a16:creationId xmlns:a16="http://schemas.microsoft.com/office/drawing/2014/main" id="{B799EA8D-C9B2-6D44-D8ED-453E2F7C1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958" y="1826907"/>
            <a:ext cx="7481128" cy="4208135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D2704058-8455-41BA-787C-3D2CA1C8327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80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4FF7F80-B922-A9A2-DF14-419D95125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143" y="2482947"/>
            <a:ext cx="5702749" cy="2933114"/>
          </a:xfrm>
          <a:prstGeom prst="rect">
            <a:avLst/>
          </a:prstGeom>
        </p:spPr>
      </p:pic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60AA363-43A7-ED7F-8FF2-1CB2D8A12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النمذجة،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جزء 2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D2704058-8455-41BA-787C-3D2CA1C832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art 2 l3">
            <a:hlinkClick r:id="" action="ppaction://media"/>
            <a:extLst>
              <a:ext uri="{FF2B5EF4-FFF2-40B4-BE49-F238E27FC236}">
                <a16:creationId xmlns:a16="http://schemas.microsoft.com/office/drawing/2014/main" id="{F5A35CED-AE30-4A9F-C9AD-08081583D9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524" y="1911821"/>
            <a:ext cx="7603456" cy="42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30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2473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سنقرأ أعدادا ونكتبها بالحروف. 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F304E18-78BD-4C06-56C4-DA92F24AD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A2CA834-8525-FB31-610C-709485CC290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45520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النشاط خُطْوَةً خطوة مثل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FA8206A-A2A9-105E-E7EE-3365F8D0C0FC}"/>
              </a:ext>
            </a:extLst>
          </p:cNvPr>
          <p:cNvSpPr/>
          <p:nvPr/>
        </p:nvSpPr>
        <p:spPr>
          <a:xfrm>
            <a:off x="3489812" y="3347271"/>
            <a:ext cx="2089263" cy="1123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8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562</a:t>
            </a:r>
            <a:endParaRPr lang="fr-MA" sz="80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73B757-73AA-7045-1929-D6F2B2621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4552BC3-0195-7059-4E4F-43D72BE90EA6}"/>
              </a:ext>
            </a:extLst>
          </p:cNvPr>
          <p:cNvGrpSpPr/>
          <p:nvPr/>
        </p:nvGrpSpPr>
        <p:grpSpPr>
          <a:xfrm>
            <a:off x="6874590" y="1891124"/>
            <a:ext cx="1652007" cy="393640"/>
            <a:chOff x="6984441" y="1891124"/>
            <a:chExt cx="1652007" cy="39364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6C8BBD8-DCDE-2BAA-DC15-E4DED8056280}"/>
                </a:ext>
              </a:extLst>
            </p:cNvPr>
            <p:cNvSpPr/>
            <p:nvPr/>
          </p:nvSpPr>
          <p:spPr>
            <a:xfrm>
              <a:off x="6984441" y="1891124"/>
              <a:ext cx="1291214" cy="3936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أَعْزِلُ الْمِئاتِ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92F7F23D-27C7-7C35-2F6F-4DC4799A7F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3D26785-EA6D-8B54-BFE6-68403C2EFC39}"/>
              </a:ext>
            </a:extLst>
          </p:cNvPr>
          <p:cNvGrpSpPr/>
          <p:nvPr/>
        </p:nvGrpSpPr>
        <p:grpSpPr>
          <a:xfrm>
            <a:off x="4933468" y="1891124"/>
            <a:ext cx="1652007" cy="393640"/>
            <a:chOff x="4909126" y="1891124"/>
            <a:chExt cx="1652007" cy="39364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59B7B229-5676-EAA1-9C3C-44E19D876E8D}"/>
                </a:ext>
              </a:extLst>
            </p:cNvPr>
            <p:cNvSpPr/>
            <p:nvPr/>
          </p:nvSpPr>
          <p:spPr>
            <a:xfrm>
              <a:off x="4909126" y="1891124"/>
              <a:ext cx="1291214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أُفَكِّكُ الْعَدَدَ</a:t>
              </a: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E0E4A62A-77AA-0EFC-E4E9-3DD5BC98B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256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F9A9ECD0-F8E3-479D-1F38-46B80E68E1F1}"/>
              </a:ext>
            </a:extLst>
          </p:cNvPr>
          <p:cNvGrpSpPr/>
          <p:nvPr/>
        </p:nvGrpSpPr>
        <p:grpSpPr>
          <a:xfrm>
            <a:off x="2992346" y="1891124"/>
            <a:ext cx="1652007" cy="393640"/>
            <a:chOff x="2943662" y="1891124"/>
            <a:chExt cx="1652007" cy="39364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A42ADE7-19D6-08FF-7448-2A54B6A85278}"/>
                </a:ext>
              </a:extLst>
            </p:cNvPr>
            <p:cNvSpPr/>
            <p:nvPr/>
          </p:nvSpPr>
          <p:spPr>
            <a:xfrm>
              <a:off x="2943662" y="1891124"/>
              <a:ext cx="1291214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الْعَدَدَ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4DDEA89C-DD4D-7A0E-43BD-003959E36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792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956E939-7D66-54C4-9783-394F8F2FC7A3}"/>
              </a:ext>
            </a:extLst>
          </p:cNvPr>
          <p:cNvGrpSpPr/>
          <p:nvPr/>
        </p:nvGrpSpPr>
        <p:grpSpPr>
          <a:xfrm>
            <a:off x="342113" y="1891124"/>
            <a:ext cx="2361118" cy="393640"/>
            <a:chOff x="342113" y="1891124"/>
            <a:chExt cx="2361118" cy="39364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8163853D-BC8F-FCEC-144D-E2B2E8479462}"/>
                </a:ext>
              </a:extLst>
            </p:cNvPr>
            <p:cNvSpPr/>
            <p:nvPr/>
          </p:nvSpPr>
          <p:spPr>
            <a:xfrm>
              <a:off x="342113" y="1891124"/>
              <a:ext cx="2006305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الْعَدَدَ بِالْحُروفِ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97835ACF-31F8-6DA4-04DE-9F249D8B4A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2354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4</a:t>
              </a:r>
              <a:endParaRPr lang="fr-MA" sz="2800" b="1" dirty="0"/>
            </a:p>
          </p:txBody>
        </p:sp>
      </p:grpSp>
      <p:pic>
        <p:nvPicPr>
          <p:cNvPr id="8" name="Image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832D3AC-7A5A-37A0-6A7F-023F1DC9E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5384" y="4621685"/>
            <a:ext cx="1291214" cy="1936823"/>
          </a:xfrm>
          <a:prstGeom prst="ellipse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D7AE13B-181B-A104-DE1B-07F6646537FE}"/>
              </a:ext>
            </a:extLst>
          </p:cNvPr>
          <p:cNvSpPr/>
          <p:nvPr/>
        </p:nvSpPr>
        <p:spPr>
          <a:xfrm>
            <a:off x="3489812" y="3347271"/>
            <a:ext cx="2089263" cy="1123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8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562</a:t>
            </a:r>
            <a:endParaRPr lang="fr-MA" sz="80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F8A49B-1072-DB0E-5E4D-9A63A1B978F6}"/>
              </a:ext>
            </a:extLst>
          </p:cNvPr>
          <p:cNvSpPr txBox="1"/>
          <p:nvPr/>
        </p:nvSpPr>
        <p:spPr>
          <a:xfrm>
            <a:off x="733627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العدد على الألواح وأحيطوا رقم المئات.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628C2F-4CD0-C6E5-9042-BADBADA8A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F3D020A-150C-7555-9C4A-E4BB22876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F0C62D8-C882-A7FC-B406-5EEEC0EF961F}"/>
              </a:ext>
            </a:extLst>
          </p:cNvPr>
          <p:cNvGrpSpPr/>
          <p:nvPr/>
        </p:nvGrpSpPr>
        <p:grpSpPr>
          <a:xfrm>
            <a:off x="6874590" y="1891124"/>
            <a:ext cx="1652007" cy="393640"/>
            <a:chOff x="6984441" y="1891124"/>
            <a:chExt cx="1652007" cy="393640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D94AE52-AD8F-BDFB-5CE9-043867258C46}"/>
                </a:ext>
              </a:extLst>
            </p:cNvPr>
            <p:cNvSpPr/>
            <p:nvPr/>
          </p:nvSpPr>
          <p:spPr>
            <a:xfrm>
              <a:off x="6984441" y="1891124"/>
              <a:ext cx="1291214" cy="3936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أَعْزِلُ الْمِئاتِ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0BF67C8-608B-29D7-956A-0ADA115F13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C620F78-DD08-15DB-FF81-4CB6DC9352C1}"/>
              </a:ext>
            </a:extLst>
          </p:cNvPr>
          <p:cNvGrpSpPr/>
          <p:nvPr/>
        </p:nvGrpSpPr>
        <p:grpSpPr>
          <a:xfrm>
            <a:off x="4933468" y="1891124"/>
            <a:ext cx="1652007" cy="393640"/>
            <a:chOff x="4909126" y="1891124"/>
            <a:chExt cx="1652007" cy="39364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9CE5409-3841-5030-9014-D0B37055C645}"/>
                </a:ext>
              </a:extLst>
            </p:cNvPr>
            <p:cNvSpPr/>
            <p:nvPr/>
          </p:nvSpPr>
          <p:spPr>
            <a:xfrm>
              <a:off x="4909126" y="1891124"/>
              <a:ext cx="1291214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أُفَكِّكُ الْعَدَدَ</a:t>
              </a: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793E943D-3D3B-68AD-18EA-41000442EE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256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5047F34-5164-9E4D-CAE4-83AF9143C51F}"/>
              </a:ext>
            </a:extLst>
          </p:cNvPr>
          <p:cNvGrpSpPr/>
          <p:nvPr/>
        </p:nvGrpSpPr>
        <p:grpSpPr>
          <a:xfrm>
            <a:off x="2992346" y="1891124"/>
            <a:ext cx="1652007" cy="393640"/>
            <a:chOff x="2943662" y="1891124"/>
            <a:chExt cx="1652007" cy="39364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DC4B93F-D048-A3A4-392E-95A7D194603C}"/>
                </a:ext>
              </a:extLst>
            </p:cNvPr>
            <p:cNvSpPr/>
            <p:nvPr/>
          </p:nvSpPr>
          <p:spPr>
            <a:xfrm>
              <a:off x="2943662" y="1891124"/>
              <a:ext cx="1291214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الْعَدَدَ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082B4113-198E-2926-2FFE-A29EA33CE9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792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FEB4056-DD61-2748-C86D-E63F50137B2D}"/>
              </a:ext>
            </a:extLst>
          </p:cNvPr>
          <p:cNvGrpSpPr/>
          <p:nvPr/>
        </p:nvGrpSpPr>
        <p:grpSpPr>
          <a:xfrm>
            <a:off x="342113" y="1891124"/>
            <a:ext cx="2361118" cy="393640"/>
            <a:chOff x="342113" y="1891124"/>
            <a:chExt cx="2361118" cy="39364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4F8D9B5D-5FD1-12C6-E8E6-F67B55479FE5}"/>
                </a:ext>
              </a:extLst>
            </p:cNvPr>
            <p:cNvSpPr/>
            <p:nvPr/>
          </p:nvSpPr>
          <p:spPr>
            <a:xfrm>
              <a:off x="342113" y="1891124"/>
              <a:ext cx="2006305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الْعَدَدَ بِالْحُروفِ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9B55A672-1045-DC71-5AC0-65B9E5C935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2354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4</a:t>
              </a:r>
              <a:endParaRPr lang="fr-MA" sz="2800" b="1" dirty="0"/>
            </a:p>
          </p:txBody>
        </p:sp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45DA148-371B-4FB7-6660-74D1B52F177E}"/>
              </a:ext>
            </a:extLst>
          </p:cNvPr>
          <p:cNvSpPr/>
          <p:nvPr/>
        </p:nvSpPr>
        <p:spPr>
          <a:xfrm>
            <a:off x="3489812" y="3347271"/>
            <a:ext cx="2089263" cy="1123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8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562</a:t>
            </a:r>
            <a:endParaRPr lang="fr-MA" sz="80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41571-E8AF-ABE7-F45B-48AEF1854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A891A3-E626-D259-5779-734BB49B5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2591C7F-A60C-6AC7-B80D-EDCDC92A334A}"/>
              </a:ext>
            </a:extLst>
          </p:cNvPr>
          <p:cNvSpPr txBox="1"/>
          <p:nvPr/>
        </p:nvSpPr>
        <p:spPr>
          <a:xfrm>
            <a:off x="2907446" y="93577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5B8F4C-FA61-80A6-0116-7627C51B9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261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0D87C-E6C2-8982-8E4C-366A7394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B5DFFFD-9862-2E36-6A04-39220ED8838D}"/>
              </a:ext>
            </a:extLst>
          </p:cNvPr>
          <p:cNvSpPr txBox="1"/>
          <p:nvPr/>
        </p:nvSpPr>
        <p:spPr>
          <a:xfrm>
            <a:off x="219808" y="929877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 عزل مئات العدد؟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4A51824-3F9F-4351-B4D6-CB0888D5005A}"/>
              </a:ext>
            </a:extLst>
          </p:cNvPr>
          <p:cNvGrpSpPr/>
          <p:nvPr/>
        </p:nvGrpSpPr>
        <p:grpSpPr>
          <a:xfrm>
            <a:off x="6874590" y="1891124"/>
            <a:ext cx="1652007" cy="393640"/>
            <a:chOff x="6984441" y="1891124"/>
            <a:chExt cx="1652007" cy="39364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59695F0B-882E-9C43-21E8-287071884021}"/>
                </a:ext>
              </a:extLst>
            </p:cNvPr>
            <p:cNvSpPr/>
            <p:nvPr/>
          </p:nvSpPr>
          <p:spPr>
            <a:xfrm>
              <a:off x="6984441" y="1891124"/>
              <a:ext cx="1291214" cy="3936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أَعْزِلُ الْمِئاتِ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BB93B8A9-1FA3-B7BB-657F-41C497FC4F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03A16A1-B20D-04C2-C1F4-2E395AFEB9F0}"/>
              </a:ext>
            </a:extLst>
          </p:cNvPr>
          <p:cNvGrpSpPr/>
          <p:nvPr/>
        </p:nvGrpSpPr>
        <p:grpSpPr>
          <a:xfrm>
            <a:off x="4933468" y="1891124"/>
            <a:ext cx="1652007" cy="393640"/>
            <a:chOff x="4909126" y="1891124"/>
            <a:chExt cx="1652007" cy="39364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5A80DAE0-39E4-050E-9F18-D5B34B0FB51D}"/>
                </a:ext>
              </a:extLst>
            </p:cNvPr>
            <p:cNvSpPr/>
            <p:nvPr/>
          </p:nvSpPr>
          <p:spPr>
            <a:xfrm>
              <a:off x="4909126" y="1891124"/>
              <a:ext cx="1291214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أُفَكِّكُ الْعَدَدَ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1C2B24E5-46EC-88D6-E485-0911EB7723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256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5D8D336-19EA-E826-79B5-1FC79B16AB25}"/>
              </a:ext>
            </a:extLst>
          </p:cNvPr>
          <p:cNvGrpSpPr/>
          <p:nvPr/>
        </p:nvGrpSpPr>
        <p:grpSpPr>
          <a:xfrm>
            <a:off x="2992346" y="1891124"/>
            <a:ext cx="1652007" cy="393640"/>
            <a:chOff x="2943662" y="1891124"/>
            <a:chExt cx="1652007" cy="39364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4450ED88-1001-12ED-ACF2-E6EB607CAACE}"/>
                </a:ext>
              </a:extLst>
            </p:cNvPr>
            <p:cNvSpPr/>
            <p:nvPr/>
          </p:nvSpPr>
          <p:spPr>
            <a:xfrm>
              <a:off x="2943662" y="1891124"/>
              <a:ext cx="1291214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الْعَدَدَ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72766CD7-4ABE-35BE-42B8-68AA88B2B6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792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F3826D0-E322-81B7-6741-27BB3E51AF32}"/>
              </a:ext>
            </a:extLst>
          </p:cNvPr>
          <p:cNvGrpSpPr/>
          <p:nvPr/>
        </p:nvGrpSpPr>
        <p:grpSpPr>
          <a:xfrm>
            <a:off x="342113" y="1891124"/>
            <a:ext cx="2361118" cy="393640"/>
            <a:chOff x="342113" y="1891124"/>
            <a:chExt cx="2361118" cy="39364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95571AE0-AC5D-F88B-F249-ECE98887E620}"/>
                </a:ext>
              </a:extLst>
            </p:cNvPr>
            <p:cNvSpPr/>
            <p:nvPr/>
          </p:nvSpPr>
          <p:spPr>
            <a:xfrm>
              <a:off x="342113" y="1891124"/>
              <a:ext cx="2006305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الْعَدَدَ بِالْحُروفِ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70B3FF5-051E-9771-8E4E-C728586D51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2354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4</a:t>
              </a:r>
              <a:endParaRPr lang="fr-MA" sz="2800" b="1" dirty="0"/>
            </a:p>
          </p:txBody>
        </p:sp>
      </p:grpSp>
      <p:pic>
        <p:nvPicPr>
          <p:cNvPr id="26" name="Image 2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A985039-190B-1412-FCA0-B1DF830C8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FD8375F-3B1E-D729-E0F0-F163A567BA23}"/>
              </a:ext>
            </a:extLst>
          </p:cNvPr>
          <p:cNvSpPr/>
          <p:nvPr/>
        </p:nvSpPr>
        <p:spPr>
          <a:xfrm>
            <a:off x="3395629" y="3394487"/>
            <a:ext cx="2089263" cy="1123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8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562</a:t>
            </a:r>
            <a:endParaRPr lang="fr-MA" sz="80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87F5539-17D7-F426-827E-A6B657674AE0}"/>
              </a:ext>
            </a:extLst>
          </p:cNvPr>
          <p:cNvSpPr/>
          <p:nvPr/>
        </p:nvSpPr>
        <p:spPr>
          <a:xfrm>
            <a:off x="3559924" y="3524339"/>
            <a:ext cx="642717" cy="88472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85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7B80D-E3E9-47BE-172F-5EBE3F70F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551531F-905C-9F54-E1D2-6FD982A79DE3}"/>
              </a:ext>
            </a:extLst>
          </p:cNvPr>
          <p:cNvSpPr txBox="1"/>
          <p:nvPr/>
        </p:nvSpPr>
        <p:spPr>
          <a:xfrm>
            <a:off x="191673" y="96201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pic>
        <p:nvPicPr>
          <p:cNvPr id="12" name="Image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EFBE955-E066-6254-506B-0983E1259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7DDE3C3-FDE0-97BC-7096-B9EB9A39D017}"/>
              </a:ext>
            </a:extLst>
          </p:cNvPr>
          <p:cNvGrpSpPr/>
          <p:nvPr/>
        </p:nvGrpSpPr>
        <p:grpSpPr>
          <a:xfrm>
            <a:off x="6874590" y="1891124"/>
            <a:ext cx="1652007" cy="393640"/>
            <a:chOff x="6984441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E0AAD4B2-A48B-9F8A-C1FB-56CC797E806A}"/>
                </a:ext>
              </a:extLst>
            </p:cNvPr>
            <p:cNvSpPr/>
            <p:nvPr/>
          </p:nvSpPr>
          <p:spPr>
            <a:xfrm>
              <a:off x="6984441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أَعْزِلُ الْمِئاتِ</a:t>
              </a: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C4C614EB-BA57-9DC8-CEC3-CBBA7F45C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0116B4D0-069B-129F-BD5C-C925FF029FCE}"/>
              </a:ext>
            </a:extLst>
          </p:cNvPr>
          <p:cNvGrpSpPr/>
          <p:nvPr/>
        </p:nvGrpSpPr>
        <p:grpSpPr>
          <a:xfrm>
            <a:off x="4933468" y="1891124"/>
            <a:ext cx="1652007" cy="393640"/>
            <a:chOff x="4909126" y="1891124"/>
            <a:chExt cx="1652007" cy="39364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523B3BA-2065-9086-9364-059377E08EE5}"/>
                </a:ext>
              </a:extLst>
            </p:cNvPr>
            <p:cNvSpPr/>
            <p:nvPr/>
          </p:nvSpPr>
          <p:spPr>
            <a:xfrm>
              <a:off x="4909126" y="1891124"/>
              <a:ext cx="1291214" cy="3936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أُفَكِّكُ الْعَدَدَ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C5D75610-4C31-6B46-0F16-60AF9D4A81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256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7697804-88EE-E673-9D02-1FD7F1EDA426}"/>
              </a:ext>
            </a:extLst>
          </p:cNvPr>
          <p:cNvGrpSpPr/>
          <p:nvPr/>
        </p:nvGrpSpPr>
        <p:grpSpPr>
          <a:xfrm>
            <a:off x="2992346" y="1891124"/>
            <a:ext cx="1652007" cy="393640"/>
            <a:chOff x="2943662" y="1891124"/>
            <a:chExt cx="1652007" cy="39364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6F748E6-BF09-4E28-7B81-81A13821CDA4}"/>
                </a:ext>
              </a:extLst>
            </p:cNvPr>
            <p:cNvSpPr/>
            <p:nvPr/>
          </p:nvSpPr>
          <p:spPr>
            <a:xfrm>
              <a:off x="2943662" y="1891124"/>
              <a:ext cx="1291214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الْعَدَدَ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4D3EB17D-0149-ED29-F3B9-22CA35DBF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792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B0F6AC0-8A02-B584-B702-D1BECCFEE2DA}"/>
              </a:ext>
            </a:extLst>
          </p:cNvPr>
          <p:cNvGrpSpPr/>
          <p:nvPr/>
        </p:nvGrpSpPr>
        <p:grpSpPr>
          <a:xfrm>
            <a:off x="342113" y="1891124"/>
            <a:ext cx="2361118" cy="393640"/>
            <a:chOff x="342113" y="1891124"/>
            <a:chExt cx="2361118" cy="39364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C853EC9-8DFA-AFEF-D1EF-1C9F5B0C7B56}"/>
                </a:ext>
              </a:extLst>
            </p:cNvPr>
            <p:cNvSpPr/>
            <p:nvPr/>
          </p:nvSpPr>
          <p:spPr>
            <a:xfrm>
              <a:off x="342113" y="1891124"/>
              <a:ext cx="2006305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الْعَدَدَ بِالْحُروفِ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EDF4EEED-226F-F1C0-2978-62ED70B808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2354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4</a:t>
              </a:r>
              <a:endParaRPr lang="fr-MA" sz="2800" b="1" dirty="0"/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13BC4D6E-3EB3-05AE-5760-A6DBA6B47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6997" y="4897233"/>
            <a:ext cx="1139600" cy="1709401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B606BE3-F529-4580-740E-F79184808259}"/>
              </a:ext>
            </a:extLst>
          </p:cNvPr>
          <p:cNvSpPr/>
          <p:nvPr/>
        </p:nvSpPr>
        <p:spPr>
          <a:xfrm>
            <a:off x="3395629" y="3394487"/>
            <a:ext cx="2089263" cy="1123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8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562</a:t>
            </a:r>
            <a:endParaRPr lang="fr-MA" sz="80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A1F6CDE-63D1-6E9D-7E56-C7467EDC51D4}"/>
              </a:ext>
            </a:extLst>
          </p:cNvPr>
          <p:cNvSpPr/>
          <p:nvPr/>
        </p:nvSpPr>
        <p:spPr>
          <a:xfrm>
            <a:off x="3559924" y="3524339"/>
            <a:ext cx="642717" cy="88472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62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33073-FF4F-4FBC-C0E5-DE2A32C1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1C620DC-6AA8-A434-8DB0-56A77F8BBC20}"/>
              </a:ext>
            </a:extLst>
          </p:cNvPr>
          <p:cNvSpPr txBox="1"/>
          <p:nvPr/>
        </p:nvSpPr>
        <p:spPr>
          <a:xfrm>
            <a:off x="0" y="873082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فككوا العدد على الألواح.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ECA2AAD-E052-6C6F-C1CF-FA22F71BD074}"/>
              </a:ext>
            </a:extLst>
          </p:cNvPr>
          <p:cNvSpPr/>
          <p:nvPr/>
        </p:nvSpPr>
        <p:spPr>
          <a:xfrm>
            <a:off x="2850618" y="4134398"/>
            <a:ext cx="3121800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5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566C63-3379-0576-2BB4-1B388260866A}"/>
              </a:ext>
            </a:extLst>
          </p:cNvPr>
          <p:cNvSpPr txBox="1"/>
          <p:nvPr/>
        </p:nvSpPr>
        <p:spPr>
          <a:xfrm>
            <a:off x="3169008" y="4319452"/>
            <a:ext cx="267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dirty="0">
                <a:solidFill>
                  <a:schemeClr val="bg1">
                    <a:lumMod val="65000"/>
                  </a:schemeClr>
                </a:solidFill>
              </a:rPr>
              <a:t>………..</a:t>
            </a:r>
            <a:r>
              <a:rPr lang="fr-MA" sz="2400" dirty="0"/>
              <a:t>  </a:t>
            </a:r>
            <a:r>
              <a:rPr lang="fr-MA" sz="3600" dirty="0"/>
              <a:t>+</a:t>
            </a:r>
            <a:r>
              <a:rPr lang="fr-MA" sz="2400" dirty="0"/>
              <a:t>   </a:t>
            </a:r>
            <a:r>
              <a:rPr lang="fr-MA" sz="2400" dirty="0">
                <a:solidFill>
                  <a:schemeClr val="bg1">
                    <a:lumMod val="65000"/>
                  </a:schemeClr>
                </a:solidFill>
              </a:rPr>
              <a:t>………..</a:t>
            </a:r>
          </a:p>
        </p:txBody>
      </p:sp>
      <p:pic>
        <p:nvPicPr>
          <p:cNvPr id="11" name="Image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39E7F9-5F33-53EB-E2AA-32B0E70CD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B5203D5-5207-87E7-8719-A618D4E58A34}"/>
              </a:ext>
            </a:extLst>
          </p:cNvPr>
          <p:cNvGrpSpPr/>
          <p:nvPr/>
        </p:nvGrpSpPr>
        <p:grpSpPr>
          <a:xfrm>
            <a:off x="6874590" y="1891124"/>
            <a:ext cx="1652007" cy="393640"/>
            <a:chOff x="6984441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D7CDB617-A485-2578-0560-3FC424BFFA90}"/>
                </a:ext>
              </a:extLst>
            </p:cNvPr>
            <p:cNvSpPr/>
            <p:nvPr/>
          </p:nvSpPr>
          <p:spPr>
            <a:xfrm>
              <a:off x="6984441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أَعْزِلُ الْمِئاتِ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A8D3BACF-AC5B-C398-C125-13441AC85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860AFE0-A086-FCAB-4CF6-37260C624E33}"/>
              </a:ext>
            </a:extLst>
          </p:cNvPr>
          <p:cNvGrpSpPr/>
          <p:nvPr/>
        </p:nvGrpSpPr>
        <p:grpSpPr>
          <a:xfrm>
            <a:off x="4933468" y="1891124"/>
            <a:ext cx="1652007" cy="393640"/>
            <a:chOff x="4909126" y="1891124"/>
            <a:chExt cx="1652007" cy="39364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BBB28E91-700A-8B91-6BD0-3CD41E43D1A5}"/>
                </a:ext>
              </a:extLst>
            </p:cNvPr>
            <p:cNvSpPr/>
            <p:nvPr/>
          </p:nvSpPr>
          <p:spPr>
            <a:xfrm>
              <a:off x="4909126" y="1891124"/>
              <a:ext cx="1291214" cy="3936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أُفَكِّكُ الْعَدَدَ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B69A3369-9983-04C8-4583-915510E7C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256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E515D7A-9E14-3647-0A42-D04C5949E442}"/>
              </a:ext>
            </a:extLst>
          </p:cNvPr>
          <p:cNvGrpSpPr/>
          <p:nvPr/>
        </p:nvGrpSpPr>
        <p:grpSpPr>
          <a:xfrm>
            <a:off x="2992346" y="1891124"/>
            <a:ext cx="1652007" cy="393640"/>
            <a:chOff x="2943662" y="1891124"/>
            <a:chExt cx="1652007" cy="39364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41FF6495-E25E-6569-8EE5-B4A166D6F048}"/>
                </a:ext>
              </a:extLst>
            </p:cNvPr>
            <p:cNvSpPr/>
            <p:nvPr/>
          </p:nvSpPr>
          <p:spPr>
            <a:xfrm>
              <a:off x="2943662" y="1891124"/>
              <a:ext cx="1291214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الْعَدَدَ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25234EF9-6FF8-2DF2-6971-F638E296F6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792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CE909A1-22E9-8967-CFD1-F92F4B686CAF}"/>
              </a:ext>
            </a:extLst>
          </p:cNvPr>
          <p:cNvGrpSpPr/>
          <p:nvPr/>
        </p:nvGrpSpPr>
        <p:grpSpPr>
          <a:xfrm>
            <a:off x="342113" y="1891124"/>
            <a:ext cx="2361118" cy="393640"/>
            <a:chOff x="342113" y="1891124"/>
            <a:chExt cx="2361118" cy="39364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8376CC2F-034A-5D7E-CCDD-8650FD36205A}"/>
                </a:ext>
              </a:extLst>
            </p:cNvPr>
            <p:cNvSpPr/>
            <p:nvPr/>
          </p:nvSpPr>
          <p:spPr>
            <a:xfrm>
              <a:off x="342113" y="1891124"/>
              <a:ext cx="2006305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الْعَدَدَ بِالْحُروفِ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D6787D1D-987D-0F16-B762-FBFDD5E4E2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2354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4</a:t>
              </a:r>
              <a:endParaRPr lang="fr-MA" sz="2800" b="1" dirty="0"/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9AC836E3-E362-C16B-50F5-8CACA4D22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226" y="2480445"/>
            <a:ext cx="1779834" cy="13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354091" y="3912291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344745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من 0 إِلى 100 (مراجعة المستلزمات)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64918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إكمال متسلْسلات أشكال هندسية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312053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الأعداد من 0 إلى 999 (1) 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مراجعة وتثبيت دروس الأسبوع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4354091" y="3912291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132" y="4135433"/>
            <a:ext cx="3765568" cy="929994"/>
          </a:xfrm>
          <a:prstGeom prst="rect">
            <a:avLst/>
          </a:prstGeom>
        </p:spPr>
      </p:pic>
      <p:sp>
        <p:nvSpPr>
          <p:cNvPr id="16" name="Google Shape;84;p2">
            <a:extLst>
              <a:ext uri="{FF2B5EF4-FFF2-40B4-BE49-F238E27FC236}">
                <a16:creationId xmlns:a16="http://schemas.microsoft.com/office/drawing/2014/main" id="{BAE61B66-EAB0-FA6E-E482-8DC1E769E0CA}"/>
              </a:ext>
            </a:extLst>
          </p:cNvPr>
          <p:cNvSpPr txBox="1"/>
          <p:nvPr/>
        </p:nvSpPr>
        <p:spPr>
          <a:xfrm>
            <a:off x="4501092" y="4376398"/>
            <a:ext cx="333243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 algn="r" rtl="1">
              <a:buNone/>
            </a:pPr>
            <a:r>
              <a:rPr lang="ar-SA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من 0 إلى 999 (2)</a:t>
            </a:r>
          </a:p>
        </p:txBody>
      </p:sp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6513361" y="3907454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3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7220-4FC9-9A96-3979-03A0F3E9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25458F-0AFC-471D-2057-D8106E61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4857E7-3DE7-CAE4-89B3-6D8A59FAC680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4A06628-A6C4-03C8-30BB-635E66E33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6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4D5F1-2C37-AC25-B612-0E6FDECC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9DFA7A2-9379-67AB-1220-D81EDB1C928A}"/>
              </a:ext>
            </a:extLst>
          </p:cNvPr>
          <p:cNvSpPr txBox="1"/>
          <p:nvPr/>
        </p:nvSpPr>
        <p:spPr>
          <a:xfrm>
            <a:off x="316705" y="929877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فكك العدد؟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A949C6E-71F6-F242-35BF-E9994542BBAA}"/>
              </a:ext>
            </a:extLst>
          </p:cNvPr>
          <p:cNvGrpSpPr/>
          <p:nvPr/>
        </p:nvGrpSpPr>
        <p:grpSpPr>
          <a:xfrm>
            <a:off x="6874590" y="1891124"/>
            <a:ext cx="1652007" cy="393640"/>
            <a:chOff x="6984441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C62DCA84-4D6C-A63A-CD6B-BBE112E8E876}"/>
                </a:ext>
              </a:extLst>
            </p:cNvPr>
            <p:cNvSpPr/>
            <p:nvPr/>
          </p:nvSpPr>
          <p:spPr>
            <a:xfrm>
              <a:off x="6984441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أَعْزِلُ الْمِئاتِ</a:t>
              </a: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089999DF-3199-8D7C-0099-1C8E8AA82F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09086F-0287-5ADD-6EAA-D226CFF0456E}"/>
              </a:ext>
            </a:extLst>
          </p:cNvPr>
          <p:cNvGrpSpPr/>
          <p:nvPr/>
        </p:nvGrpSpPr>
        <p:grpSpPr>
          <a:xfrm>
            <a:off x="4933468" y="1891124"/>
            <a:ext cx="1652007" cy="393640"/>
            <a:chOff x="4909126" y="1891124"/>
            <a:chExt cx="1652007" cy="39364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7D99FCE-AA72-8ACE-1D2F-2056EC961650}"/>
                </a:ext>
              </a:extLst>
            </p:cNvPr>
            <p:cNvSpPr/>
            <p:nvPr/>
          </p:nvSpPr>
          <p:spPr>
            <a:xfrm>
              <a:off x="4909126" y="1891124"/>
              <a:ext cx="1291214" cy="3936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أُفَكِّكُ الْعَدَدَ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7411EB18-5100-7775-33FF-8115030E2C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256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0CFE842-BEB6-BD88-FF99-9246A1AA82B8}"/>
              </a:ext>
            </a:extLst>
          </p:cNvPr>
          <p:cNvGrpSpPr/>
          <p:nvPr/>
        </p:nvGrpSpPr>
        <p:grpSpPr>
          <a:xfrm>
            <a:off x="2992346" y="1891124"/>
            <a:ext cx="1652007" cy="393640"/>
            <a:chOff x="2943662" y="1891124"/>
            <a:chExt cx="1652007" cy="39364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C3B88AA4-DD6A-7209-AF5A-B80279D5120F}"/>
                </a:ext>
              </a:extLst>
            </p:cNvPr>
            <p:cNvSpPr/>
            <p:nvPr/>
          </p:nvSpPr>
          <p:spPr>
            <a:xfrm>
              <a:off x="2943662" y="1891124"/>
              <a:ext cx="1291214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الْعَدَدَ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AC18D5C6-AA90-EF7B-3D15-4BA178DE4F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792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1E8A05C-0F7B-4763-053F-9661C692B80F}"/>
              </a:ext>
            </a:extLst>
          </p:cNvPr>
          <p:cNvGrpSpPr/>
          <p:nvPr/>
        </p:nvGrpSpPr>
        <p:grpSpPr>
          <a:xfrm>
            <a:off x="342113" y="1891124"/>
            <a:ext cx="2361118" cy="393640"/>
            <a:chOff x="342113" y="1891124"/>
            <a:chExt cx="2361118" cy="39364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4C3038DE-6EA7-D2CB-DDB5-96418367FF4D}"/>
                </a:ext>
              </a:extLst>
            </p:cNvPr>
            <p:cNvSpPr/>
            <p:nvPr/>
          </p:nvSpPr>
          <p:spPr>
            <a:xfrm>
              <a:off x="342113" y="1891124"/>
              <a:ext cx="2006305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الْعَدَدَ بِالْحُروفِ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46B590D9-0527-8908-9625-94CBE2F518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2354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4</a:t>
              </a:r>
              <a:endParaRPr lang="fr-MA" sz="2800" b="1" dirty="0"/>
            </a:p>
          </p:txBody>
        </p:sp>
      </p:grpSp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65BD41C-E581-1DE7-CD41-5DBFD14D2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8C6832B-E9EF-E6C0-D79F-F777C3F67FCD}"/>
              </a:ext>
            </a:extLst>
          </p:cNvPr>
          <p:cNvSpPr/>
          <p:nvPr/>
        </p:nvSpPr>
        <p:spPr>
          <a:xfrm>
            <a:off x="2913204" y="4442406"/>
            <a:ext cx="3121800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5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A19E8F8-A912-9861-C3C6-70C2603EF88B}"/>
              </a:ext>
            </a:extLst>
          </p:cNvPr>
          <p:cNvSpPr txBox="1"/>
          <p:nvPr/>
        </p:nvSpPr>
        <p:spPr>
          <a:xfrm>
            <a:off x="4356810" y="4555929"/>
            <a:ext cx="76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600" dirty="0"/>
              <a:t>+</a:t>
            </a:r>
            <a:endParaRPr lang="fr-MA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A92C839-AB68-CEDB-60AA-89C7154F8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812" y="2788453"/>
            <a:ext cx="1779834" cy="1378545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09ED164-8B66-571D-2D08-15FDA26961EE}"/>
              </a:ext>
            </a:extLst>
          </p:cNvPr>
          <p:cNvSpPr/>
          <p:nvPr/>
        </p:nvSpPr>
        <p:spPr>
          <a:xfrm>
            <a:off x="2703231" y="4282660"/>
            <a:ext cx="2089263" cy="1123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</a:t>
            </a:r>
            <a:endParaRPr lang="fr-MA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01D113E-CFD6-83D6-6355-7C50C9AE0127}"/>
              </a:ext>
            </a:extLst>
          </p:cNvPr>
          <p:cNvSpPr/>
          <p:nvPr/>
        </p:nvSpPr>
        <p:spPr>
          <a:xfrm>
            <a:off x="4206381" y="4272954"/>
            <a:ext cx="2089263" cy="1123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62</a:t>
            </a:r>
            <a:endParaRPr lang="fr-MA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55B2DE3-D680-D73F-D016-DDE95976F3DB}"/>
              </a:ext>
            </a:extLst>
          </p:cNvPr>
          <p:cNvCxnSpPr>
            <a:cxnSpLocks/>
          </p:cNvCxnSpPr>
          <p:nvPr/>
        </p:nvCxnSpPr>
        <p:spPr>
          <a:xfrm flipH="1">
            <a:off x="3864565" y="3871102"/>
            <a:ext cx="223384" cy="39835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7068995-C119-7931-40A8-765707957222}"/>
              </a:ext>
            </a:extLst>
          </p:cNvPr>
          <p:cNvCxnSpPr>
            <a:cxnSpLocks/>
          </p:cNvCxnSpPr>
          <p:nvPr/>
        </p:nvCxnSpPr>
        <p:spPr>
          <a:xfrm>
            <a:off x="4670804" y="3861583"/>
            <a:ext cx="325250" cy="4078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42B34-5F3A-2BAF-D379-1A9AF1B5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6DD4EB-1E70-AE85-FA28-DF9C78532D14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pic>
        <p:nvPicPr>
          <p:cNvPr id="12" name="Image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2AA67AD-E55A-11C7-3559-9268EA192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B02F152-957F-8DD9-D34E-F9D838263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0230" y="4739619"/>
            <a:ext cx="1199759" cy="1799640"/>
          </a:xfrm>
          <a:prstGeom prst="ellipse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8EECE9F-48EC-482D-D53D-8E4832D68DB5}"/>
              </a:ext>
            </a:extLst>
          </p:cNvPr>
          <p:cNvSpPr/>
          <p:nvPr/>
        </p:nvSpPr>
        <p:spPr>
          <a:xfrm>
            <a:off x="2913204" y="4442406"/>
            <a:ext cx="3121800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54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87CBED8-CB05-6FD1-41AC-E0BC1B2D7B9C}"/>
              </a:ext>
            </a:extLst>
          </p:cNvPr>
          <p:cNvSpPr txBox="1"/>
          <p:nvPr/>
        </p:nvSpPr>
        <p:spPr>
          <a:xfrm>
            <a:off x="4356810" y="4555929"/>
            <a:ext cx="76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600" dirty="0">
                <a:solidFill>
                  <a:schemeClr val="accent4">
                    <a:lumMod val="50000"/>
                  </a:schemeClr>
                </a:solidFill>
              </a:rPr>
              <a:t>+</a:t>
            </a:r>
            <a:endParaRPr lang="fr-MA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642C57A0-F469-9B3C-9DE1-768C2A398D4D}"/>
              </a:ext>
            </a:extLst>
          </p:cNvPr>
          <p:cNvSpPr/>
          <p:nvPr/>
        </p:nvSpPr>
        <p:spPr>
          <a:xfrm>
            <a:off x="2703231" y="4282660"/>
            <a:ext cx="2089263" cy="1123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</a:t>
            </a:r>
            <a:endParaRPr lang="fr-MA" sz="4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ACAF7B91-7007-BBC6-32B0-180C91D2051F}"/>
              </a:ext>
            </a:extLst>
          </p:cNvPr>
          <p:cNvSpPr/>
          <p:nvPr/>
        </p:nvSpPr>
        <p:spPr>
          <a:xfrm>
            <a:off x="4206381" y="4272954"/>
            <a:ext cx="2089263" cy="1123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62</a:t>
            </a:r>
            <a:endParaRPr lang="fr-MA" sz="4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F87FDA0-6DFF-FE7A-159B-7D33001C75B8}"/>
              </a:ext>
            </a:extLst>
          </p:cNvPr>
          <p:cNvGrpSpPr/>
          <p:nvPr/>
        </p:nvGrpSpPr>
        <p:grpSpPr>
          <a:xfrm>
            <a:off x="6874590" y="1891124"/>
            <a:ext cx="1652007" cy="393640"/>
            <a:chOff x="6984441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760140F0-CDB7-1A61-B2FF-6FCC1FF4311A}"/>
                </a:ext>
              </a:extLst>
            </p:cNvPr>
            <p:cNvSpPr/>
            <p:nvPr/>
          </p:nvSpPr>
          <p:spPr>
            <a:xfrm>
              <a:off x="6984441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أَعْزِلُ الْمِئاتِ</a:t>
              </a: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08A033A4-CAD3-0822-F08A-A3BC6C6249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DCEB415B-F932-E90F-B415-89A9EA3729B5}"/>
              </a:ext>
            </a:extLst>
          </p:cNvPr>
          <p:cNvGrpSpPr/>
          <p:nvPr/>
        </p:nvGrpSpPr>
        <p:grpSpPr>
          <a:xfrm>
            <a:off x="4933468" y="1891124"/>
            <a:ext cx="1652007" cy="393640"/>
            <a:chOff x="4909126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F842E268-9D4E-B7F9-6DDB-9D9033776EC4}"/>
                </a:ext>
              </a:extLst>
            </p:cNvPr>
            <p:cNvSpPr/>
            <p:nvPr/>
          </p:nvSpPr>
          <p:spPr>
            <a:xfrm>
              <a:off x="4909126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أُفَكِّكُ الْعَدَدَ</a:t>
              </a: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05FCE0E3-FF03-E5AB-1666-EFE099CE8C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256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EEF699CB-92C8-91E7-4CEF-C5DB7FE56FE2}"/>
              </a:ext>
            </a:extLst>
          </p:cNvPr>
          <p:cNvGrpSpPr/>
          <p:nvPr/>
        </p:nvGrpSpPr>
        <p:grpSpPr>
          <a:xfrm>
            <a:off x="2992346" y="1891124"/>
            <a:ext cx="1652007" cy="393640"/>
            <a:chOff x="2943662" y="1891124"/>
            <a:chExt cx="1652007" cy="393640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134DFFA7-CF97-7847-B584-A294F4EBFDE3}"/>
                </a:ext>
              </a:extLst>
            </p:cNvPr>
            <p:cNvSpPr/>
            <p:nvPr/>
          </p:nvSpPr>
          <p:spPr>
            <a:xfrm>
              <a:off x="2943662" y="1891124"/>
              <a:ext cx="1291214" cy="3936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الْعَدَدَ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id="{8C229F70-9F68-1C91-D4E8-471BABF8F8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792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D34803D-A938-FEA3-B065-3689CEABC0CC}"/>
              </a:ext>
            </a:extLst>
          </p:cNvPr>
          <p:cNvGrpSpPr/>
          <p:nvPr/>
        </p:nvGrpSpPr>
        <p:grpSpPr>
          <a:xfrm>
            <a:off x="342113" y="1891124"/>
            <a:ext cx="2361118" cy="393640"/>
            <a:chOff x="342113" y="1891124"/>
            <a:chExt cx="2361118" cy="39364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9968E6DE-0AF9-659E-80D7-7D67EFB660C9}"/>
                </a:ext>
              </a:extLst>
            </p:cNvPr>
            <p:cNvSpPr/>
            <p:nvPr/>
          </p:nvSpPr>
          <p:spPr>
            <a:xfrm>
              <a:off x="342113" y="1891124"/>
              <a:ext cx="2006305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الْعَدَدَ بِالْحُروفِ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80">
              <a:extLst>
                <a:ext uri="{FF2B5EF4-FFF2-40B4-BE49-F238E27FC236}">
                  <a16:creationId xmlns:a16="http://schemas.microsoft.com/office/drawing/2014/main" id="{791EE8C9-ACD2-1CEF-46C2-DE9E410F8A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2354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4</a:t>
              </a:r>
              <a:endParaRPr lang="fr-MA" sz="2800" b="1" dirty="0"/>
            </a:p>
          </p:txBody>
        </p: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074F2EC8-9548-48AD-9930-45F2D7A44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760" y="2880618"/>
            <a:ext cx="1850687" cy="14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D76DD-2C67-75A7-F3D3-615F5DCD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7CCAE3B-5EE6-629F-94E5-618AD18A2248}"/>
              </a:ext>
            </a:extLst>
          </p:cNvPr>
          <p:cNvSpPr txBox="1"/>
          <p:nvPr/>
        </p:nvSpPr>
        <p:spPr>
          <a:xfrm>
            <a:off x="606490" y="947191"/>
            <a:ext cx="691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العدد مستعينا بالتفكيك؟ اقرؤوا العدد جماعة.</a:t>
            </a:r>
          </a:p>
        </p:txBody>
      </p:sp>
      <p:pic>
        <p:nvPicPr>
          <p:cNvPr id="11" name="Image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BBF1538-46C3-BA07-6661-245DBBB4C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9AC5162-57D3-A3C2-3219-B0258EC623F4}"/>
              </a:ext>
            </a:extLst>
          </p:cNvPr>
          <p:cNvGrpSpPr/>
          <p:nvPr/>
        </p:nvGrpSpPr>
        <p:grpSpPr>
          <a:xfrm>
            <a:off x="6874590" y="1891124"/>
            <a:ext cx="1652007" cy="393640"/>
            <a:chOff x="6984441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29A0A9A2-C92B-5114-426B-3C885774486C}"/>
                </a:ext>
              </a:extLst>
            </p:cNvPr>
            <p:cNvSpPr/>
            <p:nvPr/>
          </p:nvSpPr>
          <p:spPr>
            <a:xfrm>
              <a:off x="6984441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أَعْزِلُ الْمِئاتِ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31529179-11B0-F48E-426C-85E5E7486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FC95D3F-955C-C197-1C95-361BCBC65026}"/>
              </a:ext>
            </a:extLst>
          </p:cNvPr>
          <p:cNvGrpSpPr/>
          <p:nvPr/>
        </p:nvGrpSpPr>
        <p:grpSpPr>
          <a:xfrm>
            <a:off x="4933468" y="1891124"/>
            <a:ext cx="1652007" cy="393640"/>
            <a:chOff x="4909126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621C3B4-4509-11A5-A27D-082952D12C84}"/>
                </a:ext>
              </a:extLst>
            </p:cNvPr>
            <p:cNvSpPr/>
            <p:nvPr/>
          </p:nvSpPr>
          <p:spPr>
            <a:xfrm>
              <a:off x="4909126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أُفَكِّكُ الْعَدَدَ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A7C4262C-19D7-3F32-15FE-1C6CBD4AA4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256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CD7A440-1AC0-DBFB-682E-D60D69844D2D}"/>
              </a:ext>
            </a:extLst>
          </p:cNvPr>
          <p:cNvGrpSpPr/>
          <p:nvPr/>
        </p:nvGrpSpPr>
        <p:grpSpPr>
          <a:xfrm>
            <a:off x="2992346" y="1891124"/>
            <a:ext cx="1652007" cy="393640"/>
            <a:chOff x="2943662" y="1891124"/>
            <a:chExt cx="1652007" cy="393640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565FACD6-3387-BA16-3E01-96F3D4BA959E}"/>
                </a:ext>
              </a:extLst>
            </p:cNvPr>
            <p:cNvSpPr/>
            <p:nvPr/>
          </p:nvSpPr>
          <p:spPr>
            <a:xfrm>
              <a:off x="2943662" y="1891124"/>
              <a:ext cx="1291214" cy="3936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الْعَدَدَ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DF982D26-6AFC-711E-4090-BDC4DAF3A6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792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F613B00-12EC-14BD-20E4-1BB80A032B67}"/>
              </a:ext>
            </a:extLst>
          </p:cNvPr>
          <p:cNvGrpSpPr/>
          <p:nvPr/>
        </p:nvGrpSpPr>
        <p:grpSpPr>
          <a:xfrm>
            <a:off x="342113" y="1891124"/>
            <a:ext cx="2361118" cy="393640"/>
            <a:chOff x="342113" y="1891124"/>
            <a:chExt cx="2361118" cy="39364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BCF98DF5-3227-A14F-0825-8AA0FB9DE0F6}"/>
                </a:ext>
              </a:extLst>
            </p:cNvPr>
            <p:cNvSpPr/>
            <p:nvPr/>
          </p:nvSpPr>
          <p:spPr>
            <a:xfrm>
              <a:off x="342113" y="1891124"/>
              <a:ext cx="2006305" cy="3936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الْعَدَدَ بِالْحُروفِ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A672FF2E-81D1-96B6-6143-864E5D9AE6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2354" y="1922506"/>
              <a:ext cx="330877" cy="3308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4</a:t>
              </a:r>
              <a:endParaRPr lang="fr-MA" sz="2800" b="1" dirty="0"/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0D66131-DB12-DE2B-8342-15E99EB97336}"/>
              </a:ext>
            </a:extLst>
          </p:cNvPr>
          <p:cNvSpPr/>
          <p:nvPr/>
        </p:nvSpPr>
        <p:spPr>
          <a:xfrm>
            <a:off x="2913204" y="4442406"/>
            <a:ext cx="3121800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54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6B7A0C-5AAA-56D4-3C6B-361B91FDCB8A}"/>
              </a:ext>
            </a:extLst>
          </p:cNvPr>
          <p:cNvSpPr txBox="1"/>
          <p:nvPr/>
        </p:nvSpPr>
        <p:spPr>
          <a:xfrm>
            <a:off x="4356810" y="4555929"/>
            <a:ext cx="768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3600" dirty="0">
                <a:solidFill>
                  <a:schemeClr val="accent4">
                    <a:lumMod val="50000"/>
                  </a:schemeClr>
                </a:solidFill>
              </a:rPr>
              <a:t>+</a:t>
            </a:r>
            <a:endParaRPr lang="fr-MA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5D4F8D6-7C05-C9F7-8F62-961DE6968AE1}"/>
              </a:ext>
            </a:extLst>
          </p:cNvPr>
          <p:cNvSpPr/>
          <p:nvPr/>
        </p:nvSpPr>
        <p:spPr>
          <a:xfrm>
            <a:off x="2703231" y="4282660"/>
            <a:ext cx="2089263" cy="1123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</a:t>
            </a:r>
            <a:endParaRPr lang="fr-MA" sz="4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1F32667-FA1A-E07C-A23B-F57324A82133}"/>
              </a:ext>
            </a:extLst>
          </p:cNvPr>
          <p:cNvSpPr/>
          <p:nvPr/>
        </p:nvSpPr>
        <p:spPr>
          <a:xfrm>
            <a:off x="4206381" y="4272954"/>
            <a:ext cx="2089263" cy="11234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62</a:t>
            </a:r>
            <a:endParaRPr lang="fr-MA" sz="44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0416142-E4BF-60FC-94AF-4956375A6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812" y="2788453"/>
            <a:ext cx="1779834" cy="13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A5344-84CB-DD82-3453-AF48BEC38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DD3752-0152-CD7F-DBB9-3C98445FB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D92A71B-5722-69F2-117E-4F4A872DA8CA}"/>
              </a:ext>
            </a:extLst>
          </p:cNvPr>
          <p:cNvGrpSpPr/>
          <p:nvPr/>
        </p:nvGrpSpPr>
        <p:grpSpPr>
          <a:xfrm>
            <a:off x="6874590" y="1891124"/>
            <a:ext cx="1652007" cy="393640"/>
            <a:chOff x="6984441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243D8691-1D3A-0064-2DEF-F3A4DDBB6C03}"/>
                </a:ext>
              </a:extLst>
            </p:cNvPr>
            <p:cNvSpPr/>
            <p:nvPr/>
          </p:nvSpPr>
          <p:spPr>
            <a:xfrm>
              <a:off x="6984441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أَعْزِلُ الْمِئاتِ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76ECDFD0-001B-B1D6-CB16-ED9E378185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E47ADC9-14A8-3CE0-8BF4-E5E03D2B4594}"/>
              </a:ext>
            </a:extLst>
          </p:cNvPr>
          <p:cNvGrpSpPr/>
          <p:nvPr/>
        </p:nvGrpSpPr>
        <p:grpSpPr>
          <a:xfrm>
            <a:off x="4933468" y="1891124"/>
            <a:ext cx="1652007" cy="393640"/>
            <a:chOff x="4909126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653AF0E3-4C1A-42CE-0822-0D8CA7FEBBF2}"/>
                </a:ext>
              </a:extLst>
            </p:cNvPr>
            <p:cNvSpPr/>
            <p:nvPr/>
          </p:nvSpPr>
          <p:spPr>
            <a:xfrm>
              <a:off x="4909126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أُفَكِّكُ الْعَدَدَ</a:t>
              </a: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E3711CFF-702E-37FD-8829-B6A0D9801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256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F0B3279-349A-3ADC-7F08-D8BFCF086B4F}"/>
              </a:ext>
            </a:extLst>
          </p:cNvPr>
          <p:cNvGrpSpPr/>
          <p:nvPr/>
        </p:nvGrpSpPr>
        <p:grpSpPr>
          <a:xfrm>
            <a:off x="2992346" y="1891124"/>
            <a:ext cx="1652007" cy="393640"/>
            <a:chOff x="2943662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AA3A0B3-E2EB-451F-45CA-AAFDB1AF4102}"/>
                </a:ext>
              </a:extLst>
            </p:cNvPr>
            <p:cNvSpPr/>
            <p:nvPr/>
          </p:nvSpPr>
          <p:spPr>
            <a:xfrm>
              <a:off x="2943662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الْعَدَدَ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B4544E01-06EA-9A3A-3938-EB5DEC76D6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792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CC8B515-2491-FFC8-ED0B-725D91758E53}"/>
              </a:ext>
            </a:extLst>
          </p:cNvPr>
          <p:cNvGrpSpPr/>
          <p:nvPr/>
        </p:nvGrpSpPr>
        <p:grpSpPr>
          <a:xfrm>
            <a:off x="342113" y="1891124"/>
            <a:ext cx="2361118" cy="393640"/>
            <a:chOff x="342113" y="1891124"/>
            <a:chExt cx="2361118" cy="39364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2AF6901-3497-9053-A9FD-54E2724DF8BD}"/>
                </a:ext>
              </a:extLst>
            </p:cNvPr>
            <p:cNvSpPr/>
            <p:nvPr/>
          </p:nvSpPr>
          <p:spPr>
            <a:xfrm>
              <a:off x="342113" y="1891124"/>
              <a:ext cx="2006305" cy="3936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الْعَدَدَ بِالْحُروفِ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649C7724-0BD3-49A5-17B9-3D0C0BA926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2354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4</a:t>
              </a:r>
              <a:endParaRPr lang="fr-MA" sz="2800" b="1" dirty="0"/>
            </a:p>
          </p:txBody>
        </p:sp>
      </p:grpSp>
      <p:sp>
        <p:nvSpPr>
          <p:cNvPr id="5" name="ZoneTexte 2">
            <a:extLst>
              <a:ext uri="{FF2B5EF4-FFF2-40B4-BE49-F238E27FC236}">
                <a16:creationId xmlns:a16="http://schemas.microsoft.com/office/drawing/2014/main" id="{B384869C-75ED-7BC0-9ED8-9CF100EA2E7E}"/>
              </a:ext>
            </a:extLst>
          </p:cNvPr>
          <p:cNvSpPr txBox="1"/>
          <p:nvPr/>
        </p:nvSpPr>
        <p:spPr>
          <a:xfrm>
            <a:off x="113557" y="959156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العدد بالحروف على الألواح.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EDAA526-3EF2-6DF0-1E1D-BBB415572E7D}"/>
              </a:ext>
            </a:extLst>
          </p:cNvPr>
          <p:cNvSpPr/>
          <p:nvPr/>
        </p:nvSpPr>
        <p:spPr>
          <a:xfrm>
            <a:off x="2048212" y="4314294"/>
            <a:ext cx="4680859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</a:t>
            </a:r>
            <a:r>
              <a:rPr lang="fr-MA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</a:t>
            </a:r>
            <a:r>
              <a:rPr lang="ar-MA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</a:t>
            </a:r>
            <a:endParaRPr lang="fr-MA" sz="2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B4658E-4D25-9491-DC6F-BB7E47775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39" y="2788453"/>
            <a:ext cx="1970007" cy="15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880B1-0C2F-EA74-CAC7-D5358499C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69343E-CF94-9F10-3294-52E9CA600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8D3656D-6895-F7CA-1328-10301B58DAB2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19D11A-3138-B2F7-281C-33C68337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61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51D4F-9D5E-2237-1049-0698A7173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227875A-65E1-1E95-CC51-77DEE9470CAE}"/>
              </a:ext>
            </a:extLst>
          </p:cNvPr>
          <p:cNvSpPr/>
          <p:nvPr/>
        </p:nvSpPr>
        <p:spPr>
          <a:xfrm>
            <a:off x="1861454" y="4328476"/>
            <a:ext cx="5529943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2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60C402B1-C370-E0DC-7711-1076068763CB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96F4600-42C0-7CE3-F258-107DCECBC9BB}"/>
              </a:ext>
            </a:extLst>
          </p:cNvPr>
          <p:cNvSpPr/>
          <p:nvPr/>
        </p:nvSpPr>
        <p:spPr>
          <a:xfrm>
            <a:off x="1861455" y="4367449"/>
            <a:ext cx="5529943" cy="892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sz="2800" dirty="0">
              <a:solidFill>
                <a:srgbClr val="2B758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B0DE3C-075B-DB7F-D6CB-61FB3CDBDF4B}"/>
              </a:ext>
            </a:extLst>
          </p:cNvPr>
          <p:cNvSpPr/>
          <p:nvPr/>
        </p:nvSpPr>
        <p:spPr>
          <a:xfrm>
            <a:off x="1861455" y="4309670"/>
            <a:ext cx="5529943" cy="892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خَمْسُ مِئَةٍ </a:t>
            </a:r>
            <a:r>
              <a:rPr lang="ar-MA" sz="4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وَ</a:t>
            </a:r>
            <a:r>
              <a:rPr lang="ar-MA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اثْنانِ وَسِتّونَ</a:t>
            </a:r>
            <a:endParaRPr lang="fr-MA" sz="40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CF426AF-2DD2-245F-294F-2D1E1240A1B8}"/>
              </a:ext>
            </a:extLst>
          </p:cNvPr>
          <p:cNvGrpSpPr/>
          <p:nvPr/>
        </p:nvGrpSpPr>
        <p:grpSpPr>
          <a:xfrm>
            <a:off x="6874590" y="1891124"/>
            <a:ext cx="1652007" cy="393640"/>
            <a:chOff x="6984441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96E63377-BB80-291B-8ED5-3C2957499B03}"/>
                </a:ext>
              </a:extLst>
            </p:cNvPr>
            <p:cNvSpPr/>
            <p:nvPr/>
          </p:nvSpPr>
          <p:spPr>
            <a:xfrm>
              <a:off x="6984441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أَعْزِلُ الْمِئاتِ</a:t>
              </a: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491D8E9D-FAB2-9951-7FCC-B77473C916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5571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C26B7680-F634-F36A-8E3F-59AAD99A49FB}"/>
              </a:ext>
            </a:extLst>
          </p:cNvPr>
          <p:cNvGrpSpPr/>
          <p:nvPr/>
        </p:nvGrpSpPr>
        <p:grpSpPr>
          <a:xfrm>
            <a:off x="4933468" y="1891124"/>
            <a:ext cx="1652007" cy="393640"/>
            <a:chOff x="4909126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524CC74A-9A3A-A292-C68E-BA060E4F1C9C}"/>
                </a:ext>
              </a:extLst>
            </p:cNvPr>
            <p:cNvSpPr/>
            <p:nvPr/>
          </p:nvSpPr>
          <p:spPr>
            <a:xfrm>
              <a:off x="4909126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أُفَكِّكُ الْعَدَدَ</a:t>
              </a: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DAB499FE-3330-0CC4-A0A2-69F749C46D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256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1575B46-32CF-B5F9-0AC1-629097C675D4}"/>
              </a:ext>
            </a:extLst>
          </p:cNvPr>
          <p:cNvGrpSpPr/>
          <p:nvPr/>
        </p:nvGrpSpPr>
        <p:grpSpPr>
          <a:xfrm>
            <a:off x="2992346" y="1891124"/>
            <a:ext cx="1652007" cy="393640"/>
            <a:chOff x="2943662" y="1891124"/>
            <a:chExt cx="1652007" cy="393640"/>
          </a:xfrm>
          <a:solidFill>
            <a:schemeClr val="bg1">
              <a:lumMod val="75000"/>
            </a:schemeClr>
          </a:solidFill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7B30390D-1056-CC1F-7915-E104D2A279D6}"/>
                </a:ext>
              </a:extLst>
            </p:cNvPr>
            <p:cNvSpPr/>
            <p:nvPr/>
          </p:nvSpPr>
          <p:spPr>
            <a:xfrm>
              <a:off x="2943662" y="1891124"/>
              <a:ext cx="1291214" cy="3936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الْعَدَدَ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52B2D46E-17FF-2C1C-8B0C-1157208F28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4792" y="1922506"/>
              <a:ext cx="330877" cy="33087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AE1C2E9-3C6B-312D-F736-99A98A88FBD1}"/>
              </a:ext>
            </a:extLst>
          </p:cNvPr>
          <p:cNvGrpSpPr/>
          <p:nvPr/>
        </p:nvGrpSpPr>
        <p:grpSpPr>
          <a:xfrm>
            <a:off x="342113" y="1891124"/>
            <a:ext cx="2361118" cy="393640"/>
            <a:chOff x="342113" y="1891124"/>
            <a:chExt cx="2361118" cy="39364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2C712135-D97D-2C07-22DF-96E215B58B9A}"/>
                </a:ext>
              </a:extLst>
            </p:cNvPr>
            <p:cNvSpPr/>
            <p:nvPr/>
          </p:nvSpPr>
          <p:spPr>
            <a:xfrm>
              <a:off x="342113" y="1891124"/>
              <a:ext cx="2006305" cy="39364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الْعَدَدَ بِالْحُروفِ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59759FC2-F6D9-DCDD-0276-D8E4C1814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2354" y="1922506"/>
              <a:ext cx="330877" cy="33087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4</a:t>
              </a:r>
              <a:endParaRPr lang="fr-MA" sz="2800" b="1" dirty="0"/>
            </a:p>
          </p:txBody>
        </p:sp>
      </p:grpSp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6B1A720-7AFF-D0E3-B09A-878F7CE90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5E6315B-7346-1709-C8DE-C7D9C6A8B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812" y="2788453"/>
            <a:ext cx="1779834" cy="1378545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2BFDBFB-E32D-4EE8-90B7-AE88D8E12FFD}"/>
              </a:ext>
            </a:extLst>
          </p:cNvPr>
          <p:cNvCxnSpPr>
            <a:cxnSpLocks/>
          </p:cNvCxnSpPr>
          <p:nvPr/>
        </p:nvCxnSpPr>
        <p:spPr>
          <a:xfrm flipH="1">
            <a:off x="3830004" y="3687967"/>
            <a:ext cx="837379" cy="640509"/>
          </a:xfrm>
          <a:prstGeom prst="straightConnector1">
            <a:avLst/>
          </a:prstGeom>
          <a:ln w="38100">
            <a:solidFill>
              <a:schemeClr val="tx2">
                <a:lumMod val="90000"/>
                <a:lumOff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B7BDEE0-725B-AB2C-3D38-BF207DFD8DDC}"/>
              </a:ext>
            </a:extLst>
          </p:cNvPr>
          <p:cNvCxnSpPr>
            <a:cxnSpLocks/>
          </p:cNvCxnSpPr>
          <p:nvPr/>
        </p:nvCxnSpPr>
        <p:spPr>
          <a:xfrm>
            <a:off x="4100680" y="3738860"/>
            <a:ext cx="1002290" cy="5318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9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EE6CAC9-314C-F25B-3BCA-B40A096B93BF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الآن  تفكيك العدد "تسع مئة وثمانون"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842F6B0-D4D0-CEF3-AE25-38C9E74E4382}"/>
              </a:ext>
            </a:extLst>
          </p:cNvPr>
          <p:cNvSpPr/>
          <p:nvPr/>
        </p:nvSpPr>
        <p:spPr>
          <a:xfrm>
            <a:off x="2449282" y="2275117"/>
            <a:ext cx="4023833" cy="892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تِسْعُ مِئَةٍ وَثَمانونَ</a:t>
            </a:r>
            <a:endParaRPr lang="fr-MA" sz="4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8742962-F599-B308-2D5D-F8D52F9B2B17}"/>
              </a:ext>
            </a:extLst>
          </p:cNvPr>
          <p:cNvSpPr/>
          <p:nvPr/>
        </p:nvSpPr>
        <p:spPr>
          <a:xfrm>
            <a:off x="2958218" y="3581405"/>
            <a:ext cx="3121800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……. </a:t>
            </a:r>
            <a:r>
              <a:rPr lang="fr-MA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MA" sz="4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…….</a:t>
            </a: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EBC389-3F0C-17A6-550D-6823B832C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5F1F-C416-D0AA-68AA-B83C04C9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F65934-5635-7B33-FBE3-6611799CC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236182-73B4-83C1-5F4F-1B31048F4C5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A202D0D-2168-BED6-09A6-BD0DF7313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27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الْأَعْدادُ مِنْ 0 إِلى 999 (2)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texte, capture d’écran, logiciel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1AFC6B75-B667-7131-0B3B-7AA2A8294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89" y="2395975"/>
            <a:ext cx="5506486" cy="467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7E51C-36EC-A727-1778-82E9087AC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700E4C4-61D9-5939-5933-CA6CE74C7AB0}"/>
              </a:ext>
            </a:extLst>
          </p:cNvPr>
          <p:cNvSpPr txBox="1"/>
          <p:nvPr/>
        </p:nvSpPr>
        <p:spPr>
          <a:xfrm>
            <a:off x="293914" y="892607"/>
            <a:ext cx="723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فكك العدد؟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18A8E1E-466E-8F5D-90D8-6289E5ACB869}"/>
              </a:ext>
            </a:extLst>
          </p:cNvPr>
          <p:cNvSpPr/>
          <p:nvPr/>
        </p:nvSpPr>
        <p:spPr>
          <a:xfrm>
            <a:off x="2318652" y="2275117"/>
            <a:ext cx="4198004" cy="892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تِسْعُ مِئَةٍ وَثَمانونَ</a:t>
            </a:r>
            <a:endParaRPr lang="fr-MA" sz="4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209659C-B554-B995-EB69-AA0E7CE2853C}"/>
              </a:ext>
            </a:extLst>
          </p:cNvPr>
          <p:cNvSpPr/>
          <p:nvPr/>
        </p:nvSpPr>
        <p:spPr>
          <a:xfrm>
            <a:off x="3058883" y="3581405"/>
            <a:ext cx="2716332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900</a:t>
            </a:r>
            <a:r>
              <a:rPr lang="fr-MA" sz="4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f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pic>
        <p:nvPicPr>
          <p:cNvPr id="3" name="Image 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0BD3748-AC11-08A9-EB43-EAC0293E1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5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4BF31-BFF8-6533-8291-8B8297430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935C93F7-D709-82EE-2E5D-52C873CF03C5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العدد  بالأرقام.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91A3740-8A0E-9451-3FB1-5C072520768C}"/>
              </a:ext>
            </a:extLst>
          </p:cNvPr>
          <p:cNvSpPr/>
          <p:nvPr/>
        </p:nvSpPr>
        <p:spPr>
          <a:xfrm>
            <a:off x="3614054" y="4953006"/>
            <a:ext cx="1687287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F764C9-F0A4-21B8-A3E6-D64A2842D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483134E-E1FE-1DBA-A26F-CA1E692EDBC3}"/>
              </a:ext>
            </a:extLst>
          </p:cNvPr>
          <p:cNvSpPr/>
          <p:nvPr/>
        </p:nvSpPr>
        <p:spPr>
          <a:xfrm>
            <a:off x="2318652" y="2275117"/>
            <a:ext cx="4198004" cy="892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تِسْعُ مِئَةٍ وَثَمانونَ</a:t>
            </a:r>
            <a:endParaRPr lang="fr-MA" sz="4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1B4B1A7-920A-1C39-1F0F-F387762F530D}"/>
              </a:ext>
            </a:extLst>
          </p:cNvPr>
          <p:cNvSpPr/>
          <p:nvPr/>
        </p:nvSpPr>
        <p:spPr>
          <a:xfrm>
            <a:off x="3058883" y="3581405"/>
            <a:ext cx="2716332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900 </a:t>
            </a:r>
            <a:r>
              <a:rPr lang="fr-MA" sz="4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MA" sz="4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80</a:t>
            </a:r>
          </a:p>
        </p:txBody>
      </p:sp>
    </p:spTree>
    <p:extLst>
      <p:ext uri="{BB962C8B-B14F-4D97-AF65-F5344CB8AC3E}">
        <p14:creationId xmlns:p14="http://schemas.microsoft.com/office/powerpoint/2010/main" val="35757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28D3-3EAB-14EA-7439-3B1DB4B66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5479C25-CD7B-F3BF-A8FD-3EBDC5807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657ACC-F301-9454-2898-9201A22BACF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E5D52E4-F248-45A5-D355-996E3ED72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618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8C871-0C84-88C0-2097-28934B5FF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FEFC45F-323E-0EE9-61E0-8369F750AE99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0B7ED28-E5C1-3C65-7950-5B3645BF51DC}"/>
              </a:ext>
            </a:extLst>
          </p:cNvPr>
          <p:cNvSpPr/>
          <p:nvPr/>
        </p:nvSpPr>
        <p:spPr>
          <a:xfrm>
            <a:off x="2013861" y="2275117"/>
            <a:ext cx="4687857" cy="892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تِسْعُ مِئَةٍ وَثَمانونَ</a:t>
            </a:r>
            <a:endParaRPr lang="fr-MA" sz="4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CEFA64C-9868-56F4-F659-E7AE8B7E2775}"/>
              </a:ext>
            </a:extLst>
          </p:cNvPr>
          <p:cNvSpPr/>
          <p:nvPr/>
        </p:nvSpPr>
        <p:spPr>
          <a:xfrm>
            <a:off x="3004450" y="3592291"/>
            <a:ext cx="2710543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900 </a:t>
            </a:r>
            <a:r>
              <a:rPr lang="fr-MA" sz="4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MA" sz="4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80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8ECCF7D-96EA-3715-D1C6-364ADA848FA1}"/>
              </a:ext>
            </a:extLst>
          </p:cNvPr>
          <p:cNvSpPr/>
          <p:nvPr/>
        </p:nvSpPr>
        <p:spPr>
          <a:xfrm>
            <a:off x="3579426" y="4953006"/>
            <a:ext cx="1591288" cy="8926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980</a:t>
            </a: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F74F758D-F294-A29D-03AB-E2B578267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397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333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67005" y="95537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13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611DB7-EDFD-49DB-58A1-B2A069D93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 descr="Une image contenant texte, capture d’écran, logiciel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2363D6E2-18E8-BA4B-B93D-0098E73D2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55" y="1812166"/>
            <a:ext cx="5506486" cy="467056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19A84CA-A55A-5AD9-38E0-B1E09CCD2A0E}"/>
              </a:ext>
            </a:extLst>
          </p:cNvPr>
          <p:cNvSpPr/>
          <p:nvPr/>
        </p:nvSpPr>
        <p:spPr>
          <a:xfrm>
            <a:off x="2180492" y="2101948"/>
            <a:ext cx="2204006" cy="9659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67005" y="978469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531986-984E-39E7-8E73-DFC888685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9" y="2835800"/>
            <a:ext cx="4786835" cy="1983386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EEDC21-A5AC-E0F9-53DA-68A9AF5CC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9698" y="2700818"/>
            <a:ext cx="1983386" cy="1983386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7345753-3913-5A02-8AB8-BE7D288F1D40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701C573-BAE5-C1B1-A917-6F971883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9FF8E94-1AAF-BAAE-00BC-4908DACDAB8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05FB6FE-0D7E-A90A-90ED-F40D27F3D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77" y="2638644"/>
            <a:ext cx="4188638" cy="2154356"/>
          </a:xfrm>
          <a:prstGeom prst="rect">
            <a:avLst/>
          </a:prstGeom>
        </p:spPr>
      </p:pic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1F4777B-A8AF-29D5-1EBB-F118258C0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A84A6E5-BFFA-51DC-4F38-49AFF9A3D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2AB983D-02C1-F0AF-2856-33A493AC92BA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699743" y="94143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دقيقتان.</a:t>
            </a:r>
          </a:p>
        </p:txBody>
      </p:sp>
      <p:pic>
        <p:nvPicPr>
          <p:cNvPr id="8" name="Image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90196D-F40B-DC97-2641-3F50BF919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F3E63737-DB01-CA87-158C-984CE55A34B1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AF1D56E-E9F7-50E9-DD3A-3461D4A61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834D5FC-53CC-0F33-1746-1538A961EBE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22" name="Image 21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1E7265FA-ECBB-37E6-CA4F-F3EDA3BDC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97" y="2466498"/>
            <a:ext cx="6375237" cy="271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02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2B6BA1C7-9608-34AC-7718-C08DED7634C5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FDDF8C1-B242-094A-AA5B-F92D1B9CD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901" y="2539488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809304" y="821823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13 أنجزوا النشاط رقم 5.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35305AE4-9D65-6C99-0925-8049542BFD60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E69E5DF-0B1A-3078-9B87-51B476EF7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0C4FBB8-4DDE-61F2-BEDA-1E5C403BC8F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3" name="Image 12" descr="Une image contenant texte, capture d’écran, logiciel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943A1378-0BA0-BDF1-0A48-407D74CFE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t="4571" r="49362" b="21968"/>
          <a:stretch>
            <a:fillRect/>
          </a:stretch>
        </p:blipFill>
        <p:spPr>
          <a:xfrm>
            <a:off x="1812776" y="2099396"/>
            <a:ext cx="2936505" cy="3799874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7E11022-FBDD-E886-37DE-E62010D754D2}"/>
              </a:ext>
            </a:extLst>
          </p:cNvPr>
          <p:cNvSpPr/>
          <p:nvPr/>
        </p:nvSpPr>
        <p:spPr>
          <a:xfrm>
            <a:off x="1819558" y="3237731"/>
            <a:ext cx="2929723" cy="12003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3E386A-97B5-69BD-D8FA-72FC54A5B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770042" y="955377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دقيقتان.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F805EE5-358F-2CD9-95A9-4260A4283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629" y="2572766"/>
            <a:ext cx="6404294" cy="267754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026F916-3E60-B562-87E7-4C569D6B5DA0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474608C-78E9-109D-6BC5-EA8DBFBE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A24D917-6979-FEFA-64B2-80FF746B9229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65111" y="100874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12 و 13.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texte, capture d’écran, logiciel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52F8B489-12BB-0775-F61B-A417743D2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21" y="2093519"/>
            <a:ext cx="5506486" cy="467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7916D343-6062-F327-4AC8-F7A2B22064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3047" y="2214054"/>
            <a:ext cx="2243200" cy="3582423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33C34044-E12C-1279-91F0-862F6B521CC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2633"/>
          <a:stretch>
            <a:fillRect/>
          </a:stretch>
        </p:blipFill>
        <p:spPr>
          <a:xfrm>
            <a:off x="2277753" y="2214054"/>
            <a:ext cx="2015113" cy="34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2011963" y="3853943"/>
            <a:ext cx="4915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1960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قراءة وكتابة الأعداد من 0 إلى 999.</a:t>
            </a:r>
            <a:endParaRPr lang="fr-FR" sz="2400" b="1" kern="0" dirty="0">
              <a:solidFill>
                <a:srgbClr val="1960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98BA7FE-873A-E8AC-3F4F-0825AF5D0526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63AF7E-E2BA-1052-0DBC-8282F985D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255" y="760460"/>
            <a:ext cx="9272637" cy="58314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10 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814120" y="4299857"/>
            <a:ext cx="2574944" cy="1132113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03B60D2-44F7-31FE-2F69-62619FFD3ADA}"/>
              </a:ext>
            </a:extLst>
          </p:cNvPr>
          <p:cNvSpPr/>
          <p:nvPr/>
        </p:nvSpPr>
        <p:spPr>
          <a:xfrm>
            <a:off x="4764146" y="4637314"/>
            <a:ext cx="2213597" cy="805542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15340</TotalTime>
  <Words>973</Words>
  <PresentationFormat>Affichage à l'écran (4:3)</PresentationFormat>
  <Paragraphs>309</Paragraphs>
  <Slides>65</Slides>
  <Notes>14</Notes>
  <HiddenSlides>0</HiddenSlides>
  <MMClips>7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65</vt:i4>
      </vt:variant>
    </vt:vector>
  </HeadingPairs>
  <TitlesOfParts>
    <vt:vector size="76" baseType="lpstr">
      <vt:lpstr>Calibri</vt:lpstr>
      <vt:lpstr>Aptos</vt:lpstr>
      <vt:lpstr>Effra CC Arbc</vt:lpstr>
      <vt:lpstr>Chalkboard</vt:lpstr>
      <vt:lpstr>Dosis</vt:lpstr>
      <vt:lpstr>DengXian</vt:lpstr>
      <vt:lpstr>Noto Sans Symbols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2025-10-28T15:44:30Z</dcterms:modified>
</cp:coreProperties>
</file>