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3"/>
  </p:notesMasterIdLst>
  <p:handoutMasterIdLst>
    <p:handoutMasterId r:id="rId64"/>
  </p:handoutMasterIdLst>
  <p:sldIdLst>
    <p:sldId id="779" r:id="rId4"/>
    <p:sldId id="939" r:id="rId5"/>
    <p:sldId id="828" r:id="rId6"/>
    <p:sldId id="780" r:id="rId7"/>
    <p:sldId id="781" r:id="rId8"/>
    <p:sldId id="783" r:id="rId9"/>
    <p:sldId id="825" r:id="rId10"/>
    <p:sldId id="910" r:id="rId11"/>
    <p:sldId id="914" r:id="rId12"/>
    <p:sldId id="915" r:id="rId13"/>
    <p:sldId id="826" r:id="rId14"/>
    <p:sldId id="827" r:id="rId15"/>
    <p:sldId id="766" r:id="rId16"/>
    <p:sldId id="830" r:id="rId17"/>
    <p:sldId id="768" r:id="rId18"/>
    <p:sldId id="792" r:id="rId19"/>
    <p:sldId id="831" r:id="rId20"/>
    <p:sldId id="832" r:id="rId21"/>
    <p:sldId id="833" r:id="rId22"/>
    <p:sldId id="935" r:id="rId23"/>
    <p:sldId id="855" r:id="rId24"/>
    <p:sldId id="877" r:id="rId25"/>
    <p:sldId id="936" r:id="rId26"/>
    <p:sldId id="878" r:id="rId27"/>
    <p:sldId id="879" r:id="rId28"/>
    <p:sldId id="937" r:id="rId29"/>
    <p:sldId id="880" r:id="rId30"/>
    <p:sldId id="786" r:id="rId31"/>
    <p:sldId id="812" r:id="rId32"/>
    <p:sldId id="751" r:id="rId33"/>
    <p:sldId id="916" r:id="rId34"/>
    <p:sldId id="917" r:id="rId35"/>
    <p:sldId id="918" r:id="rId36"/>
    <p:sldId id="940" r:id="rId37"/>
    <p:sldId id="740" r:id="rId38"/>
    <p:sldId id="845" r:id="rId39"/>
    <p:sldId id="846" r:id="rId40"/>
    <p:sldId id="941" r:id="rId41"/>
    <p:sldId id="847" r:id="rId42"/>
    <p:sldId id="848" r:id="rId43"/>
    <p:sldId id="942" r:id="rId44"/>
    <p:sldId id="946" r:id="rId45"/>
    <p:sldId id="849" r:id="rId46"/>
    <p:sldId id="919" r:id="rId47"/>
    <p:sldId id="851" r:id="rId48"/>
    <p:sldId id="947" r:id="rId49"/>
    <p:sldId id="881" r:id="rId50"/>
    <p:sldId id="920" r:id="rId51"/>
    <p:sldId id="926" r:id="rId52"/>
    <p:sldId id="927" r:id="rId53"/>
    <p:sldId id="925" r:id="rId54"/>
    <p:sldId id="928" r:id="rId55"/>
    <p:sldId id="929" r:id="rId56"/>
    <p:sldId id="930" r:id="rId57"/>
    <p:sldId id="931" r:id="rId58"/>
    <p:sldId id="945" r:id="rId59"/>
    <p:sldId id="933" r:id="rId60"/>
    <p:sldId id="934" r:id="rId61"/>
    <p:sldId id="944" r:id="rId6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65"/>
      <p:bold r:id="rId66"/>
    </p:embeddedFont>
    <p:embeddedFont>
      <p:font typeface="Dosis" pitchFamily="2" charset="0"/>
      <p:regular r:id="rId67"/>
      <p:bold r:id="rId68"/>
    </p:embeddedFont>
    <p:embeddedFont>
      <p:font typeface="Noto Sans Symbols" panose="020B0604020202020204" charset="0"/>
      <p:regular r:id="rId69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4F747E"/>
    <a:srgbClr val="17AB98"/>
    <a:srgbClr val="4B5050"/>
    <a:srgbClr val="FAE496"/>
    <a:srgbClr val="F6BB00"/>
    <a:srgbClr val="FFEFB9"/>
    <a:srgbClr val="B2B3AE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5" autoAdjust="0"/>
    <p:restoredTop sz="85409" autoAdjust="0"/>
  </p:normalViewPr>
  <p:slideViewPr>
    <p:cSldViewPr snapToGrid="0">
      <p:cViewPr varScale="1">
        <p:scale>
          <a:sx n="64" d="100"/>
          <a:sy n="64" d="100"/>
        </p:scale>
        <p:origin x="116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F7F0-1795-ADA7-BB5F-643970694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76E9D3-01A9-983C-4A79-A9BA6A21A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4BC641-83D5-D67F-158D-50C92CD66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F5B1EA-30C5-70EA-E45E-7C86E13AD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856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32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D8B3B-130B-EFBC-45B3-33661A65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1C3B24-BD0F-1A29-D8E3-9E63D93EA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25E315-2750-E457-B45D-D53EF15EC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A58D69-34C2-1C33-E87B-79A13617A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69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4562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7230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524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62830-E1AD-4447-0014-D39C3B85F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F60F16-F220-E6E7-38B3-C6B580F06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23D4EB-F9FA-8596-E9C3-06D43AC05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A8C311-0E38-B506-5C96-82505CB3C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8925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2FD2D-6B34-EE4D-794D-C5241FDF2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53EE6CD-B936-801C-5B18-BF6C7B067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62A552-2892-AC0A-CC87-81BB1D8C7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ABCF4-7EBB-5374-A000-E321E94EC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54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8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1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em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9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gif"/><Relationship Id="rId5" Type="http://schemas.openxmlformats.org/officeDocument/2006/relationships/image" Target="../media/image48.png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Relationship Id="rId9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2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71.pn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emf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6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7304202" y="6005205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5646827" y="6021421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2400594" y="603213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3256011" y="604789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F6A31-1099-C85E-2AB7-C3B8AA57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99EE8A5-0F32-EFEA-7AF7-010A3D557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FD1AE50-F7DF-7437-4066-249645A5B84E}"/>
              </a:ext>
            </a:extLst>
          </p:cNvPr>
          <p:cNvSpPr txBox="1"/>
          <p:nvPr/>
        </p:nvSpPr>
        <p:spPr>
          <a:xfrm>
            <a:off x="1416205" y="839758"/>
            <a:ext cx="610832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6 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30608B-4494-FE4B-9365-4472D7255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9E5A0D66-677C-4563-50B5-FC996638BF60}"/>
              </a:ext>
            </a:extLst>
          </p:cNvPr>
          <p:cNvGrpSpPr/>
          <p:nvPr/>
        </p:nvGrpSpPr>
        <p:grpSpPr>
          <a:xfrm>
            <a:off x="456370" y="937244"/>
            <a:ext cx="558588" cy="625740"/>
            <a:chOff x="965530" y="5471175"/>
            <a:chExt cx="558588" cy="625740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D8BE649-AA04-78F2-AA55-2D38C4527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EC0FD93-9D9B-BBBD-8A6B-232861D35A5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92C4069-03F8-1690-9655-641D684F6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406" y="2220467"/>
            <a:ext cx="6376185" cy="23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1DECD05-FCCF-ECB4-2B07-6AE7A4441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96B0B0-25B5-F401-4952-AC5D1E8579C9}"/>
              </a:ext>
            </a:extLst>
          </p:cNvPr>
          <p:cNvSpPr txBox="1"/>
          <p:nvPr/>
        </p:nvSpPr>
        <p:spPr>
          <a:xfrm>
            <a:off x="1416205" y="839758"/>
            <a:ext cx="610832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7 . لديكم دقيقتان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E3EA183-7E36-438A-1D84-234867AEA917}"/>
              </a:ext>
            </a:extLst>
          </p:cNvPr>
          <p:cNvGrpSpPr/>
          <p:nvPr/>
        </p:nvGrpSpPr>
        <p:grpSpPr>
          <a:xfrm>
            <a:off x="457430" y="941062"/>
            <a:ext cx="558588" cy="625740"/>
            <a:chOff x="965530" y="5471175"/>
            <a:chExt cx="558588" cy="62574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D75931F-47BF-C7C4-F85B-870CA98F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CB19D40-DC9A-5AE6-3DDE-09ECA68DE2AB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39499CBC-53BB-48A9-77EE-F2D7E9CC2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87" y="2272393"/>
            <a:ext cx="7029450" cy="29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1EFB28-4F29-EBD5-F730-1D4DF6B74BC0}"/>
              </a:ext>
            </a:extLst>
          </p:cNvPr>
          <p:cNvSpPr/>
          <p:nvPr/>
        </p:nvSpPr>
        <p:spPr>
          <a:xfrm>
            <a:off x="25146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81D62F63-01CB-144B-AF14-23E2290E1C61}"/>
              </a:ext>
            </a:extLst>
          </p:cNvPr>
          <p:cNvSpPr/>
          <p:nvPr/>
        </p:nvSpPr>
        <p:spPr>
          <a:xfrm>
            <a:off x="3015840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07B19FBB-5CE1-F2B0-C89A-F8A25F996837}"/>
              </a:ext>
            </a:extLst>
          </p:cNvPr>
          <p:cNvSpPr>
            <a:spLocks noChangeAspect="1"/>
          </p:cNvSpPr>
          <p:nvPr/>
        </p:nvSpPr>
        <p:spPr>
          <a:xfrm>
            <a:off x="612406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20" name="Image 1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50189D3-3B0C-5352-0279-2EB86A164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99560" y="3557443"/>
            <a:ext cx="841742" cy="84174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A14B1D6-00AC-9359-42A7-E81FBE55547C}"/>
              </a:ext>
            </a:extLst>
          </p:cNvPr>
          <p:cNvSpPr txBox="1"/>
          <p:nvPr/>
        </p:nvSpPr>
        <p:spPr>
          <a:xfrm>
            <a:off x="1891972" y="3149356"/>
            <a:ext cx="4042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C406F6-572A-E335-D886-3D19DD867C02}"/>
              </a:ext>
            </a:extLst>
          </p:cNvPr>
          <p:cNvSpPr txBox="1"/>
          <p:nvPr/>
        </p:nvSpPr>
        <p:spPr>
          <a:xfrm>
            <a:off x="2013854" y="3704048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A34FA6-D497-9765-C110-241C43E011A4}"/>
              </a:ext>
            </a:extLst>
          </p:cNvPr>
          <p:cNvSpPr txBox="1"/>
          <p:nvPr/>
        </p:nvSpPr>
        <p:spPr>
          <a:xfrm>
            <a:off x="2287959" y="4258739"/>
            <a:ext cx="3646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3C05539-90EB-815D-73C9-E9D2D186A425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E4260D-DED7-A6CD-7B1B-98086823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7B04B0-AD46-F4A2-6D82-6F96FC0BFF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400" dirty="0"/>
                <a:t>7</a:t>
              </a:r>
              <a:r>
                <a:rPr lang="fr-FR" sz="2400" dirty="0"/>
                <a:t> + 2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9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4B25DBE-9A5C-60DB-CFB7-279EB7DA0A6C}"/>
              </a:ext>
            </a:extLst>
          </p:cNvPr>
          <p:cNvSpPr txBox="1"/>
          <p:nvPr/>
        </p:nvSpPr>
        <p:spPr>
          <a:xfrm>
            <a:off x="313913" y="85274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F9BC33-8E8B-0A84-824D-8A659D2C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88542A-7622-2E12-A6C4-C24B29A05567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3" name="الحساب الذهني  N°2-4 (1)">
            <a:hlinkClick r:id="" action="ppaction://media"/>
            <a:extLst>
              <a:ext uri="{FF2B5EF4-FFF2-40B4-BE49-F238E27FC236}">
                <a16:creationId xmlns:a16="http://schemas.microsoft.com/office/drawing/2014/main" id="{B587E40C-B9C1-E246-ABC6-969C1C82B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103" y="1855737"/>
            <a:ext cx="7541486" cy="42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4D3DC9A-2682-2CA4-56C5-181D5AB46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37" y="2505813"/>
            <a:ext cx="7984736" cy="19567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2C9D773-B573-A7E6-6B2A-29FBA569AD80}"/>
              </a:ext>
            </a:extLst>
          </p:cNvPr>
          <p:cNvSpPr txBox="1"/>
          <p:nvPr/>
        </p:nvSpPr>
        <p:spPr>
          <a:xfrm>
            <a:off x="970157" y="2642838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2 + 5 = </a:t>
            </a:r>
            <a:r>
              <a:rPr lang="fr-MA" sz="2000" dirty="0"/>
              <a:t>…..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8EA0EC0-2CED-52C4-1E2C-1DC266EB20CF}"/>
              </a:ext>
            </a:extLst>
          </p:cNvPr>
          <p:cNvSpPr txBox="1"/>
          <p:nvPr/>
        </p:nvSpPr>
        <p:spPr>
          <a:xfrm>
            <a:off x="966440" y="3888056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7 + 5 = </a:t>
            </a:r>
            <a:r>
              <a:rPr lang="fr-MA" sz="2000" dirty="0"/>
              <a:t>…..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855CC4C-BCBF-F0C5-F9EC-5DA2B2E72F2E}"/>
              </a:ext>
            </a:extLst>
          </p:cNvPr>
          <p:cNvSpPr txBox="1"/>
          <p:nvPr/>
        </p:nvSpPr>
        <p:spPr>
          <a:xfrm>
            <a:off x="2962506" y="2639124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3 + 1 = </a:t>
            </a:r>
            <a:r>
              <a:rPr lang="fr-MA" sz="2000" dirty="0"/>
              <a:t>…..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44A739A-4B71-384F-28AC-AEC9B5E41D53}"/>
              </a:ext>
            </a:extLst>
          </p:cNvPr>
          <p:cNvSpPr txBox="1"/>
          <p:nvPr/>
        </p:nvSpPr>
        <p:spPr>
          <a:xfrm>
            <a:off x="2958789" y="3884342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4 + 9 = </a:t>
            </a:r>
            <a:r>
              <a:rPr lang="fr-MA" sz="2000" dirty="0"/>
              <a:t>…..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0691955-D64C-335C-EEEB-E96EF59142B0}"/>
              </a:ext>
            </a:extLst>
          </p:cNvPr>
          <p:cNvSpPr txBox="1"/>
          <p:nvPr/>
        </p:nvSpPr>
        <p:spPr>
          <a:xfrm>
            <a:off x="4969721" y="2661425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6 + 8 = </a:t>
            </a:r>
            <a:r>
              <a:rPr lang="fr-MA" sz="2000" dirty="0"/>
              <a:t>…..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D8D6EC7-4FCF-3BE7-A36D-DEBA0D940815}"/>
              </a:ext>
            </a:extLst>
          </p:cNvPr>
          <p:cNvSpPr txBox="1"/>
          <p:nvPr/>
        </p:nvSpPr>
        <p:spPr>
          <a:xfrm>
            <a:off x="4966004" y="3906643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5 + 3 = </a:t>
            </a:r>
            <a:r>
              <a:rPr lang="fr-MA" sz="2000" dirty="0"/>
              <a:t>…..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5B870F8-3658-D8A0-6287-11F601CD3ACA}"/>
              </a:ext>
            </a:extLst>
          </p:cNvPr>
          <p:cNvSpPr txBox="1"/>
          <p:nvPr/>
        </p:nvSpPr>
        <p:spPr>
          <a:xfrm>
            <a:off x="6962070" y="2657711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1 + 9 = </a:t>
            </a:r>
            <a:r>
              <a:rPr lang="fr-MA" sz="2000" dirty="0"/>
              <a:t>…..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E2FFCDC-5EFA-06D0-9737-095C9BC96A60}"/>
              </a:ext>
            </a:extLst>
          </p:cNvPr>
          <p:cNvSpPr txBox="1"/>
          <p:nvPr/>
        </p:nvSpPr>
        <p:spPr>
          <a:xfrm>
            <a:off x="6958353" y="3902929"/>
            <a:ext cx="13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/>
              <a:t>3 + 6 = </a:t>
            </a:r>
            <a:r>
              <a:rPr lang="fr-MA" sz="2000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1771633" y="2595505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691108" y="2595505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791438" y="2617277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703148" y="2595505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51B8CF1-508F-AC5E-E580-61D748C191F5}"/>
              </a:ext>
            </a:extLst>
          </p:cNvPr>
          <p:cNvSpPr txBox="1"/>
          <p:nvPr/>
        </p:nvSpPr>
        <p:spPr>
          <a:xfrm>
            <a:off x="1760747" y="3814705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C173614-8C5F-5610-4F01-E4C13A2AA72F}"/>
              </a:ext>
            </a:extLst>
          </p:cNvPr>
          <p:cNvSpPr txBox="1"/>
          <p:nvPr/>
        </p:nvSpPr>
        <p:spPr>
          <a:xfrm>
            <a:off x="3712880" y="3814705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F52F547-8C0B-84E8-747D-1967B9CCB181}"/>
              </a:ext>
            </a:extLst>
          </p:cNvPr>
          <p:cNvSpPr txBox="1"/>
          <p:nvPr/>
        </p:nvSpPr>
        <p:spPr>
          <a:xfrm>
            <a:off x="5802324" y="3847363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48B24FB-3A2D-74C1-7CAE-10053E70D2FA}"/>
              </a:ext>
            </a:extLst>
          </p:cNvPr>
          <p:cNvSpPr txBox="1"/>
          <p:nvPr/>
        </p:nvSpPr>
        <p:spPr>
          <a:xfrm>
            <a:off x="7735806" y="3847363"/>
            <a:ext cx="523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9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A6B154A-4F6C-B995-E273-49224122149A}"/>
              </a:ext>
            </a:extLst>
          </p:cNvPr>
          <p:cNvGrpSpPr/>
          <p:nvPr/>
        </p:nvGrpSpPr>
        <p:grpSpPr>
          <a:xfrm>
            <a:off x="456370" y="937244"/>
            <a:ext cx="558588" cy="625740"/>
            <a:chOff x="965530" y="5471175"/>
            <a:chExt cx="558588" cy="62574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9ABFCBA-F104-1F05-35C9-B15D7D05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45128B5-3CE1-86FA-6B80-871E81D0ED5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C5A7-13BA-C8BF-4CA8-FE47E4E5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507B49B-0903-1E25-618A-F78BF8DC088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4466263-3A03-F242-E064-E59A51D8FE66}"/>
              </a:ext>
            </a:extLst>
          </p:cNvPr>
          <p:cNvSpPr/>
          <p:nvPr/>
        </p:nvSpPr>
        <p:spPr>
          <a:xfrm>
            <a:off x="2373086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D9742EC1-607F-147E-A580-75E93937DB1C}"/>
              </a:ext>
            </a:extLst>
          </p:cNvPr>
          <p:cNvSpPr/>
          <p:nvPr/>
        </p:nvSpPr>
        <p:spPr>
          <a:xfrm>
            <a:off x="2950528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AD468E7E-CA9F-42B9-FFE2-48DBC2427A54}"/>
              </a:ext>
            </a:extLst>
          </p:cNvPr>
          <p:cNvSpPr>
            <a:spLocks noChangeAspect="1"/>
          </p:cNvSpPr>
          <p:nvPr/>
        </p:nvSpPr>
        <p:spPr>
          <a:xfrm>
            <a:off x="6058754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DF8C1F2-5A81-C5BE-84F5-BBC50DD3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45134" y="4123503"/>
            <a:ext cx="841742" cy="84174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FF4823-ECCA-EF0E-7E3F-9D654A6065B6}"/>
              </a:ext>
            </a:extLst>
          </p:cNvPr>
          <p:cNvSpPr txBox="1"/>
          <p:nvPr/>
        </p:nvSpPr>
        <p:spPr>
          <a:xfrm>
            <a:off x="2628293" y="3149356"/>
            <a:ext cx="32412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7CC3D9-9610-930C-6013-BE2B25B443F6}"/>
              </a:ext>
            </a:extLst>
          </p:cNvPr>
          <p:cNvSpPr txBox="1"/>
          <p:nvPr/>
        </p:nvSpPr>
        <p:spPr>
          <a:xfrm>
            <a:off x="1948542" y="3704048"/>
            <a:ext cx="3920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C98E0D-DF64-BE83-7B07-1AE8160FDA63}"/>
              </a:ext>
            </a:extLst>
          </p:cNvPr>
          <p:cNvSpPr txBox="1"/>
          <p:nvPr/>
        </p:nvSpPr>
        <p:spPr>
          <a:xfrm>
            <a:off x="2222647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1596870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708E-CCF1-E1DA-6414-150750208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D9A0C6-EA1C-A310-10EE-9A285845822F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2A7A77-54FE-9DC1-9EF8-4FEA60E78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DDBA3C1-4257-9242-33DA-B1BD26B9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F23006DE-8B22-3FA0-9BF4-5C5B89E46C3E}"/>
              </a:ext>
            </a:extLst>
          </p:cNvPr>
          <p:cNvSpPr txBox="1"/>
          <p:nvPr/>
        </p:nvSpPr>
        <p:spPr>
          <a:xfrm>
            <a:off x="313913" y="84186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لاحظوا الأشكال التالية واكتبوا  رقم المستطيل على الألواح.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6141BA-B8DB-7DE6-2A32-9681DF1DB2A6}"/>
              </a:ext>
            </a:extLst>
          </p:cNvPr>
          <p:cNvSpPr/>
          <p:nvPr/>
        </p:nvSpPr>
        <p:spPr>
          <a:xfrm>
            <a:off x="821802" y="2860537"/>
            <a:ext cx="1100497" cy="9929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ABC0EA-E35D-58E4-56CC-C63BFEA5D83F}"/>
              </a:ext>
            </a:extLst>
          </p:cNvPr>
          <p:cNvSpPr/>
          <p:nvPr/>
        </p:nvSpPr>
        <p:spPr>
          <a:xfrm>
            <a:off x="4569010" y="3163143"/>
            <a:ext cx="1711241" cy="6435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Triangle isocèle 5">
            <a:extLst>
              <a:ext uri="{FF2B5EF4-FFF2-40B4-BE49-F238E27FC236}">
                <a16:creationId xmlns:a16="http://schemas.microsoft.com/office/drawing/2014/main" id="{9D894DB6-9F41-5818-07C9-ADD36C749763}"/>
              </a:ext>
            </a:extLst>
          </p:cNvPr>
          <p:cNvSpPr/>
          <p:nvPr/>
        </p:nvSpPr>
        <p:spPr>
          <a:xfrm>
            <a:off x="6901100" y="2513394"/>
            <a:ext cx="1188720" cy="1341037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A46E664-41DE-8416-E635-FB74872C1F92}"/>
              </a:ext>
            </a:extLst>
          </p:cNvPr>
          <p:cNvSpPr/>
          <p:nvPr/>
        </p:nvSpPr>
        <p:spPr>
          <a:xfrm>
            <a:off x="2651295" y="2679532"/>
            <a:ext cx="1188720" cy="11734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Graphique 8" descr="Badge 1 contour">
            <a:extLst>
              <a:ext uri="{FF2B5EF4-FFF2-40B4-BE49-F238E27FC236}">
                <a16:creationId xmlns:a16="http://schemas.microsoft.com/office/drawing/2014/main" id="{EA12CF36-5654-F03D-C660-2CAD63D1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361" y="3918917"/>
            <a:ext cx="697037" cy="630721"/>
          </a:xfrm>
          <a:prstGeom prst="rect">
            <a:avLst/>
          </a:prstGeom>
        </p:spPr>
      </p:pic>
      <p:pic>
        <p:nvPicPr>
          <p:cNvPr id="10" name="Graphique 9" descr="Badge contour">
            <a:extLst>
              <a:ext uri="{FF2B5EF4-FFF2-40B4-BE49-F238E27FC236}">
                <a16:creationId xmlns:a16="http://schemas.microsoft.com/office/drawing/2014/main" id="{07CC9519-3060-4BF4-869D-C7E9360D3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8387" y="3918917"/>
            <a:ext cx="697037" cy="630721"/>
          </a:xfrm>
          <a:prstGeom prst="rect">
            <a:avLst/>
          </a:prstGeom>
        </p:spPr>
      </p:pic>
      <p:pic>
        <p:nvPicPr>
          <p:cNvPr id="11" name="Graphique 10" descr="Badge 3 contour">
            <a:extLst>
              <a:ext uri="{FF2B5EF4-FFF2-40B4-BE49-F238E27FC236}">
                <a16:creationId xmlns:a16="http://schemas.microsoft.com/office/drawing/2014/main" id="{63F4D8D1-2455-3674-FB32-E7D197A90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7378" y="3918917"/>
            <a:ext cx="697037" cy="630721"/>
          </a:xfrm>
          <a:prstGeom prst="rect">
            <a:avLst/>
          </a:prstGeom>
        </p:spPr>
      </p:pic>
      <p:pic>
        <p:nvPicPr>
          <p:cNvPr id="12" name="Graphique 11" descr="Badge 4 contour">
            <a:extLst>
              <a:ext uri="{FF2B5EF4-FFF2-40B4-BE49-F238E27FC236}">
                <a16:creationId xmlns:a16="http://schemas.microsoft.com/office/drawing/2014/main" id="{4E959369-F4D3-CED3-70BD-3932E7A3B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46369" y="3918917"/>
            <a:ext cx="697037" cy="630721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E9E1ED-FC1D-73E3-B879-599C01E25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84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3D0F8C0-4F89-C753-1D43-962775B008F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B86A33-43FE-F9EB-58C5-5F1485F29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91404" y="4055055"/>
            <a:ext cx="783913" cy="56626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8A677A9-EDE3-19CE-AA52-D5F6BEC70D5E}"/>
              </a:ext>
            </a:extLst>
          </p:cNvPr>
          <p:cNvSpPr/>
          <p:nvPr/>
        </p:nvSpPr>
        <p:spPr>
          <a:xfrm>
            <a:off x="1535622" y="283021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11E3D23-B4AC-761C-7EE6-F8CB549A2163}"/>
              </a:ext>
            </a:extLst>
          </p:cNvPr>
          <p:cNvSpPr/>
          <p:nvPr/>
        </p:nvSpPr>
        <p:spPr>
          <a:xfrm>
            <a:off x="1416636" y="4658785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5F4BDE2-18A7-91CC-1A82-59C21F651787}"/>
              </a:ext>
            </a:extLst>
          </p:cNvPr>
          <p:cNvSpPr/>
          <p:nvPr/>
        </p:nvSpPr>
        <p:spPr>
          <a:xfrm>
            <a:off x="3751621" y="2830392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F7CEB-9985-1DEC-80B8-B30427A81DE8}"/>
              </a:ext>
            </a:extLst>
          </p:cNvPr>
          <p:cNvSpPr/>
          <p:nvPr/>
        </p:nvSpPr>
        <p:spPr>
          <a:xfrm>
            <a:off x="6092849" y="4664614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20" name="Image 1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A6B6897-C20D-4DCD-30E9-090416D59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65" y="1834549"/>
            <a:ext cx="1009688" cy="1009688"/>
          </a:xfrm>
          <a:prstGeom prst="rect">
            <a:avLst/>
          </a:prstGeom>
        </p:spPr>
      </p:pic>
      <p:pic>
        <p:nvPicPr>
          <p:cNvPr id="21" name="Image 2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0DEF820-12F2-27B8-DEA2-B3EB8E2D60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977" y="1674479"/>
            <a:ext cx="1085805" cy="108580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C5A914F-333F-6168-61AF-B42B66379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595" y="3578326"/>
            <a:ext cx="1063006" cy="1063006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212136D-4A75-1725-3578-75F928A46092}"/>
              </a:ext>
            </a:extLst>
          </p:cNvPr>
          <p:cNvSpPr/>
          <p:nvPr/>
        </p:nvSpPr>
        <p:spPr>
          <a:xfrm>
            <a:off x="6004358" y="2842559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B3ABF0B-E0E1-66E3-4D28-9F51B2D3A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8595" y="1736606"/>
            <a:ext cx="1063006" cy="1063006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75EC86B-B1A6-88D9-111F-05C55188AECF}"/>
              </a:ext>
            </a:extLst>
          </p:cNvPr>
          <p:cNvSpPr/>
          <p:nvPr/>
        </p:nvSpPr>
        <p:spPr>
          <a:xfrm>
            <a:off x="3763228" y="4654782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100" b="1" dirty="0">
                <a:latin typeface="Calibri" panose="020F0502020204030204" pitchFamily="34" charset="0"/>
                <a:cs typeface="Calibri" panose="020F0502020204030204" pitchFamily="34" charset="0"/>
              </a:rPr>
              <a:t>المرور</a:t>
            </a:r>
            <a:r>
              <a:rPr lang="ar-MA" sz="11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إلى الشريحة الموالية بعد انتهاء الفيديو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23B9CF5-C63B-4BC1-B584-E0774EC40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85" y="3813253"/>
            <a:ext cx="9239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1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CFB6F8-5A4E-1D60-E279-32E833B3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95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5A30-52D6-DF82-8B55-0584C67F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DC03404-F818-A6E9-56D8-092AD6922542}"/>
              </a:ext>
            </a:extLst>
          </p:cNvPr>
          <p:cNvSpPr txBox="1"/>
          <p:nvPr/>
        </p:nvSpPr>
        <p:spPr>
          <a:xfrm>
            <a:off x="313913" y="83097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رقم المستطيل هو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29310-A48D-A8F6-F32F-6E1D44196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0" name="Graphique 19" descr="Badge 3 contour">
            <a:extLst>
              <a:ext uri="{FF2B5EF4-FFF2-40B4-BE49-F238E27FC236}">
                <a16:creationId xmlns:a16="http://schemas.microsoft.com/office/drawing/2014/main" id="{2BA899CE-2AD5-2396-D691-66B85B866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01916" y="4299696"/>
            <a:ext cx="787798" cy="7631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AF6D6A-6B31-8935-E3E9-BA2E61AEDBCF}"/>
              </a:ext>
            </a:extLst>
          </p:cNvPr>
          <p:cNvSpPr/>
          <p:nvPr/>
        </p:nvSpPr>
        <p:spPr>
          <a:xfrm>
            <a:off x="2842046" y="2403266"/>
            <a:ext cx="3031568" cy="137954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2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2BC2-989A-34BE-115F-9EEEAE42E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72A1049-414D-D79A-523E-365EB27DE80B}"/>
              </a:ext>
            </a:extLst>
          </p:cNvPr>
          <p:cNvSpPr txBox="1"/>
          <p:nvPr/>
        </p:nvSpPr>
        <p:spPr>
          <a:xfrm>
            <a:off x="313913" y="84186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رقم القرص على الألواح.</a:t>
            </a: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32A273-3D9A-F280-89E1-AC015BAF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3" name="Graphique 12" descr="Badge 1 contour">
            <a:extLst>
              <a:ext uri="{FF2B5EF4-FFF2-40B4-BE49-F238E27FC236}">
                <a16:creationId xmlns:a16="http://schemas.microsoft.com/office/drawing/2014/main" id="{27051119-3D08-490F-40DC-25BB0196A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361" y="3973347"/>
            <a:ext cx="697037" cy="630721"/>
          </a:xfrm>
          <a:prstGeom prst="rect">
            <a:avLst/>
          </a:prstGeom>
        </p:spPr>
      </p:pic>
      <p:pic>
        <p:nvPicPr>
          <p:cNvPr id="19" name="Graphique 18" descr="Badge contour">
            <a:extLst>
              <a:ext uri="{FF2B5EF4-FFF2-40B4-BE49-F238E27FC236}">
                <a16:creationId xmlns:a16="http://schemas.microsoft.com/office/drawing/2014/main" id="{2228D91B-3FF0-6728-9F6E-C6B79809C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37341" y="3973347"/>
            <a:ext cx="697037" cy="630721"/>
          </a:xfrm>
          <a:prstGeom prst="rect">
            <a:avLst/>
          </a:prstGeom>
        </p:spPr>
      </p:pic>
      <p:pic>
        <p:nvPicPr>
          <p:cNvPr id="20" name="Graphique 19" descr="Badge 3 contour">
            <a:extLst>
              <a:ext uri="{FF2B5EF4-FFF2-40B4-BE49-F238E27FC236}">
                <a16:creationId xmlns:a16="http://schemas.microsoft.com/office/drawing/2014/main" id="{E349BA59-457A-F9EC-E3DD-D22DD63B0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7378" y="3973347"/>
            <a:ext cx="697037" cy="630721"/>
          </a:xfrm>
          <a:prstGeom prst="rect">
            <a:avLst/>
          </a:prstGeom>
        </p:spPr>
      </p:pic>
      <p:pic>
        <p:nvPicPr>
          <p:cNvPr id="21" name="Graphique 20" descr="Badge 4 contour">
            <a:extLst>
              <a:ext uri="{FF2B5EF4-FFF2-40B4-BE49-F238E27FC236}">
                <a16:creationId xmlns:a16="http://schemas.microsoft.com/office/drawing/2014/main" id="{CEC54F90-2944-7974-9D3B-31240BD08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46369" y="3973347"/>
            <a:ext cx="697037" cy="630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074353-10D2-5679-B7C1-9D32E6DB9BC1}"/>
              </a:ext>
            </a:extLst>
          </p:cNvPr>
          <p:cNvSpPr/>
          <p:nvPr/>
        </p:nvSpPr>
        <p:spPr>
          <a:xfrm>
            <a:off x="821802" y="2860537"/>
            <a:ext cx="1100497" cy="9929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5B6C4E-2A87-CE1B-A63A-A710F43377B9}"/>
              </a:ext>
            </a:extLst>
          </p:cNvPr>
          <p:cNvSpPr/>
          <p:nvPr/>
        </p:nvSpPr>
        <p:spPr>
          <a:xfrm>
            <a:off x="4569010" y="3163143"/>
            <a:ext cx="1711241" cy="6435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93F53074-9794-B20F-A691-89A97EB09799}"/>
              </a:ext>
            </a:extLst>
          </p:cNvPr>
          <p:cNvSpPr/>
          <p:nvPr/>
        </p:nvSpPr>
        <p:spPr>
          <a:xfrm>
            <a:off x="6901100" y="2513394"/>
            <a:ext cx="1188720" cy="1341037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45E414C-2209-475F-7099-C16AC0EAE0EE}"/>
              </a:ext>
            </a:extLst>
          </p:cNvPr>
          <p:cNvSpPr/>
          <p:nvPr/>
        </p:nvSpPr>
        <p:spPr>
          <a:xfrm>
            <a:off x="2651295" y="2679532"/>
            <a:ext cx="1188720" cy="11734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1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8BBB31-632B-3E46-0A40-EAC3BC66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65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3297F-C63A-DD3C-16B2-7F7E5E26A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C9B1C4D-D385-A89B-648C-29AE8843BDAC}"/>
              </a:ext>
            </a:extLst>
          </p:cNvPr>
          <p:cNvSpPr txBox="1"/>
          <p:nvPr/>
        </p:nvSpPr>
        <p:spPr>
          <a:xfrm>
            <a:off x="313913" y="830975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رقم القرص هو 2</a:t>
            </a: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886077-AD8F-29A3-0515-0B0C7BF22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8" name="Graphique 17" descr="Badge contour">
            <a:extLst>
              <a:ext uri="{FF2B5EF4-FFF2-40B4-BE49-F238E27FC236}">
                <a16:creationId xmlns:a16="http://schemas.microsoft.com/office/drawing/2014/main" id="{130B9857-8795-F292-966A-7C2863BD5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3923" y="4786973"/>
            <a:ext cx="940151" cy="92343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36F11A8-D5A3-C00B-9E52-B98F7213739E}"/>
              </a:ext>
            </a:extLst>
          </p:cNvPr>
          <p:cNvSpPr/>
          <p:nvPr/>
        </p:nvSpPr>
        <p:spPr>
          <a:xfrm>
            <a:off x="3375758" y="2100410"/>
            <a:ext cx="2316480" cy="22867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9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8ED6-08E5-A5C8-A339-D5B8876A8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936E7AE-16E2-1100-C1F1-D087BAA9B880}"/>
              </a:ext>
            </a:extLst>
          </p:cNvPr>
          <p:cNvSpPr txBox="1"/>
          <p:nvPr/>
        </p:nvSpPr>
        <p:spPr>
          <a:xfrm>
            <a:off x="313913" y="84186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رقم المثلث على الألواح.</a:t>
            </a: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97E14E-57A4-568C-4999-3FEC85BB1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3" name="Graphique 12" descr="Badge 1 contour">
            <a:extLst>
              <a:ext uri="{FF2B5EF4-FFF2-40B4-BE49-F238E27FC236}">
                <a16:creationId xmlns:a16="http://schemas.microsoft.com/office/drawing/2014/main" id="{80043B4E-5303-FA67-85BE-8E0982B3A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361" y="3942731"/>
            <a:ext cx="697037" cy="630721"/>
          </a:xfrm>
          <a:prstGeom prst="rect">
            <a:avLst/>
          </a:prstGeom>
        </p:spPr>
      </p:pic>
      <p:pic>
        <p:nvPicPr>
          <p:cNvPr id="19" name="Graphique 18" descr="Badge contour">
            <a:extLst>
              <a:ext uri="{FF2B5EF4-FFF2-40B4-BE49-F238E27FC236}">
                <a16:creationId xmlns:a16="http://schemas.microsoft.com/office/drawing/2014/main" id="{C44EB711-FD3B-B9E1-B1D9-6A3EDA58D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3799" y="3942731"/>
            <a:ext cx="697037" cy="630721"/>
          </a:xfrm>
          <a:prstGeom prst="rect">
            <a:avLst/>
          </a:prstGeom>
        </p:spPr>
      </p:pic>
      <p:pic>
        <p:nvPicPr>
          <p:cNvPr id="20" name="Graphique 19" descr="Badge 3 contour">
            <a:extLst>
              <a:ext uri="{FF2B5EF4-FFF2-40B4-BE49-F238E27FC236}">
                <a16:creationId xmlns:a16="http://schemas.microsoft.com/office/drawing/2014/main" id="{FFE1B1DA-A9C5-C341-F3A1-0BAFF9751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7378" y="3942731"/>
            <a:ext cx="697037" cy="630721"/>
          </a:xfrm>
          <a:prstGeom prst="rect">
            <a:avLst/>
          </a:prstGeom>
        </p:spPr>
      </p:pic>
      <p:pic>
        <p:nvPicPr>
          <p:cNvPr id="21" name="Graphique 20" descr="Badge 4 contour">
            <a:extLst>
              <a:ext uri="{FF2B5EF4-FFF2-40B4-BE49-F238E27FC236}">
                <a16:creationId xmlns:a16="http://schemas.microsoft.com/office/drawing/2014/main" id="{73A89E59-C00F-87A5-1B0C-F87C342BA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46369" y="3942731"/>
            <a:ext cx="697037" cy="6307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A1919A-F311-8A76-492B-5B83A17990E8}"/>
              </a:ext>
            </a:extLst>
          </p:cNvPr>
          <p:cNvSpPr/>
          <p:nvPr/>
        </p:nvSpPr>
        <p:spPr>
          <a:xfrm>
            <a:off x="821802" y="2860537"/>
            <a:ext cx="1100497" cy="9929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45768A-C288-FD4A-69B0-5613DF9EB8F0}"/>
              </a:ext>
            </a:extLst>
          </p:cNvPr>
          <p:cNvSpPr/>
          <p:nvPr/>
        </p:nvSpPr>
        <p:spPr>
          <a:xfrm>
            <a:off x="4569010" y="3163143"/>
            <a:ext cx="1711241" cy="6435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9BDFDEDA-5C7B-D51B-4E1A-991CCACAFFE8}"/>
              </a:ext>
            </a:extLst>
          </p:cNvPr>
          <p:cNvSpPr/>
          <p:nvPr/>
        </p:nvSpPr>
        <p:spPr>
          <a:xfrm>
            <a:off x="6901100" y="2513394"/>
            <a:ext cx="1188720" cy="1341037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81B788D-FC53-2263-9FFD-B7D42D23673D}"/>
              </a:ext>
            </a:extLst>
          </p:cNvPr>
          <p:cNvSpPr/>
          <p:nvPr/>
        </p:nvSpPr>
        <p:spPr>
          <a:xfrm>
            <a:off x="2651295" y="2679532"/>
            <a:ext cx="1188720" cy="11734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926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AE99-5485-9146-C766-BD1E03DC0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8324B2-734E-D46F-9B4C-B9209AE41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D69B79D-E79A-E38B-CCCB-AB1FB41A644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EC8867-01CD-D105-21FB-A6F680E4B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485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4E18F-486F-BC55-C3B3-91B902EAB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46AF35-6C95-A693-A489-5B209A4FAE53}"/>
              </a:ext>
            </a:extLst>
          </p:cNvPr>
          <p:cNvSpPr txBox="1"/>
          <p:nvPr/>
        </p:nvSpPr>
        <p:spPr>
          <a:xfrm>
            <a:off x="313913" y="830975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رقم المثلث هو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081CA80-7933-8CBB-0097-50240E5F0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1" name="Graphique 20" descr="Badge 4 contour">
            <a:extLst>
              <a:ext uri="{FF2B5EF4-FFF2-40B4-BE49-F238E27FC236}">
                <a16:creationId xmlns:a16="http://schemas.microsoft.com/office/drawing/2014/main" id="{F2E11437-9B5B-70B2-D6AB-0EF44177C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2938" y="4516924"/>
            <a:ext cx="1020533" cy="923438"/>
          </a:xfrm>
          <a:prstGeom prst="rect">
            <a:avLst/>
          </a:prstGeom>
        </p:spPr>
      </p:pic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22E6F601-FB9C-A14C-EAC6-B8037E8FFD27}"/>
              </a:ext>
            </a:extLst>
          </p:cNvPr>
          <p:cNvSpPr/>
          <p:nvPr/>
        </p:nvSpPr>
        <p:spPr>
          <a:xfrm>
            <a:off x="3505980" y="2049606"/>
            <a:ext cx="1914446" cy="2159754"/>
          </a:xfrm>
          <a:prstGeom prst="triangl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09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2286000" y="2599631"/>
            <a:ext cx="4622676" cy="1907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E72D474E-AF05-2842-3C88-E2AC462259CD}"/>
              </a:ext>
            </a:extLst>
          </p:cNvPr>
          <p:cNvSpPr/>
          <p:nvPr/>
        </p:nvSpPr>
        <p:spPr>
          <a:xfrm>
            <a:off x="2808514" y="2198422"/>
            <a:ext cx="356092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 1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83E1A33-F3CA-5B9B-C2BF-19DC4FA1BCC2}"/>
              </a:ext>
            </a:extLst>
          </p:cNvPr>
          <p:cNvSpPr>
            <a:spLocks noChangeAspect="1"/>
          </p:cNvSpPr>
          <p:nvPr/>
        </p:nvSpPr>
        <p:spPr>
          <a:xfrm>
            <a:off x="5971668" y="2287898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2264227" y="3341264"/>
            <a:ext cx="39046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متسلسلات أشكال هندسية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79D22B4-41A9-DB6E-D410-CE549663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905859" y="3238994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نكمل متسلسلات أشكال هندسية.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47A902-23FF-D6CC-CA19-52343474D5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625" y="1962938"/>
            <a:ext cx="7433511" cy="43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24354" y="3912291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4332530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إلى 999 (2)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424354" y="3912291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95" y="4135433"/>
            <a:ext cx="3765568" cy="929994"/>
          </a:xfrm>
          <a:prstGeom prst="rect">
            <a:avLst/>
          </a:prstGeom>
        </p:spPr>
      </p:pic>
      <p:sp>
        <p:nvSpPr>
          <p:cNvPr id="16" name="Google Shape;84;p2">
            <a:extLst>
              <a:ext uri="{FF2B5EF4-FFF2-40B4-BE49-F238E27FC236}">
                <a16:creationId xmlns:a16="http://schemas.microsoft.com/office/drawing/2014/main" id="{BAE61B66-EAB0-FA6E-E482-8DC1E769E0CA}"/>
              </a:ext>
            </a:extLst>
          </p:cNvPr>
          <p:cNvSpPr txBox="1"/>
          <p:nvPr/>
        </p:nvSpPr>
        <p:spPr>
          <a:xfrm>
            <a:off x="571355" y="4365247"/>
            <a:ext cx="33324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 algn="r" rtl="1">
              <a:buNone/>
            </a:pPr>
            <a:r>
              <a:rPr lang="ar-SA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متسلْسلات أشكال هندسية</a:t>
            </a:r>
            <a:r>
              <a:rPr lang="ar-MA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(1)</a:t>
            </a:r>
            <a:endParaRPr lang="ar-SA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583624" y="3907454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4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171FFA-FCE1-FDD2-B1CF-D5E664BFE534}"/>
              </a:ext>
            </a:extLst>
          </p:cNvPr>
          <p:cNvGrpSpPr/>
          <p:nvPr/>
        </p:nvGrpSpPr>
        <p:grpSpPr>
          <a:xfrm>
            <a:off x="4400500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6136AEA-65F6-D724-B026-32673194AF7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7" name="Organigramme : Terminateur 21">
              <a:extLst>
                <a:ext uri="{FF2B5EF4-FFF2-40B4-BE49-F238E27FC236}">
                  <a16:creationId xmlns:a16="http://schemas.microsoft.com/office/drawing/2014/main" id="{AFD68A5C-FE0E-55A0-0B7D-1A6CC201563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Espace réservé du texte 5">
              <a:extLst>
                <a:ext uri="{FF2B5EF4-FFF2-40B4-BE49-F238E27FC236}">
                  <a16:creationId xmlns:a16="http://schemas.microsoft.com/office/drawing/2014/main" id="{5634BE16-5E81-5361-F207-D532E9A92ED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من 0 إِلى 100 (مراجعة المستلزمات)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8EEFC6-9604-E41B-E3B6-04C280948A7D}"/>
              </a:ext>
            </a:extLst>
          </p:cNvPr>
          <p:cNvGrpSpPr/>
          <p:nvPr/>
        </p:nvGrpSpPr>
        <p:grpSpPr>
          <a:xfrm>
            <a:off x="367808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8D97AC1-B214-EAF5-132E-4EDA994467C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B7CC3BBB-5250-5AB6-DC7E-3BFB08D8590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2F83BDDF-485E-7432-473A-57FC258764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الأعداد من 0 إلى 999 (1)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793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EF0E861-2964-5F34-074E-280D05B67B1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</a:p>
        </p:txBody>
      </p:sp>
      <p:pic>
        <p:nvPicPr>
          <p:cNvPr id="3" name="n2 s1 l4 ">
            <a:hlinkClick r:id="" action="ppaction://media"/>
            <a:extLst>
              <a:ext uri="{FF2B5EF4-FFF2-40B4-BE49-F238E27FC236}">
                <a16:creationId xmlns:a16="http://schemas.microsoft.com/office/drawing/2014/main" id="{8849D5F5-8DE6-7B90-287B-5A16AC898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964" y="1880838"/>
            <a:ext cx="7986615" cy="4492471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2B2D123-D511-A531-8EBF-7170A335ED5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417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467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9EF784E-7497-C529-14C6-EC13E029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C6B4C1-B3E7-6C0C-0BD8-AEE381287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75" y="1970314"/>
            <a:ext cx="5452225" cy="37446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E89A1E-EB87-CEF9-CD7A-935F344559C5}"/>
              </a:ext>
            </a:extLst>
          </p:cNvPr>
          <p:cNvSpPr txBox="1"/>
          <p:nvPr/>
        </p:nvSpPr>
        <p:spPr>
          <a:xfrm rot="941114">
            <a:off x="6178834" y="2137696"/>
            <a:ext cx="93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أَتَذَكَّرُ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B2EA94-66F8-FA74-5D0D-732D15ABF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912" y="2878470"/>
            <a:ext cx="4426145" cy="20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770F12C-D1A5-A27E-43AD-4A14ACF832D1}"/>
              </a:ext>
            </a:extLst>
          </p:cNvPr>
          <p:cNvSpPr/>
          <p:nvPr/>
        </p:nvSpPr>
        <p:spPr>
          <a:xfrm>
            <a:off x="2366786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E2960342-D43E-8D6B-773B-18E7CE8EEF5D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C77E7E-454D-5939-82B4-BC0498F4AEE4}"/>
              </a:ext>
            </a:extLst>
          </p:cNvPr>
          <p:cNvSpPr txBox="1"/>
          <p:nvPr/>
        </p:nvSpPr>
        <p:spPr>
          <a:xfrm>
            <a:off x="2941328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E2559AA-E2A3-B702-F670-F85E6C66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0833" y="2952757"/>
            <a:ext cx="925916" cy="925916"/>
          </a:xfrm>
          <a:prstGeom prst="rect">
            <a:avLst/>
          </a:prstGeom>
        </p:spPr>
      </p:pic>
      <p:sp>
        <p:nvSpPr>
          <p:cNvPr id="13" name="Oval 80">
            <a:extLst>
              <a:ext uri="{FF2B5EF4-FFF2-40B4-BE49-F238E27FC236}">
                <a16:creationId xmlns:a16="http://schemas.microsoft.com/office/drawing/2014/main" id="{0026199F-900A-ED11-ABA6-25FA79756283}"/>
              </a:ext>
            </a:extLst>
          </p:cNvPr>
          <p:cNvSpPr>
            <a:spLocks noChangeAspect="1"/>
          </p:cNvSpPr>
          <p:nvPr/>
        </p:nvSpPr>
        <p:spPr>
          <a:xfrm>
            <a:off x="5808379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59FB4BED-E526-CB48-0947-92B6C2D917FD}"/>
              </a:ext>
            </a:extLst>
          </p:cNvPr>
          <p:cNvSpPr/>
          <p:nvPr/>
        </p:nvSpPr>
        <p:spPr>
          <a:xfrm>
            <a:off x="2688768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6916D3B8-1E47-7D07-17AC-7C77315ACA1A}"/>
              </a:ext>
            </a:extLst>
          </p:cNvPr>
          <p:cNvSpPr>
            <a:spLocks noChangeAspect="1"/>
          </p:cNvSpPr>
          <p:nvPr/>
        </p:nvSpPr>
        <p:spPr>
          <a:xfrm>
            <a:off x="5764215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A569177-D50C-4D0D-B774-BC2BFB5A629E}"/>
              </a:ext>
            </a:extLst>
          </p:cNvPr>
          <p:cNvSpPr txBox="1"/>
          <p:nvPr/>
        </p:nvSpPr>
        <p:spPr>
          <a:xfrm>
            <a:off x="2971797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39BADE9-1F09-506D-13B0-0DBEDB15D58A}"/>
              </a:ext>
            </a:extLst>
          </p:cNvPr>
          <p:cNvSpPr txBox="1"/>
          <p:nvPr/>
        </p:nvSpPr>
        <p:spPr>
          <a:xfrm>
            <a:off x="3015961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785353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267629" y="879779"/>
            <a:ext cx="7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سنكمل متسلسلات أشكال هندسية خطوة خطوة مثل مجد وندى.</a:t>
            </a:r>
            <a:endParaRPr lang="fr-FR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DF9445-19BB-F8E9-8431-2D70AEB31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0D661A9-264B-7288-90E0-F915823261A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73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06935-6E04-8128-FE7A-D283A5168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AF67BCA-366A-3F3D-C3A0-49A6743D7CA1}"/>
              </a:ext>
            </a:extLst>
          </p:cNvPr>
          <p:cNvSpPr txBox="1"/>
          <p:nvPr/>
        </p:nvSpPr>
        <p:spPr>
          <a:xfrm>
            <a:off x="1" y="912125"/>
            <a:ext cx="766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AEE27C-442A-1C32-44FB-1DD20845B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0D43F36-A9EB-3B63-F679-7A01DB227B78}"/>
              </a:ext>
            </a:extLst>
          </p:cNvPr>
          <p:cNvGrpSpPr/>
          <p:nvPr/>
        </p:nvGrpSpPr>
        <p:grpSpPr>
          <a:xfrm>
            <a:off x="834762" y="2893429"/>
            <a:ext cx="7381875" cy="2552700"/>
            <a:chOff x="881062" y="2152650"/>
            <a:chExt cx="7381875" cy="255270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45CAB53-6EEC-D36E-1E95-5550DB17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062" y="2152650"/>
              <a:ext cx="7381875" cy="255270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C1E886F-3F94-DAAF-A62D-A8718EAA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8409" y="3844290"/>
              <a:ext cx="3543300" cy="790575"/>
            </a:xfrm>
            <a:prstGeom prst="rect">
              <a:avLst/>
            </a:prstGeom>
          </p:spPr>
        </p:pic>
      </p:grp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2EC6BA-DD92-DF91-BBFD-8BEDAE332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3E9C93-B9CF-A626-14C5-016FA35AE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0925329-969A-EAA8-B95D-25722B1A1B07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99B1D2D-B2BB-66B1-9CDE-D60FBEEF61FA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A4E8F3A-5E66-7B90-1033-A60CB974B69F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2ABCCA35-3A53-B093-3DFB-AA92D6801A81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02FAF98C-8DAA-E812-43C0-40EB92BAD226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88F61326-3054-EAEF-2931-130EC54E23D8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8452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" y="912125"/>
            <a:ext cx="766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الأشكال الموجودة في هذه المتسلسلة؟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3B757-73AA-7045-1929-D6F2B262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117" y="5232294"/>
            <a:ext cx="809625" cy="612246"/>
          </a:xfrm>
          <a:prstGeom prst="rect">
            <a:avLst/>
          </a:prstGeom>
        </p:spPr>
      </p:pic>
      <p:pic>
        <p:nvPicPr>
          <p:cNvPr id="10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3E019A0-A8DB-368B-8B7E-AF843C0A2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1CCB1F8-F9DB-53A8-4B2C-0707C9084D36}"/>
              </a:ext>
            </a:extLst>
          </p:cNvPr>
          <p:cNvGrpSpPr/>
          <p:nvPr/>
        </p:nvGrpSpPr>
        <p:grpSpPr>
          <a:xfrm>
            <a:off x="834762" y="2893429"/>
            <a:ext cx="7381875" cy="2552700"/>
            <a:chOff x="881062" y="2152650"/>
            <a:chExt cx="7381875" cy="25527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BD2C24-B615-63DC-9814-2E749882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2" y="2152650"/>
              <a:ext cx="7381875" cy="25527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71E40B3-8AB0-05B1-AC7C-8C5F53621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8409" y="3844290"/>
              <a:ext cx="3543300" cy="79057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D4BF706-FC55-329E-67AE-F585AEBD786C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2B1EDA4-013C-F5B8-35D8-8AEEA926F65B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D9C6163-5196-0F6D-8E17-874811793488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6FB2B767-8FED-EF78-B79B-DDBDE82177FE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4467B68-76A3-6346-994A-DEC56A158C8C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92ADA317-900C-58B5-B1A1-D872424E81CD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B5DFFFD-9862-2E36-6A04-39220ED8838D}"/>
              </a:ext>
            </a:extLst>
          </p:cNvPr>
          <p:cNvSpPr txBox="1"/>
          <p:nvPr/>
        </p:nvSpPr>
        <p:spPr>
          <a:xfrm>
            <a:off x="1589314" y="868581"/>
            <a:ext cx="602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الأشكال الهندسية الموجودة في المتسلسلة هي: المربعات والدوائر.</a:t>
            </a: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FD3B1C3-BBAF-3157-B79E-90AC9208A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EE552EF-EF34-1C46-9202-2842E8736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63" y="3013483"/>
            <a:ext cx="7286625" cy="1181100"/>
          </a:xfrm>
          <a:prstGeom prst="rect">
            <a:avLst/>
          </a:prstGeom>
        </p:spPr>
      </p:pic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322D287B-C820-3F74-A53D-90A42989C214}"/>
              </a:ext>
            </a:extLst>
          </p:cNvPr>
          <p:cNvCxnSpPr>
            <a:cxnSpLocks/>
          </p:cNvCxnSpPr>
          <p:nvPr/>
        </p:nvCxnSpPr>
        <p:spPr>
          <a:xfrm flipV="1">
            <a:off x="1531439" y="4060058"/>
            <a:ext cx="0" cy="5854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C7BEC5E1-8207-5575-A923-999E257F2D6B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4D15EAA3-15EA-0521-7510-7056059666E2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CA4CBC52-AE3B-EC4E-6532-64FD3DAA1F66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3" name="Oval 80">
            <a:extLst>
              <a:ext uri="{FF2B5EF4-FFF2-40B4-BE49-F238E27FC236}">
                <a16:creationId xmlns:a16="http://schemas.microsoft.com/office/drawing/2014/main" id="{2504509F-9843-7F0B-7DD2-CA58AEB106F2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val 80">
            <a:extLst>
              <a:ext uri="{FF2B5EF4-FFF2-40B4-BE49-F238E27FC236}">
                <a16:creationId xmlns:a16="http://schemas.microsoft.com/office/drawing/2014/main" id="{BBFB9C54-E37A-7A5A-285A-5975050DF856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80">
            <a:extLst>
              <a:ext uri="{FF2B5EF4-FFF2-40B4-BE49-F238E27FC236}">
                <a16:creationId xmlns:a16="http://schemas.microsoft.com/office/drawing/2014/main" id="{4C1BD6EC-F10C-0435-D7E0-235ED29C4878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159DEDD-3B73-86D2-2356-DD817BB1799F}"/>
              </a:ext>
            </a:extLst>
          </p:cNvPr>
          <p:cNvCxnSpPr>
            <a:cxnSpLocks/>
          </p:cNvCxnSpPr>
          <p:nvPr/>
        </p:nvCxnSpPr>
        <p:spPr>
          <a:xfrm flipV="1">
            <a:off x="3545294" y="4060059"/>
            <a:ext cx="0" cy="5854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E1E4907-1D98-6EF9-1245-B5A0EBBB6DFC}"/>
              </a:ext>
            </a:extLst>
          </p:cNvPr>
          <p:cNvSpPr txBox="1"/>
          <p:nvPr/>
        </p:nvSpPr>
        <p:spPr>
          <a:xfrm>
            <a:off x="927363" y="4724400"/>
            <a:ext cx="1255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مُرَبَّعٌ</a:t>
            </a:r>
            <a:endParaRPr lang="fr-MA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E1E2FE-6C1B-27E8-9802-5067A70A4EFB}"/>
              </a:ext>
            </a:extLst>
          </p:cNvPr>
          <p:cNvSpPr txBox="1"/>
          <p:nvPr/>
        </p:nvSpPr>
        <p:spPr>
          <a:xfrm>
            <a:off x="2908564" y="4702630"/>
            <a:ext cx="1255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دائِرَةٌ</a:t>
            </a:r>
            <a:endParaRPr lang="fr-MA" sz="4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B80D-E3E9-47BE-172F-5EBE3F70F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51531F-905C-9F54-E1D2-6FD982A79DE3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2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BE07B7-170C-75E1-5F2E-8F40B6B60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7B2A9F43-183C-96B0-1787-69F903A8D5A1}"/>
              </a:ext>
            </a:extLst>
          </p:cNvPr>
          <p:cNvGrpSpPr/>
          <p:nvPr/>
        </p:nvGrpSpPr>
        <p:grpSpPr>
          <a:xfrm>
            <a:off x="834762" y="2893429"/>
            <a:ext cx="7381875" cy="2552700"/>
            <a:chOff x="881062" y="2152650"/>
            <a:chExt cx="7381875" cy="25527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0BF151A-C2FC-7D5E-F413-311AC2CA4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062" y="2152650"/>
              <a:ext cx="7381875" cy="25527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0344657D-22A8-D667-42A8-D71CDFADC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8409" y="3844290"/>
              <a:ext cx="3543300" cy="790575"/>
            </a:xfrm>
            <a:prstGeom prst="rect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ECCD858-A38E-C9F3-45A3-F6B444857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FC33555-9194-CBA5-EC49-B60894074C6D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2A51AE59-016C-4597-8B47-457EC6F76DA3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2D0833A-597B-13FE-F3C0-8EBEB20AFB38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995E7865-72D4-2CBA-8A3A-E8FA11D2D0AD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661CC29-6F4A-CDEB-BE80-75FF4112E668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A19E9CA-F78A-EF70-F68A-615AB5CEDFF7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D63-0B2A-9D0A-2F43-2E2CE99A4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55CFBD-A5ED-C926-61B3-65D48FD38FD3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نمط المتسلسلة؟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C55878D-DA7B-5485-F489-AD02BFD13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3A24813-FE71-C5BD-B8C6-0DB6444F80E3}"/>
              </a:ext>
            </a:extLst>
          </p:cNvPr>
          <p:cNvGrpSpPr/>
          <p:nvPr/>
        </p:nvGrpSpPr>
        <p:grpSpPr>
          <a:xfrm>
            <a:off x="834762" y="2893429"/>
            <a:ext cx="7381875" cy="2552700"/>
            <a:chOff x="881062" y="2152650"/>
            <a:chExt cx="7381875" cy="255270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8B72703-A819-DB82-2612-2E8C85F1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062" y="2152650"/>
              <a:ext cx="7381875" cy="25527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7202A5D-03D4-64C1-0B6A-ADB4B169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8409" y="3844290"/>
              <a:ext cx="3543300" cy="790575"/>
            </a:xfrm>
            <a:prstGeom prst="rect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F08B93B-092C-F310-B2D6-AB07B40C3686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E25E69-A227-57ED-63FA-3BF8FE4A5C60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1045CD-558B-C8E5-FED6-FB49AE17CF9C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8696F950-7791-1F77-BC9C-B3A0D1F6604F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E5A04CA-E3AA-7A9A-0100-AC4C829FFC44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D397BDB-58C7-AF92-B577-4EB11091F611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4956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4D5F1-2C37-AC25-B612-0E6FDECCA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9DFA7A2-9379-67AB-1220-D81EDB1C928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نمط المتسلسلة هو: مربع – مربع – دائرة.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8C21C8-EFD4-DE64-D7A0-62C625515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409" y="3844290"/>
            <a:ext cx="3543300" cy="790575"/>
          </a:xfrm>
          <a:prstGeom prst="rect">
            <a:avLst/>
          </a:prstGeom>
        </p:spPr>
      </p:pic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B0B75E-DC41-2DF8-6273-B1B28CEE9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1C791896-8423-79F5-0C45-1B990F1C5761}"/>
              </a:ext>
            </a:extLst>
          </p:cNvPr>
          <p:cNvGrpSpPr/>
          <p:nvPr/>
        </p:nvGrpSpPr>
        <p:grpSpPr>
          <a:xfrm>
            <a:off x="834762" y="2893429"/>
            <a:ext cx="7381875" cy="2552700"/>
            <a:chOff x="881062" y="2152650"/>
            <a:chExt cx="7381875" cy="25527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BAD320E-1974-2B7A-F1AA-FA2917543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062" y="2152650"/>
              <a:ext cx="7381875" cy="25527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5A9E209-6095-5608-5852-FFA9ADCFB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8409" y="3844290"/>
              <a:ext cx="3543300" cy="79057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D8B8D86-27B6-72F2-956D-DE203F6D9B6A}"/>
              </a:ext>
            </a:extLst>
          </p:cNvPr>
          <p:cNvSpPr/>
          <p:nvPr/>
        </p:nvSpPr>
        <p:spPr>
          <a:xfrm>
            <a:off x="971297" y="3114837"/>
            <a:ext cx="3080658" cy="10014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F90884A-D7E4-2B5B-DCFB-041B93045BFA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41C9F5B-BD14-7E15-EF4F-1392B0A66CF4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100BD27-F415-A787-F7E5-369870522E57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610D5B6C-C5A9-F828-69B5-B512FCD40434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ABA1B92C-965E-A0A4-E41C-C4BFEFD091D4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52236204-470A-2537-7295-1DD9A612518F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095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إكمال متسلْسلات أشكال هندسية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494842-A6FD-14CA-82AC-997CC9F6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481"/>
            <a:ext cx="8585926" cy="57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66DD4EB-1E70-AE85-FA28-DF9C78532D14}"/>
              </a:ext>
            </a:extLst>
          </p:cNvPr>
          <p:cNvSpPr txBox="1"/>
          <p:nvPr/>
        </p:nvSpPr>
        <p:spPr>
          <a:xfrm>
            <a:off x="-97971" y="868581"/>
            <a:ext cx="771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91EC53-6E02-2DF6-0221-3252A206A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2268400"/>
            <a:ext cx="7381875" cy="25527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601662F-6CD6-1E3C-2CDA-FB71E83C752F}"/>
              </a:ext>
            </a:extLst>
          </p:cNvPr>
          <p:cNvGrpSpPr/>
          <p:nvPr/>
        </p:nvGrpSpPr>
        <p:grpSpPr>
          <a:xfrm>
            <a:off x="2542478" y="3635531"/>
            <a:ext cx="3691054" cy="2027742"/>
            <a:chOff x="2542478" y="3780494"/>
            <a:chExt cx="3691054" cy="202774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B550251-ED87-E0FA-1911-1C14EFCC5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0898" y="4705349"/>
              <a:ext cx="2990615" cy="1102887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8175CCE-F3F8-04FA-7C2A-A8F99BDF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2478" y="3780494"/>
              <a:ext cx="3691054" cy="924855"/>
            </a:xfrm>
            <a:prstGeom prst="rect">
              <a:avLst/>
            </a:prstGeom>
          </p:spPr>
        </p:pic>
      </p:grpSp>
      <p:pic>
        <p:nvPicPr>
          <p:cNvPr id="2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D6D3C5-CE6D-047B-BFB5-79EB95B54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89F31E5-EBC1-7634-8866-055FE8C89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C3C549B-D77B-EEEF-44C0-D98F695E6A55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17A86BD-6BCC-5783-BA6E-F01FB3AD6D8B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159ECEB-EC87-1E8A-85A2-EB23DDAFE0A6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6523CF82-BB8D-AF7D-7D4D-D1DEEBE966EB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B16237A6-839D-5675-447F-5C1A8702ACDC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6DD627B6-D585-F4EC-FE73-588A336154AD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248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C8A0-7C00-3335-3C7B-E3596F50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0919621-2F8B-CDF4-1824-121023F8D0B0}"/>
              </a:ext>
            </a:extLst>
          </p:cNvPr>
          <p:cNvSpPr txBox="1"/>
          <p:nvPr/>
        </p:nvSpPr>
        <p:spPr>
          <a:xfrm>
            <a:off x="-97971" y="868581"/>
            <a:ext cx="771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 الشكل المناسب لإكمال المتسلسلة على الألواح.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9F95C5-E6EA-C9BD-A4C6-EA1369D8F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51FF4AF-AA6C-10F6-434A-8E9E7FF5B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2268400"/>
            <a:ext cx="7381875" cy="25527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DD2012DA-0836-ED35-9EC5-7CA8C3C02142}"/>
              </a:ext>
            </a:extLst>
          </p:cNvPr>
          <p:cNvGrpSpPr/>
          <p:nvPr/>
        </p:nvGrpSpPr>
        <p:grpSpPr>
          <a:xfrm>
            <a:off x="2542478" y="3635531"/>
            <a:ext cx="3691054" cy="2027742"/>
            <a:chOff x="2542478" y="3780494"/>
            <a:chExt cx="3691054" cy="2027742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D7E20F2-1513-2FCE-F874-DA41D2059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0898" y="4705349"/>
              <a:ext cx="2990615" cy="1102887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92C5932-526F-57E7-524E-C0B108966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478" y="3780494"/>
              <a:ext cx="3691054" cy="924855"/>
            </a:xfrm>
            <a:prstGeom prst="rect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B4594D-58E3-0459-1519-9B1929543FB9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005686-84E1-2938-DB0D-24F9EB487811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A1CB932-B6C5-3CFD-E7AA-EC61B1456F38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474CB44-3410-3DFC-C1C8-6F0585F489B6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47C8F16-EC02-FC81-9E2A-E1D81D25D2B1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A72B4F49-4DEA-A87B-1F31-F305CF824DBB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9488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02877-137A-00C1-8014-A83875DF8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7651ECD-9750-327B-65FE-796B2DC8CBF2}"/>
              </a:ext>
            </a:extLst>
          </p:cNvPr>
          <p:cNvSpPr txBox="1"/>
          <p:nvPr/>
        </p:nvSpPr>
        <p:spPr>
          <a:xfrm>
            <a:off x="267629" y="879779"/>
            <a:ext cx="7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سنكمل متسلسلات أشكال هندسية خطوة خطوة مثل مجد وندى.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05F53AD-2B09-2BDD-EB9B-07403597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2E6072-057A-156E-B39C-F6985321FE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1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7744-FECB-9D9E-BE18-BBFDB2DF4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52557C1-BC46-1A5A-9223-3AD6E879B829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88939B8-75E4-0E3D-A741-1B16755BC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E33A77D-0968-B8B4-91C1-FCF9A60E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2" y="2268400"/>
            <a:ext cx="7381875" cy="2552700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B32D9D09-D472-FF6F-B26E-21B5827513F8}"/>
              </a:ext>
            </a:extLst>
          </p:cNvPr>
          <p:cNvGrpSpPr/>
          <p:nvPr/>
        </p:nvGrpSpPr>
        <p:grpSpPr>
          <a:xfrm>
            <a:off x="2542478" y="3635531"/>
            <a:ext cx="3691054" cy="2027742"/>
            <a:chOff x="2542478" y="3780494"/>
            <a:chExt cx="3691054" cy="2027742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FDE7C20-A7E7-1EA4-9D5D-F052001D8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0898" y="4705349"/>
              <a:ext cx="2990615" cy="1102887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EA2E6A6-21FE-EB82-A398-09D30C5D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2478" y="3780494"/>
              <a:ext cx="3691054" cy="924855"/>
            </a:xfrm>
            <a:prstGeom prst="rect">
              <a:avLst/>
            </a:prstGeom>
          </p:spPr>
        </p:pic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3A7D0486-D5BB-FED1-22DB-9BB0CEAD4FCB}"/>
              </a:ext>
            </a:extLst>
          </p:cNvPr>
          <p:cNvSpPr/>
          <p:nvPr/>
        </p:nvSpPr>
        <p:spPr>
          <a:xfrm>
            <a:off x="4725092" y="4570620"/>
            <a:ext cx="925286" cy="960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9A6667-9EC4-9EB7-0D32-9219B519D0A5}"/>
              </a:ext>
            </a:extLst>
          </p:cNvPr>
          <p:cNvSpPr/>
          <p:nvPr/>
        </p:nvSpPr>
        <p:spPr>
          <a:xfrm>
            <a:off x="1046410" y="2466374"/>
            <a:ext cx="2993576" cy="10014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4606389-3785-369B-92B2-C46582EAFA39}"/>
              </a:ext>
            </a:extLst>
          </p:cNvPr>
          <p:cNvSpPr/>
          <p:nvPr/>
        </p:nvSpPr>
        <p:spPr>
          <a:xfrm>
            <a:off x="548172" y="1793101"/>
            <a:ext cx="1562369" cy="39364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أُحيطُ الشَّكْلَ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FB1E19A-D85E-E202-A73D-7DA8059CF3F8}"/>
              </a:ext>
            </a:extLst>
          </p:cNvPr>
          <p:cNvSpPr/>
          <p:nvPr/>
        </p:nvSpPr>
        <p:spPr>
          <a:xfrm>
            <a:off x="3041904" y="1782216"/>
            <a:ext cx="1666074" cy="39364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أكْتَشِفُ النَّمَطَ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E91341B-8DCF-838C-13C2-AFF2DC19BB25}"/>
              </a:ext>
            </a:extLst>
          </p:cNvPr>
          <p:cNvSpPr/>
          <p:nvPr/>
        </p:nvSpPr>
        <p:spPr>
          <a:xfrm>
            <a:off x="5774669" y="1771965"/>
            <a:ext cx="1790119" cy="4147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أُحَدِّدُ  الْأَشْكالَ</a:t>
            </a: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85BFFC16-FA0E-5DCA-6B65-C41240695ED8}"/>
              </a:ext>
            </a:extLst>
          </p:cNvPr>
          <p:cNvSpPr>
            <a:spLocks noChangeAspect="1"/>
          </p:cNvSpPr>
          <p:nvPr/>
        </p:nvSpPr>
        <p:spPr>
          <a:xfrm>
            <a:off x="7605871" y="1805618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290AA94-41B1-7550-8CA3-1DAB29812F1A}"/>
              </a:ext>
            </a:extLst>
          </p:cNvPr>
          <p:cNvSpPr>
            <a:spLocks noChangeAspect="1"/>
          </p:cNvSpPr>
          <p:nvPr/>
        </p:nvSpPr>
        <p:spPr>
          <a:xfrm>
            <a:off x="4771389" y="1793407"/>
            <a:ext cx="330877" cy="33087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736BE1A7-871F-E38E-3878-D4DEE00748EE}"/>
              </a:ext>
            </a:extLst>
          </p:cNvPr>
          <p:cNvSpPr>
            <a:spLocks noChangeAspect="1"/>
          </p:cNvSpPr>
          <p:nvPr/>
        </p:nvSpPr>
        <p:spPr>
          <a:xfrm>
            <a:off x="2182717" y="1808479"/>
            <a:ext cx="330877" cy="33087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0753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3EAC720-09B5-9B29-720E-30670451696D}"/>
              </a:ext>
            </a:extLst>
          </p:cNvPr>
          <p:cNvSpPr/>
          <p:nvPr/>
        </p:nvSpPr>
        <p:spPr>
          <a:xfrm>
            <a:off x="2442985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6AE12A2-6912-860D-233C-A55E514E0DBE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38098EF-2517-AC90-F556-C7567B5993D9}"/>
              </a:ext>
            </a:extLst>
          </p:cNvPr>
          <p:cNvSpPr txBox="1"/>
          <p:nvPr/>
        </p:nvSpPr>
        <p:spPr>
          <a:xfrm>
            <a:off x="3017527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B075A2B-5952-19ED-2F3C-268954ED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77032" y="3355531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E02E8F60-4A6A-66FA-D0A8-212002A6593A}"/>
              </a:ext>
            </a:extLst>
          </p:cNvPr>
          <p:cNvSpPr>
            <a:spLocks noChangeAspect="1"/>
          </p:cNvSpPr>
          <p:nvPr/>
        </p:nvSpPr>
        <p:spPr>
          <a:xfrm>
            <a:off x="588457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5BED4F45-40E2-5A62-4E6E-2C6D0964E72D}"/>
              </a:ext>
            </a:extLst>
          </p:cNvPr>
          <p:cNvSpPr/>
          <p:nvPr/>
        </p:nvSpPr>
        <p:spPr>
          <a:xfrm>
            <a:off x="2764967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77F79B6A-D4B7-8EEC-C434-585393101016}"/>
              </a:ext>
            </a:extLst>
          </p:cNvPr>
          <p:cNvSpPr>
            <a:spLocks noChangeAspect="1"/>
          </p:cNvSpPr>
          <p:nvPr/>
        </p:nvSpPr>
        <p:spPr>
          <a:xfrm>
            <a:off x="584041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259B7B2-0860-9F60-FDD2-F6F46856EDA7}"/>
              </a:ext>
            </a:extLst>
          </p:cNvPr>
          <p:cNvSpPr txBox="1"/>
          <p:nvPr/>
        </p:nvSpPr>
        <p:spPr>
          <a:xfrm>
            <a:off x="3047996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6E67E7-1117-728A-D05D-D948B227CEE8}"/>
              </a:ext>
            </a:extLst>
          </p:cNvPr>
          <p:cNvSpPr txBox="1"/>
          <p:nvPr/>
        </p:nvSpPr>
        <p:spPr>
          <a:xfrm>
            <a:off x="3092160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الشكل  المناسب لإكمال المتسلسلة</a:t>
            </a:r>
            <a:r>
              <a:rPr lang="ar-MA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Graphique 2" descr="Badge 1 avec un remplissage uni">
            <a:extLst>
              <a:ext uri="{FF2B5EF4-FFF2-40B4-BE49-F238E27FC236}">
                <a16:creationId xmlns:a16="http://schemas.microsoft.com/office/drawing/2014/main" id="{CCFBB5D1-E21B-5194-07B8-536229E4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6873" y="5010754"/>
            <a:ext cx="811639" cy="811639"/>
          </a:xfrm>
          <a:prstGeom prst="rect">
            <a:avLst/>
          </a:prstGeom>
        </p:spPr>
      </p:pic>
      <p:pic>
        <p:nvPicPr>
          <p:cNvPr id="4" name="Graphique 3" descr="Badge avec un remplissage uni">
            <a:extLst>
              <a:ext uri="{FF2B5EF4-FFF2-40B4-BE49-F238E27FC236}">
                <a16:creationId xmlns:a16="http://schemas.microsoft.com/office/drawing/2014/main" id="{649F564D-2CBD-38B6-B811-22567EBEF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7033" y="5054230"/>
            <a:ext cx="811639" cy="811639"/>
          </a:xfrm>
          <a:prstGeom prst="rect">
            <a:avLst/>
          </a:prstGeom>
        </p:spPr>
      </p:pic>
      <p:pic>
        <p:nvPicPr>
          <p:cNvPr id="6" name="Graphique 5" descr="Badge 3 avec un remplissage uni">
            <a:extLst>
              <a:ext uri="{FF2B5EF4-FFF2-40B4-BE49-F238E27FC236}">
                <a16:creationId xmlns:a16="http://schemas.microsoft.com/office/drawing/2014/main" id="{1C74E7A7-D0AB-382E-D55C-A6117552C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2567" y="5045842"/>
            <a:ext cx="811639" cy="8116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2444BF-C791-CAAA-8B3A-D54DBE9C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90" y="2425360"/>
            <a:ext cx="8196147" cy="1127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C629C7-ABA8-6731-8C6B-C37BB28AEC3D}"/>
              </a:ext>
            </a:extLst>
          </p:cNvPr>
          <p:cNvSpPr/>
          <p:nvPr/>
        </p:nvSpPr>
        <p:spPr>
          <a:xfrm>
            <a:off x="500742" y="2793217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0646BF-484B-1355-D0F4-4F796ADF2B5E}"/>
              </a:ext>
            </a:extLst>
          </p:cNvPr>
          <p:cNvSpPr/>
          <p:nvPr/>
        </p:nvSpPr>
        <p:spPr>
          <a:xfrm>
            <a:off x="3189516" y="2793213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7E1837-2051-3E8D-BDD8-FBD09D8740F9}"/>
              </a:ext>
            </a:extLst>
          </p:cNvPr>
          <p:cNvSpPr/>
          <p:nvPr/>
        </p:nvSpPr>
        <p:spPr>
          <a:xfrm>
            <a:off x="5910940" y="2793218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Triangle isocèle 12">
            <a:extLst>
              <a:ext uri="{FF2B5EF4-FFF2-40B4-BE49-F238E27FC236}">
                <a16:creationId xmlns:a16="http://schemas.microsoft.com/office/drawing/2014/main" id="{0FC6AC49-6AE8-2FE9-5756-62AE762748CE}"/>
              </a:ext>
            </a:extLst>
          </p:cNvPr>
          <p:cNvSpPr/>
          <p:nvPr/>
        </p:nvSpPr>
        <p:spPr>
          <a:xfrm>
            <a:off x="1556658" y="2695247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E8D63D1D-7CDA-DBB6-52CF-9F92243EAC0F}"/>
              </a:ext>
            </a:extLst>
          </p:cNvPr>
          <p:cNvSpPr/>
          <p:nvPr/>
        </p:nvSpPr>
        <p:spPr>
          <a:xfrm>
            <a:off x="4201887" y="2684363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AFEA4046-0FD4-9A28-5344-0FC53B366680}"/>
              </a:ext>
            </a:extLst>
          </p:cNvPr>
          <p:cNvSpPr/>
          <p:nvPr/>
        </p:nvSpPr>
        <p:spPr>
          <a:xfrm>
            <a:off x="6923314" y="2695250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2C1867-8629-70A3-25ED-459E4254D39E}"/>
              </a:ext>
            </a:extLst>
          </p:cNvPr>
          <p:cNvSpPr/>
          <p:nvPr/>
        </p:nvSpPr>
        <p:spPr>
          <a:xfrm>
            <a:off x="2296886" y="2662581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5F7A-2720-F285-297C-31EB78554042}"/>
              </a:ext>
            </a:extLst>
          </p:cNvPr>
          <p:cNvSpPr/>
          <p:nvPr/>
        </p:nvSpPr>
        <p:spPr>
          <a:xfrm>
            <a:off x="5018317" y="2662581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915186-31A3-DF8A-1F3B-AEE120255637}"/>
              </a:ext>
            </a:extLst>
          </p:cNvPr>
          <p:cNvSpPr/>
          <p:nvPr/>
        </p:nvSpPr>
        <p:spPr>
          <a:xfrm>
            <a:off x="2884717" y="4502272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CA146CF7-A4A6-FB61-18FE-E9C810B3EAC0}"/>
              </a:ext>
            </a:extLst>
          </p:cNvPr>
          <p:cNvSpPr/>
          <p:nvPr/>
        </p:nvSpPr>
        <p:spPr>
          <a:xfrm>
            <a:off x="6074231" y="4436966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BD92A4-2A37-49F0-F6E1-6F93C564556C}"/>
              </a:ext>
            </a:extLst>
          </p:cNvPr>
          <p:cNvSpPr/>
          <p:nvPr/>
        </p:nvSpPr>
        <p:spPr>
          <a:xfrm>
            <a:off x="4267202" y="4371640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70ACB82-65A9-6282-444F-AB7955D177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08002-71B3-2832-E2C3-CF0CCBB8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579FEB2-6A2B-9349-9A9E-E5C32FCD1F0C}"/>
              </a:ext>
            </a:extLst>
          </p:cNvPr>
          <p:cNvSpPr txBox="1"/>
          <p:nvPr/>
        </p:nvSpPr>
        <p:spPr>
          <a:xfrm>
            <a:off x="267629" y="879779"/>
            <a:ext cx="72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سنكمل متسلسلات أشكال هندسية خطوة خطوة مثل مجد وندى.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99C463-BD62-7C36-9EA2-43441CA8A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FA43BA-A228-06A9-DD7C-2CDDCB62C56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8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4694-93CE-873B-3146-ED592FCB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6C671EB-928C-4B6D-979D-5542B394D1A3}"/>
              </a:ext>
            </a:extLst>
          </p:cNvPr>
          <p:cNvSpPr txBox="1"/>
          <p:nvPr/>
        </p:nvSpPr>
        <p:spPr>
          <a:xfrm>
            <a:off x="185057" y="892607"/>
            <a:ext cx="734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يقوم إلى السبورة ليشرح لنا كيف توصل إلى الجواب؟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88E6D8-90D0-20B9-7D4D-D387CD26C166}"/>
              </a:ext>
            </a:extLst>
          </p:cNvPr>
          <p:cNvSpPr/>
          <p:nvPr/>
        </p:nvSpPr>
        <p:spPr>
          <a:xfrm>
            <a:off x="4060371" y="4069072"/>
            <a:ext cx="1023257" cy="19703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071FB9D-CC54-6190-9C97-94A8F825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4" name="Graphique 3" descr="Badge 1 avec un remplissage uni">
            <a:extLst>
              <a:ext uri="{FF2B5EF4-FFF2-40B4-BE49-F238E27FC236}">
                <a16:creationId xmlns:a16="http://schemas.microsoft.com/office/drawing/2014/main" id="{5227E0A1-DE44-650E-73F4-0F60A824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6873" y="5010754"/>
            <a:ext cx="811639" cy="811639"/>
          </a:xfrm>
          <a:prstGeom prst="rect">
            <a:avLst/>
          </a:prstGeom>
        </p:spPr>
      </p:pic>
      <p:pic>
        <p:nvPicPr>
          <p:cNvPr id="5" name="Graphique 4" descr="Badge avec un remplissage uni">
            <a:extLst>
              <a:ext uri="{FF2B5EF4-FFF2-40B4-BE49-F238E27FC236}">
                <a16:creationId xmlns:a16="http://schemas.microsoft.com/office/drawing/2014/main" id="{FFF12B30-77D8-D786-32E9-FA4995046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77033" y="5054230"/>
            <a:ext cx="811639" cy="811639"/>
          </a:xfrm>
          <a:prstGeom prst="rect">
            <a:avLst/>
          </a:prstGeom>
        </p:spPr>
      </p:pic>
      <p:pic>
        <p:nvPicPr>
          <p:cNvPr id="6" name="Graphique 5" descr="Badge 3 avec un remplissage uni">
            <a:extLst>
              <a:ext uri="{FF2B5EF4-FFF2-40B4-BE49-F238E27FC236}">
                <a16:creationId xmlns:a16="http://schemas.microsoft.com/office/drawing/2014/main" id="{5D7759BE-0678-8D5D-E0DC-1B872EA04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2567" y="5045842"/>
            <a:ext cx="811639" cy="8116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BC3455-9F59-1431-B138-137B97324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990" y="2425360"/>
            <a:ext cx="8196147" cy="1127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5547B0-391F-D568-44FE-A8B285BF0756}"/>
              </a:ext>
            </a:extLst>
          </p:cNvPr>
          <p:cNvSpPr/>
          <p:nvPr/>
        </p:nvSpPr>
        <p:spPr>
          <a:xfrm>
            <a:off x="500742" y="2793217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73E17C-751C-EB3F-C7FE-256D6E19BE18}"/>
              </a:ext>
            </a:extLst>
          </p:cNvPr>
          <p:cNvSpPr/>
          <p:nvPr/>
        </p:nvSpPr>
        <p:spPr>
          <a:xfrm>
            <a:off x="3189516" y="2793213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06314F-F181-BDC5-D267-F00C3F70F815}"/>
              </a:ext>
            </a:extLst>
          </p:cNvPr>
          <p:cNvSpPr/>
          <p:nvPr/>
        </p:nvSpPr>
        <p:spPr>
          <a:xfrm>
            <a:off x="5910940" y="2793218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B6CAC439-0630-696E-CF80-045ECEED01E8}"/>
              </a:ext>
            </a:extLst>
          </p:cNvPr>
          <p:cNvSpPr/>
          <p:nvPr/>
        </p:nvSpPr>
        <p:spPr>
          <a:xfrm>
            <a:off x="1556658" y="2695247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Triangle isocèle 27">
            <a:extLst>
              <a:ext uri="{FF2B5EF4-FFF2-40B4-BE49-F238E27FC236}">
                <a16:creationId xmlns:a16="http://schemas.microsoft.com/office/drawing/2014/main" id="{A5145FCF-0C3F-F9EC-4E4F-A4B5EA56389B}"/>
              </a:ext>
            </a:extLst>
          </p:cNvPr>
          <p:cNvSpPr/>
          <p:nvPr/>
        </p:nvSpPr>
        <p:spPr>
          <a:xfrm>
            <a:off x="4201887" y="2684363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E17EFA89-34C1-B769-73A7-E419AD1B4423}"/>
              </a:ext>
            </a:extLst>
          </p:cNvPr>
          <p:cNvSpPr/>
          <p:nvPr/>
        </p:nvSpPr>
        <p:spPr>
          <a:xfrm>
            <a:off x="6923314" y="2695250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F199CD-26CD-E925-88D7-F7CFD3CF14D8}"/>
              </a:ext>
            </a:extLst>
          </p:cNvPr>
          <p:cNvSpPr/>
          <p:nvPr/>
        </p:nvSpPr>
        <p:spPr>
          <a:xfrm>
            <a:off x="2296886" y="2662581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307013-C97C-8958-E9B0-D646007BB900}"/>
              </a:ext>
            </a:extLst>
          </p:cNvPr>
          <p:cNvSpPr/>
          <p:nvPr/>
        </p:nvSpPr>
        <p:spPr>
          <a:xfrm>
            <a:off x="5018317" y="2662581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359BEE-411E-626C-BA79-529AA0B10E10}"/>
              </a:ext>
            </a:extLst>
          </p:cNvPr>
          <p:cNvSpPr/>
          <p:nvPr/>
        </p:nvSpPr>
        <p:spPr>
          <a:xfrm>
            <a:off x="2884717" y="4502272"/>
            <a:ext cx="707571" cy="40277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3" name="Triangle isocèle 32">
            <a:extLst>
              <a:ext uri="{FF2B5EF4-FFF2-40B4-BE49-F238E27FC236}">
                <a16:creationId xmlns:a16="http://schemas.microsoft.com/office/drawing/2014/main" id="{AADC019E-6578-BABD-10F5-C7139EC3A764}"/>
              </a:ext>
            </a:extLst>
          </p:cNvPr>
          <p:cNvSpPr/>
          <p:nvPr/>
        </p:nvSpPr>
        <p:spPr>
          <a:xfrm>
            <a:off x="6074231" y="4436966"/>
            <a:ext cx="424543" cy="500737"/>
          </a:xfrm>
          <a:prstGeom prst="triangl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04DD54-CA79-F09E-841E-5B119C967F6C}"/>
              </a:ext>
            </a:extLst>
          </p:cNvPr>
          <p:cNvSpPr/>
          <p:nvPr/>
        </p:nvSpPr>
        <p:spPr>
          <a:xfrm>
            <a:off x="4267202" y="4371640"/>
            <a:ext cx="707571" cy="62049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8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6A90049-9486-7318-B5B7-86FB7CD51198}"/>
              </a:ext>
            </a:extLst>
          </p:cNvPr>
          <p:cNvSpPr/>
          <p:nvPr/>
        </p:nvSpPr>
        <p:spPr>
          <a:xfrm>
            <a:off x="2421213" y="2588747"/>
            <a:ext cx="4358592" cy="2113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DA393BC4-A656-45F9-2E72-A14D3FD722E6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968380-224A-1C17-CCCF-FCB03FC4489E}"/>
              </a:ext>
            </a:extLst>
          </p:cNvPr>
          <p:cNvSpPr txBox="1"/>
          <p:nvPr/>
        </p:nvSpPr>
        <p:spPr>
          <a:xfrm>
            <a:off x="2995755" y="3064798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96C7A00-A5B9-0B1E-1453-E409E40B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55260" y="3878732"/>
            <a:ext cx="925916" cy="92591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D17235B4-A97B-AE3E-21AE-4EB2A227A663}"/>
              </a:ext>
            </a:extLst>
          </p:cNvPr>
          <p:cNvSpPr>
            <a:spLocks noChangeAspect="1"/>
          </p:cNvSpPr>
          <p:nvPr/>
        </p:nvSpPr>
        <p:spPr>
          <a:xfrm>
            <a:off x="5862806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8" name="Flowchart: Alternate Process 54">
            <a:extLst>
              <a:ext uri="{FF2B5EF4-FFF2-40B4-BE49-F238E27FC236}">
                <a16:creationId xmlns:a16="http://schemas.microsoft.com/office/drawing/2014/main" id="{E9509B91-C0FC-251B-5BE4-6B5B70CD6488}"/>
              </a:ext>
            </a:extLst>
          </p:cNvPr>
          <p:cNvSpPr/>
          <p:nvPr/>
        </p:nvSpPr>
        <p:spPr>
          <a:xfrm>
            <a:off x="2743195" y="2209308"/>
            <a:ext cx="351738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endParaRPr lang="ar-A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536AE90A-7BBC-A5E9-29AE-8559E87ACAF0}"/>
              </a:ext>
            </a:extLst>
          </p:cNvPr>
          <p:cNvSpPr>
            <a:spLocks noChangeAspect="1"/>
          </p:cNvSpPr>
          <p:nvPr/>
        </p:nvSpPr>
        <p:spPr>
          <a:xfrm>
            <a:off x="5818642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BFEFE7-D526-5F26-93F1-1475050894EE}"/>
              </a:ext>
            </a:extLst>
          </p:cNvPr>
          <p:cNvSpPr txBox="1"/>
          <p:nvPr/>
        </p:nvSpPr>
        <p:spPr>
          <a:xfrm>
            <a:off x="3026224" y="3531802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32EC4B0-EE25-FAFB-A3DB-92F25EF547D4}"/>
              </a:ext>
            </a:extLst>
          </p:cNvPr>
          <p:cNvSpPr txBox="1"/>
          <p:nvPr/>
        </p:nvSpPr>
        <p:spPr>
          <a:xfrm>
            <a:off x="3070388" y="4044781"/>
            <a:ext cx="2792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</a:t>
            </a: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15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C545562-A929-A575-A8C0-B225C9128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48209E-CA23-E60B-7663-87A056B2C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/>
          <a:stretch>
            <a:fillRect/>
          </a:stretch>
        </p:blipFill>
        <p:spPr>
          <a:xfrm>
            <a:off x="-397859" y="1430767"/>
            <a:ext cx="9541859" cy="575877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F622FE-C1AC-338C-FECF-CDA9AD56882C}"/>
              </a:ext>
            </a:extLst>
          </p:cNvPr>
          <p:cNvSpPr/>
          <p:nvPr/>
        </p:nvSpPr>
        <p:spPr>
          <a:xfrm>
            <a:off x="1807779" y="2226850"/>
            <a:ext cx="2415091" cy="13571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3" name="Rectangle: Rounded Corners 55">
            <a:extLst>
              <a:ext uri="{FF2B5EF4-FFF2-40B4-BE49-F238E27FC236}">
                <a16:creationId xmlns:a16="http://schemas.microsoft.com/office/drawing/2014/main" id="{6D064D8C-2997-3720-8496-434B49B466B1}"/>
              </a:ext>
            </a:extLst>
          </p:cNvPr>
          <p:cNvSpPr/>
          <p:nvPr/>
        </p:nvSpPr>
        <p:spPr>
          <a:xfrm>
            <a:off x="1905587" y="3316117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1">
            <a:extLst>
              <a:ext uri="{FF2B5EF4-FFF2-40B4-BE49-F238E27FC236}">
                <a16:creationId xmlns:a16="http://schemas.microsoft.com/office/drawing/2014/main" id="{CE52FD7A-3B9D-64FB-D5D5-ABDFEBA62E37}"/>
              </a:ext>
            </a:extLst>
          </p:cNvPr>
          <p:cNvSpPr>
            <a:spLocks noChangeAspect="1"/>
          </p:cNvSpPr>
          <p:nvPr/>
        </p:nvSpPr>
        <p:spPr>
          <a:xfrm>
            <a:off x="7304356" y="343119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5" name="Rectangle: Rounded Corners 55">
            <a:extLst>
              <a:ext uri="{FF2B5EF4-FFF2-40B4-BE49-F238E27FC236}">
                <a16:creationId xmlns:a16="http://schemas.microsoft.com/office/drawing/2014/main" id="{C8859F3F-CA05-B4D8-F0EC-18FDDDB6752A}"/>
              </a:ext>
            </a:extLst>
          </p:cNvPr>
          <p:cNvSpPr/>
          <p:nvPr/>
        </p:nvSpPr>
        <p:spPr>
          <a:xfrm>
            <a:off x="1917734" y="4072533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A0E47F1D-32E7-9013-E0C0-3773F055FD8E}"/>
              </a:ext>
            </a:extLst>
          </p:cNvPr>
          <p:cNvSpPr>
            <a:spLocks noChangeAspect="1"/>
          </p:cNvSpPr>
          <p:nvPr/>
        </p:nvSpPr>
        <p:spPr>
          <a:xfrm>
            <a:off x="7304355" y="41596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10" name="Rectangle: Rounded Corners 55">
            <a:extLst>
              <a:ext uri="{FF2B5EF4-FFF2-40B4-BE49-F238E27FC236}">
                <a16:creationId xmlns:a16="http://schemas.microsoft.com/office/drawing/2014/main" id="{2A45E10D-B4E1-ED0F-F6B1-8D71791FA141}"/>
              </a:ext>
            </a:extLst>
          </p:cNvPr>
          <p:cNvSpPr/>
          <p:nvPr/>
        </p:nvSpPr>
        <p:spPr>
          <a:xfrm>
            <a:off x="1905587" y="4828949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1">
            <a:extLst>
              <a:ext uri="{FF2B5EF4-FFF2-40B4-BE49-F238E27FC236}">
                <a16:creationId xmlns:a16="http://schemas.microsoft.com/office/drawing/2014/main" id="{93C18C3B-1487-5216-9C3A-C41222D930A9}"/>
              </a:ext>
            </a:extLst>
          </p:cNvPr>
          <p:cNvSpPr>
            <a:spLocks noChangeAspect="1"/>
          </p:cNvSpPr>
          <p:nvPr/>
        </p:nvSpPr>
        <p:spPr>
          <a:xfrm>
            <a:off x="7304354" y="4873416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12" name="Rectangle: Rounded Corners 55">
            <a:extLst>
              <a:ext uri="{FF2B5EF4-FFF2-40B4-BE49-F238E27FC236}">
                <a16:creationId xmlns:a16="http://schemas.microsoft.com/office/drawing/2014/main" id="{742D9E08-322A-3910-3617-E1161802CCF3}"/>
              </a:ext>
            </a:extLst>
          </p:cNvPr>
          <p:cNvSpPr/>
          <p:nvPr/>
        </p:nvSpPr>
        <p:spPr>
          <a:xfrm>
            <a:off x="1910596" y="5585365"/>
            <a:ext cx="5596424" cy="5383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1">
            <a:extLst>
              <a:ext uri="{FF2B5EF4-FFF2-40B4-BE49-F238E27FC236}">
                <a16:creationId xmlns:a16="http://schemas.microsoft.com/office/drawing/2014/main" id="{B29812F6-DC34-F7A3-A813-DD258ECCD283}"/>
              </a:ext>
            </a:extLst>
          </p:cNvPr>
          <p:cNvSpPr>
            <a:spLocks noChangeAspect="1"/>
          </p:cNvSpPr>
          <p:nvPr/>
        </p:nvSpPr>
        <p:spPr>
          <a:xfrm>
            <a:off x="7304353" y="5656898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AF2296AD-0369-CFE6-5AEC-4F3DB04E72A2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1">
            <a:extLst>
              <a:ext uri="{FF2B5EF4-FFF2-40B4-BE49-F238E27FC236}">
                <a16:creationId xmlns:a16="http://schemas.microsoft.com/office/drawing/2014/main" id="{DBC9581D-7246-8ADE-1CFD-1A8A44AC2EE5}"/>
              </a:ext>
            </a:extLst>
          </p:cNvPr>
          <p:cNvSpPr>
            <a:spLocks noChangeAspect="1"/>
          </p:cNvSpPr>
          <p:nvPr/>
        </p:nvSpPr>
        <p:spPr>
          <a:xfrm>
            <a:off x="7304357" y="2658223"/>
            <a:ext cx="395307" cy="39530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4D7D6F3-FA3E-15F7-C4C2-BAE646B4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539488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3B4D-1048-6EE9-B101-579EEDBF9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F9038F-A48A-A78E-6D4D-89EBDB978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007744"/>
            <a:ext cx="6531428" cy="3119427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774D6576-9372-6A08-2ABE-3066A69A73AB}"/>
              </a:ext>
            </a:extLst>
          </p:cNvPr>
          <p:cNvSpPr txBox="1"/>
          <p:nvPr/>
        </p:nvSpPr>
        <p:spPr>
          <a:xfrm>
            <a:off x="390105" y="827291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لإنجاز هذا النشاط، سأمر بين الصفوف لمساعدتكم.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A1EC49-2566-6970-F6A7-8A00C0155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444724" y="856247"/>
            <a:ext cx="558587" cy="75492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EFE4EF8-F7C2-C653-29F2-5FA2CB054808}"/>
              </a:ext>
            </a:extLst>
          </p:cNvPr>
          <p:cNvSpPr/>
          <p:nvPr/>
        </p:nvSpPr>
        <p:spPr>
          <a:xfrm>
            <a:off x="3617583" y="2579915"/>
            <a:ext cx="3131560" cy="237150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F3922D-7140-F93F-E7E4-BA413FC5A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229" y="2717555"/>
            <a:ext cx="1781854" cy="1699803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19952D-AFD4-ECAF-CF2C-9183DB794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6D7A82B-ECE4-B371-9622-322AA762E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16" y="2382940"/>
            <a:ext cx="5082113" cy="33320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3137" y="100376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DFB867B-72EE-81A3-2149-33686A8A77B3}"/>
              </a:ext>
            </a:extLst>
          </p:cNvPr>
          <p:cNvSpPr txBox="1"/>
          <p:nvPr/>
        </p:nvSpPr>
        <p:spPr>
          <a:xfrm rot="941114">
            <a:off x="5026125" y="2499233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B64964-59E1-BDEB-D452-522964DD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96" y="3204596"/>
            <a:ext cx="4125686" cy="18423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34F217-751F-86E2-55F7-593336013BA4}"/>
              </a:ext>
            </a:extLst>
          </p:cNvPr>
          <p:cNvSpPr txBox="1"/>
          <p:nvPr/>
        </p:nvSpPr>
        <p:spPr>
          <a:xfrm>
            <a:off x="363137" y="74117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ثنائيات. كل واحد يقارن إنجازه مع زميله.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AF8AD41E-CAD9-7696-4C97-E1AFB7CEC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05" y="2936237"/>
            <a:ext cx="2132524" cy="2132524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2AA61B-5273-C802-7B0C-4F987383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39542EC-AB73-0189-25E9-14AF74D5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069" y="2279888"/>
            <a:ext cx="6130843" cy="3097656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DA12B11-8756-76D6-B7E4-BB4E0A3856FC}"/>
              </a:ext>
            </a:extLst>
          </p:cNvPr>
          <p:cNvSpPr/>
          <p:nvPr/>
        </p:nvSpPr>
        <p:spPr>
          <a:xfrm>
            <a:off x="5948437" y="4234545"/>
            <a:ext cx="655892" cy="644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BE5CBC-0FCD-C7F7-886E-3061C84117F7}"/>
              </a:ext>
            </a:extLst>
          </p:cNvPr>
          <p:cNvGrpSpPr/>
          <p:nvPr/>
        </p:nvGrpSpPr>
        <p:grpSpPr>
          <a:xfrm>
            <a:off x="423712" y="957052"/>
            <a:ext cx="558588" cy="625740"/>
            <a:chOff x="965530" y="5471175"/>
            <a:chExt cx="558588" cy="62574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B1CC32E-241F-1883-DBA6-D46064C85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A93BE6D2-5B43-BD93-0392-B8FE43972D7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EFA5F2-DA8A-4CC3-2662-A94291DB5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2278986" y="2521012"/>
            <a:ext cx="4822190" cy="176795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184567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184567"/>
            <a:ext cx="841742" cy="84174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006B22B-7A7B-76FE-562A-4185A1548E38}"/>
              </a:ext>
            </a:extLst>
          </p:cNvPr>
          <p:cNvGrpSpPr/>
          <p:nvPr/>
        </p:nvGrpSpPr>
        <p:grpSpPr>
          <a:xfrm>
            <a:off x="2110239" y="3914715"/>
            <a:ext cx="569144" cy="628926"/>
            <a:chOff x="976754" y="4706199"/>
            <a:chExt cx="569144" cy="62892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027C197-BB02-282B-576E-D96382297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76A3065-1F12-64B6-15B8-003D5BCF3E1A}"/>
                </a:ext>
              </a:extLst>
            </p:cNvPr>
            <p:cNvSpPr txBox="1"/>
            <p:nvPr/>
          </p:nvSpPr>
          <p:spPr>
            <a:xfrm>
              <a:off x="1030318" y="4861092"/>
              <a:ext cx="5155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f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003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03E6BDC-9E14-57EC-3210-4304E109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1556657"/>
            <a:ext cx="4713513" cy="4786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3C46353-2708-2947-CA96-19182DD78DED}"/>
              </a:ext>
            </a:extLst>
          </p:cNvPr>
          <p:cNvSpPr/>
          <p:nvPr/>
        </p:nvSpPr>
        <p:spPr>
          <a:xfrm>
            <a:off x="1306285" y="3548743"/>
            <a:ext cx="4125687" cy="13280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10F5B8-C4CB-EDEA-7C4F-26B67B5F8ED7}"/>
              </a:ext>
            </a:extLst>
          </p:cNvPr>
          <p:cNvSpPr txBox="1"/>
          <p:nvPr/>
        </p:nvSpPr>
        <p:spPr>
          <a:xfrm>
            <a:off x="816338" y="740126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15 أنجزوا النشاط رقم 4.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BD94E57-3722-8A69-A985-AAF53E2A53B4}"/>
              </a:ext>
            </a:extLst>
          </p:cNvPr>
          <p:cNvGrpSpPr/>
          <p:nvPr/>
        </p:nvGrpSpPr>
        <p:grpSpPr>
          <a:xfrm>
            <a:off x="418382" y="891638"/>
            <a:ext cx="600159" cy="676369"/>
            <a:chOff x="2486662" y="1327065"/>
            <a:chExt cx="600159" cy="676369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176FA0D-33BA-F1A5-5E3A-C88713ACB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1960881-2C24-B494-94C8-B18DA189938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225C5A1-B2B7-AFA3-AC0F-A7142F985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086" y="3111681"/>
            <a:ext cx="2351313" cy="22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15" name="ZoneTexte 2">
            <a:extLst>
              <a:ext uri="{FF2B5EF4-FFF2-40B4-BE49-F238E27FC236}">
                <a16:creationId xmlns:a16="http://schemas.microsoft.com/office/drawing/2014/main" id="{9C237AEB-B130-847D-C609-6963FD035C19}"/>
              </a:ext>
            </a:extLst>
          </p:cNvPr>
          <p:cNvSpPr txBox="1"/>
          <p:nvPr/>
        </p:nvSpPr>
        <p:spPr>
          <a:xfrm>
            <a:off x="1839686" y="858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F572B8-C087-0056-8454-2177F26DF95F}"/>
              </a:ext>
            </a:extLst>
          </p:cNvPr>
          <p:cNvGrpSpPr/>
          <p:nvPr/>
        </p:nvGrpSpPr>
        <p:grpSpPr>
          <a:xfrm>
            <a:off x="1033602" y="2023362"/>
            <a:ext cx="6629942" cy="3506582"/>
            <a:chOff x="467544" y="1867247"/>
            <a:chExt cx="8136872" cy="4010025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CC44055-C869-337F-D20E-997A6A09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544" y="1867247"/>
              <a:ext cx="8136872" cy="4010025"/>
            </a:xfrm>
            <a:prstGeom prst="rect">
              <a:avLst/>
            </a:prstGeom>
          </p:spPr>
        </p:pic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D476ED5-CB03-7C96-714D-7E28CDBF3FE6}"/>
                </a:ext>
              </a:extLst>
            </p:cNvPr>
            <p:cNvSpPr/>
            <p:nvPr/>
          </p:nvSpPr>
          <p:spPr>
            <a:xfrm>
              <a:off x="1187624" y="4293096"/>
              <a:ext cx="720080" cy="79208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987EA650-BD6B-390E-72B4-3AA44415B9B9}"/>
                </a:ext>
              </a:extLst>
            </p:cNvPr>
            <p:cNvSpPr/>
            <p:nvPr/>
          </p:nvSpPr>
          <p:spPr>
            <a:xfrm>
              <a:off x="7092280" y="4221088"/>
              <a:ext cx="792088" cy="86409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0FAD226A-E88E-0F57-3ECE-DD83B0605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136" y="1804989"/>
            <a:ext cx="1358174" cy="30817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8C00306-32BB-48AB-6E71-61ABCC6A8746}"/>
              </a:ext>
            </a:extLst>
          </p:cNvPr>
          <p:cNvGrpSpPr/>
          <p:nvPr/>
        </p:nvGrpSpPr>
        <p:grpSpPr>
          <a:xfrm>
            <a:off x="445484" y="946166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348383-6E9F-EE88-CB58-93BCC2593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81D31CD-71CA-C0D5-65DD-046ED4A2612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1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7E63E-098F-17F6-C73A-9FA3E5A4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00B5C9-0A38-4467-362A-6547C779CC1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84CDF826-AA64-174A-1A19-17B7784A0463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B8D6DFC-D4A4-EFD4-E621-AC3FF2E0FFC4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9711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إنجاز الأنشطة المتبقية في الصفحتين 14 و 15.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AB206C-8F91-1C71-B1F9-CEA72F4E8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28" y="750721"/>
            <a:ext cx="9552450" cy="636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إكمال متسلْسلات أشكال هندسية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F06DE5-2C49-E1EA-0347-1F057FDA2288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98E8FE8-20B5-99F3-162D-5422C876DCAB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C17CF44-5700-1B65-CEAA-F8A05C9F2AB9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6E12811-D3C5-1449-AAF8-0AA3CB584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84620" y="3045811"/>
            <a:ext cx="841742" cy="84174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5B29269-D76C-AB5B-1707-4A8061F324CF}"/>
              </a:ext>
            </a:extLst>
          </p:cNvPr>
          <p:cNvSpPr txBox="1"/>
          <p:nvPr/>
        </p:nvSpPr>
        <p:spPr>
          <a:xfrm>
            <a:off x="2044374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0BC7EA2-0126-EE57-C9EF-ACC98793C2F4}"/>
              </a:ext>
            </a:extLst>
          </p:cNvPr>
          <p:cNvSpPr txBox="1"/>
          <p:nvPr/>
        </p:nvSpPr>
        <p:spPr>
          <a:xfrm>
            <a:off x="2166256" y="3704048"/>
            <a:ext cx="39209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BE3E41E-6B36-74EE-DA82-5233D3BED187}"/>
              </a:ext>
            </a:extLst>
          </p:cNvPr>
          <p:cNvSpPr txBox="1"/>
          <p:nvPr/>
        </p:nvSpPr>
        <p:spPr>
          <a:xfrm>
            <a:off x="2440361" y="4258739"/>
            <a:ext cx="36468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13،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7F1AE5-D096-4A5F-B3E8-68E38307D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6" y="1744830"/>
            <a:ext cx="6542299" cy="5549136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B9DA4F-45F6-F309-8893-3D68CA1A2942}"/>
              </a:ext>
            </a:extLst>
          </p:cNvPr>
          <p:cNvSpPr/>
          <p:nvPr/>
        </p:nvSpPr>
        <p:spPr>
          <a:xfrm>
            <a:off x="1882854" y="4365171"/>
            <a:ext cx="2379344" cy="608474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2C7063E-36B3-26D9-7388-B16F9C109E08}"/>
              </a:ext>
            </a:extLst>
          </p:cNvPr>
          <p:cNvSpPr/>
          <p:nvPr/>
        </p:nvSpPr>
        <p:spPr>
          <a:xfrm>
            <a:off x="1888846" y="5016061"/>
            <a:ext cx="2379344" cy="794658"/>
          </a:xfrm>
          <a:prstGeom prst="roundRect">
            <a:avLst>
              <a:gd name="adj" fmla="val 736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16039</TotalTime>
  <Words>888</Words>
  <PresentationFormat>Affichage à l'écran (4:3)</PresentationFormat>
  <Paragraphs>257</Paragraphs>
  <Slides>59</Slides>
  <Notes>17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59</vt:i4>
      </vt:variant>
    </vt:vector>
  </HeadingPairs>
  <TitlesOfParts>
    <vt:vector size="70" baseType="lpstr">
      <vt:lpstr>Dosis</vt:lpstr>
      <vt:lpstr>Noto Sans Symbols</vt:lpstr>
      <vt:lpstr>Arial</vt:lpstr>
      <vt:lpstr>DengXian</vt:lpstr>
      <vt:lpstr>Chalkboard</vt:lpstr>
      <vt:lpstr>Calibri</vt:lpstr>
      <vt:lpstr>Aptos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2025-10-29T16:52:44Z</dcterms:modified>
</cp:coreProperties>
</file>