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0" r:id="rId1"/>
    <p:sldMasterId id="2147483905" r:id="rId2"/>
  </p:sldMasterIdLst>
  <p:notesMasterIdLst>
    <p:notesMasterId r:id="rId53"/>
  </p:notesMasterIdLst>
  <p:handoutMasterIdLst>
    <p:handoutMasterId r:id="rId54"/>
  </p:handoutMasterIdLst>
  <p:sldIdLst>
    <p:sldId id="735" r:id="rId3"/>
    <p:sldId id="972" r:id="rId4"/>
    <p:sldId id="834" r:id="rId5"/>
    <p:sldId id="835" r:id="rId6"/>
    <p:sldId id="2134806642" r:id="rId7"/>
    <p:sldId id="973" r:id="rId8"/>
    <p:sldId id="974" r:id="rId9"/>
    <p:sldId id="825" r:id="rId10"/>
    <p:sldId id="746" r:id="rId11"/>
    <p:sldId id="2134806581" r:id="rId12"/>
    <p:sldId id="2134806628" r:id="rId13"/>
    <p:sldId id="2134806657" r:id="rId14"/>
    <p:sldId id="2134806634" r:id="rId15"/>
    <p:sldId id="745" r:id="rId16"/>
    <p:sldId id="822" r:id="rId17"/>
    <p:sldId id="747" r:id="rId18"/>
    <p:sldId id="823" r:id="rId19"/>
    <p:sldId id="787" r:id="rId20"/>
    <p:sldId id="2134806658" r:id="rId21"/>
    <p:sldId id="2134806670" r:id="rId22"/>
    <p:sldId id="2134806671" r:id="rId23"/>
    <p:sldId id="2134806597" r:id="rId24"/>
    <p:sldId id="2134806669" r:id="rId25"/>
    <p:sldId id="2134806594" r:id="rId26"/>
    <p:sldId id="2134806596" r:id="rId27"/>
    <p:sldId id="2134806668" r:id="rId28"/>
    <p:sldId id="2134806675" r:id="rId29"/>
    <p:sldId id="2134806600" r:id="rId30"/>
    <p:sldId id="2134806666" r:id="rId31"/>
    <p:sldId id="2134806667" r:id="rId32"/>
    <p:sldId id="2134806665" r:id="rId33"/>
    <p:sldId id="2134806599" r:id="rId34"/>
    <p:sldId id="2134806645" r:id="rId35"/>
    <p:sldId id="2134806676" r:id="rId36"/>
    <p:sldId id="2134806678" r:id="rId37"/>
    <p:sldId id="2134806646" r:id="rId38"/>
    <p:sldId id="2134806650" r:id="rId39"/>
    <p:sldId id="2134806677" r:id="rId40"/>
    <p:sldId id="2134806647" r:id="rId41"/>
    <p:sldId id="2134806651" r:id="rId42"/>
    <p:sldId id="2134806652" r:id="rId43"/>
    <p:sldId id="2134806679" r:id="rId44"/>
    <p:sldId id="2134806681" r:id="rId45"/>
    <p:sldId id="2134806656" r:id="rId46"/>
    <p:sldId id="2134806680" r:id="rId47"/>
    <p:sldId id="2134806653" r:id="rId48"/>
    <p:sldId id="789" r:id="rId49"/>
    <p:sldId id="2134806626" r:id="rId50"/>
    <p:sldId id="2134806627" r:id="rId51"/>
    <p:sldId id="980" r:id="rId52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5"/>
    </p:embeddedFont>
    <p:embeddedFont>
      <p:font typeface="Dosis" pitchFamily="2" charset="0"/>
      <p:regular r:id="rId56"/>
      <p:bold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FC8E00"/>
    <a:srgbClr val="00AB9B"/>
    <a:srgbClr val="E98301"/>
    <a:srgbClr val="FBBA0A"/>
    <a:srgbClr val="FCC302"/>
    <a:srgbClr val="2B7589"/>
    <a:srgbClr val="FFDA6D"/>
    <a:srgbClr val="3A8F98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4" autoAdjust="0"/>
    <p:restoredTop sz="95207" autoAdjust="0"/>
  </p:normalViewPr>
  <p:slideViewPr>
    <p:cSldViewPr snapToGrid="0">
      <p:cViewPr varScale="1">
        <p:scale>
          <a:sx n="71" d="100"/>
          <a:sy n="71" d="100"/>
        </p:scale>
        <p:origin x="1290" y="28"/>
      </p:cViewPr>
      <p:guideLst>
        <p:guide orient="horz" pos="2160"/>
        <p:guide pos="38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3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909" r:id="rId4"/>
    <p:sldLayoutId id="2147483899" r:id="rId5"/>
    <p:sldLayoutId id="2147483900" r:id="rId6"/>
    <p:sldLayoutId id="21474839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29.gif"/><Relationship Id="rId4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image" Target="../media/image29.gif"/><Relationship Id="rId4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7.png"/><Relationship Id="rId5" Type="http://schemas.openxmlformats.org/officeDocument/2006/relationships/image" Target="../media/image29.gif"/><Relationship Id="rId4" Type="http://schemas.openxmlformats.org/officeDocument/2006/relationships/image" Target="../media/image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0.png"/><Relationship Id="rId5" Type="http://schemas.openxmlformats.org/officeDocument/2006/relationships/image" Target="../media/image29.gif"/><Relationship Id="rId4" Type="http://schemas.openxmlformats.org/officeDocument/2006/relationships/image" Target="../media/image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8.mp4"/><Relationship Id="rId7" Type="http://schemas.openxmlformats.org/officeDocument/2006/relationships/image" Target="../media/image2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8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208224" y="602119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7203343" y="603553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260CB9D-071F-D03A-32CD-056B699491FC}"/>
              </a:ext>
            </a:extLst>
          </p:cNvPr>
          <p:cNvSpPr/>
          <p:nvPr/>
        </p:nvSpPr>
        <p:spPr>
          <a:xfrm>
            <a:off x="5606555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2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23A6035-C65A-87E9-3EBA-653670499642}"/>
              </a:ext>
            </a:extLst>
          </p:cNvPr>
          <p:cNvSpPr/>
          <p:nvPr/>
        </p:nvSpPr>
        <p:spPr>
          <a:xfrm>
            <a:off x="5606555" y="603553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20A4461-3212-5ECF-34D8-CF4634C441E9}"/>
              </a:ext>
            </a:extLst>
          </p:cNvPr>
          <p:cNvSpPr/>
          <p:nvPr/>
        </p:nvSpPr>
        <p:spPr>
          <a:xfrm>
            <a:off x="4009767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3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F58A265-F023-5EA1-1DCD-F6E9ADBB03D3}"/>
              </a:ext>
            </a:extLst>
          </p:cNvPr>
          <p:cNvSpPr/>
          <p:nvPr/>
        </p:nvSpPr>
        <p:spPr>
          <a:xfrm>
            <a:off x="4019393" y="603553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0DCDC0F-CC6B-60DE-9DE5-F08F5ED1CD38}"/>
              </a:ext>
            </a:extLst>
          </p:cNvPr>
          <p:cNvSpPr/>
          <p:nvPr/>
        </p:nvSpPr>
        <p:spPr>
          <a:xfrm>
            <a:off x="2412979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4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1148F03-DECA-A70E-3884-7AA0D27CA551}"/>
              </a:ext>
            </a:extLst>
          </p:cNvPr>
          <p:cNvSpPr/>
          <p:nvPr/>
        </p:nvSpPr>
        <p:spPr>
          <a:xfrm>
            <a:off x="2412979" y="603553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B61A2A-0FFF-BC7B-B062-97C1CA8649F5}"/>
              </a:ext>
            </a:extLst>
          </p:cNvPr>
          <p:cNvSpPr/>
          <p:nvPr/>
        </p:nvSpPr>
        <p:spPr>
          <a:xfrm>
            <a:off x="862242" y="6021377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BBA0A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84B951D-C925-68E4-4B52-34204565F05F}"/>
              </a:ext>
            </a:extLst>
          </p:cNvPr>
          <p:cNvSpPr/>
          <p:nvPr/>
        </p:nvSpPr>
        <p:spPr>
          <a:xfrm>
            <a:off x="1717659" y="603713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17258C-D2B4-3BAF-C812-98C32D08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74DE681-3D9A-A4F8-2478-18F86C25D0E1}"/>
              </a:ext>
            </a:extLst>
          </p:cNvPr>
          <p:cNvSpPr txBox="1"/>
          <p:nvPr/>
        </p:nvSpPr>
        <p:spPr>
          <a:xfrm>
            <a:off x="1179945" y="84745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كراساتكم، ص 14، سنصحح تمارين الواجب المنزلي.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881EA0-83E3-1E4B-A5B5-23717FE9F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424" y="1980816"/>
            <a:ext cx="3347879" cy="43180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1C481F-F9A7-4915-A656-05873ECBF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251" y="1937082"/>
            <a:ext cx="3813299" cy="440642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6FCD639-A6F2-4800-0BE0-1891EFF12B91}"/>
              </a:ext>
            </a:extLst>
          </p:cNvPr>
          <p:cNvSpPr/>
          <p:nvPr/>
        </p:nvSpPr>
        <p:spPr>
          <a:xfrm>
            <a:off x="1384658" y="5002177"/>
            <a:ext cx="3079766" cy="1118923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DF0D7C9-55CE-F01B-0615-8AF5664FECF6}"/>
              </a:ext>
            </a:extLst>
          </p:cNvPr>
          <p:cNvSpPr/>
          <p:nvPr/>
        </p:nvSpPr>
        <p:spPr>
          <a:xfrm>
            <a:off x="4838551" y="3742893"/>
            <a:ext cx="2641935" cy="761998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1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F5A2E0-4AD7-95B2-292F-6D8830DF8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20DE92A-A90F-EDD8-5C28-811AED5D8EEC}"/>
              </a:ext>
            </a:extLst>
          </p:cNvPr>
          <p:cNvSpPr txBox="1"/>
          <p:nvPr/>
        </p:nvSpPr>
        <p:spPr>
          <a:xfrm>
            <a:off x="1179945" y="95573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تتمة التمرين 1 الصفحة 14. لديكم دقيقة واحدة 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00354FE-F5A1-681A-5495-5D948B1CE208}"/>
              </a:ext>
            </a:extLst>
          </p:cNvPr>
          <p:cNvGrpSpPr/>
          <p:nvPr/>
        </p:nvGrpSpPr>
        <p:grpSpPr>
          <a:xfrm>
            <a:off x="420291" y="1099234"/>
            <a:ext cx="558588" cy="625740"/>
            <a:chOff x="965530" y="5471175"/>
            <a:chExt cx="558588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E701F72-70AE-AFC4-EA97-34D9DB724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3250BD5-8451-894A-1685-44717F96D25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E7C9742C-8F63-695F-181B-471E4DD6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137" y="2556520"/>
            <a:ext cx="6316932" cy="20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17A6D-4D61-F50A-121F-B9920AC9A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92CE8984-045F-950F-28F0-B1155A71DD3A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2B46C3-E564-99E8-C678-014629780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17FEC0A-208D-2CA7-F34A-CBB6F37C646B}"/>
              </a:ext>
            </a:extLst>
          </p:cNvPr>
          <p:cNvSpPr txBox="1"/>
          <p:nvPr/>
        </p:nvSpPr>
        <p:spPr>
          <a:xfrm>
            <a:off x="1179945" y="96777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دقيقة واحدة 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E64C83-BD59-ACF8-9D24-7B40EB156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310" y="2664675"/>
            <a:ext cx="6410691" cy="2948848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B58E0F-2076-4F5B-CE91-3E9103298B06}"/>
              </a:ext>
            </a:extLst>
          </p:cNvPr>
          <p:cNvGrpSpPr/>
          <p:nvPr/>
        </p:nvGrpSpPr>
        <p:grpSpPr>
          <a:xfrm>
            <a:off x="420291" y="1099234"/>
            <a:ext cx="558588" cy="625740"/>
            <a:chOff x="965530" y="5471175"/>
            <a:chExt cx="558588" cy="62574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E82FDC3-3219-9D7D-3CD7-FF7183FFF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ACC78D0-4074-DFD4-B554-355F5EA96E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11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4FFBC60-DD92-5CD5-9D73-5E4921D3D2D5}"/>
              </a:ext>
            </a:extLst>
          </p:cNvPr>
          <p:cNvSpPr/>
          <p:nvPr/>
        </p:nvSpPr>
        <p:spPr>
          <a:xfrm>
            <a:off x="2583026" y="2654062"/>
            <a:ext cx="4042869" cy="18392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315F35B3-B4BB-3EAF-41B0-FA4DA640F1FE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8FE0CA56-5D49-B030-9316-2280C621FC1D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3E7CD5F-13F3-CD64-9B84-F22338342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651604"/>
            <a:ext cx="841742" cy="8417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2A7A9E-09E3-6CCF-0D34-40418D4AE307}"/>
              </a:ext>
            </a:extLst>
          </p:cNvPr>
          <p:cNvSpPr txBox="1"/>
          <p:nvPr/>
        </p:nvSpPr>
        <p:spPr>
          <a:xfrm>
            <a:off x="1661823" y="3188684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ACFF9F-B0F8-1720-970A-5C5715E8B830}"/>
              </a:ext>
            </a:extLst>
          </p:cNvPr>
          <p:cNvSpPr txBox="1"/>
          <p:nvPr/>
        </p:nvSpPr>
        <p:spPr>
          <a:xfrm>
            <a:off x="1841793" y="3741722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22558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4850531-156B-BCD4-4777-8DEF9528E15C}"/>
              </a:ext>
            </a:extLst>
          </p:cNvPr>
          <p:cNvSpPr txBox="1"/>
          <p:nvPr/>
        </p:nvSpPr>
        <p:spPr>
          <a:xfrm>
            <a:off x="1236953" y="99201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048578-CE57-7FBA-D6DE-50249A4470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B3614D-A59E-4E25-D876-D72EFED94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868147" y="60618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8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78612" y="918708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في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71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4 + 2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2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477E83-8C26-015B-D152-C4A784AA3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900951" y="625967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0C7294B-F6C3-2470-CD99-017418C77F79}"/>
              </a:ext>
            </a:extLst>
          </p:cNvPr>
          <p:cNvSpPr>
            <a:spLocks/>
          </p:cNvSpPr>
          <p:nvPr/>
        </p:nvSpPr>
        <p:spPr>
          <a:xfrm>
            <a:off x="1223922" y="862339"/>
            <a:ext cx="643013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1216EB-337F-2185-E76A-320EEEDC1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C621AE7-A6AC-609E-4284-D13B96F514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5A66A1-EF27-714C-36A0-A5880CBD0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37" y="2505813"/>
            <a:ext cx="7984736" cy="195679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E31632-EE79-0015-875B-E06589C2EB2B}"/>
              </a:ext>
            </a:extLst>
          </p:cNvPr>
          <p:cNvSpPr txBox="1"/>
          <p:nvPr/>
        </p:nvSpPr>
        <p:spPr>
          <a:xfrm>
            <a:off x="970157" y="2642838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6 + 1 = </a:t>
            </a:r>
            <a:r>
              <a:rPr lang="fr-MA" sz="2000" dirty="0"/>
              <a:t>…..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7BD585-98C7-3106-A660-C6CDEAF6F25B}"/>
              </a:ext>
            </a:extLst>
          </p:cNvPr>
          <p:cNvSpPr txBox="1"/>
          <p:nvPr/>
        </p:nvSpPr>
        <p:spPr>
          <a:xfrm>
            <a:off x="966440" y="3888056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5 + 6 = </a:t>
            </a:r>
            <a:r>
              <a:rPr lang="fr-MA" sz="2000" dirty="0"/>
              <a:t>…..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817948-3B79-3667-8DB3-449C3BF06E92}"/>
              </a:ext>
            </a:extLst>
          </p:cNvPr>
          <p:cNvSpPr txBox="1"/>
          <p:nvPr/>
        </p:nvSpPr>
        <p:spPr>
          <a:xfrm>
            <a:off x="2962506" y="2639124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3 + 4 = </a:t>
            </a:r>
            <a:r>
              <a:rPr lang="fr-MA" sz="2000" dirty="0"/>
              <a:t>…..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019C27-C10E-8D24-4428-5BE3265AA09D}"/>
              </a:ext>
            </a:extLst>
          </p:cNvPr>
          <p:cNvSpPr txBox="1"/>
          <p:nvPr/>
        </p:nvSpPr>
        <p:spPr>
          <a:xfrm>
            <a:off x="2958789" y="3884342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6 + 2 = </a:t>
            </a:r>
            <a:r>
              <a:rPr lang="fr-MA" sz="2000" dirty="0"/>
              <a:t>…..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CD9F80A-29A3-C492-D1C5-9E4019956508}"/>
              </a:ext>
            </a:extLst>
          </p:cNvPr>
          <p:cNvSpPr txBox="1"/>
          <p:nvPr/>
        </p:nvSpPr>
        <p:spPr>
          <a:xfrm>
            <a:off x="4969721" y="2661425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6 + 8 = </a:t>
            </a:r>
            <a:r>
              <a:rPr lang="fr-MA" sz="2000" dirty="0"/>
              <a:t>…..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7872812-A9B9-085A-D6B4-1BCBB41DE597}"/>
              </a:ext>
            </a:extLst>
          </p:cNvPr>
          <p:cNvSpPr txBox="1"/>
          <p:nvPr/>
        </p:nvSpPr>
        <p:spPr>
          <a:xfrm>
            <a:off x="4966004" y="3906643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5 + 9 = </a:t>
            </a:r>
            <a:r>
              <a:rPr lang="fr-MA" sz="2000" dirty="0"/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A55F03-E1E9-032A-12E1-7FAA0C92D0BB}"/>
              </a:ext>
            </a:extLst>
          </p:cNvPr>
          <p:cNvSpPr txBox="1"/>
          <p:nvPr/>
        </p:nvSpPr>
        <p:spPr>
          <a:xfrm>
            <a:off x="6962070" y="2657711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7 + 6 = </a:t>
            </a:r>
            <a:r>
              <a:rPr lang="fr-MA" sz="2000" dirty="0"/>
              <a:t>…..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125C63F-373C-176C-A88D-60B5F4A9C2D9}"/>
              </a:ext>
            </a:extLst>
          </p:cNvPr>
          <p:cNvSpPr txBox="1"/>
          <p:nvPr/>
        </p:nvSpPr>
        <p:spPr>
          <a:xfrm>
            <a:off x="6958353" y="3902929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9 + 9 = </a:t>
            </a:r>
            <a:r>
              <a:rPr lang="fr-MA" sz="20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503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50C1A-1C0D-E8CA-62FB-F95B26B94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F1B231-CC89-9C5D-473A-33C674B7C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127" y="578154"/>
            <a:ext cx="1008000" cy="1008000"/>
          </a:xfrm>
          <a:prstGeom prst="ellipse">
            <a:avLst/>
          </a:prstGeom>
        </p:spPr>
      </p:pic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7165E389-39EE-363C-4789-1798872D6054}"/>
              </a:ext>
            </a:extLst>
          </p:cNvPr>
          <p:cNvSpPr>
            <a:spLocks/>
          </p:cNvSpPr>
          <p:nvPr/>
        </p:nvSpPr>
        <p:spPr>
          <a:xfrm>
            <a:off x="1727294" y="907386"/>
            <a:ext cx="58249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CC5A8A-89FD-FC30-65AE-24B8E9948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37" y="2674261"/>
            <a:ext cx="7984736" cy="19567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E56405-2348-C642-586D-EB0B0CF8581D}"/>
              </a:ext>
            </a:extLst>
          </p:cNvPr>
          <p:cNvSpPr txBox="1"/>
          <p:nvPr/>
        </p:nvSpPr>
        <p:spPr>
          <a:xfrm>
            <a:off x="970157" y="2811286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6 + 1 = </a:t>
            </a:r>
            <a:r>
              <a:rPr lang="fr-MA" sz="2000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116C1C-3665-AFFD-1A88-A1386242E304}"/>
              </a:ext>
            </a:extLst>
          </p:cNvPr>
          <p:cNvSpPr txBox="1"/>
          <p:nvPr/>
        </p:nvSpPr>
        <p:spPr>
          <a:xfrm>
            <a:off x="966440" y="4056504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5 + 6 = </a:t>
            </a:r>
            <a:r>
              <a:rPr lang="fr-MA" sz="2000" dirty="0"/>
              <a:t>…..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4271D5F-C13C-EB82-82E4-6E23C5343E94}"/>
              </a:ext>
            </a:extLst>
          </p:cNvPr>
          <p:cNvSpPr txBox="1"/>
          <p:nvPr/>
        </p:nvSpPr>
        <p:spPr>
          <a:xfrm>
            <a:off x="2962506" y="2807572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3 + 4 = </a:t>
            </a:r>
            <a:r>
              <a:rPr lang="fr-MA" sz="2000" dirty="0"/>
              <a:t>…..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0B3C7A-7856-02E8-2002-B6974FCDA78B}"/>
              </a:ext>
            </a:extLst>
          </p:cNvPr>
          <p:cNvSpPr txBox="1"/>
          <p:nvPr/>
        </p:nvSpPr>
        <p:spPr>
          <a:xfrm>
            <a:off x="2958789" y="4052790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6 + 2 = </a:t>
            </a:r>
            <a:r>
              <a:rPr lang="fr-MA" sz="2000" dirty="0"/>
              <a:t>…..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FDCAE6-93EB-4AB3-4049-7A1BF1FD87A0}"/>
              </a:ext>
            </a:extLst>
          </p:cNvPr>
          <p:cNvSpPr txBox="1"/>
          <p:nvPr/>
        </p:nvSpPr>
        <p:spPr>
          <a:xfrm>
            <a:off x="4969721" y="2829873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6 + 8 = </a:t>
            </a:r>
            <a:r>
              <a:rPr lang="fr-MA" sz="2000" dirty="0"/>
              <a:t>…..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F878C9-F9D4-F1CF-D17C-5474287B77C1}"/>
              </a:ext>
            </a:extLst>
          </p:cNvPr>
          <p:cNvSpPr txBox="1"/>
          <p:nvPr/>
        </p:nvSpPr>
        <p:spPr>
          <a:xfrm>
            <a:off x="4966004" y="4075091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5 + 9 = </a:t>
            </a:r>
            <a:r>
              <a:rPr lang="fr-MA" sz="2000" dirty="0"/>
              <a:t>…..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20B70E-9F45-ED73-1720-8A8E1196F36E}"/>
              </a:ext>
            </a:extLst>
          </p:cNvPr>
          <p:cNvSpPr txBox="1"/>
          <p:nvPr/>
        </p:nvSpPr>
        <p:spPr>
          <a:xfrm>
            <a:off x="6962070" y="2826159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7 + 6 = </a:t>
            </a:r>
            <a:r>
              <a:rPr lang="fr-MA" sz="2000" dirty="0"/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941A6B-5C19-D8DE-1121-EABF21EFE3E7}"/>
              </a:ext>
            </a:extLst>
          </p:cNvPr>
          <p:cNvSpPr txBox="1"/>
          <p:nvPr/>
        </p:nvSpPr>
        <p:spPr>
          <a:xfrm>
            <a:off x="6958353" y="4071377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9 + 9 = </a:t>
            </a:r>
            <a:r>
              <a:rPr lang="fr-MA" sz="2000" dirty="0"/>
              <a:t>…..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0B9A19-83D6-73B0-3F6B-ADA932E380D7}"/>
              </a:ext>
            </a:extLst>
          </p:cNvPr>
          <p:cNvGrpSpPr/>
          <p:nvPr/>
        </p:nvGrpSpPr>
        <p:grpSpPr>
          <a:xfrm>
            <a:off x="1717462" y="2763953"/>
            <a:ext cx="6530888" cy="1713523"/>
            <a:chOff x="1650556" y="2595505"/>
            <a:chExt cx="6530888" cy="1713523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84B8CA8-E00A-4808-1564-815963438075}"/>
                </a:ext>
              </a:extLst>
            </p:cNvPr>
            <p:cNvSpPr txBox="1"/>
            <p:nvPr/>
          </p:nvSpPr>
          <p:spPr>
            <a:xfrm>
              <a:off x="1771633" y="2595505"/>
              <a:ext cx="523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7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1AB1B2F-B4F7-4033-3039-00E8EEADB9C7}"/>
                </a:ext>
              </a:extLst>
            </p:cNvPr>
            <p:cNvSpPr txBox="1"/>
            <p:nvPr/>
          </p:nvSpPr>
          <p:spPr>
            <a:xfrm>
              <a:off x="3724561" y="2595505"/>
              <a:ext cx="523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</a:rPr>
                <a:t>7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031E1C2-F6EF-B8A7-F8CD-7C5943C97393}"/>
                </a:ext>
              </a:extLst>
            </p:cNvPr>
            <p:cNvSpPr txBox="1"/>
            <p:nvPr/>
          </p:nvSpPr>
          <p:spPr>
            <a:xfrm>
              <a:off x="5646475" y="2617277"/>
              <a:ext cx="523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14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E51E20B-A00C-3934-A9BC-8214023A07AD}"/>
                </a:ext>
              </a:extLst>
            </p:cNvPr>
            <p:cNvSpPr txBox="1"/>
            <p:nvPr/>
          </p:nvSpPr>
          <p:spPr>
            <a:xfrm>
              <a:off x="7636242" y="2595505"/>
              <a:ext cx="523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</a:rPr>
                <a:t>13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41AD7DC-2EF9-1D49-DCD3-CA59DE81AA39}"/>
                </a:ext>
              </a:extLst>
            </p:cNvPr>
            <p:cNvSpPr txBox="1"/>
            <p:nvPr/>
          </p:nvSpPr>
          <p:spPr>
            <a:xfrm>
              <a:off x="1650556" y="3834369"/>
              <a:ext cx="523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</a:rPr>
                <a:t>11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12AB04A-DBC2-8B2A-8909-0DDEAFA1D245}"/>
                </a:ext>
              </a:extLst>
            </p:cNvPr>
            <p:cNvSpPr txBox="1"/>
            <p:nvPr/>
          </p:nvSpPr>
          <p:spPr>
            <a:xfrm>
              <a:off x="3712880" y="3844201"/>
              <a:ext cx="523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</a:rPr>
                <a:t>8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A6A66BF-831F-18E2-F973-5ED3E20367C4}"/>
                </a:ext>
              </a:extLst>
            </p:cNvPr>
            <p:cNvSpPr txBox="1"/>
            <p:nvPr/>
          </p:nvSpPr>
          <p:spPr>
            <a:xfrm>
              <a:off x="5668512" y="3847363"/>
              <a:ext cx="523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</a:rPr>
                <a:t>14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8D62B40-3109-1A02-8A33-1529D65734A0}"/>
                </a:ext>
              </a:extLst>
            </p:cNvPr>
            <p:cNvSpPr txBox="1"/>
            <p:nvPr/>
          </p:nvSpPr>
          <p:spPr>
            <a:xfrm>
              <a:off x="7657749" y="3847363"/>
              <a:ext cx="523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400" b="1" dirty="0">
                  <a:solidFill>
                    <a:srgbClr val="C00000"/>
                  </a:solidFill>
                </a:rPr>
                <a:t>18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233D818-04B9-A3F2-91F9-200F9EE49BD9}"/>
              </a:ext>
            </a:extLst>
          </p:cNvPr>
          <p:cNvGrpSpPr/>
          <p:nvPr/>
        </p:nvGrpSpPr>
        <p:grpSpPr>
          <a:xfrm>
            <a:off x="430123" y="1129896"/>
            <a:ext cx="558588" cy="625740"/>
            <a:chOff x="965530" y="5471175"/>
            <a:chExt cx="558588" cy="62574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7AC19F2-71BA-932C-F2E4-D616C49ED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DA15FE4-93EC-1DE3-A737-64D7F6F138D1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3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290915" y="3000990"/>
            <a:ext cx="4206792" cy="12072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12118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2703124" y="3459396"/>
            <a:ext cx="2966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تمثيلات العدد 100</a:t>
            </a: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1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04CE-040C-FB48-49D5-02DD11A9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11C559-F739-2575-1A2F-59570A473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A0A363C-40A7-AE01-798D-967EBC138EAC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4A5ABF-02C8-FFAB-DC08-20BD4F56A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 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571624" y="5322766"/>
            <a:ext cx="167666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886232" y="3013273"/>
            <a:ext cx="1635447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ADA45-EBA9-96E6-06BA-975A65E89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B53D588-0E6F-3CFF-B9C6-54FD7784A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4EEB98-4F6A-EFFA-AC2A-CD095398E123}"/>
              </a:ext>
            </a:extLst>
          </p:cNvPr>
          <p:cNvSpPr txBox="1"/>
          <p:nvPr/>
        </p:nvSpPr>
        <p:spPr>
          <a:xfrm>
            <a:off x="1045029" y="86601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التمثيل الصحيح للعدد مئة.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C50126-7133-274F-10FD-CFE2BF2A4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672" y="2547784"/>
            <a:ext cx="2276475" cy="2057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6419D6-FE78-474C-C2B0-E5FD3A5C2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985" y="2547784"/>
            <a:ext cx="3037400" cy="205740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E8D172EF-17DE-A541-A2F2-971691234602}"/>
              </a:ext>
            </a:extLst>
          </p:cNvPr>
          <p:cNvSpPr/>
          <p:nvPr/>
        </p:nvSpPr>
        <p:spPr>
          <a:xfrm>
            <a:off x="1887777" y="4773568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9717D11-C041-239D-E86B-C1BFB13F80B4}"/>
              </a:ext>
            </a:extLst>
          </p:cNvPr>
          <p:cNvSpPr/>
          <p:nvPr/>
        </p:nvSpPr>
        <p:spPr>
          <a:xfrm>
            <a:off x="5815773" y="4788316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C111BB-965B-CCA0-419F-E43653112E26}"/>
              </a:ext>
            </a:extLst>
          </p:cNvPr>
          <p:cNvSpPr txBox="1"/>
          <p:nvPr/>
        </p:nvSpPr>
        <p:spPr>
          <a:xfrm>
            <a:off x="2054930" y="4709653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2E65E60-E565-C88C-ABE2-FB457E4B5DD9}"/>
              </a:ext>
            </a:extLst>
          </p:cNvPr>
          <p:cNvSpPr txBox="1"/>
          <p:nvPr/>
        </p:nvSpPr>
        <p:spPr>
          <a:xfrm>
            <a:off x="5963259" y="4744066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C01DD-98C8-62DF-D027-4D4774172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BE5EB39-EB5E-CE68-5E0B-D5D395672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BF1C4B-5C4A-E9E7-9D15-7340AF34FEBB}"/>
              </a:ext>
            </a:extLst>
          </p:cNvPr>
          <p:cNvSpPr txBox="1"/>
          <p:nvPr/>
        </p:nvSpPr>
        <p:spPr>
          <a:xfrm>
            <a:off x="1045029" y="89551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AE9704-8F72-78EA-7DFE-B9C61B7C3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764" y="2547784"/>
            <a:ext cx="2276475" cy="2057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DB6AB68-A04F-9C65-C2AA-9C83D4C6163B}"/>
              </a:ext>
            </a:extLst>
          </p:cNvPr>
          <p:cNvSpPr/>
          <p:nvPr/>
        </p:nvSpPr>
        <p:spPr>
          <a:xfrm>
            <a:off x="4109869" y="4773568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3C1055-0496-7E60-751C-85FFDAB29382}"/>
              </a:ext>
            </a:extLst>
          </p:cNvPr>
          <p:cNvSpPr txBox="1"/>
          <p:nvPr/>
        </p:nvSpPr>
        <p:spPr>
          <a:xfrm>
            <a:off x="4277022" y="4709653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algn="r" defTabSz="914400" rtl="1" eaLnBrk="1" latinLnBrk="0" hangingPunct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فيديو نمذجة الدرس 1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028B897-1547-B64F-C88F-55D9AE8BAF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2 p1 s1 l2  ">
            <a:hlinkClick r:id="" action="ppaction://media"/>
            <a:extLst>
              <a:ext uri="{FF2B5EF4-FFF2-40B4-BE49-F238E27FC236}">
                <a16:creationId xmlns:a16="http://schemas.microsoft.com/office/drawing/2014/main" id="{62297B5E-D8BE-D91C-AF71-144D4B6AEE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522" y="1960880"/>
            <a:ext cx="7242955" cy="407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7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8F707-1639-5542-8B9C-E44D25D5F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9140AAE8-2D21-78EC-F903-1B976835FA52}"/>
              </a:ext>
            </a:extLst>
          </p:cNvPr>
          <p:cNvSpPr>
            <a:spLocks/>
          </p:cNvSpPr>
          <p:nvPr/>
        </p:nvSpPr>
        <p:spPr>
          <a:xfrm>
            <a:off x="697262" y="89197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الكراسات، الصفحة 16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BC93EC-CB9C-5AA6-199A-EE7569581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1DE406-193C-3822-4D95-2B466402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294" y="1851540"/>
            <a:ext cx="3235015" cy="4575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591FA7-3099-502E-939A-BD4A3CDDA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09" y="1851540"/>
            <a:ext cx="3383234" cy="457540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A4318AF-5BCF-5889-EBF2-ACC4761F2597}"/>
              </a:ext>
            </a:extLst>
          </p:cNvPr>
          <p:cNvSpPr/>
          <p:nvPr/>
        </p:nvSpPr>
        <p:spPr>
          <a:xfrm>
            <a:off x="4896621" y="3746090"/>
            <a:ext cx="2580975" cy="1130710"/>
          </a:xfrm>
          <a:prstGeom prst="roundRect">
            <a:avLst>
              <a:gd name="adj" fmla="val 884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985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D3AA8-3B35-5C3B-80DA-3D88892CD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DBDE9DF1-3872-001B-B1BE-411374E09AAA}"/>
              </a:ext>
            </a:extLst>
          </p:cNvPr>
          <p:cNvSpPr>
            <a:spLocks/>
          </p:cNvSpPr>
          <p:nvPr/>
        </p:nvSpPr>
        <p:spPr>
          <a:xfrm>
            <a:off x="735362" y="785220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رقم 2. لديكم دقيقتان.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  <a:p>
            <a:pPr algn="r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DAF2EC-2554-2301-D8FB-78C4DA5C3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6" name="Groupe 4">
            <a:extLst>
              <a:ext uri="{FF2B5EF4-FFF2-40B4-BE49-F238E27FC236}">
                <a16:creationId xmlns:a16="http://schemas.microsoft.com/office/drawing/2014/main" id="{C20A7149-02F5-03C1-159D-114DBBBD36C8}"/>
              </a:ext>
            </a:extLst>
          </p:cNvPr>
          <p:cNvGrpSpPr/>
          <p:nvPr/>
        </p:nvGrpSpPr>
        <p:grpSpPr>
          <a:xfrm>
            <a:off x="447779" y="1067473"/>
            <a:ext cx="614494" cy="688367"/>
            <a:chOff x="924143" y="3511073"/>
            <a:chExt cx="614494" cy="688367"/>
          </a:xfrm>
        </p:grpSpPr>
        <p:pic>
          <p:nvPicPr>
            <p:cNvPr id="7" name="Image 8">
              <a:extLst>
                <a:ext uri="{FF2B5EF4-FFF2-40B4-BE49-F238E27FC236}">
                  <a16:creationId xmlns:a16="http://schemas.microsoft.com/office/drawing/2014/main" id="{1CAA619C-1516-69E7-AD99-E8253EBC4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19">
              <a:extLst>
                <a:ext uri="{FF2B5EF4-FFF2-40B4-BE49-F238E27FC236}">
                  <a16:creationId xmlns:a16="http://schemas.microsoft.com/office/drawing/2014/main" id="{A8EFFE2F-46D0-AF2B-96DE-0F35A31EDC10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A421362-25F9-4417-86BF-2431E81616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238" y="2622924"/>
            <a:ext cx="5643716" cy="28241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E3ACB8-49C7-A7E7-A186-081BEE459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613" y="2717555"/>
            <a:ext cx="2030470" cy="20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DF2A2-1DDC-882F-E5E5-B8D1D47CF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1F1B2DC1-CFBB-076A-B962-A24DDD0C115A}"/>
              </a:ext>
            </a:extLst>
          </p:cNvPr>
          <p:cNvSpPr>
            <a:spLocks/>
          </p:cNvSpPr>
          <p:nvPr/>
        </p:nvSpPr>
        <p:spPr>
          <a:xfrm>
            <a:off x="722662" y="88599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7E2391-6ADA-B671-3C6D-73F22DA6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E1BD76-E417-6DD8-0230-5A7614AB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334" y="2222091"/>
            <a:ext cx="7772255" cy="33895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671AC6-FB08-52DE-EF2B-82E233D3E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941" y="3512990"/>
            <a:ext cx="181000" cy="6382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B96CE3-3405-25BD-43C4-DACB5C7A7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102" y="3317906"/>
            <a:ext cx="190527" cy="1276528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C7211C3-74DE-D9C3-E4D1-5EA4DAFF756A}"/>
              </a:ext>
            </a:extLst>
          </p:cNvPr>
          <p:cNvGrpSpPr/>
          <p:nvPr/>
        </p:nvGrpSpPr>
        <p:grpSpPr>
          <a:xfrm>
            <a:off x="430123" y="1129896"/>
            <a:ext cx="558588" cy="625740"/>
            <a:chOff x="965530" y="5471175"/>
            <a:chExt cx="558588" cy="62574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EFCBC91-0132-D9C6-6CB6-963417AD1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AA1C2E6-D244-E0C6-B840-6BC75663D2FA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13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E67AB-C702-9D61-58D7-DA8234A6E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364F3D5-1D6C-C40F-C789-87A00C45785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B681DA-364C-BD5F-9FA3-D3FCC3D18E00}"/>
              </a:ext>
            </a:extLst>
          </p:cNvPr>
          <p:cNvSpPr/>
          <p:nvPr/>
        </p:nvSpPr>
        <p:spPr>
          <a:xfrm>
            <a:off x="2399072" y="2610518"/>
            <a:ext cx="4385187" cy="19994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4372DB-6F71-B69A-FBC0-1B153F1C9B77}"/>
              </a:ext>
            </a:extLst>
          </p:cNvPr>
          <p:cNvSpPr txBox="1"/>
          <p:nvPr/>
        </p:nvSpPr>
        <p:spPr>
          <a:xfrm>
            <a:off x="2182589" y="3329350"/>
            <a:ext cx="37829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عد وكتابة العدد المناسب بالأرقام لكل تمثيل.</a:t>
            </a:r>
          </a:p>
          <a:p>
            <a:pPr algn="ctr" defTabSz="685834" rtl="1">
              <a:defRPr/>
            </a:pPr>
            <a:endParaRPr lang="ar-MA" sz="28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DAF067B-B2E5-7262-F0D7-05D3F4B4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32858" y="3206577"/>
            <a:ext cx="841742" cy="841742"/>
          </a:xfrm>
          <a:prstGeom prst="rect">
            <a:avLst/>
          </a:prstGeom>
        </p:spPr>
      </p:pic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72E43D51-1C9E-D2DD-2DC6-70FC3E17A95C}"/>
              </a:ext>
            </a:extLst>
          </p:cNvPr>
          <p:cNvSpPr/>
          <p:nvPr/>
        </p:nvSpPr>
        <p:spPr>
          <a:xfrm>
            <a:off x="3319811" y="2295305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344F4167-48C4-BEB8-6153-44558F6E5B0D}"/>
              </a:ext>
            </a:extLst>
          </p:cNvPr>
          <p:cNvSpPr>
            <a:spLocks noChangeAspect="1"/>
          </p:cNvSpPr>
          <p:nvPr/>
        </p:nvSpPr>
        <p:spPr>
          <a:xfrm>
            <a:off x="6069942" y="2387970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231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CD096-CE0E-1D91-3B4A-931B212D8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4F94A6-CC02-512A-4655-3ECA69B3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9BB0F6-2F37-4777-8F4E-18B6347F1770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E644B2-9113-580A-6755-57496DE19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A3981BF7-2A87-0A1D-26C4-CEE110830301}"/>
              </a:ext>
            </a:extLst>
          </p:cNvPr>
          <p:cNvSpPr>
            <a:spLocks/>
          </p:cNvSpPr>
          <p:nvPr/>
        </p:nvSpPr>
        <p:spPr>
          <a:xfrm>
            <a:off x="722662" y="894188"/>
            <a:ext cx="6829568" cy="472498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العدد المناسب للتمثيل.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47FCC2-9825-E4A1-AA72-D90F625F9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083" y="2438402"/>
            <a:ext cx="2330245" cy="22858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ED699C-086E-1EAE-B873-8D6957EC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533" y="4031226"/>
            <a:ext cx="376029" cy="65604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35DA98-69A2-88E6-65E1-7B5FF48B2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651" y="3605983"/>
            <a:ext cx="376028" cy="1120618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D7B456C-BF5C-DB63-8550-80C799C3912E}"/>
              </a:ext>
            </a:extLst>
          </p:cNvPr>
          <p:cNvSpPr/>
          <p:nvPr/>
        </p:nvSpPr>
        <p:spPr>
          <a:xfrm>
            <a:off x="5594564" y="3244641"/>
            <a:ext cx="1494503" cy="707923"/>
          </a:xfrm>
          <a:prstGeom prst="roundRect">
            <a:avLst/>
          </a:prstGeom>
          <a:solidFill>
            <a:schemeClr val="bg1"/>
          </a:solidFill>
          <a:ln>
            <a:solidFill>
              <a:srgbClr val="1065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..............</a:t>
            </a:r>
            <a:endParaRPr lang="fr-M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BF1F0-9487-FE4A-5D2D-57089F466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8C4CD5-F128-1FCD-CA43-A5B76BFB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97DB97C7-160A-956F-1C61-1E0DC13356C3}"/>
              </a:ext>
            </a:extLst>
          </p:cNvPr>
          <p:cNvSpPr>
            <a:spLocks/>
          </p:cNvSpPr>
          <p:nvPr/>
        </p:nvSpPr>
        <p:spPr>
          <a:xfrm>
            <a:off x="722662" y="894188"/>
            <a:ext cx="6829568" cy="472498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8226AA-0D3C-DC90-C617-546E245E8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083" y="2438402"/>
            <a:ext cx="2330245" cy="22858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2F9F48-680D-DAB4-06BD-9E9BDFC64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533" y="4031226"/>
            <a:ext cx="376029" cy="65604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638873-5AF2-463E-10F6-BDE8290DE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651" y="3605983"/>
            <a:ext cx="376028" cy="1120618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42A08A0-3856-88B2-999B-56FAC15DA3FE}"/>
              </a:ext>
            </a:extLst>
          </p:cNvPr>
          <p:cNvSpPr/>
          <p:nvPr/>
        </p:nvSpPr>
        <p:spPr>
          <a:xfrm>
            <a:off x="5594564" y="3244641"/>
            <a:ext cx="1494503" cy="707923"/>
          </a:xfrm>
          <a:prstGeom prst="roundRect">
            <a:avLst/>
          </a:prstGeom>
          <a:solidFill>
            <a:schemeClr val="bg1"/>
          </a:solidFill>
          <a:ln>
            <a:solidFill>
              <a:srgbClr val="1065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0FFDBB-7B5F-AAC9-3353-48D2413EAD3D}"/>
              </a:ext>
            </a:extLst>
          </p:cNvPr>
          <p:cNvSpPr txBox="1"/>
          <p:nvPr/>
        </p:nvSpPr>
        <p:spPr>
          <a:xfrm>
            <a:off x="5702710" y="3143865"/>
            <a:ext cx="1337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</a:rPr>
              <a:t>426</a:t>
            </a:r>
            <a:endParaRPr lang="fr-MA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إكمال متسلْسلات أشكال هندسية (1)</a:t>
              </a:r>
            </a:p>
          </p:txBody>
        </p:sp>
      </p:grp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2BBD08C9-A6E2-7ABC-8477-72E6B48FA0F5}"/>
              </a:ext>
            </a:extLst>
          </p:cNvPr>
          <p:cNvSpPr txBox="1">
            <a:spLocks/>
          </p:cNvSpPr>
          <p:nvPr/>
        </p:nvSpPr>
        <p:spPr>
          <a:xfrm>
            <a:off x="2619564" y="5593384"/>
            <a:ext cx="3420000" cy="631140"/>
          </a:xfrm>
          <a:prstGeom prst="roundRect">
            <a:avLst/>
          </a:prstGeom>
          <a:solidFill>
            <a:srgbClr val="FFE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 defTabSz="609630" rtl="1">
              <a:defRPr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>
                <a:solidFill>
                  <a:schemeClr val="tx1"/>
                </a:solidFill>
              </a:rPr>
              <a:t>مراجعة وتثبيت دروس الأسبوع</a:t>
            </a: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E8ED7FD-1391-28A5-82BA-47F1E0794065}"/>
              </a:ext>
            </a:extLst>
          </p:cNvPr>
          <p:cNvGrpSpPr/>
          <p:nvPr/>
        </p:nvGrpSpPr>
        <p:grpSpPr>
          <a:xfrm>
            <a:off x="4400500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4F96162-2552-3653-AB41-6469ECFC31E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5230EB53-1F49-08D6-72C8-2F2DD82730F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D3E44A2A-CE3A-87B6-ECA7-7CF1AD6EAAA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إِلى 100 (مراجعة المستلزمات)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34C80E8-F0DE-F168-4788-A55D1A4BFB3C}"/>
              </a:ext>
            </a:extLst>
          </p:cNvPr>
          <p:cNvGrpSpPr/>
          <p:nvPr/>
        </p:nvGrpSpPr>
        <p:grpSpPr>
          <a:xfrm>
            <a:off x="367808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B24F30B5-1520-A4D3-56D8-01839FD1DD9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5E7C7036-E262-ED41-0C38-B386ADB111F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074D02FD-6020-438E-6822-C2DDE6DAC50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الأعداد من 0 إلى 999 (1) 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CB147EC-8172-5A15-8D35-3960DFD5D61D}"/>
              </a:ext>
            </a:extLst>
          </p:cNvPr>
          <p:cNvGrpSpPr/>
          <p:nvPr/>
        </p:nvGrpSpPr>
        <p:grpSpPr>
          <a:xfrm>
            <a:off x="4332530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C47D34F4-57FD-EE23-178B-5DAF9BCA9776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4483D9A0-0737-CFA9-3CCB-B9698B67B1A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11EC9D3E-69DB-5666-2DEA-B1518A9CE7E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إلى 999 (2)</a:t>
              </a:r>
            </a:p>
          </p:txBody>
        </p:sp>
      </p:grpSp>
      <p:pic>
        <p:nvPicPr>
          <p:cNvPr id="8" name="Image 14">
            <a:extLst>
              <a:ext uri="{FF2B5EF4-FFF2-40B4-BE49-F238E27FC236}">
                <a16:creationId xmlns:a16="http://schemas.microsoft.com/office/drawing/2014/main" id="{D423A391-EE26-D2A1-6D6C-AFE7D4B90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564" y="5472070"/>
            <a:ext cx="3765568" cy="9299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0EF73C-FB57-7A2D-03FB-16C78417B11B}"/>
              </a:ext>
            </a:extLst>
          </p:cNvPr>
          <p:cNvSpPr txBox="1"/>
          <p:nvPr/>
        </p:nvSpPr>
        <p:spPr>
          <a:xfrm>
            <a:off x="3092284" y="5752401"/>
            <a:ext cx="4741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</a:p>
        </p:txBody>
      </p:sp>
      <p:sp>
        <p:nvSpPr>
          <p:cNvPr id="37" name="Organigramme : Terminateur 21">
            <a:extLst>
              <a:ext uri="{FF2B5EF4-FFF2-40B4-BE49-F238E27FC236}">
                <a16:creationId xmlns:a16="http://schemas.microsoft.com/office/drawing/2014/main" id="{643F8C6E-3B63-B3F4-94CE-FA2BB7EAE5C0}"/>
              </a:ext>
            </a:extLst>
          </p:cNvPr>
          <p:cNvSpPr/>
          <p:nvPr/>
        </p:nvSpPr>
        <p:spPr>
          <a:xfrm>
            <a:off x="4681134" y="5221918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6298-851D-A6C3-F23E-EA52B6933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610DEC5B-C29E-AC58-7F35-F62D9F2B10DD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algn="r" defTabSz="914400" rtl="1" eaLnBrk="1" latinLnBrk="0" hangingPunct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فيديو نمذجة 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6D0CBA-0E59-95E6-4BC1-56C3906D8F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88F2BFDA-D002-C42E-2A5E-D65F3DFA0EE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F489862-0AD5-3F32-5ABB-E6FC0C2790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2 P1 S1 L1 V1">
            <a:hlinkClick r:id="" action="ppaction://media"/>
            <a:extLst>
              <a:ext uri="{FF2B5EF4-FFF2-40B4-BE49-F238E27FC236}">
                <a16:creationId xmlns:a16="http://schemas.microsoft.com/office/drawing/2014/main" id="{331126F0-4967-7CE5-F718-3F337575F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412" y="1763695"/>
            <a:ext cx="7247046" cy="40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8F8EC-1AF4-FF42-8F35-E47623459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F4D02C-D412-7E34-C638-41617FE73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630689-A753-FC13-03BA-573FD334D5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549" y="2821858"/>
            <a:ext cx="5547718" cy="23892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C606A8-4EFE-08A4-0E76-69D93C9BE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613" y="2717555"/>
            <a:ext cx="2030470" cy="2051090"/>
          </a:xfrm>
          <a:prstGeom prst="rect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528B03EB-63E6-C72B-673D-885F2F77BFCA}"/>
              </a:ext>
            </a:extLst>
          </p:cNvPr>
          <p:cNvSpPr>
            <a:spLocks/>
          </p:cNvSpPr>
          <p:nvPr/>
        </p:nvSpPr>
        <p:spPr>
          <a:xfrm>
            <a:off x="722662" y="66804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 16. أنجزوا النشاط 3. لديكم  3 دقائق.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لأقدم  المساعدة إليكم وأدون ملاحظاتي في كراساتكم.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ACDD17-4EB0-4012-FFFA-3CC96E160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413304" y="1042885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A3AB8-C981-55BC-8020-A923155D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DBB2982E-4631-7EDF-841F-55430C98896C}"/>
              </a:ext>
            </a:extLst>
          </p:cNvPr>
          <p:cNvSpPr>
            <a:spLocks/>
          </p:cNvSpPr>
          <p:nvPr/>
        </p:nvSpPr>
        <p:spPr>
          <a:xfrm>
            <a:off x="635239" y="89020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EC1D1C-87DA-1B07-D396-2A502D771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B86B57-9738-88AB-AEBC-C03072F081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5344" y="2497394"/>
            <a:ext cx="6184494" cy="27551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5BDD46A-D51A-F976-FC55-E9FE11DB284E}"/>
              </a:ext>
            </a:extLst>
          </p:cNvPr>
          <p:cNvSpPr txBox="1"/>
          <p:nvPr/>
        </p:nvSpPr>
        <p:spPr>
          <a:xfrm>
            <a:off x="6238586" y="4478598"/>
            <a:ext cx="83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160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31C343-B317-40F1-ADFB-3AF2DB21374C}"/>
              </a:ext>
            </a:extLst>
          </p:cNvPr>
          <p:cNvSpPr txBox="1"/>
          <p:nvPr/>
        </p:nvSpPr>
        <p:spPr>
          <a:xfrm>
            <a:off x="1967174" y="4493341"/>
            <a:ext cx="83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359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D1F1E5-FC55-1236-25D8-25720C978A74}"/>
              </a:ext>
            </a:extLst>
          </p:cNvPr>
          <p:cNvSpPr txBox="1"/>
          <p:nvPr/>
        </p:nvSpPr>
        <p:spPr>
          <a:xfrm>
            <a:off x="4104975" y="4468765"/>
            <a:ext cx="83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204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0ABDBB6-5DFF-311A-A523-A409A08A61C4}"/>
              </a:ext>
            </a:extLst>
          </p:cNvPr>
          <p:cNvGrpSpPr/>
          <p:nvPr/>
        </p:nvGrpSpPr>
        <p:grpSpPr>
          <a:xfrm>
            <a:off x="430123" y="1129896"/>
            <a:ext cx="558588" cy="625740"/>
            <a:chOff x="965530" y="5471175"/>
            <a:chExt cx="558588" cy="62574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DA1CA8A-0444-4B65-D18A-4A4487CE5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50635BD-4D8B-CF25-DE0D-4255D73940C2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1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A49E47-1B1C-BCF3-0B57-CAEBB5F27EA5}"/>
              </a:ext>
            </a:extLst>
          </p:cNvPr>
          <p:cNvSpPr/>
          <p:nvPr/>
        </p:nvSpPr>
        <p:spPr>
          <a:xfrm>
            <a:off x="2561808" y="3000990"/>
            <a:ext cx="4034990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8455C96-CAAF-F550-F4D1-D4A34A208D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37484" y="3524559"/>
            <a:ext cx="631873" cy="631873"/>
          </a:xfrm>
          <a:prstGeom prst="rect">
            <a:avLst/>
          </a:prstGeom>
        </p:spPr>
      </p:pic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1DC9E5A6-B547-1E5B-C97C-1AF3D5CA71A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C3898106-77A0-E475-EE75-89DCD2A40289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DD5F391-1369-2F42-9397-08C9951E558B}"/>
              </a:ext>
            </a:extLst>
          </p:cNvPr>
          <p:cNvSpPr txBox="1"/>
          <p:nvPr/>
        </p:nvSpPr>
        <p:spPr>
          <a:xfrm>
            <a:off x="2766352" y="3640440"/>
            <a:ext cx="3321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E983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وكتابة الأعداد من 0 إلى 999</a:t>
            </a:r>
            <a:r>
              <a:rPr lang="fr-FR" sz="2400" b="1" dirty="0">
                <a:solidFill>
                  <a:srgbClr val="E983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2400" b="1" dirty="0">
              <a:solidFill>
                <a:srgbClr val="E983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3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07A6-40F1-B90A-C1B4-A4954BB5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DA1F1E-A9E6-1D3C-4C37-41D125FE3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202A2FE-2812-01FA-1295-322B70558797}"/>
              </a:ext>
            </a:extLst>
          </p:cNvPr>
          <p:cNvSpPr txBox="1"/>
          <p:nvPr/>
        </p:nvSpPr>
        <p:spPr>
          <a:xfrm>
            <a:off x="1045029" y="81685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20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354B08-1CA1-8C5B-3ADD-22541AF34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AF1EA-BB66-5AC0-BE2B-E675FBEC8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2946EB-313A-AAF8-4CDE-D732AF287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287FDA6-B8C0-DA43-EE5B-D4D8B2D59EFD}"/>
              </a:ext>
            </a:extLst>
          </p:cNvPr>
          <p:cNvSpPr txBox="1"/>
          <p:nvPr/>
        </p:nvSpPr>
        <p:spPr>
          <a:xfrm>
            <a:off x="1045029" y="816858"/>
            <a:ext cx="646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القراءة الصحيحة للعدد. </a:t>
            </a:r>
          </a:p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سأقرأ الاختيارات.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D91B1E-440A-AD1B-0DF2-BD803E08E052}"/>
              </a:ext>
            </a:extLst>
          </p:cNvPr>
          <p:cNvSpPr txBox="1"/>
          <p:nvPr/>
        </p:nvSpPr>
        <p:spPr>
          <a:xfrm>
            <a:off x="3559278" y="1769806"/>
            <a:ext cx="191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7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852</a:t>
            </a:r>
            <a:endParaRPr lang="fr-MA" sz="7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5312E9-0ACD-1D40-4B92-1E1519C71E21}"/>
              </a:ext>
            </a:extLst>
          </p:cNvPr>
          <p:cNvSpPr txBox="1"/>
          <p:nvPr/>
        </p:nvSpPr>
        <p:spPr>
          <a:xfrm>
            <a:off x="1907461" y="3387216"/>
            <a:ext cx="4473676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ثَمانُ مِئَةٍ وَخَمْسَةٌ وَعِشْرونَ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781BB1B-9CF9-9EC1-75D1-0364F18C1F04}"/>
              </a:ext>
            </a:extLst>
          </p:cNvPr>
          <p:cNvSpPr txBox="1"/>
          <p:nvPr/>
        </p:nvSpPr>
        <p:spPr>
          <a:xfrm>
            <a:off x="1922209" y="4336030"/>
            <a:ext cx="4473676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مِئَتانِ وخَمْسَةٌ وَثَمانونَ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AC7AEAF-8A1C-97FF-0DA9-55F0CF6F4513}"/>
              </a:ext>
            </a:extLst>
          </p:cNvPr>
          <p:cNvSpPr txBox="1"/>
          <p:nvPr/>
        </p:nvSpPr>
        <p:spPr>
          <a:xfrm>
            <a:off x="1902544" y="5279924"/>
            <a:ext cx="4473676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ثَمانُ مِئَةٍ وَاثْنانِ وَخَمْسونَ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2D8ED8B-AE75-1A38-DCBC-6C1C13C54008}"/>
              </a:ext>
            </a:extLst>
          </p:cNvPr>
          <p:cNvSpPr/>
          <p:nvPr/>
        </p:nvSpPr>
        <p:spPr>
          <a:xfrm>
            <a:off x="6430295" y="3357720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87A9D06-1035-E52A-8A67-92B903AE123B}"/>
              </a:ext>
            </a:extLst>
          </p:cNvPr>
          <p:cNvSpPr/>
          <p:nvPr/>
        </p:nvSpPr>
        <p:spPr>
          <a:xfrm>
            <a:off x="6445044" y="4316366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AAD4F12-004A-BC16-9A7F-EE41CA0DD6F8}"/>
              </a:ext>
            </a:extLst>
          </p:cNvPr>
          <p:cNvSpPr/>
          <p:nvPr/>
        </p:nvSpPr>
        <p:spPr>
          <a:xfrm>
            <a:off x="6445043" y="5240601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D048F2C-C756-3217-4B02-CFD85A1D451D}"/>
              </a:ext>
            </a:extLst>
          </p:cNvPr>
          <p:cNvSpPr txBox="1"/>
          <p:nvPr/>
        </p:nvSpPr>
        <p:spPr>
          <a:xfrm>
            <a:off x="6597448" y="3293805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E732A0B-AB9F-60D9-4987-F5AFCDBDCB8C}"/>
              </a:ext>
            </a:extLst>
          </p:cNvPr>
          <p:cNvSpPr txBox="1"/>
          <p:nvPr/>
        </p:nvSpPr>
        <p:spPr>
          <a:xfrm>
            <a:off x="6592530" y="4272116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73ED6-53FF-E100-6BC8-F996C1C6EF5C}"/>
              </a:ext>
            </a:extLst>
          </p:cNvPr>
          <p:cNvSpPr txBox="1"/>
          <p:nvPr/>
        </p:nvSpPr>
        <p:spPr>
          <a:xfrm>
            <a:off x="6582700" y="5186512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5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002FD77-D098-20AB-3545-66AF1B4DD369}"/>
              </a:ext>
            </a:extLst>
          </p:cNvPr>
          <p:cNvSpPr txBox="1"/>
          <p:nvPr/>
        </p:nvSpPr>
        <p:spPr>
          <a:xfrm>
            <a:off x="1045029" y="9741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الصحيحة للعدد هي القراءة رقم 3. "ثمان مئة واثنان وخمسون".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15AD30-A4C4-49FB-EAA4-3720571A3B70}"/>
              </a:ext>
            </a:extLst>
          </p:cNvPr>
          <p:cNvSpPr txBox="1"/>
          <p:nvPr/>
        </p:nvSpPr>
        <p:spPr>
          <a:xfrm>
            <a:off x="3559278" y="1956620"/>
            <a:ext cx="191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7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852</a:t>
            </a:r>
            <a:endParaRPr lang="fr-MA" sz="7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DC43B5D-DE73-AC7A-5E3D-8FE2B3441193}"/>
              </a:ext>
            </a:extLst>
          </p:cNvPr>
          <p:cNvSpPr txBox="1"/>
          <p:nvPr/>
        </p:nvSpPr>
        <p:spPr>
          <a:xfrm>
            <a:off x="1902544" y="4139381"/>
            <a:ext cx="4473676" cy="715089"/>
          </a:xfrm>
          <a:prstGeom prst="roundRect">
            <a:avLst/>
          </a:prstGeom>
          <a:solidFill>
            <a:schemeClr val="bg1"/>
          </a:solidFill>
          <a:ln>
            <a:solidFill>
              <a:srgbClr val="106585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ثَمانُ مِئَةٍ وَاثْنانِ وَخَمْسونَ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2C1F432-2093-A04F-CE45-34F6C1C7C449}"/>
              </a:ext>
            </a:extLst>
          </p:cNvPr>
          <p:cNvSpPr/>
          <p:nvPr/>
        </p:nvSpPr>
        <p:spPr>
          <a:xfrm>
            <a:off x="6445043" y="4100058"/>
            <a:ext cx="796413" cy="78319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F49203-CD84-9895-530C-847EFE561E5B}"/>
              </a:ext>
            </a:extLst>
          </p:cNvPr>
          <p:cNvSpPr txBox="1"/>
          <p:nvPr/>
        </p:nvSpPr>
        <p:spPr>
          <a:xfrm>
            <a:off x="6582700" y="4045969"/>
            <a:ext cx="49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4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algn="r" defTabSz="914400" rtl="1" eaLnBrk="1" latinLnBrk="0" hangingPunct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فيديو نمذجة 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2 s1 l3 finale ">
            <a:hlinkClick r:id="" action="ppaction://media"/>
            <a:extLst>
              <a:ext uri="{FF2B5EF4-FFF2-40B4-BE49-F238E27FC236}">
                <a16:creationId xmlns:a16="http://schemas.microsoft.com/office/drawing/2014/main" id="{4FAC9B61-7F73-6B16-6C3F-83F81FCF3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344" y="1818969"/>
            <a:ext cx="6673974" cy="41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0D806-995D-7A0A-CBF7-5A2730FE7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CF2F698-27AA-0C28-0E1B-6304B2BB2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813FB8FC-60FD-8F88-74B3-C95DD4A4F5FF}"/>
              </a:ext>
            </a:extLst>
          </p:cNvPr>
          <p:cNvSpPr>
            <a:spLocks/>
          </p:cNvSpPr>
          <p:nvPr/>
        </p:nvSpPr>
        <p:spPr>
          <a:xfrm>
            <a:off x="678058" y="735683"/>
            <a:ext cx="6829568" cy="83118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 17 أنجزوا النشاط رقم 4. لديكم 5 دقائق.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لأقدم  المساعدة إليكم وأدون ملاحظاتي في كراساتكم.</a:t>
            </a:r>
          </a:p>
          <a:p>
            <a:pPr algn="r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6D4A3F-5904-7B82-0413-3E55B7C5D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55" y="2408902"/>
            <a:ext cx="5639658" cy="3048001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851C623-4F41-00FC-F6E8-67E3D7957C06}"/>
              </a:ext>
            </a:extLst>
          </p:cNvPr>
          <p:cNvGrpSpPr/>
          <p:nvPr/>
        </p:nvGrpSpPr>
        <p:grpSpPr>
          <a:xfrm>
            <a:off x="359828" y="1067102"/>
            <a:ext cx="600159" cy="676369"/>
            <a:chOff x="2486662" y="1327065"/>
            <a:chExt cx="600159" cy="67636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C95C9E9-9708-100E-D9B5-3EDDCA8E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FAEDD22-71CD-7A44-B96F-DCE76374F369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BE34863-5D5B-A51D-7404-FA252B9EB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613" y="2717555"/>
            <a:ext cx="2030470" cy="20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6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A3AB8-C981-55BC-8020-A923155D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DBB2982E-4631-7EDF-841F-55430C98896C}"/>
              </a:ext>
            </a:extLst>
          </p:cNvPr>
          <p:cNvSpPr>
            <a:spLocks/>
          </p:cNvSpPr>
          <p:nvPr/>
        </p:nvSpPr>
        <p:spPr>
          <a:xfrm>
            <a:off x="635239" y="89020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EC1D1C-87DA-1B07-D396-2A502D771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4F30DE-7223-9764-35B8-A0337EE9D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04" y="1973766"/>
            <a:ext cx="6864950" cy="38076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E3375E6-2C00-158E-89EC-A43932FC35AC}"/>
              </a:ext>
            </a:extLst>
          </p:cNvPr>
          <p:cNvSpPr txBox="1"/>
          <p:nvPr/>
        </p:nvSpPr>
        <p:spPr>
          <a:xfrm>
            <a:off x="3148243" y="3667250"/>
            <a:ext cx="752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300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8023FC-8AB4-D2B9-F37C-3EAC2AE7C31A}"/>
              </a:ext>
            </a:extLst>
          </p:cNvPr>
          <p:cNvSpPr txBox="1"/>
          <p:nvPr/>
        </p:nvSpPr>
        <p:spPr>
          <a:xfrm>
            <a:off x="3959411" y="3652506"/>
            <a:ext cx="752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6FB061-214C-34A4-1084-036322836641}"/>
              </a:ext>
            </a:extLst>
          </p:cNvPr>
          <p:cNvSpPr txBox="1"/>
          <p:nvPr/>
        </p:nvSpPr>
        <p:spPr>
          <a:xfrm>
            <a:off x="1442344" y="3623008"/>
            <a:ext cx="752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381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6D9F87-DEAE-2BD6-0668-8DE49BA4F322}"/>
              </a:ext>
            </a:extLst>
          </p:cNvPr>
          <p:cNvSpPr txBox="1"/>
          <p:nvPr/>
        </p:nvSpPr>
        <p:spPr>
          <a:xfrm>
            <a:off x="3052797" y="3014839"/>
            <a:ext cx="752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900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0D0D80-AA73-D3B8-1560-F91877B4D02B}"/>
              </a:ext>
            </a:extLst>
          </p:cNvPr>
          <p:cNvSpPr txBox="1"/>
          <p:nvPr/>
        </p:nvSpPr>
        <p:spPr>
          <a:xfrm>
            <a:off x="3873797" y="3019759"/>
            <a:ext cx="752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213A0A-9B01-9084-FB5A-04357698740C}"/>
              </a:ext>
            </a:extLst>
          </p:cNvPr>
          <p:cNvSpPr txBox="1"/>
          <p:nvPr/>
        </p:nvSpPr>
        <p:spPr>
          <a:xfrm>
            <a:off x="4935672" y="3088583"/>
            <a:ext cx="2708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تِسْعُ مِئَةٍ وَخَمْسَةٌ وَسِتّونَ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86EEBE5-3FF6-5F34-553C-0DA7E66B6145}"/>
              </a:ext>
            </a:extLst>
          </p:cNvPr>
          <p:cNvSpPr txBox="1"/>
          <p:nvPr/>
        </p:nvSpPr>
        <p:spPr>
          <a:xfrm>
            <a:off x="2948839" y="4270859"/>
            <a:ext cx="752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87A603-7EB5-784B-5F9B-3CBBE57081DC}"/>
              </a:ext>
            </a:extLst>
          </p:cNvPr>
          <p:cNvSpPr txBox="1"/>
          <p:nvPr/>
        </p:nvSpPr>
        <p:spPr>
          <a:xfrm>
            <a:off x="3504370" y="4295443"/>
            <a:ext cx="1199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8142D7-16E8-BEA9-DA0E-3E02A2AF6DF7}"/>
              </a:ext>
            </a:extLst>
          </p:cNvPr>
          <p:cNvSpPr txBox="1"/>
          <p:nvPr/>
        </p:nvSpPr>
        <p:spPr>
          <a:xfrm>
            <a:off x="5067698" y="4305275"/>
            <a:ext cx="270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مِئَتانِ وَخَمْسونَ</a:t>
            </a:r>
            <a:endParaRPr lang="fr-MA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211C7B-38CE-E400-A0CB-369E1FF3D4EA}"/>
              </a:ext>
            </a:extLst>
          </p:cNvPr>
          <p:cNvSpPr txBox="1"/>
          <p:nvPr/>
        </p:nvSpPr>
        <p:spPr>
          <a:xfrm>
            <a:off x="4974887" y="4998333"/>
            <a:ext cx="2708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سِتُّ مِئَةٍ وَواحِدٌ وَسَبْعونَ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A40A9A-4553-6EC7-50D7-F8AC10253321}"/>
              </a:ext>
            </a:extLst>
          </p:cNvPr>
          <p:cNvSpPr txBox="1"/>
          <p:nvPr/>
        </p:nvSpPr>
        <p:spPr>
          <a:xfrm>
            <a:off x="1536470" y="4880345"/>
            <a:ext cx="752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671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2A8B5B-3BB9-B27E-8862-17C3BBA53394}"/>
              </a:ext>
            </a:extLst>
          </p:cNvPr>
          <p:cNvGrpSpPr/>
          <p:nvPr/>
        </p:nvGrpSpPr>
        <p:grpSpPr>
          <a:xfrm>
            <a:off x="430123" y="1129896"/>
            <a:ext cx="558588" cy="625740"/>
            <a:chOff x="965530" y="5471175"/>
            <a:chExt cx="558588" cy="62574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16A3F09-51BC-60B5-FC7D-B17F28CD3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8091998-C88E-767C-E7B2-99BBD71EA8D1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17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0712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Picture 6" descr="An open book with text on it&#10;&#10;Description automatically generated">
            <a:extLst>
              <a:ext uri="{FF2B5EF4-FFF2-40B4-BE49-F238E27FC236}">
                <a16:creationId xmlns:a16="http://schemas.microsoft.com/office/drawing/2014/main" id="{19B1CC96-9B83-6424-4126-7844C10C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8" y="1584798"/>
            <a:ext cx="8178799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A49E47-1B1C-BCF3-0B57-CAEBB5F27EA5}"/>
              </a:ext>
            </a:extLst>
          </p:cNvPr>
          <p:cNvSpPr/>
          <p:nvPr/>
        </p:nvSpPr>
        <p:spPr>
          <a:xfrm>
            <a:off x="2537752" y="3000990"/>
            <a:ext cx="4034990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8455C96-CAAF-F550-F4D1-D4A34A208D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77329" y="3524559"/>
            <a:ext cx="631873" cy="631873"/>
          </a:xfrm>
          <a:prstGeom prst="rect">
            <a:avLst/>
          </a:prstGeom>
        </p:spPr>
      </p:pic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1DC9E5A6-B547-1E5B-C97C-1AF3D5CA71A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C3898106-77A0-E475-EE75-89DCD2A40289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DD5F391-1369-2F42-9397-08C9951E558B}"/>
              </a:ext>
            </a:extLst>
          </p:cNvPr>
          <p:cNvSpPr txBox="1"/>
          <p:nvPr/>
        </p:nvSpPr>
        <p:spPr>
          <a:xfrm>
            <a:off x="2826512" y="3640440"/>
            <a:ext cx="3321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E983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إكمال متسلسلات أشكال هندسية</a:t>
            </a:r>
            <a:r>
              <a:rPr lang="fr-FR" sz="2400" b="1" dirty="0">
                <a:solidFill>
                  <a:srgbClr val="E983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2400" b="1" dirty="0">
              <a:solidFill>
                <a:srgbClr val="E983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D2773A1-251D-EE49-BF1B-DEC964DF46EF}"/>
              </a:ext>
            </a:extLst>
          </p:cNvPr>
          <p:cNvSpPr txBox="1"/>
          <p:nvPr/>
        </p:nvSpPr>
        <p:spPr>
          <a:xfrm>
            <a:off x="995869" y="925010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1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5E7A740-8AEF-2B14-D0EA-6FEFA7E77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5786" y="1840295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9BF54-1DDA-F497-4C8B-0D2B0E19B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801B8A-6C34-E2E9-0B00-AA0FB6564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A8E59E-2478-07EE-CEE9-9F89517E588B}"/>
              </a:ext>
            </a:extLst>
          </p:cNvPr>
          <p:cNvSpPr txBox="1"/>
          <p:nvPr/>
        </p:nvSpPr>
        <p:spPr>
          <a:xfrm>
            <a:off x="995869" y="925010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الشكل المناسب لإكمال المتسلسلة.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1C4823A-8FFE-A163-106D-8FA8CEDB3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614624"/>
              </p:ext>
            </p:extLst>
          </p:nvPr>
        </p:nvGraphicFramePr>
        <p:xfrm>
          <a:off x="865240" y="2430618"/>
          <a:ext cx="7200000" cy="83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7739663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324741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0434659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175093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637044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492319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0953734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947041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5536785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4805174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 dirty="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 dirty="0"/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33973908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020CDF92-53E6-8D41-DBE9-3CBDA74652FB}"/>
              </a:ext>
            </a:extLst>
          </p:cNvPr>
          <p:cNvSpPr/>
          <p:nvPr/>
        </p:nvSpPr>
        <p:spPr>
          <a:xfrm>
            <a:off x="995869" y="2655694"/>
            <a:ext cx="498634" cy="410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017AC9-2F1D-EFFE-3080-61E88D9B2B6C}"/>
              </a:ext>
            </a:extLst>
          </p:cNvPr>
          <p:cNvSpPr/>
          <p:nvPr/>
        </p:nvSpPr>
        <p:spPr>
          <a:xfrm>
            <a:off x="3144221" y="2650776"/>
            <a:ext cx="498634" cy="410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A43C1BF7-0C0F-9E78-61E5-1679F98FC3A8}"/>
              </a:ext>
            </a:extLst>
          </p:cNvPr>
          <p:cNvSpPr/>
          <p:nvPr/>
        </p:nvSpPr>
        <p:spPr>
          <a:xfrm>
            <a:off x="1720646" y="2577771"/>
            <a:ext cx="498634" cy="50292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167231B8-BE16-5098-D09D-1B76403FA255}"/>
              </a:ext>
            </a:extLst>
          </p:cNvPr>
          <p:cNvSpPr/>
          <p:nvPr/>
        </p:nvSpPr>
        <p:spPr>
          <a:xfrm>
            <a:off x="3839499" y="2582685"/>
            <a:ext cx="498634" cy="50292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C1425E7-CF76-DD57-8216-AB39635C8A0A}"/>
              </a:ext>
            </a:extLst>
          </p:cNvPr>
          <p:cNvSpPr/>
          <p:nvPr/>
        </p:nvSpPr>
        <p:spPr>
          <a:xfrm>
            <a:off x="2432236" y="2607622"/>
            <a:ext cx="444950" cy="497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A1DA185-2C37-4863-2077-386A7A7208E4}"/>
              </a:ext>
            </a:extLst>
          </p:cNvPr>
          <p:cNvSpPr/>
          <p:nvPr/>
        </p:nvSpPr>
        <p:spPr>
          <a:xfrm>
            <a:off x="4541259" y="2622369"/>
            <a:ext cx="444950" cy="497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ECA348-AF60-6A8A-DBCA-E17AA47437B7}"/>
              </a:ext>
            </a:extLst>
          </p:cNvPr>
          <p:cNvSpPr/>
          <p:nvPr/>
        </p:nvSpPr>
        <p:spPr>
          <a:xfrm>
            <a:off x="5277828" y="2650777"/>
            <a:ext cx="498634" cy="410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628960DE-7CBC-8950-6D73-8EB9F55078C5}"/>
              </a:ext>
            </a:extLst>
          </p:cNvPr>
          <p:cNvSpPr/>
          <p:nvPr/>
        </p:nvSpPr>
        <p:spPr>
          <a:xfrm>
            <a:off x="6012437" y="2572854"/>
            <a:ext cx="498634" cy="50292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6B9B872-F8FE-D7ED-BF5D-5836FD4DF728}"/>
              </a:ext>
            </a:extLst>
          </p:cNvPr>
          <p:cNvSpPr/>
          <p:nvPr/>
        </p:nvSpPr>
        <p:spPr>
          <a:xfrm>
            <a:off x="6733859" y="2602705"/>
            <a:ext cx="444950" cy="497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2499C04-AC55-5C2C-CD10-A15DE3226770}"/>
              </a:ext>
            </a:extLst>
          </p:cNvPr>
          <p:cNvSpPr txBox="1"/>
          <p:nvPr/>
        </p:nvSpPr>
        <p:spPr>
          <a:xfrm>
            <a:off x="7462683" y="2422765"/>
            <a:ext cx="42404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0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79C910-8DBA-4782-4319-ED141FFB82A8}"/>
              </a:ext>
            </a:extLst>
          </p:cNvPr>
          <p:cNvSpPr/>
          <p:nvPr/>
        </p:nvSpPr>
        <p:spPr>
          <a:xfrm>
            <a:off x="3252375" y="4243605"/>
            <a:ext cx="498634" cy="410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Triangle isocèle 21">
            <a:extLst>
              <a:ext uri="{FF2B5EF4-FFF2-40B4-BE49-F238E27FC236}">
                <a16:creationId xmlns:a16="http://schemas.microsoft.com/office/drawing/2014/main" id="{AFFFBB77-E629-64E7-9CD8-D1133744F31D}"/>
              </a:ext>
            </a:extLst>
          </p:cNvPr>
          <p:cNvSpPr/>
          <p:nvPr/>
        </p:nvSpPr>
        <p:spPr>
          <a:xfrm>
            <a:off x="4252455" y="4165682"/>
            <a:ext cx="498634" cy="50292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1A7D675-DA25-1BD5-57DC-03811841A535}"/>
              </a:ext>
            </a:extLst>
          </p:cNvPr>
          <p:cNvSpPr/>
          <p:nvPr/>
        </p:nvSpPr>
        <p:spPr>
          <a:xfrm>
            <a:off x="5229516" y="4215197"/>
            <a:ext cx="444950" cy="497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C144F62-21A0-F067-0943-7F87BF48FD8B}"/>
              </a:ext>
            </a:extLst>
          </p:cNvPr>
          <p:cNvSpPr/>
          <p:nvPr/>
        </p:nvSpPr>
        <p:spPr>
          <a:xfrm>
            <a:off x="3262706" y="4858366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A452112-F7AA-280B-AE27-A2D23065D0A5}"/>
              </a:ext>
            </a:extLst>
          </p:cNvPr>
          <p:cNvSpPr txBox="1"/>
          <p:nvPr/>
        </p:nvSpPr>
        <p:spPr>
          <a:xfrm>
            <a:off x="3276883" y="4684044"/>
            <a:ext cx="373049" cy="56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B82B0A9-8D89-AB20-04FA-4DDBA474990B}"/>
              </a:ext>
            </a:extLst>
          </p:cNvPr>
          <p:cNvSpPr/>
          <p:nvPr/>
        </p:nvSpPr>
        <p:spPr>
          <a:xfrm>
            <a:off x="4231186" y="4882945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8DD77A5-BE09-3083-F845-2920600747AA}"/>
              </a:ext>
            </a:extLst>
          </p:cNvPr>
          <p:cNvSpPr txBox="1"/>
          <p:nvPr/>
        </p:nvSpPr>
        <p:spPr>
          <a:xfrm>
            <a:off x="4245363" y="4708623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F7FE417-80C0-E868-585E-C0264A6D83E2}"/>
              </a:ext>
            </a:extLst>
          </p:cNvPr>
          <p:cNvSpPr/>
          <p:nvPr/>
        </p:nvSpPr>
        <p:spPr>
          <a:xfrm>
            <a:off x="5204582" y="4882945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5795171-99E2-1105-3765-4D96796C9BF3}"/>
              </a:ext>
            </a:extLst>
          </p:cNvPr>
          <p:cNvSpPr txBox="1"/>
          <p:nvPr/>
        </p:nvSpPr>
        <p:spPr>
          <a:xfrm>
            <a:off x="5218759" y="4708623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09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B39E5-1ACE-EAAF-4461-A2FBF8982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D05608-ECA2-8D81-CAFF-854485FCC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29E6F56-3D7D-5F58-FD3F-5A7ACE1F5ACA}"/>
              </a:ext>
            </a:extLst>
          </p:cNvPr>
          <p:cNvSpPr txBox="1"/>
          <p:nvPr/>
        </p:nvSpPr>
        <p:spPr>
          <a:xfrm>
            <a:off x="995869" y="925010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الشكل المناسب لإكمال المتسلسلة هو المربع.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43B662CF-CA57-44E7-30D7-C025FDA91E45}"/>
              </a:ext>
            </a:extLst>
          </p:cNvPr>
          <p:cNvGraphicFramePr>
            <a:graphicFrameLocks noGrp="1"/>
          </p:cNvGraphicFramePr>
          <p:nvPr/>
        </p:nvGraphicFramePr>
        <p:xfrm>
          <a:off x="865240" y="2430618"/>
          <a:ext cx="7200000" cy="83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7739663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324741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90434659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4175093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16370444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49231933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0953734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98947041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5536785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44805174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 dirty="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/>
                    </a:p>
                  </a:txBody>
                  <a:tcPr marT="50292" marB="50292"/>
                </a:tc>
                <a:tc>
                  <a:txBody>
                    <a:bodyPr/>
                    <a:lstStyle/>
                    <a:p>
                      <a:endParaRPr lang="fr-MA" sz="4800" dirty="0"/>
                    </a:p>
                  </a:txBody>
                  <a:tcPr marT="50292" marB="50292"/>
                </a:tc>
                <a:extLst>
                  <a:ext uri="{0D108BD9-81ED-4DB2-BD59-A6C34878D82A}">
                    <a16:rowId xmlns:a16="http://schemas.microsoft.com/office/drawing/2014/main" val="33973908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92AC3CE-A003-56BE-2951-0AD11449B689}"/>
              </a:ext>
            </a:extLst>
          </p:cNvPr>
          <p:cNvSpPr/>
          <p:nvPr/>
        </p:nvSpPr>
        <p:spPr>
          <a:xfrm>
            <a:off x="995869" y="2655694"/>
            <a:ext cx="498634" cy="410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495814-3762-1020-24ED-191C1A8EBC43}"/>
              </a:ext>
            </a:extLst>
          </p:cNvPr>
          <p:cNvSpPr/>
          <p:nvPr/>
        </p:nvSpPr>
        <p:spPr>
          <a:xfrm>
            <a:off x="3144221" y="2650776"/>
            <a:ext cx="498634" cy="410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CFAC473D-4D24-23DF-CF6F-A1F98A5FB6CF}"/>
              </a:ext>
            </a:extLst>
          </p:cNvPr>
          <p:cNvSpPr/>
          <p:nvPr/>
        </p:nvSpPr>
        <p:spPr>
          <a:xfrm>
            <a:off x="1720646" y="2577771"/>
            <a:ext cx="498634" cy="50292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E6D35B50-BDBA-BEC0-314C-D09109FF7534}"/>
              </a:ext>
            </a:extLst>
          </p:cNvPr>
          <p:cNvSpPr/>
          <p:nvPr/>
        </p:nvSpPr>
        <p:spPr>
          <a:xfrm>
            <a:off x="3839499" y="2582685"/>
            <a:ext cx="498634" cy="50292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C329DAB-9647-FF0E-38E5-3CD7F1E73E70}"/>
              </a:ext>
            </a:extLst>
          </p:cNvPr>
          <p:cNvSpPr/>
          <p:nvPr/>
        </p:nvSpPr>
        <p:spPr>
          <a:xfrm>
            <a:off x="2432236" y="2607622"/>
            <a:ext cx="444950" cy="497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B138D80-AE20-22FE-6A74-3D44A29BADEA}"/>
              </a:ext>
            </a:extLst>
          </p:cNvPr>
          <p:cNvSpPr/>
          <p:nvPr/>
        </p:nvSpPr>
        <p:spPr>
          <a:xfrm>
            <a:off x="4541259" y="2622369"/>
            <a:ext cx="444950" cy="497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1DBCD5-2990-16F1-5B76-E860BE6606AE}"/>
              </a:ext>
            </a:extLst>
          </p:cNvPr>
          <p:cNvSpPr/>
          <p:nvPr/>
        </p:nvSpPr>
        <p:spPr>
          <a:xfrm>
            <a:off x="5277828" y="2650777"/>
            <a:ext cx="498634" cy="410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3CB50CDA-F0D5-971C-BE97-41FC85E24893}"/>
              </a:ext>
            </a:extLst>
          </p:cNvPr>
          <p:cNvSpPr/>
          <p:nvPr/>
        </p:nvSpPr>
        <p:spPr>
          <a:xfrm>
            <a:off x="6012437" y="2572854"/>
            <a:ext cx="498634" cy="50292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3C74987-7DCE-B5E2-C4DA-7F7BFDB7BD12}"/>
              </a:ext>
            </a:extLst>
          </p:cNvPr>
          <p:cNvSpPr/>
          <p:nvPr/>
        </p:nvSpPr>
        <p:spPr>
          <a:xfrm>
            <a:off x="6733859" y="2602705"/>
            <a:ext cx="444950" cy="497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34AFAAD-2E14-CB01-7AFF-6F59AADE8F61}"/>
              </a:ext>
            </a:extLst>
          </p:cNvPr>
          <p:cNvSpPr txBox="1"/>
          <p:nvPr/>
        </p:nvSpPr>
        <p:spPr>
          <a:xfrm>
            <a:off x="7462683" y="2422765"/>
            <a:ext cx="424048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0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B9E9D-C14E-A0F1-74C4-C8B476936F6E}"/>
              </a:ext>
            </a:extLst>
          </p:cNvPr>
          <p:cNvSpPr/>
          <p:nvPr/>
        </p:nvSpPr>
        <p:spPr>
          <a:xfrm>
            <a:off x="3252375" y="4243605"/>
            <a:ext cx="498634" cy="410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2" name="Triangle isocèle 21">
            <a:extLst>
              <a:ext uri="{FF2B5EF4-FFF2-40B4-BE49-F238E27FC236}">
                <a16:creationId xmlns:a16="http://schemas.microsoft.com/office/drawing/2014/main" id="{B0C30C2E-6681-09A3-43F2-BF26960C7FD2}"/>
              </a:ext>
            </a:extLst>
          </p:cNvPr>
          <p:cNvSpPr/>
          <p:nvPr/>
        </p:nvSpPr>
        <p:spPr>
          <a:xfrm>
            <a:off x="4252455" y="4165682"/>
            <a:ext cx="498634" cy="50292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2E733AF-BDF1-D0ED-81E5-BF017886C98F}"/>
              </a:ext>
            </a:extLst>
          </p:cNvPr>
          <p:cNvSpPr/>
          <p:nvPr/>
        </p:nvSpPr>
        <p:spPr>
          <a:xfrm>
            <a:off x="5229516" y="4215197"/>
            <a:ext cx="444950" cy="4972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86485DA-59CC-0FA1-B1D7-89F225BDBCE6}"/>
              </a:ext>
            </a:extLst>
          </p:cNvPr>
          <p:cNvSpPr/>
          <p:nvPr/>
        </p:nvSpPr>
        <p:spPr>
          <a:xfrm>
            <a:off x="3262706" y="4858366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056D14E-5157-42C2-43C9-2FB7DF1CF1F0}"/>
              </a:ext>
            </a:extLst>
          </p:cNvPr>
          <p:cNvSpPr txBox="1"/>
          <p:nvPr/>
        </p:nvSpPr>
        <p:spPr>
          <a:xfrm>
            <a:off x="3276883" y="4684044"/>
            <a:ext cx="373049" cy="56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7AE397E-5357-7E19-6003-55F9BF6307A3}"/>
              </a:ext>
            </a:extLst>
          </p:cNvPr>
          <p:cNvSpPr/>
          <p:nvPr/>
        </p:nvSpPr>
        <p:spPr>
          <a:xfrm>
            <a:off x="4231186" y="4882945"/>
            <a:ext cx="543961" cy="5349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6477EF-9C12-A372-5A8B-9AC30C07CCF3}"/>
              </a:ext>
            </a:extLst>
          </p:cNvPr>
          <p:cNvSpPr txBox="1"/>
          <p:nvPr/>
        </p:nvSpPr>
        <p:spPr>
          <a:xfrm>
            <a:off x="4245363" y="4708623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5D58FCF-75F3-8C24-83D8-60B646CBFCA6}"/>
              </a:ext>
            </a:extLst>
          </p:cNvPr>
          <p:cNvSpPr/>
          <p:nvPr/>
        </p:nvSpPr>
        <p:spPr>
          <a:xfrm>
            <a:off x="5204582" y="4882945"/>
            <a:ext cx="543961" cy="5349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AA13FD5-6612-2FD1-AA35-3FD102EBAF42}"/>
              </a:ext>
            </a:extLst>
          </p:cNvPr>
          <p:cNvSpPr txBox="1"/>
          <p:nvPr/>
        </p:nvSpPr>
        <p:spPr>
          <a:xfrm>
            <a:off x="5218759" y="4708623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14F685-F3C4-147A-D985-A28EDEFE1EDF}"/>
              </a:ext>
            </a:extLst>
          </p:cNvPr>
          <p:cNvSpPr/>
          <p:nvPr/>
        </p:nvSpPr>
        <p:spPr>
          <a:xfrm>
            <a:off x="3144221" y="4050890"/>
            <a:ext cx="781021" cy="14887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5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algn="r" defTabSz="914400" rtl="1" eaLnBrk="1" latinLnBrk="0" hangingPunct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فيديو نمذجة 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70F748-DBCC-1C00-7F6D-85E813539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46018"/>
            <a:ext cx="862304" cy="622887"/>
          </a:xfrm>
          <a:prstGeom prst="rect">
            <a:avLst/>
          </a:prstGeom>
        </p:spPr>
      </p:pic>
      <p:pic>
        <p:nvPicPr>
          <p:cNvPr id="10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D0748B4-0318-69CA-85B7-2DD18C19F6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2 s1 l4 ">
            <a:hlinkClick r:id="" action="ppaction://media"/>
            <a:extLst>
              <a:ext uri="{FF2B5EF4-FFF2-40B4-BE49-F238E27FC236}">
                <a16:creationId xmlns:a16="http://schemas.microsoft.com/office/drawing/2014/main" id="{1FBF8CBF-A53D-8194-94AB-2E8193C66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364" y="2033238"/>
            <a:ext cx="7986615" cy="4492471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5FF38BC-123A-1303-ABCE-377500E0D7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6579" y="59170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0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417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467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E4BA9-89B9-2583-3F7A-CA7785422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E55636-05F9-30C4-A21B-D62E72A8E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59675B21-A5CF-C463-06C4-83EB470DA6F9}"/>
              </a:ext>
            </a:extLst>
          </p:cNvPr>
          <p:cNvSpPr>
            <a:spLocks/>
          </p:cNvSpPr>
          <p:nvPr/>
        </p:nvSpPr>
        <p:spPr>
          <a:xfrm>
            <a:off x="855406" y="694904"/>
            <a:ext cx="6707975" cy="813333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 17 أنجزوا النشاط 5. لديكم 5 دقائق</a:t>
            </a: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  <a:p>
            <a:pPr algn="r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07F8AB-173D-3F80-E085-E23BE45C911B}"/>
              </a:ext>
            </a:extLst>
          </p:cNvPr>
          <p:cNvGrpSpPr/>
          <p:nvPr/>
        </p:nvGrpSpPr>
        <p:grpSpPr>
          <a:xfrm>
            <a:off x="337964" y="918323"/>
            <a:ext cx="600159" cy="676369"/>
            <a:chOff x="2486662" y="1327065"/>
            <a:chExt cx="600159" cy="67636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F3A8112-57CF-E7DA-014C-3DEE2CAEE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BD0E25D-A944-D679-81ED-2C7E8C2554E1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D8BC1BE5-9C9A-F58B-ADDC-C5AE452E5E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224" y="1907776"/>
            <a:ext cx="6200389" cy="40702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D496D3-80AB-2541-20E6-E323775CE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613" y="2717555"/>
            <a:ext cx="2030470" cy="20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A3AB8-C981-55BC-8020-A923155D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DBB2982E-4631-7EDF-841F-55430C98896C}"/>
              </a:ext>
            </a:extLst>
          </p:cNvPr>
          <p:cNvSpPr>
            <a:spLocks/>
          </p:cNvSpPr>
          <p:nvPr/>
        </p:nvSpPr>
        <p:spPr>
          <a:xfrm>
            <a:off x="635239" y="89020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EC1D1C-87DA-1B07-D396-2A502D771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24A004F-A813-EF6F-C69E-9B23344DD7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51" y="2043443"/>
            <a:ext cx="6944859" cy="398373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145C2B3-6C41-D42E-5710-0EAA5B3A0B84}"/>
              </a:ext>
            </a:extLst>
          </p:cNvPr>
          <p:cNvSpPr/>
          <p:nvPr/>
        </p:nvSpPr>
        <p:spPr>
          <a:xfrm>
            <a:off x="6903600" y="3354296"/>
            <a:ext cx="631370" cy="5769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rgbClr val="C0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2DE2312-8EC2-52DB-0F7A-B982843644F9}"/>
              </a:ext>
            </a:extLst>
          </p:cNvPr>
          <p:cNvSpPr/>
          <p:nvPr/>
        </p:nvSpPr>
        <p:spPr>
          <a:xfrm>
            <a:off x="5252025" y="4312939"/>
            <a:ext cx="631370" cy="5769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rgbClr val="C0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F37FB42-0D33-06B8-6922-A9B38C992D03}"/>
              </a:ext>
            </a:extLst>
          </p:cNvPr>
          <p:cNvSpPr/>
          <p:nvPr/>
        </p:nvSpPr>
        <p:spPr>
          <a:xfrm>
            <a:off x="5332244" y="5154197"/>
            <a:ext cx="631370" cy="5769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B2FFE-180B-4B00-A66C-4E99A058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1532BB03-4C3F-D95E-2B33-AA66E2E5112A}"/>
              </a:ext>
            </a:extLst>
          </p:cNvPr>
          <p:cNvSpPr>
            <a:spLocks/>
          </p:cNvSpPr>
          <p:nvPr/>
        </p:nvSpPr>
        <p:spPr>
          <a:xfrm>
            <a:off x="162873" y="878258"/>
            <a:ext cx="742956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أكملوا في المنزل الأنشطة التي لم نقم بإنجازها في الصفحتين 16 و 17.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1D9184-4E73-F868-C772-AABE4227C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835968" y="630092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CCA579-8708-5155-2C73-20D088AC4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564" y="1817903"/>
            <a:ext cx="3156752" cy="46572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81B172-3D93-CD79-D43C-78D7968A4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483" y="1817903"/>
            <a:ext cx="3301385" cy="465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6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205B-7A96-2106-DA41-607056BE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498B6EC-B012-6F45-7BEC-CC2C99855A70}"/>
              </a:ext>
            </a:extLst>
          </p:cNvPr>
          <p:cNvSpPr>
            <a:spLocks/>
          </p:cNvSpPr>
          <p:nvPr/>
        </p:nvSpPr>
        <p:spPr>
          <a:xfrm>
            <a:off x="631746" y="924184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94A03A1-A86D-63E3-B0C9-B509814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282300"/>
            <a:ext cx="2114090" cy="33762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DEA69BCA-8F21-B15E-C0E8-548131339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1137" y="2252392"/>
            <a:ext cx="1941172" cy="3450973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FD3D69-386B-6A1D-7DBA-76DFDE54C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868147" y="60618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041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حصة 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كل درس تتم عبر المراحل التالية :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من الهدف الرئيسي للدرس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 نسبة التحكم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 من 80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من 80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</a:t>
            </a:r>
            <a:r>
              <a:rPr lang="fr-FR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شريط النمذجة </a:t>
            </a:r>
            <a:endParaRPr lang="fr-FR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مباشرة للتدرب على الكراسة</a:t>
            </a:r>
            <a:endParaRPr lang="fr-FR" dirty="0">
              <a:solidFill>
                <a:srgbClr val="10658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نشاط مراجعة الدرس على الكراسة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664332"/>
            <a:ext cx="4883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الأسبوع؟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106955" y="3172609"/>
            <a:ext cx="6801287" cy="1710676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32491" y="2961384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1235758" y="3454401"/>
            <a:ext cx="58214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تمثيل وقراءة وكتابة وتركيب وتفكيك الأعداد من 0 إلى 100.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تمثيل وقراءة وكتابة الأعداد من 0 إِلى 999.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إكمال متسلسلات أشكال هندسية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0F14066-D99D-2674-42CB-98BBF288A21B}"/>
              </a:ext>
            </a:extLst>
          </p:cNvPr>
          <p:cNvSpPr/>
          <p:nvPr/>
        </p:nvSpPr>
        <p:spPr>
          <a:xfrm>
            <a:off x="2585884" y="2654062"/>
            <a:ext cx="4148164" cy="18491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A311F379-4912-5FE1-D484-4C728FC2F22C}"/>
              </a:ext>
            </a:extLst>
          </p:cNvPr>
          <p:cNvSpPr/>
          <p:nvPr/>
        </p:nvSpPr>
        <p:spPr>
          <a:xfrm>
            <a:off x="2912603" y="2189924"/>
            <a:ext cx="3418908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4A2FBC05-67C6-1D31-8803-A54905E94311}"/>
              </a:ext>
            </a:extLst>
          </p:cNvPr>
          <p:cNvSpPr>
            <a:spLocks noChangeAspect="1"/>
          </p:cNvSpPr>
          <p:nvPr/>
        </p:nvSpPr>
        <p:spPr>
          <a:xfrm>
            <a:off x="6020829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E7F73C4-D3E5-AFB4-081C-A9BF9FC33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52779" y="3065475"/>
            <a:ext cx="841742" cy="8417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2DBA99E-5E5E-5EC3-E274-46C39ED183A9}"/>
              </a:ext>
            </a:extLst>
          </p:cNvPr>
          <p:cNvSpPr txBox="1"/>
          <p:nvPr/>
        </p:nvSpPr>
        <p:spPr>
          <a:xfrm>
            <a:off x="1730647" y="3178852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A6601E-0A87-89DE-FFC7-18114495AFC7}"/>
              </a:ext>
            </a:extLst>
          </p:cNvPr>
          <p:cNvSpPr txBox="1"/>
          <p:nvPr/>
        </p:nvSpPr>
        <p:spPr>
          <a:xfrm>
            <a:off x="1910617" y="3731890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5904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0C7294B-F6C3-2470-CD99-017418C77F79}"/>
              </a:ext>
            </a:extLst>
          </p:cNvPr>
          <p:cNvSpPr>
            <a:spLocks/>
          </p:cNvSpPr>
          <p:nvPr/>
        </p:nvSpPr>
        <p:spPr>
          <a:xfrm>
            <a:off x="3491021" y="876816"/>
            <a:ext cx="458578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دروس الأسبوع.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28F360A5-5009-5E5A-1A90-063D00B16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A1E65865-8D7C-432D-C001-4374F53B9C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EDBAD5-B82D-F61E-7382-8F78DF2A7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12846</TotalTime>
  <Words>855</Words>
  <PresentationFormat>Affichage à l'écran (4:3)</PresentationFormat>
  <Paragraphs>235</Paragraphs>
  <Slides>50</Slides>
  <Notes>3</Notes>
  <HiddenSlides>0</HiddenSlides>
  <MMClips>8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50</vt:i4>
      </vt:variant>
    </vt:vector>
  </HeadingPairs>
  <TitlesOfParts>
    <vt:vector size="60" baseType="lpstr">
      <vt:lpstr>Arimo Italics</vt:lpstr>
      <vt:lpstr>Chalkboard</vt:lpstr>
      <vt:lpstr>Arial</vt:lpstr>
      <vt:lpstr>Effra CC Arbc</vt:lpstr>
      <vt:lpstr>Dosis</vt:lpstr>
      <vt:lpstr>DengXian</vt:lpstr>
      <vt:lpstr>Calibri</vt:lpstr>
      <vt:lpstr>Aptos</vt:lpstr>
      <vt:lpstr>salam</vt:lpstr>
      <vt:lpstr>Page d'entree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2025-10-30T17:02:47Z</dcterms:modified>
</cp:coreProperties>
</file>