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2"/>
  </p:notesMasterIdLst>
  <p:handoutMasterIdLst>
    <p:handoutMasterId r:id="rId73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910" r:id="rId10"/>
    <p:sldId id="1013" r:id="rId11"/>
    <p:sldId id="951" r:id="rId12"/>
    <p:sldId id="826" r:id="rId13"/>
    <p:sldId id="952" r:id="rId14"/>
    <p:sldId id="1014" r:id="rId15"/>
    <p:sldId id="766" r:id="rId16"/>
    <p:sldId id="968" r:id="rId17"/>
    <p:sldId id="969" r:id="rId18"/>
    <p:sldId id="970" r:id="rId19"/>
    <p:sldId id="1015" r:id="rId20"/>
    <p:sldId id="912" r:id="rId21"/>
    <p:sldId id="833" r:id="rId22"/>
    <p:sldId id="954" r:id="rId23"/>
    <p:sldId id="953" r:id="rId24"/>
    <p:sldId id="959" r:id="rId25"/>
    <p:sldId id="960" r:id="rId26"/>
    <p:sldId id="961" r:id="rId27"/>
    <p:sldId id="972" r:id="rId28"/>
    <p:sldId id="973" r:id="rId29"/>
    <p:sldId id="971" r:id="rId30"/>
    <p:sldId id="974" r:id="rId31"/>
    <p:sldId id="975" r:id="rId32"/>
    <p:sldId id="976" r:id="rId33"/>
    <p:sldId id="1016" r:id="rId34"/>
    <p:sldId id="812" r:id="rId35"/>
    <p:sldId id="751" r:id="rId36"/>
    <p:sldId id="916" r:id="rId37"/>
    <p:sldId id="1017" r:id="rId38"/>
    <p:sldId id="777" r:id="rId39"/>
    <p:sldId id="917" r:id="rId40"/>
    <p:sldId id="740" r:id="rId41"/>
    <p:sldId id="949" r:id="rId42"/>
    <p:sldId id="940" r:id="rId43"/>
    <p:sldId id="846" r:id="rId44"/>
    <p:sldId id="941" r:id="rId45"/>
    <p:sldId id="848" r:id="rId46"/>
    <p:sldId id="942" r:id="rId47"/>
    <p:sldId id="950" r:id="rId48"/>
    <p:sldId id="849" r:id="rId49"/>
    <p:sldId id="962" r:id="rId50"/>
    <p:sldId id="963" r:id="rId51"/>
    <p:sldId id="964" r:id="rId52"/>
    <p:sldId id="1018" r:id="rId53"/>
    <p:sldId id="851" r:id="rId54"/>
    <p:sldId id="937" r:id="rId55"/>
    <p:sldId id="870" r:id="rId56"/>
    <p:sldId id="965" r:id="rId57"/>
    <p:sldId id="966" r:id="rId58"/>
    <p:sldId id="967" r:id="rId59"/>
    <p:sldId id="1019" r:id="rId60"/>
    <p:sldId id="926" r:id="rId61"/>
    <p:sldId id="927" r:id="rId62"/>
    <p:sldId id="925" r:id="rId63"/>
    <p:sldId id="920" r:id="rId64"/>
    <p:sldId id="911" r:id="rId65"/>
    <p:sldId id="644" r:id="rId66"/>
    <p:sldId id="875" r:id="rId67"/>
    <p:sldId id="789" r:id="rId68"/>
    <p:sldId id="809" r:id="rId69"/>
    <p:sldId id="764" r:id="rId70"/>
    <p:sldId id="944" r:id="rId71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4"/>
      <p:bold r:id="rId75"/>
    </p:embeddedFont>
    <p:embeddedFont>
      <p:font typeface="Dosis" pitchFamily="2" charset="0"/>
      <p:regular r:id="rId76"/>
      <p:bold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FFA400"/>
    <a:srgbClr val="106585"/>
    <a:srgbClr val="FFFFFF"/>
    <a:srgbClr val="5C96AC"/>
    <a:srgbClr val="FEFEFE"/>
    <a:srgbClr val="FC8D00"/>
    <a:srgbClr val="2B7589"/>
    <a:srgbClr val="617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85425" autoAdjust="0"/>
  </p:normalViewPr>
  <p:slideViewPr>
    <p:cSldViewPr snapToGrid="0">
      <p:cViewPr varScale="1">
        <p:scale>
          <a:sx n="64" d="100"/>
          <a:sy n="64" d="100"/>
        </p:scale>
        <p:origin x="116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microsoft.com/office/2018/10/relationships/authors" Target="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em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25.emf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2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25.emf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6.mp4"/><Relationship Id="rId7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560681" y="6005204"/>
            <a:ext cx="1137168" cy="288630"/>
            <a:chOff x="5359400" y="5877672"/>
            <a:chExt cx="1137168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94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3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14465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7203341" y="600520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901258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5. لديكم دقيقة واحدة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1CE4599-7227-8613-788D-708BF586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3" y="2202073"/>
            <a:ext cx="6109382" cy="3066613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08B524-F06A-63A6-5C92-78911E384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grpSp>
        <p:nvGrpSpPr>
          <p:cNvPr id="9" name="Groupe 7">
            <a:extLst>
              <a:ext uri="{FF2B5EF4-FFF2-40B4-BE49-F238E27FC236}">
                <a16:creationId xmlns:a16="http://schemas.microsoft.com/office/drawing/2014/main" id="{5D67D3DC-A8FE-6E7F-3D8E-D9F1913059D4}"/>
              </a:ext>
            </a:extLst>
          </p:cNvPr>
          <p:cNvGrpSpPr/>
          <p:nvPr/>
        </p:nvGrpSpPr>
        <p:grpSpPr>
          <a:xfrm>
            <a:off x="489333" y="949233"/>
            <a:ext cx="614494" cy="688367"/>
            <a:chOff x="924143" y="3511073"/>
            <a:chExt cx="614494" cy="688367"/>
          </a:xfrm>
        </p:grpSpPr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86C13766-9B07-4ED6-6BA3-C26C1E99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1B2F2AF2-77FF-180A-1E81-FC029088E9D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F414B-9934-DEDB-96D6-A793888C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513758-4A7A-1173-16BF-078945491791}"/>
              </a:ext>
            </a:extLst>
          </p:cNvPr>
          <p:cNvSpPr txBox="1"/>
          <p:nvPr/>
        </p:nvSpPr>
        <p:spPr>
          <a:xfrm>
            <a:off x="2219093" y="901258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6. لديكم دقيقتان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6C2622D-F957-D42D-A864-D764967A4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611" y="2221125"/>
            <a:ext cx="6028914" cy="3069332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739FC1-0A86-2AB9-9009-418BA63BC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2137AC54-BB42-AA90-D0CC-68BE149096A8}"/>
              </a:ext>
            </a:extLst>
          </p:cNvPr>
          <p:cNvGrpSpPr/>
          <p:nvPr/>
        </p:nvGrpSpPr>
        <p:grpSpPr>
          <a:xfrm>
            <a:off x="489333" y="94923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6F073129-49A4-085D-16A5-C23701BCD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E1D08487-CB02-33B3-3493-CB50964D1A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3575315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288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50ED74-28A3-7916-DB25-790D5A5A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90018F-DCF9-A4EE-FA96-85E2AEFAA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/>
                <a:t>7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niteur.mp4">
            <a:hlinkClick r:id="" action="ppaction://media"/>
            <a:extLst>
              <a:ext uri="{FF2B5EF4-FFF2-40B4-BE49-F238E27FC236}">
                <a16:creationId xmlns:a16="http://schemas.microsoft.com/office/drawing/2014/main" id="{B7438112-B856-9E07-4F7D-B749BBAB6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7843804" y="851833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3964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817A47F-0E1F-93CC-503B-80F1162EC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9" y="2915934"/>
            <a:ext cx="7625612" cy="15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5844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C27B014-8CE0-4570-DB01-37D2B3F29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0" y="2984477"/>
            <a:ext cx="7624800" cy="15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5590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4305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67026" y="4130710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FA4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128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FC9DD1-9302-010E-FC3C-FAFB931BB0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6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234961" y="926611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الأكبر من بين العددين التاليين.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49FAC7-4294-F023-264F-4D51699DE1A2}"/>
              </a:ext>
            </a:extLst>
          </p:cNvPr>
          <p:cNvSpPr txBox="1"/>
          <p:nvPr/>
        </p:nvSpPr>
        <p:spPr>
          <a:xfrm>
            <a:off x="5257800" y="2786743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9600" b="1" dirty="0">
                <a:solidFill>
                  <a:schemeClr val="accent1"/>
                </a:solidFill>
              </a:rPr>
              <a:t>56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35B2A-22CD-82B9-A9EB-F16BCC6DED81}"/>
              </a:ext>
            </a:extLst>
          </p:cNvPr>
          <p:cNvSpPr txBox="1"/>
          <p:nvPr/>
        </p:nvSpPr>
        <p:spPr>
          <a:xfrm>
            <a:off x="2177144" y="2786739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9600" b="1" dirty="0">
                <a:solidFill>
                  <a:schemeClr val="accent1"/>
                </a:solidFill>
              </a:rPr>
              <a:t>65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0BF7E6-A00D-7B34-F2F9-C65D990C77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F9168-B575-B7EF-44AE-E630EEEF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2840849-94D8-3C19-FCEB-1FA080F62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83A07CC-73C0-AE42-A2B7-D5BBCDFC95C7}"/>
              </a:ext>
            </a:extLst>
          </p:cNvPr>
          <p:cNvSpPr txBox="1"/>
          <p:nvPr/>
        </p:nvSpPr>
        <p:spPr>
          <a:xfrm>
            <a:off x="28128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6A904D-47C9-64E1-7A6D-68DA887474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2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91908-92F0-97B0-8CD9-DC068C34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75C383D-8D37-A61C-9449-F097E627EE8D}"/>
              </a:ext>
            </a:extLst>
          </p:cNvPr>
          <p:cNvSpPr txBox="1"/>
          <p:nvPr/>
        </p:nvSpPr>
        <p:spPr>
          <a:xfrm>
            <a:off x="271749" y="926611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E7F261-5A3E-F236-9364-87BBDE054713}"/>
              </a:ext>
            </a:extLst>
          </p:cNvPr>
          <p:cNvSpPr txBox="1"/>
          <p:nvPr/>
        </p:nvSpPr>
        <p:spPr>
          <a:xfrm>
            <a:off x="5257800" y="2786743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9600" b="1" dirty="0">
                <a:solidFill>
                  <a:schemeClr val="accent1"/>
                </a:solidFill>
              </a:rPr>
              <a:t>56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2B5B70-A5CF-4E9A-2117-199F4186C1CC}"/>
              </a:ext>
            </a:extLst>
          </p:cNvPr>
          <p:cNvSpPr txBox="1"/>
          <p:nvPr/>
        </p:nvSpPr>
        <p:spPr>
          <a:xfrm>
            <a:off x="2177144" y="2786739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9600" b="1" dirty="0">
                <a:solidFill>
                  <a:srgbClr val="C00000"/>
                </a:solidFill>
              </a:rPr>
              <a:t>65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A373652-99C6-FE6A-55C2-B4656961D795}"/>
              </a:ext>
            </a:extLst>
          </p:cNvPr>
          <p:cNvSpPr/>
          <p:nvPr/>
        </p:nvSpPr>
        <p:spPr>
          <a:xfrm>
            <a:off x="2086177" y="2731551"/>
            <a:ext cx="1782133" cy="17650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720F553-2C28-2867-9F3C-698BC0B9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96776" y="660669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14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94CDB-9E93-C164-9385-813A5FB9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F5D446E-DB95-3138-58D0-D7E17AA6D8CE}"/>
              </a:ext>
            </a:extLst>
          </p:cNvPr>
          <p:cNvSpPr txBox="1"/>
          <p:nvPr/>
        </p:nvSpPr>
        <p:spPr>
          <a:xfrm>
            <a:off x="263837" y="926611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الأكبر من بين العددين التاليين.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03B7BE-103B-A71B-5653-BB0473AB6DAB}"/>
              </a:ext>
            </a:extLst>
          </p:cNvPr>
          <p:cNvSpPr txBox="1"/>
          <p:nvPr/>
        </p:nvSpPr>
        <p:spPr>
          <a:xfrm>
            <a:off x="5257800" y="2786743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accent1"/>
                </a:solidFill>
              </a:rPr>
              <a:t>21</a:t>
            </a:r>
            <a:endParaRPr lang="fr-MA" sz="9600" b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962FE5-A1C0-BC8C-64C5-55C9F05F3D6D}"/>
              </a:ext>
            </a:extLst>
          </p:cNvPr>
          <p:cNvSpPr txBox="1"/>
          <p:nvPr/>
        </p:nvSpPr>
        <p:spPr>
          <a:xfrm>
            <a:off x="2177144" y="2786739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accent1"/>
                </a:solidFill>
              </a:rPr>
              <a:t>9</a:t>
            </a:r>
            <a:endParaRPr lang="fr-MA" sz="9600" b="1" dirty="0">
              <a:solidFill>
                <a:schemeClr val="accent1"/>
              </a:solidFill>
            </a:endParaRP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81FBCB-3207-8B4B-6DDA-1EF7DCC1BA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7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4BE3D-EDED-B7E5-BD80-1D6407C78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7F573C9-A3C9-DACA-CD76-9EC087272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D3272B4-0F46-9281-93F5-D1801C18E31D}"/>
              </a:ext>
            </a:extLst>
          </p:cNvPr>
          <p:cNvSpPr txBox="1"/>
          <p:nvPr/>
        </p:nvSpPr>
        <p:spPr>
          <a:xfrm>
            <a:off x="28128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476691-D464-5DC2-2371-62EF0585AF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6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0F96A-4E8E-3F1D-B590-BF08CC1B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B4EB42B4-40B9-D1F8-AFEA-715AA87D8B37}"/>
              </a:ext>
            </a:extLst>
          </p:cNvPr>
          <p:cNvSpPr txBox="1"/>
          <p:nvPr/>
        </p:nvSpPr>
        <p:spPr>
          <a:xfrm>
            <a:off x="243338" y="926611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DC2F26-6446-89B4-C963-76CB5EA9FE64}"/>
              </a:ext>
            </a:extLst>
          </p:cNvPr>
          <p:cNvSpPr txBox="1"/>
          <p:nvPr/>
        </p:nvSpPr>
        <p:spPr>
          <a:xfrm>
            <a:off x="5257800" y="2786743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C00000"/>
                </a:solidFill>
              </a:rPr>
              <a:t>21</a:t>
            </a:r>
            <a:endParaRPr lang="fr-MA" sz="9600" b="1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177B06-27D1-1E06-71E6-5F604A94E5D4}"/>
              </a:ext>
            </a:extLst>
          </p:cNvPr>
          <p:cNvSpPr txBox="1"/>
          <p:nvPr/>
        </p:nvSpPr>
        <p:spPr>
          <a:xfrm>
            <a:off x="2177144" y="2786739"/>
            <a:ext cx="192677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accent1"/>
                </a:solidFill>
              </a:rPr>
              <a:t>9</a:t>
            </a:r>
            <a:endParaRPr lang="fr-MA" sz="9600" b="1" dirty="0">
              <a:solidFill>
                <a:schemeClr val="accent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E9033A2-4B6A-36C5-AC89-921063800669}"/>
              </a:ext>
            </a:extLst>
          </p:cNvPr>
          <p:cNvSpPr/>
          <p:nvPr/>
        </p:nvSpPr>
        <p:spPr>
          <a:xfrm>
            <a:off x="5199489" y="2753323"/>
            <a:ext cx="1782133" cy="17650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F927E09-23A5-4A18-3F06-F1503C99A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88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84A4-DBE8-C3C8-1780-6855A830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85D5AB3-18AE-3C86-8D8F-6620FDE86DC3}"/>
              </a:ext>
            </a:extLst>
          </p:cNvPr>
          <p:cNvSpPr txBox="1"/>
          <p:nvPr/>
        </p:nvSpPr>
        <p:spPr>
          <a:xfrm>
            <a:off x="204960" y="925150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الألواح، كيف نقرأ هذا الرمز؟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F7BBEB-F44E-E621-C8E6-857D8B71E244}"/>
              </a:ext>
            </a:extLst>
          </p:cNvPr>
          <p:cNvSpPr txBox="1"/>
          <p:nvPr/>
        </p:nvSpPr>
        <p:spPr>
          <a:xfrm>
            <a:off x="3015343" y="1121230"/>
            <a:ext cx="241662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4400" dirty="0"/>
              <a:t>&gt;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FC5D6C-728C-B1B2-467C-36766C1137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9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C645-FAF8-679F-259D-6BCD73CE3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FD560F-67B0-A324-1886-20F532F64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2FCCF4-DE8E-28B0-F4AA-8F5D17BD7C0F}"/>
              </a:ext>
            </a:extLst>
          </p:cNvPr>
          <p:cNvSpPr txBox="1"/>
          <p:nvPr/>
        </p:nvSpPr>
        <p:spPr>
          <a:xfrm>
            <a:off x="28128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2C6406-303E-D49B-1467-04DE91A5E4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7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B3985-4F38-F64D-CA50-72847CB5C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B0CCB540-1C0B-15A6-B9B0-FAE9C1FE1794}"/>
              </a:ext>
            </a:extLst>
          </p:cNvPr>
          <p:cNvSpPr txBox="1"/>
          <p:nvPr/>
        </p:nvSpPr>
        <p:spPr>
          <a:xfrm>
            <a:off x="265787" y="925150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الرمز يقرأ "أكبر من" لأنه من اليسار بدأ بما هو أكبر.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DE1C0F-F20D-7063-958D-8C73A1B981D6}"/>
              </a:ext>
            </a:extLst>
          </p:cNvPr>
          <p:cNvSpPr txBox="1"/>
          <p:nvPr/>
        </p:nvSpPr>
        <p:spPr>
          <a:xfrm>
            <a:off x="3015343" y="1121230"/>
            <a:ext cx="241662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4400" dirty="0"/>
              <a:t>&gt;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D3B2B4-83F0-D206-46DA-16367EC0E683}"/>
              </a:ext>
            </a:extLst>
          </p:cNvPr>
          <p:cNvSpPr txBox="1"/>
          <p:nvPr/>
        </p:nvSpPr>
        <p:spPr>
          <a:xfrm>
            <a:off x="3363687" y="5192486"/>
            <a:ext cx="2416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أَكْبَرُ مِنْ</a:t>
            </a:r>
            <a:endParaRPr lang="fr-MA" sz="4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C6E82FE-5A92-BA4A-11C6-60EDC46E7BC2}"/>
              </a:ext>
            </a:extLst>
          </p:cNvPr>
          <p:cNvCxnSpPr/>
          <p:nvPr/>
        </p:nvCxnSpPr>
        <p:spPr>
          <a:xfrm>
            <a:off x="2547257" y="3795927"/>
            <a:ext cx="576943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Graphique 19" descr="Rose avec un remplissage uni">
            <a:extLst>
              <a:ext uri="{FF2B5EF4-FFF2-40B4-BE49-F238E27FC236}">
                <a16:creationId xmlns:a16="http://schemas.microsoft.com/office/drawing/2014/main" id="{72654F45-514C-B0BC-1BF8-7F6E8AC2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6232" y="3062073"/>
            <a:ext cx="985158" cy="1411954"/>
          </a:xfrm>
          <a:prstGeom prst="rect">
            <a:avLst/>
          </a:prstGeom>
        </p:spPr>
      </p:pic>
      <p:pic>
        <p:nvPicPr>
          <p:cNvPr id="21" name="Graphique 20" descr="Rose avec un remplissage uni">
            <a:extLst>
              <a:ext uri="{FF2B5EF4-FFF2-40B4-BE49-F238E27FC236}">
                <a16:creationId xmlns:a16="http://schemas.microsoft.com/office/drawing/2014/main" id="{9CEF99CB-32DB-39FE-B350-FEA0284B3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029" y="3307631"/>
            <a:ext cx="769141" cy="964385"/>
          </a:xfrm>
          <a:prstGeom prst="rect">
            <a:avLst/>
          </a:prstGeom>
        </p:spPr>
      </p:pic>
      <p:pic>
        <p:nvPicPr>
          <p:cNvPr id="22" name="Graphique 21" descr="Rose avec un remplissage uni">
            <a:extLst>
              <a:ext uri="{FF2B5EF4-FFF2-40B4-BE49-F238E27FC236}">
                <a16:creationId xmlns:a16="http://schemas.microsoft.com/office/drawing/2014/main" id="{ADC018FB-BF6F-8D69-B32C-1A121FEE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9562" y="3528431"/>
            <a:ext cx="592728" cy="523060"/>
          </a:xfrm>
          <a:prstGeom prst="rect">
            <a:avLst/>
          </a:prstGeom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7D7E56-8BF3-06D0-DB24-4481F6FF72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3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BFDC0-354D-2A40-6511-E93F98554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1A5D9921-2A2D-F937-784F-D6D90427A480}"/>
              </a:ext>
            </a:extLst>
          </p:cNvPr>
          <p:cNvSpPr txBox="1"/>
          <p:nvPr/>
        </p:nvSpPr>
        <p:spPr>
          <a:xfrm>
            <a:off x="246537" y="925150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الألواح، كيف نقرأ هذا الرمز؟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C0FBA8-B6B0-FC5D-55B7-BDE5CB04B674}"/>
              </a:ext>
            </a:extLst>
          </p:cNvPr>
          <p:cNvSpPr txBox="1"/>
          <p:nvPr/>
        </p:nvSpPr>
        <p:spPr>
          <a:xfrm rot="10800000">
            <a:off x="4593772" y="1121230"/>
            <a:ext cx="1219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4400" dirty="0"/>
              <a:t>&gt;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38FA55-2945-5178-940B-F458F70C8AA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6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D58CC-CED5-E51B-519D-0F5365B2C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60FADC-56CA-A689-7E75-A1D04DD2B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2D06FE-BF4C-F84F-EAC5-9075D3BB1CE9}"/>
              </a:ext>
            </a:extLst>
          </p:cNvPr>
          <p:cNvSpPr txBox="1"/>
          <p:nvPr/>
        </p:nvSpPr>
        <p:spPr>
          <a:xfrm>
            <a:off x="28128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60EAFE-C336-5D45-050B-C1302B821F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0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483645" y="391280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ترتيب الأعداد من 0 إلى 999</a:t>
              </a: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090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</a:t>
              </a: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176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تمثيل مشهد وضعية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446010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52" y="2720292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2678981" y="2492313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0C6B9F-9D5F-7BDA-939B-E4CC345AE48A}"/>
              </a:ext>
            </a:extLst>
          </p:cNvPr>
          <p:cNvSpPr txBox="1"/>
          <p:nvPr/>
        </p:nvSpPr>
        <p:spPr>
          <a:xfrm>
            <a:off x="4960813" y="3040493"/>
            <a:ext cx="29867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تركيب الأعداد من 0 إلى 999</a:t>
            </a:r>
            <a:endParaRPr lang="ar-SA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890016" y="2987649"/>
            <a:ext cx="2986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مقارنة الأعداد من 0 إلى 999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13170-158E-36A3-98B1-9E3552801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284BD3DC-1FC2-B57D-92D6-A9D558A6ED42}"/>
              </a:ext>
            </a:extLst>
          </p:cNvPr>
          <p:cNvSpPr txBox="1"/>
          <p:nvPr/>
        </p:nvSpPr>
        <p:spPr>
          <a:xfrm>
            <a:off x="300525" y="925150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الرمز يقرأ "أصغر من" لأنه من اليسار بدأ بما هو أصغر.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FF5B15-45A4-9DFC-EAE9-FFEBE3B84277}"/>
              </a:ext>
            </a:extLst>
          </p:cNvPr>
          <p:cNvSpPr txBox="1"/>
          <p:nvPr/>
        </p:nvSpPr>
        <p:spPr>
          <a:xfrm rot="10800000">
            <a:off x="3015343" y="1121230"/>
            <a:ext cx="241662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4400" dirty="0"/>
              <a:t>&gt;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BA5721-29C1-D333-23E0-801F5A768155}"/>
              </a:ext>
            </a:extLst>
          </p:cNvPr>
          <p:cNvSpPr txBox="1"/>
          <p:nvPr/>
        </p:nvSpPr>
        <p:spPr>
          <a:xfrm>
            <a:off x="3363687" y="5192486"/>
            <a:ext cx="2416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أَصْغَرُ مِنْ</a:t>
            </a:r>
            <a:endParaRPr lang="fr-MA" sz="4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3B06472-7A4D-0F32-A706-F5F96B917010}"/>
              </a:ext>
            </a:extLst>
          </p:cNvPr>
          <p:cNvCxnSpPr/>
          <p:nvPr/>
        </p:nvCxnSpPr>
        <p:spPr>
          <a:xfrm>
            <a:off x="3320143" y="3872129"/>
            <a:ext cx="576943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que 6" descr="Rose avec un remplissage uni">
            <a:extLst>
              <a:ext uri="{FF2B5EF4-FFF2-40B4-BE49-F238E27FC236}">
                <a16:creationId xmlns:a16="http://schemas.microsoft.com/office/drawing/2014/main" id="{C7EE265E-9717-24F5-D70C-A0F5F249B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7576" y="3116503"/>
            <a:ext cx="985158" cy="1411954"/>
          </a:xfrm>
          <a:prstGeom prst="rect">
            <a:avLst/>
          </a:prstGeom>
        </p:spPr>
      </p:pic>
      <p:pic>
        <p:nvPicPr>
          <p:cNvPr id="8" name="Graphique 7" descr="Rose avec un remplissage uni">
            <a:extLst>
              <a:ext uri="{FF2B5EF4-FFF2-40B4-BE49-F238E27FC236}">
                <a16:creationId xmlns:a16="http://schemas.microsoft.com/office/drawing/2014/main" id="{C9382B80-4F57-5690-22C6-73EEE8A20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5001" y="3383833"/>
            <a:ext cx="769141" cy="964385"/>
          </a:xfrm>
          <a:prstGeom prst="rect">
            <a:avLst/>
          </a:prstGeom>
        </p:spPr>
      </p:pic>
      <p:pic>
        <p:nvPicPr>
          <p:cNvPr id="9" name="Graphique 8" descr="Rose avec un remplissage uni">
            <a:extLst>
              <a:ext uri="{FF2B5EF4-FFF2-40B4-BE49-F238E27FC236}">
                <a16:creationId xmlns:a16="http://schemas.microsoft.com/office/drawing/2014/main" id="{6BF9C9A1-4ECD-1F46-6252-EE23D25E0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332" y="3604633"/>
            <a:ext cx="592728" cy="523060"/>
          </a:xfrm>
          <a:prstGeom prst="rect">
            <a:avLst/>
          </a:prstGeom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880900-A3B7-B717-EA92-8C0D0B180E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2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665" y="3429521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57939" y="3494931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أعداد من 0 إلى 999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85506" y="9380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نقارن أعدادا من ثلاثة أرقام.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858A4F-2CB6-3538-669B-B931C77DFF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Image 4">
            <a:extLst>
              <a:ext uri="{FF2B5EF4-FFF2-40B4-BE49-F238E27FC236}">
                <a16:creationId xmlns:a16="http://schemas.microsoft.com/office/drawing/2014/main" id="{3AE793C3-5684-C8E8-2015-0DC581D6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80833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52057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3" name="n2 s3 l2 v3">
            <a:hlinkClick r:id="" action="ppaction://media"/>
            <a:extLst>
              <a:ext uri="{FF2B5EF4-FFF2-40B4-BE49-F238E27FC236}">
                <a16:creationId xmlns:a16="http://schemas.microsoft.com/office/drawing/2014/main" id="{F2D8CE97-E16F-442F-9CF5-34B539D51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17" y="2011428"/>
            <a:ext cx="7751165" cy="4360030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634E461-4C18-F453-4C3B-F9B97BC0F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71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271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327278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20136E-C343-6333-7765-76726981B7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3766CA-1196-1DE4-2CFF-66D6C96A7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44" y="2145051"/>
            <a:ext cx="6512312" cy="36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60964" y="91877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سنقارن أعدادا باستعمال الرموز &lt;؛=؛&gt;. 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E36151-31B0-04ED-6441-D1F1CEA569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94720" y="91877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 مثل مجد وندى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768E98-A011-A1F3-27EC-5F00341CC09D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1476B2-C3EA-3ADA-5C5F-C4BA1316FB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50165" y="89658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61E75D6-EFD9-273F-3737-F1EC4572764C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3CF8BA8-8857-00D2-8B45-78D8BEEB67AD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E059D40-2EED-39CC-EE0B-27BA58B9A2EA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EE73F125-1148-AC71-C3B0-EA88DC38D9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A01CB1-C1F2-CE12-820A-B044154F3B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5ED4B-51A6-529F-8412-82FFFACB4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89CA6C5-9FF8-6034-FF0C-D637755B3C51}"/>
              </a:ext>
            </a:extLst>
          </p:cNvPr>
          <p:cNvSpPr txBox="1"/>
          <p:nvPr/>
        </p:nvSpPr>
        <p:spPr>
          <a:xfrm>
            <a:off x="2338773" y="927917"/>
            <a:ext cx="524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ليتحقق من عدد الأرقام في كل عدد؟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97CB68-D633-3E83-1915-B65921248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01D9E88-E652-EC59-7A0A-0579ABC2CCE4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pic>
        <p:nvPicPr>
          <p:cNvPr id="1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F3201AF-90D3-3223-9180-3AF8DD4F3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grpSp>
        <p:nvGrpSpPr>
          <p:cNvPr id="17" name="Groupe 1">
            <a:extLst>
              <a:ext uri="{FF2B5EF4-FFF2-40B4-BE49-F238E27FC236}">
                <a16:creationId xmlns:a16="http://schemas.microsoft.com/office/drawing/2014/main" id="{069F7FDA-DC5E-49C9-D4A4-79093876B1D9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</p:grpSpPr>
        <p:sp>
          <p:nvSpPr>
            <p:cNvPr id="18" name="Rectangle : coins arrondis 5">
              <a:extLst>
                <a:ext uri="{FF2B5EF4-FFF2-40B4-BE49-F238E27FC236}">
                  <a16:creationId xmlns:a16="http://schemas.microsoft.com/office/drawing/2014/main" id="{31850735-8FF7-4F97-095D-3FDB40A7AC1C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C72C2B33-3DBA-32FB-DD3C-4E8C780BE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0" name="Groupe 9">
            <a:extLst>
              <a:ext uri="{FF2B5EF4-FFF2-40B4-BE49-F238E27FC236}">
                <a16:creationId xmlns:a16="http://schemas.microsoft.com/office/drawing/2014/main" id="{10E3C087-B721-2DE4-70E9-877912315D67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</p:grpSpPr>
        <p:sp>
          <p:nvSpPr>
            <p:cNvPr id="21" name="Rectangle : coins arrondis 10">
              <a:extLst>
                <a:ext uri="{FF2B5EF4-FFF2-40B4-BE49-F238E27FC236}">
                  <a16:creationId xmlns:a16="http://schemas.microsoft.com/office/drawing/2014/main" id="{8CE8F21E-E52C-EC1B-005F-2F047CAA56D7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96F4AAC9-3AE2-C3A8-6FD3-975CDC1DE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4" name="Groupe 13">
            <a:extLst>
              <a:ext uri="{FF2B5EF4-FFF2-40B4-BE49-F238E27FC236}">
                <a16:creationId xmlns:a16="http://schemas.microsoft.com/office/drawing/2014/main" id="{88235861-93D1-A47C-4D45-75C203A3EA1F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</p:grpSpPr>
        <p:sp>
          <p:nvSpPr>
            <p:cNvPr id="25" name="Rectangle : coins arrondis 14">
              <a:extLst>
                <a:ext uri="{FF2B5EF4-FFF2-40B4-BE49-F238E27FC236}">
                  <a16:creationId xmlns:a16="http://schemas.microsoft.com/office/drawing/2014/main" id="{CC5BCB0A-2C4B-8DA4-5199-6E6E6E56F959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4760AE73-3942-576C-E19E-20CD6B53F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8" name="Groupe 16">
            <a:extLst>
              <a:ext uri="{FF2B5EF4-FFF2-40B4-BE49-F238E27FC236}">
                <a16:creationId xmlns:a16="http://schemas.microsoft.com/office/drawing/2014/main" id="{1581E757-E299-B66F-D8DC-2C6B4FE4852D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29" name="Rectangle : coins arrondis 17">
              <a:extLst>
                <a:ext uri="{FF2B5EF4-FFF2-40B4-BE49-F238E27FC236}">
                  <a16:creationId xmlns:a16="http://schemas.microsoft.com/office/drawing/2014/main" id="{E7B5FEB2-8057-291B-5C81-767CB50BF90A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CCDC6F78-D7AF-F49A-8C6C-C846C7E3A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825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32DC1217-F6D0-56D9-9D9F-CC6CA3A3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69" y="124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92972" y="1038768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2" y="1339707"/>
            <a:ext cx="8178799" cy="142090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مقارنة الأعداد من 0 إلى 999</a:t>
            </a:r>
          </a:p>
          <a:p>
            <a:pPr algn="ctr" defTabSz="771525" rtl="1"/>
            <a:endParaRPr lang="a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41171" y="92791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كل عدد ثلاثة أرقام.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035390-3EB2-5C83-AFDC-87A113C39039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rgbClr val="C00000"/>
                </a:solidFill>
              </a:rPr>
              <a:t>817</a:t>
            </a:r>
            <a:r>
              <a:rPr lang="fr-MA" sz="7200" b="1" dirty="0">
                <a:solidFill>
                  <a:schemeClr val="accent1"/>
                </a:solidFill>
              </a:rPr>
              <a:t>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</a:t>
            </a:r>
            <a:r>
              <a:rPr lang="fr-MA" sz="7200" b="1" dirty="0">
                <a:solidFill>
                  <a:srgbClr val="C00000"/>
                </a:solidFill>
              </a:rPr>
              <a:t>893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F03A30E-8556-466F-8081-51715D8088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1">
            <a:extLst>
              <a:ext uri="{FF2B5EF4-FFF2-40B4-BE49-F238E27FC236}">
                <a16:creationId xmlns:a16="http://schemas.microsoft.com/office/drawing/2014/main" id="{BBAB82DD-AA3B-BDF3-4306-A78AE8D431CC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</p:grpSpPr>
        <p:sp>
          <p:nvSpPr>
            <p:cNvPr id="8" name="Rectangle : coins arrondis 5">
              <a:extLst>
                <a:ext uri="{FF2B5EF4-FFF2-40B4-BE49-F238E27FC236}">
                  <a16:creationId xmlns:a16="http://schemas.microsoft.com/office/drawing/2014/main" id="{57DC4537-59C4-5876-18D7-2AED97CE8FCE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6847EAA4-DAEE-DBB2-33D7-CC367E7F0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102130B-27E6-3099-85F7-437FBC583105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35F14B31-673D-8A69-0C61-E0E3B9D22C92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C19DF6C8-8F01-CA14-21AC-5A8A7550D8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AA0B449-806C-E196-AA9C-7F5A0FE2B9E9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3124846-0C1D-932F-BC71-3E152F943FC5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C2EA2D88-30EC-0B19-59FB-17C05949E8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18" name="Groupe 16">
            <a:extLst>
              <a:ext uri="{FF2B5EF4-FFF2-40B4-BE49-F238E27FC236}">
                <a16:creationId xmlns:a16="http://schemas.microsoft.com/office/drawing/2014/main" id="{51892166-6F9A-3839-2D76-0CAE93103E88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19" name="Rectangle : coins arrondis 17">
              <a:extLst>
                <a:ext uri="{FF2B5EF4-FFF2-40B4-BE49-F238E27FC236}">
                  <a16:creationId xmlns:a16="http://schemas.microsoft.com/office/drawing/2014/main" id="{263168CD-7DCC-4174-CF95-C9B5E197CEF5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44B74E8-6901-5F12-FE1A-1D122F817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B80D-E3E9-47BE-172F-5EBE3F70F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51531F-905C-9F54-E1D2-6FD982A79DE3}"/>
              </a:ext>
            </a:extLst>
          </p:cNvPr>
          <p:cNvSpPr txBox="1"/>
          <p:nvPr/>
        </p:nvSpPr>
        <p:spPr>
          <a:xfrm>
            <a:off x="110938" y="935309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337928-67E0-68CC-D7B4-48D32298E92A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BAE933-44F6-F6DD-0380-D791CEA270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1">
            <a:extLst>
              <a:ext uri="{FF2B5EF4-FFF2-40B4-BE49-F238E27FC236}">
                <a16:creationId xmlns:a16="http://schemas.microsoft.com/office/drawing/2014/main" id="{7328FC10-33C8-840C-AAE5-18C4AC775E67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5">
              <a:extLst>
                <a:ext uri="{FF2B5EF4-FFF2-40B4-BE49-F238E27FC236}">
                  <a16:creationId xmlns:a16="http://schemas.microsoft.com/office/drawing/2014/main" id="{44954903-0F75-FB31-5F82-D954B31D76CD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4010755C-89F2-C062-8CDA-16ABE5F8B0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8" name="Groupe 9">
            <a:extLst>
              <a:ext uri="{FF2B5EF4-FFF2-40B4-BE49-F238E27FC236}">
                <a16:creationId xmlns:a16="http://schemas.microsoft.com/office/drawing/2014/main" id="{79830C1A-31E6-142C-E077-E8FDDBD21DEB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rgbClr val="156082"/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5FBFA118-D6D9-1E71-866A-229FA036048A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AE3988B6-880A-8828-4787-F58CAD1A30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2" name="Groupe 13">
            <a:extLst>
              <a:ext uri="{FF2B5EF4-FFF2-40B4-BE49-F238E27FC236}">
                <a16:creationId xmlns:a16="http://schemas.microsoft.com/office/drawing/2014/main" id="{3956C41B-52F1-5D3A-DAA5-BFE94F50B127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</p:grpSpPr>
        <p:sp>
          <p:nvSpPr>
            <p:cNvPr id="24" name="Rectangle : coins arrondis 14">
              <a:extLst>
                <a:ext uri="{FF2B5EF4-FFF2-40B4-BE49-F238E27FC236}">
                  <a16:creationId xmlns:a16="http://schemas.microsoft.com/office/drawing/2014/main" id="{BC3AC943-3439-F850-833C-49CBE375F463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90C50533-8257-DAE4-99E8-79FC9FBBF2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8" name="Groupe 16">
            <a:extLst>
              <a:ext uri="{FF2B5EF4-FFF2-40B4-BE49-F238E27FC236}">
                <a16:creationId xmlns:a16="http://schemas.microsoft.com/office/drawing/2014/main" id="{288B8ADF-1DF7-4768-9446-89619C80EE16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29" name="Rectangle : coins arrondis 17">
              <a:extLst>
                <a:ext uri="{FF2B5EF4-FFF2-40B4-BE49-F238E27FC236}">
                  <a16:creationId xmlns:a16="http://schemas.microsoft.com/office/drawing/2014/main" id="{6571A2CE-52A0-7EA3-8D66-C5E68AD36D4D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6A80B905-FAB1-CD94-D949-9ED8ACE95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62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C620DC-6AA8-A434-8DB0-56A77F8BBC20}"/>
              </a:ext>
            </a:extLst>
          </p:cNvPr>
          <p:cNvSpPr txBox="1"/>
          <p:nvPr/>
        </p:nvSpPr>
        <p:spPr>
          <a:xfrm>
            <a:off x="71672" y="927917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ليقارن بين العددين مع الشرح؟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F811FCA-37AE-E382-E5B7-A3CDFA28C810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C55810-7DD2-798C-48C9-2997EAAC2E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1">
            <a:extLst>
              <a:ext uri="{FF2B5EF4-FFF2-40B4-BE49-F238E27FC236}">
                <a16:creationId xmlns:a16="http://schemas.microsoft.com/office/drawing/2014/main" id="{6EC5B63D-1C4A-17BD-D22A-6CFB9BDD42B5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5">
              <a:extLst>
                <a:ext uri="{FF2B5EF4-FFF2-40B4-BE49-F238E27FC236}">
                  <a16:creationId xmlns:a16="http://schemas.microsoft.com/office/drawing/2014/main" id="{85F139F2-2F78-27B2-7A31-347DA465C3AC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4B94C979-2FBF-EFE6-E4B5-DA0C41B2B5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8" name="Groupe 9">
            <a:extLst>
              <a:ext uri="{FF2B5EF4-FFF2-40B4-BE49-F238E27FC236}">
                <a16:creationId xmlns:a16="http://schemas.microsoft.com/office/drawing/2014/main" id="{7D1E4CE1-EE28-4E1A-1DDA-E4C278AF5A91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rgbClr val="156082"/>
          </a:solidFill>
        </p:grpSpPr>
        <p:sp>
          <p:nvSpPr>
            <p:cNvPr id="12" name="Rectangle : coins arrondis 10">
              <a:extLst>
                <a:ext uri="{FF2B5EF4-FFF2-40B4-BE49-F238E27FC236}">
                  <a16:creationId xmlns:a16="http://schemas.microsoft.com/office/drawing/2014/main" id="{D89E0646-6DEA-72EB-E6A9-39359E229937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0BADB0D8-9AA2-3EBF-8265-BFDF09E578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6" name="Groupe 13">
            <a:extLst>
              <a:ext uri="{FF2B5EF4-FFF2-40B4-BE49-F238E27FC236}">
                <a16:creationId xmlns:a16="http://schemas.microsoft.com/office/drawing/2014/main" id="{4EDDA311-FCF0-6DBC-A825-9D209BADD394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</p:grpSpPr>
        <p:sp>
          <p:nvSpPr>
            <p:cNvPr id="19" name="Rectangle : coins arrondis 14">
              <a:extLst>
                <a:ext uri="{FF2B5EF4-FFF2-40B4-BE49-F238E27FC236}">
                  <a16:creationId xmlns:a16="http://schemas.microsoft.com/office/drawing/2014/main" id="{1BE0FE45-5998-F53B-A5E3-17B8859A6663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C2E4D0CD-7BD8-87CE-A139-C93966BA0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6" name="Groupe 16">
            <a:extLst>
              <a:ext uri="{FF2B5EF4-FFF2-40B4-BE49-F238E27FC236}">
                <a16:creationId xmlns:a16="http://schemas.microsoft.com/office/drawing/2014/main" id="{28B00749-1F96-8234-D261-8B6970A7F877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27" name="Rectangle : coins arrondis 17">
              <a:extLst>
                <a:ext uri="{FF2B5EF4-FFF2-40B4-BE49-F238E27FC236}">
                  <a16:creationId xmlns:a16="http://schemas.microsoft.com/office/drawing/2014/main" id="{FB184E22-75F3-8672-DD11-16D4093932AB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2DC33A9-4585-EAD7-9566-29C09D3650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110938" y="918775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857510-8FC4-1F12-2B0A-DBC1BC109317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E10F9E-1630-5EDD-EFE8-4353ED34B4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1">
            <a:extLst>
              <a:ext uri="{FF2B5EF4-FFF2-40B4-BE49-F238E27FC236}">
                <a16:creationId xmlns:a16="http://schemas.microsoft.com/office/drawing/2014/main" id="{C51A2471-18D2-657F-308A-C14FED5D1062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F7580CBB-F187-4202-BF1A-75F54B884254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9A1C64F-48DA-BF19-5C34-BB469C4F73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9" name="Groupe 9">
            <a:extLst>
              <a:ext uri="{FF2B5EF4-FFF2-40B4-BE49-F238E27FC236}">
                <a16:creationId xmlns:a16="http://schemas.microsoft.com/office/drawing/2014/main" id="{4E5FCC9F-2201-CB50-5253-BCB2A6BF7B07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4C3AF246-1736-19C9-6FBC-D3713A17C5D9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F9E38FDE-A973-6835-4E18-86F754337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2" name="Groupe 13">
            <a:extLst>
              <a:ext uri="{FF2B5EF4-FFF2-40B4-BE49-F238E27FC236}">
                <a16:creationId xmlns:a16="http://schemas.microsoft.com/office/drawing/2014/main" id="{AE9D3C4A-FC95-7A97-42C4-86681853B154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  <a:solidFill>
            <a:srgbClr val="156082"/>
          </a:solidFill>
        </p:grpSpPr>
        <p:sp>
          <p:nvSpPr>
            <p:cNvPr id="23" name="Rectangle : coins arrondis 14">
              <a:extLst>
                <a:ext uri="{FF2B5EF4-FFF2-40B4-BE49-F238E27FC236}">
                  <a16:creationId xmlns:a16="http://schemas.microsoft.com/office/drawing/2014/main" id="{4745A364-1211-C374-1079-EB24AED7609F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A91BFFB-AAC9-7B65-A5B7-E663A4619E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5" name="Groupe 16">
            <a:extLst>
              <a:ext uri="{FF2B5EF4-FFF2-40B4-BE49-F238E27FC236}">
                <a16:creationId xmlns:a16="http://schemas.microsoft.com/office/drawing/2014/main" id="{7C52CE0C-F70D-1BDA-C0C8-FA1757A06548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28" name="Rectangle : coins arrondis 17">
              <a:extLst>
                <a:ext uri="{FF2B5EF4-FFF2-40B4-BE49-F238E27FC236}">
                  <a16:creationId xmlns:a16="http://schemas.microsoft.com/office/drawing/2014/main" id="{7BB287B4-9B8F-6838-4062-A7B60A0054CE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BFC7553A-EE47-449C-6666-3F667E4E2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48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CCAE3B-5EE6-629F-94E5-618AD18A2248}"/>
              </a:ext>
            </a:extLst>
          </p:cNvPr>
          <p:cNvSpPr txBox="1"/>
          <p:nvPr/>
        </p:nvSpPr>
        <p:spPr>
          <a:xfrm>
            <a:off x="193022" y="905075"/>
            <a:ext cx="726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ضعوا الرمز المناسب.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FE4306C-EA1F-4A41-0354-1656465A6352}"/>
              </a:ext>
            </a:extLst>
          </p:cNvPr>
          <p:cNvSpPr txBox="1"/>
          <p:nvPr/>
        </p:nvSpPr>
        <p:spPr>
          <a:xfrm>
            <a:off x="2416627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893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EBF16A-EBFC-107F-3E45-B2FC2E48D0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77019F2F-8673-FBE4-80B2-180CFAADBAA9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E121BB1-B86B-62F7-57C6-68A55BC3B071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620EC4CC-B06A-1BF9-AC85-6D361619EE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9" name="Groupe 9">
            <a:extLst>
              <a:ext uri="{FF2B5EF4-FFF2-40B4-BE49-F238E27FC236}">
                <a16:creationId xmlns:a16="http://schemas.microsoft.com/office/drawing/2014/main" id="{59CABC2A-0E46-1BC4-119B-0FB7C0910BF1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A71B048C-7168-01BB-E43B-DD99FEA2205A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58452E2F-34E4-9EA5-FBA1-77166BE6A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2" name="Groupe 13">
            <a:extLst>
              <a:ext uri="{FF2B5EF4-FFF2-40B4-BE49-F238E27FC236}">
                <a16:creationId xmlns:a16="http://schemas.microsoft.com/office/drawing/2014/main" id="{2CEA2B64-C650-37ED-CE8A-0957B99F71BC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  <a:solidFill>
            <a:srgbClr val="156082"/>
          </a:solidFill>
        </p:grpSpPr>
        <p:sp>
          <p:nvSpPr>
            <p:cNvPr id="23" name="Rectangle : coins arrondis 14">
              <a:extLst>
                <a:ext uri="{FF2B5EF4-FFF2-40B4-BE49-F238E27FC236}">
                  <a16:creationId xmlns:a16="http://schemas.microsoft.com/office/drawing/2014/main" id="{651ABBAF-ABA0-E233-6E40-8685930E08B4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3C7BACB-CC35-0441-7F60-4C505D50E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6" name="Groupe 16">
            <a:extLst>
              <a:ext uri="{FF2B5EF4-FFF2-40B4-BE49-F238E27FC236}">
                <a16:creationId xmlns:a16="http://schemas.microsoft.com/office/drawing/2014/main" id="{F4A71480-91AC-6E7F-5FFD-27EC8D7DC534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27" name="Rectangle : coins arrondis 17">
              <a:extLst>
                <a:ext uri="{FF2B5EF4-FFF2-40B4-BE49-F238E27FC236}">
                  <a16:creationId xmlns:a16="http://schemas.microsoft.com/office/drawing/2014/main" id="{06883C3D-39FE-02D5-C3E4-A0E35BD225B9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5B4C6D4-6B94-7430-A1CB-5FC7DB6EAD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52B5F-1065-4CC0-8B06-82E21A7E9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AF32A43-8996-97DD-1E6C-2B0D9EB25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F8EB0A-4E5D-3AA0-A727-34AB86EDBDA2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F5A240-AA3F-9E9B-4061-36BCE23AF6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8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7744-FECB-9D9E-BE18-BBFDB2DF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52557C1-BC46-1A5A-9223-3AD6E879B829}"/>
              </a:ext>
            </a:extLst>
          </p:cNvPr>
          <p:cNvSpPr txBox="1"/>
          <p:nvPr/>
        </p:nvSpPr>
        <p:spPr>
          <a:xfrm>
            <a:off x="523017" y="905075"/>
            <a:ext cx="704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وضع الرمز المناسب؟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FD78E9-ABEE-0DA1-7097-D753F73AEB4F}"/>
              </a:ext>
            </a:extLst>
          </p:cNvPr>
          <p:cNvSpPr txBox="1"/>
          <p:nvPr/>
        </p:nvSpPr>
        <p:spPr>
          <a:xfrm>
            <a:off x="2373083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ar-MA" sz="7200" b="1" dirty="0">
                <a:solidFill>
                  <a:schemeClr val="accent1"/>
                </a:solidFill>
              </a:rPr>
              <a:t> </a:t>
            </a:r>
            <a:r>
              <a:rPr lang="fr-MA" sz="7200" b="1" dirty="0">
                <a:solidFill>
                  <a:schemeClr val="accent1"/>
                </a:solidFill>
              </a:rPr>
              <a:t>     893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3976601-3F75-958E-6DA9-C2C690D9D5EB}"/>
              </a:ext>
            </a:extLst>
          </p:cNvPr>
          <p:cNvSpPr txBox="1"/>
          <p:nvPr/>
        </p:nvSpPr>
        <p:spPr>
          <a:xfrm rot="10800000">
            <a:off x="5007428" y="2776250"/>
            <a:ext cx="26125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3800" b="1" dirty="0">
                <a:solidFill>
                  <a:srgbClr val="C00000"/>
                </a:solidFill>
              </a:rPr>
              <a:t>&gt;</a:t>
            </a:r>
            <a:endParaRPr lang="fr-MA" sz="13800" dirty="0">
              <a:solidFill>
                <a:srgbClr val="C00000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7CB6C35-1020-DD6F-2182-FB108DF9F5B3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5">
              <a:extLst>
                <a:ext uri="{FF2B5EF4-FFF2-40B4-BE49-F238E27FC236}">
                  <a16:creationId xmlns:a16="http://schemas.microsoft.com/office/drawing/2014/main" id="{A1C13210-87A3-A318-7A2D-7A1585339834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DB7DE3AE-3EE9-BBD7-CA70-3DB92F2A14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6" name="Groupe 9">
            <a:extLst>
              <a:ext uri="{FF2B5EF4-FFF2-40B4-BE49-F238E27FC236}">
                <a16:creationId xmlns:a16="http://schemas.microsoft.com/office/drawing/2014/main" id="{DA069757-793E-4E5C-FE2C-E97E3A3D1B39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3FEF59F3-4CDA-B0D9-0015-AFF7A9A9E7A9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A9DFFC4B-87D4-C368-77EB-6685D4FD9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2" name="Groupe 13">
            <a:extLst>
              <a:ext uri="{FF2B5EF4-FFF2-40B4-BE49-F238E27FC236}">
                <a16:creationId xmlns:a16="http://schemas.microsoft.com/office/drawing/2014/main" id="{7EB997E8-C632-FEEA-457E-1CBAA9FCDFF7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  <a:solidFill>
            <a:srgbClr val="156082"/>
          </a:solidFill>
        </p:grpSpPr>
        <p:sp>
          <p:nvSpPr>
            <p:cNvPr id="23" name="Rectangle : coins arrondis 14">
              <a:extLst>
                <a:ext uri="{FF2B5EF4-FFF2-40B4-BE49-F238E27FC236}">
                  <a16:creationId xmlns:a16="http://schemas.microsoft.com/office/drawing/2014/main" id="{F3883E5A-7968-0DD1-F862-23C2A306D008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13754A9-EB7A-C1E9-5E37-E3827ACDEC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5" name="Groupe 16">
            <a:extLst>
              <a:ext uri="{FF2B5EF4-FFF2-40B4-BE49-F238E27FC236}">
                <a16:creationId xmlns:a16="http://schemas.microsoft.com/office/drawing/2014/main" id="{05E6B0FF-E104-8210-D64D-6973E4116336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</p:grpSpPr>
        <p:sp>
          <p:nvSpPr>
            <p:cNvPr id="27" name="Rectangle : coins arrondis 17">
              <a:extLst>
                <a:ext uri="{FF2B5EF4-FFF2-40B4-BE49-F238E27FC236}">
                  <a16:creationId xmlns:a16="http://schemas.microsoft.com/office/drawing/2014/main" id="{19E8AA32-1785-FD51-6302-FDA85ADCD0A8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AAD12E48-89B7-B7A3-8C1E-E2134C2C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  <p:pic>
        <p:nvPicPr>
          <p:cNvPr id="29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7424A01-5446-DDB0-4860-532E7D763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3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B88C2-DCB6-D2F6-B145-10A0D9CC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9EC17CE-BC6F-A3F4-543E-F526E98DF745}"/>
              </a:ext>
            </a:extLst>
          </p:cNvPr>
          <p:cNvSpPr txBox="1"/>
          <p:nvPr/>
        </p:nvSpPr>
        <p:spPr>
          <a:xfrm>
            <a:off x="0" y="914843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493443-496D-3C0D-3C04-BE64E3E267D2}"/>
              </a:ext>
            </a:extLst>
          </p:cNvPr>
          <p:cNvSpPr txBox="1"/>
          <p:nvPr/>
        </p:nvSpPr>
        <p:spPr>
          <a:xfrm>
            <a:off x="2373083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ar-MA" sz="7200" b="1" dirty="0">
                <a:solidFill>
                  <a:schemeClr val="accent1"/>
                </a:solidFill>
              </a:rPr>
              <a:t> </a:t>
            </a:r>
            <a:r>
              <a:rPr lang="fr-MA" sz="7200" b="1" dirty="0">
                <a:solidFill>
                  <a:schemeClr val="accent1"/>
                </a:solidFill>
              </a:rPr>
              <a:t>     893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F89547-F80F-AC20-33DE-E331B3F3E5E8}"/>
              </a:ext>
            </a:extLst>
          </p:cNvPr>
          <p:cNvSpPr txBox="1"/>
          <p:nvPr/>
        </p:nvSpPr>
        <p:spPr>
          <a:xfrm rot="10800000">
            <a:off x="4996542" y="2776250"/>
            <a:ext cx="26125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3800" b="1" dirty="0">
                <a:solidFill>
                  <a:schemeClr val="accent1"/>
                </a:solidFill>
              </a:rPr>
              <a:t>&gt;</a:t>
            </a:r>
            <a:endParaRPr lang="fr-MA" sz="13800" dirty="0">
              <a:solidFill>
                <a:schemeClr val="accent1"/>
              </a:solidFill>
            </a:endParaRPr>
          </a:p>
        </p:txBody>
      </p:sp>
      <p:grpSp>
        <p:nvGrpSpPr>
          <p:cNvPr id="14" name="Groupe 1">
            <a:extLst>
              <a:ext uri="{FF2B5EF4-FFF2-40B4-BE49-F238E27FC236}">
                <a16:creationId xmlns:a16="http://schemas.microsoft.com/office/drawing/2014/main" id="{CAEC282D-4820-B773-27FA-5566E2425ED6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EEB5E1FF-1A7D-6D47-EB03-E81712CF902E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C70B0BF-46C8-B24F-9885-C19B03D069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9" name="Groupe 9">
            <a:extLst>
              <a:ext uri="{FF2B5EF4-FFF2-40B4-BE49-F238E27FC236}">
                <a16:creationId xmlns:a16="http://schemas.microsoft.com/office/drawing/2014/main" id="{7D1FA4CF-306A-C4CF-6982-1396FCD6CC4D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1A205C9C-9AA4-E3F8-982B-A297BA05BF5D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9279C717-F2BB-76EE-01C5-E8FEDC071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2" name="Groupe 13">
            <a:extLst>
              <a:ext uri="{FF2B5EF4-FFF2-40B4-BE49-F238E27FC236}">
                <a16:creationId xmlns:a16="http://schemas.microsoft.com/office/drawing/2014/main" id="{01654EB2-8184-29AB-E495-8893BAE84149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14">
              <a:extLst>
                <a:ext uri="{FF2B5EF4-FFF2-40B4-BE49-F238E27FC236}">
                  <a16:creationId xmlns:a16="http://schemas.microsoft.com/office/drawing/2014/main" id="{60D7748C-4195-4823-7D6B-72E4103E1C93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F4D65D5-5AE5-242B-DFEA-515B291EC4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25" name="Groupe 16">
            <a:extLst>
              <a:ext uri="{FF2B5EF4-FFF2-40B4-BE49-F238E27FC236}">
                <a16:creationId xmlns:a16="http://schemas.microsoft.com/office/drawing/2014/main" id="{17A8D10B-509A-049B-1E94-7556105AFD2E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  <a:solidFill>
            <a:srgbClr val="156082"/>
          </a:solidFill>
        </p:grpSpPr>
        <p:sp>
          <p:nvSpPr>
            <p:cNvPr id="28" name="Rectangle : coins arrondis 17">
              <a:extLst>
                <a:ext uri="{FF2B5EF4-FFF2-40B4-BE49-F238E27FC236}">
                  <a16:creationId xmlns:a16="http://schemas.microsoft.com/office/drawing/2014/main" id="{A0C9E489-CDBC-50C8-5BAB-FD38FA9191AB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65413DC6-8B19-AEB3-52DD-633BC0A7AE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  <p:pic>
        <p:nvPicPr>
          <p:cNvPr id="3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0B3F73-3D62-921E-07B5-7AED7A5DAE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ECC5D-3581-A0FD-AB50-7DC75A8E3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20DBBC4-1431-F79B-D319-682EF7FA674C}"/>
              </a:ext>
            </a:extLst>
          </p:cNvPr>
          <p:cNvSpPr txBox="1"/>
          <p:nvPr/>
        </p:nvSpPr>
        <p:spPr>
          <a:xfrm>
            <a:off x="193022" y="914414"/>
            <a:ext cx="726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المقارنة مع الشرح؟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A08B88B-B087-3FB1-7840-0C1E1B92FA60}"/>
              </a:ext>
            </a:extLst>
          </p:cNvPr>
          <p:cNvSpPr txBox="1"/>
          <p:nvPr/>
        </p:nvSpPr>
        <p:spPr>
          <a:xfrm>
            <a:off x="2373083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ar-MA" sz="7200" b="1" dirty="0">
                <a:solidFill>
                  <a:schemeClr val="accent1"/>
                </a:solidFill>
              </a:rPr>
              <a:t> </a:t>
            </a:r>
            <a:r>
              <a:rPr lang="fr-MA" sz="7200" b="1" dirty="0">
                <a:solidFill>
                  <a:schemeClr val="accent1"/>
                </a:solidFill>
              </a:rPr>
              <a:t>     893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D8CB528-0D66-36A0-86F4-F980B1813409}"/>
              </a:ext>
            </a:extLst>
          </p:cNvPr>
          <p:cNvSpPr txBox="1"/>
          <p:nvPr/>
        </p:nvSpPr>
        <p:spPr>
          <a:xfrm rot="10800000">
            <a:off x="4996542" y="2776250"/>
            <a:ext cx="26125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3800" b="1" dirty="0">
                <a:solidFill>
                  <a:schemeClr val="accent1"/>
                </a:solidFill>
              </a:rPr>
              <a:t>&gt;</a:t>
            </a:r>
            <a:endParaRPr lang="fr-MA" sz="13800" dirty="0">
              <a:solidFill>
                <a:schemeClr val="accent1"/>
              </a:solidFill>
            </a:endParaRPr>
          </a:p>
        </p:txBody>
      </p:sp>
      <p:grpSp>
        <p:nvGrpSpPr>
          <p:cNvPr id="3" name="Groupe 1">
            <a:extLst>
              <a:ext uri="{FF2B5EF4-FFF2-40B4-BE49-F238E27FC236}">
                <a16:creationId xmlns:a16="http://schemas.microsoft.com/office/drawing/2014/main" id="{9BE51163-60DC-98D3-5185-9E9164DAA067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5">
              <a:extLst>
                <a:ext uri="{FF2B5EF4-FFF2-40B4-BE49-F238E27FC236}">
                  <a16:creationId xmlns:a16="http://schemas.microsoft.com/office/drawing/2014/main" id="{A8EE584B-15E8-799A-27D5-7CCD185E666D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4E94C71-06AD-187E-76BA-482DD8BCF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9" name="Groupe 9">
            <a:extLst>
              <a:ext uri="{FF2B5EF4-FFF2-40B4-BE49-F238E27FC236}">
                <a16:creationId xmlns:a16="http://schemas.microsoft.com/office/drawing/2014/main" id="{A5C19FEF-EB7A-D7B6-E0E8-F1E55CE333B2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D0180F6C-187E-1D96-B47F-F92D979FFA3F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817A6535-9552-1E7A-E0E9-FC8450E5E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417AA6F-AD3E-2AF1-0A89-72D4F97B51CF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0A5A5C2-2C88-3365-8147-1F6EC0322700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8D3E1CA-6C2D-0D61-F33B-956697ACB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59BC47F-B192-463F-4D30-EFC8DB0E77DF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  <a:solidFill>
            <a:srgbClr val="156082"/>
          </a:solidFill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DA1464C2-81CC-54E5-B56F-F2B88AD418D8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636D108D-BD54-0888-3CD8-3E7121601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  <p:pic>
        <p:nvPicPr>
          <p:cNvPr id="2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DFB1D2-2DB7-69F4-1A8B-5589B325111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1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B307-3675-20E9-B642-9A514BDDF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FA4FA78-57FA-3DFD-0F5D-EFCCCC55EEBB}"/>
              </a:ext>
            </a:extLst>
          </p:cNvPr>
          <p:cNvSpPr txBox="1"/>
          <p:nvPr/>
        </p:nvSpPr>
        <p:spPr>
          <a:xfrm>
            <a:off x="181448" y="931660"/>
            <a:ext cx="726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نقرأ المقارنة بداية من اليسار. 817 أصغر من 893.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43773D9-51ED-D5BE-7AAA-6310C23A2044}"/>
              </a:ext>
            </a:extLst>
          </p:cNvPr>
          <p:cNvSpPr txBox="1"/>
          <p:nvPr/>
        </p:nvSpPr>
        <p:spPr>
          <a:xfrm>
            <a:off x="2373083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817 </a:t>
            </a:r>
            <a:r>
              <a:rPr lang="ar-MA" sz="7200" b="1" dirty="0">
                <a:solidFill>
                  <a:schemeClr val="accent1"/>
                </a:solidFill>
              </a:rPr>
              <a:t> </a:t>
            </a:r>
            <a:r>
              <a:rPr lang="fr-MA" sz="7200" b="1" dirty="0">
                <a:solidFill>
                  <a:schemeClr val="accent1"/>
                </a:solidFill>
              </a:rPr>
              <a:t>     893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1D66C3F-891E-F9CE-7423-3B13135BF40F}"/>
              </a:ext>
            </a:extLst>
          </p:cNvPr>
          <p:cNvSpPr txBox="1"/>
          <p:nvPr/>
        </p:nvSpPr>
        <p:spPr>
          <a:xfrm rot="10800000">
            <a:off x="4996542" y="2776250"/>
            <a:ext cx="26125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3800" b="1" dirty="0">
                <a:solidFill>
                  <a:schemeClr val="accent1"/>
                </a:solidFill>
              </a:rPr>
              <a:t>&gt;</a:t>
            </a:r>
            <a:endParaRPr lang="fr-MA" sz="13800" dirty="0">
              <a:solidFill>
                <a:schemeClr val="accent1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5D57C1C-0408-DD34-1B02-0FA3052AE953}"/>
              </a:ext>
            </a:extLst>
          </p:cNvPr>
          <p:cNvCxnSpPr/>
          <p:nvPr/>
        </p:nvCxnSpPr>
        <p:spPr>
          <a:xfrm>
            <a:off x="2579134" y="4498697"/>
            <a:ext cx="173237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 1">
            <a:extLst>
              <a:ext uri="{FF2B5EF4-FFF2-40B4-BE49-F238E27FC236}">
                <a16:creationId xmlns:a16="http://schemas.microsoft.com/office/drawing/2014/main" id="{D9F22318-97C7-411A-8609-B2350868104A}"/>
              </a:ext>
            </a:extLst>
          </p:cNvPr>
          <p:cNvGrpSpPr/>
          <p:nvPr/>
        </p:nvGrpSpPr>
        <p:grpSpPr>
          <a:xfrm>
            <a:off x="6245975" y="1967855"/>
            <a:ext cx="2158358" cy="453354"/>
            <a:chOff x="5787249" y="1950921"/>
            <a:chExt cx="2752367" cy="453354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5">
              <a:extLst>
                <a:ext uri="{FF2B5EF4-FFF2-40B4-BE49-F238E27FC236}">
                  <a16:creationId xmlns:a16="http://schemas.microsoft.com/office/drawing/2014/main" id="{60EE88B0-C469-7B47-DD6E-BEAA99A8AAB1}"/>
                </a:ext>
              </a:extLst>
            </p:cNvPr>
            <p:cNvSpPr/>
            <p:nvPr/>
          </p:nvSpPr>
          <p:spPr>
            <a:xfrm>
              <a:off x="5787249" y="1950921"/>
              <a:ext cx="218766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أُحَدِّدُ عَدَدَ الْأَرْقامِ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AA17960-B0AC-FF52-F998-B2B289B26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8016" y="1963878"/>
              <a:ext cx="561600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9" name="Groupe 9">
            <a:extLst>
              <a:ext uri="{FF2B5EF4-FFF2-40B4-BE49-F238E27FC236}">
                <a16:creationId xmlns:a16="http://schemas.microsoft.com/office/drawing/2014/main" id="{E1EF83B5-6E26-5D1C-4E7E-A5D660AD57EF}"/>
              </a:ext>
            </a:extLst>
          </p:cNvPr>
          <p:cNvGrpSpPr/>
          <p:nvPr/>
        </p:nvGrpSpPr>
        <p:grpSpPr>
          <a:xfrm>
            <a:off x="4213885" y="1965478"/>
            <a:ext cx="1862751" cy="460766"/>
            <a:chOff x="4771406" y="1921400"/>
            <a:chExt cx="1774808" cy="452962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70EE5C0D-382E-9030-49DA-2AE36E02084E}"/>
                </a:ext>
              </a:extLst>
            </p:cNvPr>
            <p:cNvSpPr/>
            <p:nvPr/>
          </p:nvSpPr>
          <p:spPr>
            <a:xfrm>
              <a:off x="4771406" y="1921400"/>
              <a:ext cx="1324593" cy="4529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الْعَدَدَيْنِ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94CDA24-33A5-96C7-D041-39AAEA0E1E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5817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E7EE4B6-B29A-5A54-A689-74764150D3BA}"/>
              </a:ext>
            </a:extLst>
          </p:cNvPr>
          <p:cNvGrpSpPr/>
          <p:nvPr/>
        </p:nvGrpSpPr>
        <p:grpSpPr>
          <a:xfrm>
            <a:off x="2338777" y="1950277"/>
            <a:ext cx="1705769" cy="468159"/>
            <a:chOff x="1011570" y="1883727"/>
            <a:chExt cx="1705769" cy="468159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A6567350-3CA9-A673-E8AE-CF5B331C3164}"/>
                </a:ext>
              </a:extLst>
            </p:cNvPr>
            <p:cNvSpPr/>
            <p:nvPr/>
          </p:nvSpPr>
          <p:spPr>
            <a:xfrm>
              <a:off x="1011570" y="1891119"/>
              <a:ext cx="1259974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الرَّمْزَ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16375136-41A5-EA21-2401-B629545FC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942" y="188372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24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980BAD-3A06-0D36-806D-6F382D137908}"/>
              </a:ext>
            </a:extLst>
          </p:cNvPr>
          <p:cNvGrpSpPr/>
          <p:nvPr/>
        </p:nvGrpSpPr>
        <p:grpSpPr>
          <a:xfrm>
            <a:off x="444733" y="1961161"/>
            <a:ext cx="1724705" cy="468159"/>
            <a:chOff x="1001101" y="1883727"/>
            <a:chExt cx="1724705" cy="468159"/>
          </a:xfrm>
          <a:solidFill>
            <a:srgbClr val="156082"/>
          </a:solidFill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D42F2424-9EEB-6274-55C5-AC289B1A4B15}"/>
                </a:ext>
              </a:extLst>
            </p:cNvPr>
            <p:cNvSpPr/>
            <p:nvPr/>
          </p:nvSpPr>
          <p:spPr>
            <a:xfrm>
              <a:off x="1001101" y="1891119"/>
              <a:ext cx="1270443" cy="4607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أَقْرَأُ الْمُقارَنَةَ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A271321F-BF88-D267-58E3-4D3891D449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5409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  <p:pic>
        <p:nvPicPr>
          <p:cNvPr id="3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9F6CD7-4912-49B0-6D92-C348C84711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6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 قارنوا العددين وضعوا الرمز المناسب.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2BE352-0E70-6228-C1B0-3A2DB64D7958}"/>
              </a:ext>
            </a:extLst>
          </p:cNvPr>
          <p:cNvSpPr txBox="1"/>
          <p:nvPr/>
        </p:nvSpPr>
        <p:spPr>
          <a:xfrm>
            <a:off x="2383969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325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325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8FBA4F-1893-8D4D-CF5A-18BD84BEA4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6F9F37-1E27-EFCD-B3FB-890F015652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7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904182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قارن العددين؟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7E59D2-2379-91D5-739C-E4701B3AE740}"/>
              </a:ext>
            </a:extLst>
          </p:cNvPr>
          <p:cNvSpPr txBox="1"/>
          <p:nvPr/>
        </p:nvSpPr>
        <p:spPr>
          <a:xfrm>
            <a:off x="2601684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325 </a:t>
            </a:r>
            <a:r>
              <a:rPr lang="fr-MA" sz="7200" b="1" dirty="0">
                <a:solidFill>
                  <a:srgbClr val="C00000"/>
                </a:solidFill>
              </a:rPr>
              <a:t>=</a:t>
            </a:r>
            <a:r>
              <a:rPr lang="fr-MA" sz="7200" b="1" dirty="0">
                <a:solidFill>
                  <a:schemeClr val="accent1"/>
                </a:solidFill>
              </a:rPr>
              <a:t> 325</a:t>
            </a:r>
          </a:p>
        </p:txBody>
      </p:sp>
      <p:pic>
        <p:nvPicPr>
          <p:cNvPr id="3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931063B-1E78-F651-1689-8F4509DE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41B06-A7FC-7F34-2CD0-A8D9C8303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B413CA5-E5CC-E8F0-C5BA-92841CD9638F}"/>
              </a:ext>
            </a:extLst>
          </p:cNvPr>
          <p:cNvSpPr txBox="1"/>
          <p:nvPr/>
        </p:nvSpPr>
        <p:spPr>
          <a:xfrm>
            <a:off x="742950" y="91877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 قارنوا العددين وضعوا الرمز المناسب.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36ACAB-653C-8038-B7FB-5D021FF937B6}"/>
              </a:ext>
            </a:extLst>
          </p:cNvPr>
          <p:cNvSpPr txBox="1"/>
          <p:nvPr/>
        </p:nvSpPr>
        <p:spPr>
          <a:xfrm>
            <a:off x="2383969" y="3276596"/>
            <a:ext cx="462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7200" b="1" dirty="0">
                <a:solidFill>
                  <a:schemeClr val="accent1"/>
                </a:solidFill>
              </a:rPr>
              <a:t>98 </a:t>
            </a:r>
            <a:r>
              <a:rPr lang="fr-MA" sz="6000" b="1" dirty="0">
                <a:solidFill>
                  <a:schemeClr val="bg1">
                    <a:lumMod val="65000"/>
                  </a:schemeClr>
                </a:solidFill>
              </a:rPr>
              <a:t>..…</a:t>
            </a:r>
            <a:r>
              <a:rPr lang="fr-MA" sz="7200" b="1" dirty="0">
                <a:solidFill>
                  <a:schemeClr val="accent1"/>
                </a:solidFill>
              </a:rPr>
              <a:t> 201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F26C88-E919-E41B-8391-CABB475A1E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7A342-9157-621C-D65A-D02EB784F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6550B7-0351-9CC3-F815-054945322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BA95A7-F806-AEEE-909E-74782EE00398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B39299-78C5-51E7-BDD0-67158D15CF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4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4A49F-CBC7-F8E0-EA4C-122E37DB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780BDE9-5FA4-60D5-CF41-16BAFF4E3097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قارن العددين؟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87AC74-86BC-D3C7-9465-9946B9F9A112}"/>
              </a:ext>
            </a:extLst>
          </p:cNvPr>
          <p:cNvSpPr txBox="1"/>
          <p:nvPr/>
        </p:nvSpPr>
        <p:spPr>
          <a:xfrm>
            <a:off x="2318653" y="3200394"/>
            <a:ext cx="4626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8000" b="1" dirty="0">
                <a:solidFill>
                  <a:schemeClr val="accent1"/>
                </a:solidFill>
              </a:rPr>
              <a:t>98       201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85E440-8992-8D44-EA37-6C6A4C76FD2D}"/>
              </a:ext>
            </a:extLst>
          </p:cNvPr>
          <p:cNvSpPr txBox="1"/>
          <p:nvPr/>
        </p:nvSpPr>
        <p:spPr>
          <a:xfrm rot="10800000">
            <a:off x="4506680" y="2776250"/>
            <a:ext cx="26125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3800" b="1" dirty="0">
                <a:solidFill>
                  <a:srgbClr val="C00000"/>
                </a:solidFill>
              </a:rPr>
              <a:t>&gt;</a:t>
            </a:r>
            <a:endParaRPr lang="fr-MA" sz="13800" dirty="0">
              <a:solidFill>
                <a:srgbClr val="C00000"/>
              </a:solidFill>
            </a:endParaRP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A8042E1-F815-33AC-E02A-0A75493CC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40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AA362383-A23B-8B14-5AE5-1BF7D174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312"/>
            <a:ext cx="9144000" cy="60960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2013996" y="2455624"/>
            <a:ext cx="2465408" cy="957943"/>
          </a:xfrm>
          <a:prstGeom prst="roundRect">
            <a:avLst>
              <a:gd name="adj" fmla="val 495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09E850-8ED6-267E-3D35-E3176BD7B1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7062FF-02AF-1943-6EF0-D6D42EAE9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95" y="2471058"/>
            <a:ext cx="5639032" cy="2754339"/>
          </a:xfrm>
          <a:prstGeom prst="rect">
            <a:avLst/>
          </a:prstGeom>
        </p:spPr>
      </p:pic>
      <p:grpSp>
        <p:nvGrpSpPr>
          <p:cNvPr id="4" name="Groupe 7">
            <a:extLst>
              <a:ext uri="{FF2B5EF4-FFF2-40B4-BE49-F238E27FC236}">
                <a16:creationId xmlns:a16="http://schemas.microsoft.com/office/drawing/2014/main" id="{8BB70710-6D0B-6C63-8F22-1C80840904A3}"/>
              </a:ext>
            </a:extLst>
          </p:cNvPr>
          <p:cNvGrpSpPr/>
          <p:nvPr/>
        </p:nvGrpSpPr>
        <p:grpSpPr>
          <a:xfrm>
            <a:off x="489333" y="94923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0D613C7B-57A8-5396-7702-3C37A0334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65F78E2-56CC-F649-628C-D869724684C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629E3A8-E896-9E42-AF0D-1FABED85F8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8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 الأعداد من 0 إلى 999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1" y="2775857"/>
            <a:ext cx="2234472" cy="2286000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E8E482-68BB-C4FE-A6FA-030F4B48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08E3DC-0731-3B21-95F7-D417BE881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9" y="2537159"/>
            <a:ext cx="4939990" cy="27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3" name="Picture 2" descr="A screenshot of a math book&#10;&#10;Description automatically generated">
            <a:extLst>
              <a:ext uri="{FF2B5EF4-FFF2-40B4-BE49-F238E27FC236}">
                <a16:creationId xmlns:a16="http://schemas.microsoft.com/office/drawing/2014/main" id="{DBC545CC-4A20-0452-D5B3-8A02408F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99" y="2326056"/>
            <a:ext cx="6877403" cy="3206915"/>
          </a:xfrm>
          <a:prstGeom prst="rect">
            <a:avLst/>
          </a:prstGeom>
        </p:spPr>
      </p:pic>
      <p:grpSp>
        <p:nvGrpSpPr>
          <p:cNvPr id="4" name="Groupe 7">
            <a:extLst>
              <a:ext uri="{FF2B5EF4-FFF2-40B4-BE49-F238E27FC236}">
                <a16:creationId xmlns:a16="http://schemas.microsoft.com/office/drawing/2014/main" id="{CE6A8C92-B902-7875-BDC0-5557D47D603A}"/>
              </a:ext>
            </a:extLst>
          </p:cNvPr>
          <p:cNvGrpSpPr/>
          <p:nvPr/>
        </p:nvGrpSpPr>
        <p:grpSpPr>
          <a:xfrm>
            <a:off x="489333" y="949233"/>
            <a:ext cx="614494" cy="688367"/>
            <a:chOff x="924143" y="3511073"/>
            <a:chExt cx="614494" cy="688367"/>
          </a:xfrm>
        </p:grpSpPr>
        <p:pic>
          <p:nvPicPr>
            <p:cNvPr id="5" name="Image 8">
              <a:extLst>
                <a:ext uri="{FF2B5EF4-FFF2-40B4-BE49-F238E27FC236}">
                  <a16:creationId xmlns:a16="http://schemas.microsoft.com/office/drawing/2014/main" id="{55AFF93C-A22D-DBF5-E334-D217DBE3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9">
              <a:extLst>
                <a:ext uri="{FF2B5EF4-FFF2-40B4-BE49-F238E27FC236}">
                  <a16:creationId xmlns:a16="http://schemas.microsoft.com/office/drawing/2014/main" id="{078A59B1-FFA0-ADAE-4FB6-4C7173E8D88E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17C43C-D23A-CDCA-8479-9B8709C243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59944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ath game&#10;&#10;Description automatically generated">
            <a:extLst>
              <a:ext uri="{FF2B5EF4-FFF2-40B4-BE49-F238E27FC236}">
                <a16:creationId xmlns:a16="http://schemas.microsoft.com/office/drawing/2014/main" id="{1EFCDEB0-A0E7-3FD0-1751-884DE0C02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0" y="3028527"/>
            <a:ext cx="5926238" cy="2178174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16338" y="740126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31 أنجزوا النشاط رقم 3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6626" y="2708911"/>
            <a:ext cx="2441950" cy="2497790"/>
          </a:xfrm>
          <a:prstGeom prst="rect">
            <a:avLst/>
          </a:prstGeom>
        </p:spPr>
      </p:pic>
      <p:grpSp>
        <p:nvGrpSpPr>
          <p:cNvPr id="10" name="Groupe 7">
            <a:extLst>
              <a:ext uri="{FF2B5EF4-FFF2-40B4-BE49-F238E27FC236}">
                <a16:creationId xmlns:a16="http://schemas.microsoft.com/office/drawing/2014/main" id="{7676F4F6-BFF9-49DE-0298-CCAA2925EB7D}"/>
              </a:ext>
            </a:extLst>
          </p:cNvPr>
          <p:cNvGrpSpPr/>
          <p:nvPr/>
        </p:nvGrpSpPr>
        <p:grpSpPr>
          <a:xfrm>
            <a:off x="489333" y="949233"/>
            <a:ext cx="614494" cy="688367"/>
            <a:chOff x="924143" y="3511073"/>
            <a:chExt cx="614494" cy="688367"/>
          </a:xfrm>
        </p:grpSpPr>
        <p:pic>
          <p:nvPicPr>
            <p:cNvPr id="13" name="Image 8">
              <a:extLst>
                <a:ext uri="{FF2B5EF4-FFF2-40B4-BE49-F238E27FC236}">
                  <a16:creationId xmlns:a16="http://schemas.microsoft.com/office/drawing/2014/main" id="{9610506A-A2FB-D6C3-A1BA-8FCB057D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9">
              <a:extLst>
                <a:ext uri="{FF2B5EF4-FFF2-40B4-BE49-F238E27FC236}">
                  <a16:creationId xmlns:a16="http://schemas.microsoft.com/office/drawing/2014/main" id="{735C0649-88CA-B782-9A81-DC44B7BFCC0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9BAACB-9301-C79D-6C81-23B83F6E26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34166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39686" y="813495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9097F3B9-B4FE-FA81-CFD1-B728BEC13A3C}"/>
              </a:ext>
            </a:extLst>
          </p:cNvPr>
          <p:cNvGrpSpPr/>
          <p:nvPr/>
        </p:nvGrpSpPr>
        <p:grpSpPr>
          <a:xfrm>
            <a:off x="489333" y="949233"/>
            <a:ext cx="614494" cy="688367"/>
            <a:chOff x="924143" y="3511073"/>
            <a:chExt cx="614494" cy="688367"/>
          </a:xfrm>
        </p:grpSpPr>
        <p:pic>
          <p:nvPicPr>
            <p:cNvPr id="4" name="Image 8">
              <a:extLst>
                <a:ext uri="{FF2B5EF4-FFF2-40B4-BE49-F238E27FC236}">
                  <a16:creationId xmlns:a16="http://schemas.microsoft.com/office/drawing/2014/main" id="{31A30E0F-B608-FBB1-C621-FAB05F15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9">
              <a:extLst>
                <a:ext uri="{FF2B5EF4-FFF2-40B4-BE49-F238E27FC236}">
                  <a16:creationId xmlns:a16="http://schemas.microsoft.com/office/drawing/2014/main" id="{2A65C68F-2F63-1804-C509-3EAA189834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7" name="Picture 6" descr="A screenshot of a math task&#10;&#10;Description automatically generated">
            <a:extLst>
              <a:ext uri="{FF2B5EF4-FFF2-40B4-BE49-F238E27FC236}">
                <a16:creationId xmlns:a16="http://schemas.microsoft.com/office/drawing/2014/main" id="{10B1F0C5-5A15-2C8D-03B7-7B8857BFA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23" y="2381735"/>
            <a:ext cx="7320955" cy="3104664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F0C42F-7B82-F94B-22C6-ADEF99DA08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34166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30 و 31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n open book with a cartoon character&#10;&#10;Description automatically generated">
            <a:extLst>
              <a:ext uri="{FF2B5EF4-FFF2-40B4-BE49-F238E27FC236}">
                <a16:creationId xmlns:a16="http://schemas.microsoft.com/office/drawing/2014/main" id="{67271D34-DC63-07D6-69DA-7AE8391FA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312"/>
            <a:ext cx="9144000" cy="6096000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23E8F1-FD19-7B39-21FA-7D8C22FD09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225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7D469-486C-7E8E-7E7D-4A34B64F6C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225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764" y="312315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F772-87AE-F636-DE9C-930EC8A09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open book with colorful text&#10;&#10;Description automatically generated">
            <a:extLst>
              <a:ext uri="{FF2B5EF4-FFF2-40B4-BE49-F238E27FC236}">
                <a16:creationId xmlns:a16="http://schemas.microsoft.com/office/drawing/2014/main" id="{DD8B1494-1727-9727-C363-0E88E72C5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" y="912101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771803-FECB-DCB7-DEAA-DCF0FAD45E9F}"/>
              </a:ext>
            </a:extLst>
          </p:cNvPr>
          <p:cNvSpPr txBox="1"/>
          <p:nvPr/>
        </p:nvSpPr>
        <p:spPr>
          <a:xfrm>
            <a:off x="1672194" y="922378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ص29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EC6CEF5-3FEC-ECBA-E48C-40ED56066320}"/>
              </a:ext>
            </a:extLst>
          </p:cNvPr>
          <p:cNvSpPr/>
          <p:nvPr/>
        </p:nvSpPr>
        <p:spPr>
          <a:xfrm>
            <a:off x="1792247" y="3400125"/>
            <a:ext cx="2879506" cy="1070275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FA3F378-F98B-5211-3A62-2969342814DC}"/>
              </a:ext>
            </a:extLst>
          </p:cNvPr>
          <p:cNvSpPr/>
          <p:nvPr/>
        </p:nvSpPr>
        <p:spPr>
          <a:xfrm>
            <a:off x="1792247" y="4525890"/>
            <a:ext cx="2907354" cy="1275929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FFD6F1-6574-6201-93B8-19103A2F3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97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15696</TotalTime>
  <Words>999</Words>
  <Application>Microsoft Office PowerPoint</Application>
  <PresentationFormat>Affichage à l'écran (4:3)</PresentationFormat>
  <Paragraphs>316</Paragraphs>
  <Slides>68</Slides>
  <Notes>14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68</vt:i4>
      </vt:variant>
    </vt:vector>
  </HeadingPairs>
  <TitlesOfParts>
    <vt:vector size="78" baseType="lpstr">
      <vt:lpstr>Effra CC Arbc</vt:lpstr>
      <vt:lpstr>Calibri</vt:lpstr>
      <vt:lpstr>DengXian</vt:lpstr>
      <vt:lpstr>Aptos</vt:lpstr>
      <vt:lpstr>Arial</vt:lpstr>
      <vt:lpstr>Dosis</vt:lpstr>
      <vt:lpstr>Chalkboard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191</cp:revision>
  <cp:lastPrinted>2025-08-13T10:11:39Z</cp:lastPrinted>
  <dcterms:created xsi:type="dcterms:W3CDTF">2025-08-01T12:31:49Z</dcterms:created>
  <dcterms:modified xsi:type="dcterms:W3CDTF">2025-11-10T13:47:02Z</dcterms:modified>
</cp:coreProperties>
</file>