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65"/>
  </p:notesMasterIdLst>
  <p:handoutMasterIdLst>
    <p:handoutMasterId r:id="rId66"/>
  </p:handoutMasterIdLst>
  <p:sldIdLst>
    <p:sldId id="779" r:id="rId4"/>
    <p:sldId id="1010" r:id="rId5"/>
    <p:sldId id="828" r:id="rId6"/>
    <p:sldId id="780" r:id="rId7"/>
    <p:sldId id="2134806703" r:id="rId8"/>
    <p:sldId id="1011" r:id="rId9"/>
    <p:sldId id="1012" r:id="rId10"/>
    <p:sldId id="910" r:id="rId11"/>
    <p:sldId id="914" r:id="rId12"/>
    <p:sldId id="826" r:id="rId13"/>
    <p:sldId id="915" r:id="rId14"/>
    <p:sldId id="1219" r:id="rId15"/>
    <p:sldId id="766" r:id="rId16"/>
    <p:sldId id="830" r:id="rId17"/>
    <p:sldId id="768" r:id="rId18"/>
    <p:sldId id="792" r:id="rId19"/>
    <p:sldId id="1220" r:id="rId20"/>
    <p:sldId id="912" r:id="rId21"/>
    <p:sldId id="833" r:id="rId22"/>
    <p:sldId id="2134806679" r:id="rId23"/>
    <p:sldId id="2134806646" r:id="rId24"/>
    <p:sldId id="2134806678" r:id="rId25"/>
    <p:sldId id="930" r:id="rId26"/>
    <p:sldId id="855" r:id="rId27"/>
    <p:sldId id="1014" r:id="rId28"/>
    <p:sldId id="812" r:id="rId29"/>
    <p:sldId id="751" r:id="rId30"/>
    <p:sldId id="916" r:id="rId31"/>
    <p:sldId id="2134806704" r:id="rId32"/>
    <p:sldId id="777" r:id="rId33"/>
    <p:sldId id="917" r:id="rId34"/>
    <p:sldId id="740" r:id="rId35"/>
    <p:sldId id="940" r:id="rId36"/>
    <p:sldId id="2134806699" r:id="rId37"/>
    <p:sldId id="945" r:id="rId38"/>
    <p:sldId id="845" r:id="rId39"/>
    <p:sldId id="941" r:id="rId40"/>
    <p:sldId id="2134806700" r:id="rId41"/>
    <p:sldId id="847" r:id="rId42"/>
    <p:sldId id="909" r:id="rId43"/>
    <p:sldId id="851" r:id="rId44"/>
    <p:sldId id="2134806701" r:id="rId45"/>
    <p:sldId id="870" r:id="rId46"/>
    <p:sldId id="2134806684" r:id="rId47"/>
    <p:sldId id="2134806702" r:id="rId48"/>
    <p:sldId id="2134806686" r:id="rId49"/>
    <p:sldId id="2134806706" r:id="rId50"/>
    <p:sldId id="2134806707" r:id="rId51"/>
    <p:sldId id="2134806708" r:id="rId52"/>
    <p:sldId id="1013" r:id="rId53"/>
    <p:sldId id="926" r:id="rId54"/>
    <p:sldId id="927" r:id="rId55"/>
    <p:sldId id="925" r:id="rId56"/>
    <p:sldId id="920" r:id="rId57"/>
    <p:sldId id="2134806705" r:id="rId58"/>
    <p:sldId id="644" r:id="rId59"/>
    <p:sldId id="875" r:id="rId60"/>
    <p:sldId id="789" r:id="rId61"/>
    <p:sldId id="809" r:id="rId62"/>
    <p:sldId id="764" r:id="rId63"/>
    <p:sldId id="944" r:id="rId64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6082"/>
    <a:srgbClr val="106585"/>
    <a:srgbClr val="2B7589"/>
    <a:srgbClr val="FC8D00"/>
    <a:srgbClr val="617479"/>
    <a:srgbClr val="E7EDEE"/>
    <a:srgbClr val="17AB98"/>
    <a:srgbClr val="4F747E"/>
    <a:srgbClr val="4B5050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00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782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" y="1007"/>
            <a:ext cx="9141313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8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  <p:sldLayoutId id="214748390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9.em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emf"/><Relationship Id="rId5" Type="http://schemas.openxmlformats.org/officeDocument/2006/relationships/image" Target="../media/image25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emf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emf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2" name="Groupe 12">
            <a:extLst>
              <a:ext uri="{FF2B5EF4-FFF2-40B4-BE49-F238E27FC236}">
                <a16:creationId xmlns:a16="http://schemas.microsoft.com/office/drawing/2014/main" id="{A4013266-5CDF-F667-FB2C-F7D780C6F1F1}"/>
              </a:ext>
            </a:extLst>
          </p:cNvPr>
          <p:cNvGrpSpPr/>
          <p:nvPr/>
        </p:nvGrpSpPr>
        <p:grpSpPr>
          <a:xfrm>
            <a:off x="5506465" y="6021421"/>
            <a:ext cx="1171393" cy="288630"/>
            <a:chOff x="5272010" y="5877672"/>
            <a:chExt cx="1171393" cy="288630"/>
          </a:xfrm>
        </p:grpSpPr>
        <p:sp>
          <p:nvSpPr>
            <p:cNvPr id="13" name="Rectangle : coins arrondis 13">
              <a:extLst>
                <a:ext uri="{FF2B5EF4-FFF2-40B4-BE49-F238E27FC236}">
                  <a16:creationId xmlns:a16="http://schemas.microsoft.com/office/drawing/2014/main" id="{30429A91-ACED-83C3-5CB2-9D4A3687D3F6}"/>
                </a:ext>
              </a:extLst>
            </p:cNvPr>
            <p:cNvSpPr/>
            <p:nvPr/>
          </p:nvSpPr>
          <p:spPr>
            <a:xfrm>
              <a:off x="527201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21" name="Ellipse 14">
              <a:extLst>
                <a:ext uri="{FF2B5EF4-FFF2-40B4-BE49-F238E27FC236}">
                  <a16:creationId xmlns:a16="http://schemas.microsoft.com/office/drawing/2014/main" id="{81ED7EA5-B4B4-F106-FC8A-6C2055C91090}"/>
                </a:ext>
              </a:extLst>
            </p:cNvPr>
            <p:cNvSpPr/>
            <p:nvPr/>
          </p:nvSpPr>
          <p:spPr>
            <a:xfrm>
              <a:off x="617435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e 15">
            <a:extLst>
              <a:ext uri="{FF2B5EF4-FFF2-40B4-BE49-F238E27FC236}">
                <a16:creationId xmlns:a16="http://schemas.microsoft.com/office/drawing/2014/main" id="{F9EDF885-2DD2-0C0C-493B-7B68255A2B2B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25" name="Rectangle : coins arrondis 16">
              <a:extLst>
                <a:ext uri="{FF2B5EF4-FFF2-40B4-BE49-F238E27FC236}">
                  <a16:creationId xmlns:a16="http://schemas.microsoft.com/office/drawing/2014/main" id="{D35BB7B7-6A04-A277-C8FB-C152C8761BC2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6" name="Ellipse 17">
              <a:extLst>
                <a:ext uri="{FF2B5EF4-FFF2-40B4-BE49-F238E27FC236}">
                  <a16:creationId xmlns:a16="http://schemas.microsoft.com/office/drawing/2014/main" id="{DA76BF18-C3BF-8165-B449-E52974B6F3A5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18">
            <a:extLst>
              <a:ext uri="{FF2B5EF4-FFF2-40B4-BE49-F238E27FC236}">
                <a16:creationId xmlns:a16="http://schemas.microsoft.com/office/drawing/2014/main" id="{EC2053D5-AF0F-BEA7-4B47-246700ADC410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8" name="Rectangle : coins arrondis 19">
              <a:extLst>
                <a:ext uri="{FF2B5EF4-FFF2-40B4-BE49-F238E27FC236}">
                  <a16:creationId xmlns:a16="http://schemas.microsoft.com/office/drawing/2014/main" id="{B1245044-6055-948E-5286-CB0D39935DDD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9" name="Ellipse 20">
              <a:extLst>
                <a:ext uri="{FF2B5EF4-FFF2-40B4-BE49-F238E27FC236}">
                  <a16:creationId xmlns:a16="http://schemas.microsoft.com/office/drawing/2014/main" id="{01EB12FC-F033-B87C-3DA4-532F3526F3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1">
            <a:extLst>
              <a:ext uri="{FF2B5EF4-FFF2-40B4-BE49-F238E27FC236}">
                <a16:creationId xmlns:a16="http://schemas.microsoft.com/office/drawing/2014/main" id="{6EC6EFEF-8FCB-D5C6-06E0-05A1B7E9549D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31" name="Rectangle : coins arrondis 22">
              <a:extLst>
                <a:ext uri="{FF2B5EF4-FFF2-40B4-BE49-F238E27FC236}">
                  <a16:creationId xmlns:a16="http://schemas.microsoft.com/office/drawing/2014/main" id="{C1D87787-5BC6-C0E3-5BBC-7AF0CDCD15B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23">
              <a:extLst>
                <a:ext uri="{FF2B5EF4-FFF2-40B4-BE49-F238E27FC236}">
                  <a16:creationId xmlns:a16="http://schemas.microsoft.com/office/drawing/2014/main" id="{BF2B5188-221F-5870-5D8D-DAA02BCC6EE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33" name="Rectangle : coins arrondis 1">
            <a:extLst>
              <a:ext uri="{FF2B5EF4-FFF2-40B4-BE49-F238E27FC236}">
                <a16:creationId xmlns:a16="http://schemas.microsoft.com/office/drawing/2014/main" id="{B019D0E2-998C-3BC0-C419-0607F1474203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2">
            <a:extLst>
              <a:ext uri="{FF2B5EF4-FFF2-40B4-BE49-F238E27FC236}">
                <a16:creationId xmlns:a16="http://schemas.microsoft.com/office/drawing/2014/main" id="{0B863EC7-BD9E-DFF1-1CB3-98FDA95F2879}"/>
              </a:ext>
            </a:extLst>
          </p:cNvPr>
          <p:cNvSpPr/>
          <p:nvPr/>
        </p:nvSpPr>
        <p:spPr>
          <a:xfrm>
            <a:off x="7208956" y="603701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172794" y="901257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2. لديكم دقيقتان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" name="Picture 30" descr="A screenshot of a math game&#10;&#10;Description automatically generated">
            <a:extLst>
              <a:ext uri="{FF2B5EF4-FFF2-40B4-BE49-F238E27FC236}">
                <a16:creationId xmlns:a16="http://schemas.microsoft.com/office/drawing/2014/main" id="{E8B57051-C134-8C7D-AD4C-45AE999B2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01" y="1852016"/>
            <a:ext cx="5735982" cy="4143924"/>
          </a:xfrm>
          <a:prstGeom prst="rect">
            <a:avLst/>
          </a:prstGeom>
        </p:spPr>
      </p:pic>
      <p:grpSp>
        <p:nvGrpSpPr>
          <p:cNvPr id="32" name="Groupe 2">
            <a:extLst>
              <a:ext uri="{FF2B5EF4-FFF2-40B4-BE49-F238E27FC236}">
                <a16:creationId xmlns:a16="http://schemas.microsoft.com/office/drawing/2014/main" id="{56BB892B-FBA4-4FCB-C533-445F8448C488}"/>
              </a:ext>
            </a:extLst>
          </p:cNvPr>
          <p:cNvGrpSpPr/>
          <p:nvPr/>
        </p:nvGrpSpPr>
        <p:grpSpPr>
          <a:xfrm>
            <a:off x="471863" y="949233"/>
            <a:ext cx="614494" cy="688367"/>
            <a:chOff x="924143" y="3511073"/>
            <a:chExt cx="614494" cy="688367"/>
          </a:xfrm>
        </p:grpSpPr>
        <p:pic>
          <p:nvPicPr>
            <p:cNvPr id="33" name="Image 3">
              <a:extLst>
                <a:ext uri="{FF2B5EF4-FFF2-40B4-BE49-F238E27FC236}">
                  <a16:creationId xmlns:a16="http://schemas.microsoft.com/office/drawing/2014/main" id="{1F7279AD-712D-2CA6-B90E-91DDF5680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4" name="ZoneTexte 4">
              <a:extLst>
                <a:ext uri="{FF2B5EF4-FFF2-40B4-BE49-F238E27FC236}">
                  <a16:creationId xmlns:a16="http://schemas.microsoft.com/office/drawing/2014/main" id="{B5C22DFB-D454-7D85-63E6-B2BE4924856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5CDA-7369-B56B-5601-A5ECB87B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1497AC-4C79-CF11-68DA-F0E8A3D91407}"/>
              </a:ext>
            </a:extLst>
          </p:cNvPr>
          <p:cNvSpPr txBox="1"/>
          <p:nvPr/>
        </p:nvSpPr>
        <p:spPr>
          <a:xfrm>
            <a:off x="909336" y="933801"/>
            <a:ext cx="658835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 لديكم دقيقتان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367EC6-C17B-720B-C899-E2EED3183F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2">
            <a:extLst>
              <a:ext uri="{FF2B5EF4-FFF2-40B4-BE49-F238E27FC236}">
                <a16:creationId xmlns:a16="http://schemas.microsoft.com/office/drawing/2014/main" id="{410635BE-E6BB-B0A1-4632-000F636189BB}"/>
              </a:ext>
            </a:extLst>
          </p:cNvPr>
          <p:cNvGrpSpPr/>
          <p:nvPr/>
        </p:nvGrpSpPr>
        <p:grpSpPr>
          <a:xfrm>
            <a:off x="471863" y="949233"/>
            <a:ext cx="614494" cy="688367"/>
            <a:chOff x="924143" y="3511073"/>
            <a:chExt cx="614494" cy="688367"/>
          </a:xfrm>
        </p:grpSpPr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073A5A4E-E6F7-34C9-5812-29F544026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4">
              <a:extLst>
                <a:ext uri="{FF2B5EF4-FFF2-40B4-BE49-F238E27FC236}">
                  <a16:creationId xmlns:a16="http://schemas.microsoft.com/office/drawing/2014/main" id="{1458D250-96E3-5310-B639-6393399CB8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27" name="Picture 26" descr="A screenshot of a math game&#10;&#10;Description automatically generated">
            <a:extLst>
              <a:ext uri="{FF2B5EF4-FFF2-40B4-BE49-F238E27FC236}">
                <a16:creationId xmlns:a16="http://schemas.microsoft.com/office/drawing/2014/main" id="{FA81C225-D134-F548-756C-A6AADDE82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0" y="2677179"/>
            <a:ext cx="7429882" cy="26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7966" y="2239767"/>
            <a:ext cx="5068301" cy="2713233"/>
            <a:chOff x="2310201" y="2221113"/>
            <a:chExt cx="4671512" cy="250081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357434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0201" y="317029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2645" y="364915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405013" y="418475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0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3147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50ED74-28A3-7916-DB25-790D5A5A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90018F-DCF9-A4EE-FA96-85E2AEFAA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256040" y="938025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9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02494" y="3869484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uniteur.mp4">
            <a:hlinkClick r:id="" action="ppaction://media"/>
            <a:extLst>
              <a:ext uri="{FF2B5EF4-FFF2-40B4-BE49-F238E27FC236}">
                <a16:creationId xmlns:a16="http://schemas.microsoft.com/office/drawing/2014/main" id="{304866AA-6895-5D0E-D0CE-CA21A1302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47711" y="9034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6" name="Picture 4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2A9983-3683-2F29-1CA7-29D50A097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4" y="2744579"/>
            <a:ext cx="7883313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761918" y="90320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0E07788-2EB7-E402-B880-7E22303C8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94" y="2945100"/>
            <a:ext cx="8517996" cy="14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9271" y="2239767"/>
            <a:ext cx="5036996" cy="2588621"/>
            <a:chOff x="2339055" y="2221113"/>
            <a:chExt cx="4642658" cy="238596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487088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6986" y="392083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39055" y="3086997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4232" y="3561330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339055" y="403566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12841" y="918344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3CB0B1-7AE1-695C-BD94-C1AE75895A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6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67005" y="814905"/>
            <a:ext cx="719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القراءة الصحيحة للعدد.</a:t>
            </a:r>
          </a:p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سأقرأ الاختيارات.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1CF42A-1FF7-06E3-C7CB-4C2F430BA1BB}"/>
              </a:ext>
            </a:extLst>
          </p:cNvPr>
          <p:cNvSpPr txBox="1"/>
          <p:nvPr/>
        </p:nvSpPr>
        <p:spPr>
          <a:xfrm>
            <a:off x="1907461" y="3387216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ثَلاثُ مِئَةٍ وَاثْنانِ وَثَمانونَ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3F026D-1753-D415-F532-A2E5D8A5F9DD}"/>
              </a:ext>
            </a:extLst>
          </p:cNvPr>
          <p:cNvSpPr txBox="1"/>
          <p:nvPr/>
        </p:nvSpPr>
        <p:spPr>
          <a:xfrm>
            <a:off x="1922209" y="4336030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وَاثْنانِ وَثَلاثونَ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B77C41-7C35-7349-6766-900552FAE548}"/>
              </a:ext>
            </a:extLst>
          </p:cNvPr>
          <p:cNvSpPr txBox="1"/>
          <p:nvPr/>
        </p:nvSpPr>
        <p:spPr>
          <a:xfrm>
            <a:off x="1902544" y="5279924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ثَلاثُ مِئَةٍ وَثَمانِيَةٌ وَعِشْرونَ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3C74BC-DD27-425B-6C51-77B2C838AAFF}"/>
              </a:ext>
            </a:extLst>
          </p:cNvPr>
          <p:cNvSpPr/>
          <p:nvPr/>
        </p:nvSpPr>
        <p:spPr>
          <a:xfrm>
            <a:off x="6430295" y="3357720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185C957-CCD2-D3D0-E5A3-BF5940B248B3}"/>
              </a:ext>
            </a:extLst>
          </p:cNvPr>
          <p:cNvSpPr/>
          <p:nvPr/>
        </p:nvSpPr>
        <p:spPr>
          <a:xfrm>
            <a:off x="6445044" y="4316366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620021D-6F47-6796-66E7-97863D8AF7EB}"/>
              </a:ext>
            </a:extLst>
          </p:cNvPr>
          <p:cNvSpPr/>
          <p:nvPr/>
        </p:nvSpPr>
        <p:spPr>
          <a:xfrm>
            <a:off x="6445043" y="5240601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89E914-FFA8-A677-AA87-8C7800BDB70E}"/>
              </a:ext>
            </a:extLst>
          </p:cNvPr>
          <p:cNvSpPr txBox="1"/>
          <p:nvPr/>
        </p:nvSpPr>
        <p:spPr>
          <a:xfrm>
            <a:off x="6597448" y="3293805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B76505-0BB8-EFEF-8F0C-42D5249C7FD6}"/>
              </a:ext>
            </a:extLst>
          </p:cNvPr>
          <p:cNvSpPr txBox="1"/>
          <p:nvPr/>
        </p:nvSpPr>
        <p:spPr>
          <a:xfrm>
            <a:off x="6592530" y="4272116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15401B-F638-5CD4-42BE-FA249D4A8855}"/>
              </a:ext>
            </a:extLst>
          </p:cNvPr>
          <p:cNvSpPr txBox="1"/>
          <p:nvPr/>
        </p:nvSpPr>
        <p:spPr>
          <a:xfrm>
            <a:off x="6582700" y="5186512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FA9EE6-B096-5D04-2451-4603D9FBB3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45509C-124D-CE12-CBE3-AA3D317CF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260" y="1576196"/>
            <a:ext cx="249348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904BC-DA24-5A90-69E2-F8A12304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18A70F2-CE66-0F6D-1194-2D3E08A1A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6C3A30-0C35-C62A-C71C-23D19BC8AF8C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45F438-12B9-AC04-92C6-1AC4D6E3AA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002FD77-D098-20AB-3545-66AF1B4DD369}"/>
              </a:ext>
            </a:extLst>
          </p:cNvPr>
          <p:cNvSpPr txBox="1"/>
          <p:nvPr/>
        </p:nvSpPr>
        <p:spPr>
          <a:xfrm>
            <a:off x="1045029" y="9741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الصحيحة للعدد هي القراءة رقم 3. من يشرح لنا كيف توصل إلى الجواب؟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2C1F432-2093-A04F-CE45-34F6C1C7C449}"/>
              </a:ext>
            </a:extLst>
          </p:cNvPr>
          <p:cNvSpPr/>
          <p:nvPr/>
        </p:nvSpPr>
        <p:spPr>
          <a:xfrm>
            <a:off x="6445043" y="4100058"/>
            <a:ext cx="796413" cy="7831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F49203-CD84-9895-530C-847EFE561E5B}"/>
              </a:ext>
            </a:extLst>
          </p:cNvPr>
          <p:cNvSpPr txBox="1"/>
          <p:nvPr/>
        </p:nvSpPr>
        <p:spPr>
          <a:xfrm>
            <a:off x="6605850" y="4045969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2A716F-80BA-A88B-885A-18EFD3271EC7}"/>
              </a:ext>
            </a:extLst>
          </p:cNvPr>
          <p:cNvSpPr txBox="1"/>
          <p:nvPr/>
        </p:nvSpPr>
        <p:spPr>
          <a:xfrm>
            <a:off x="1809139" y="4161877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ثَلاثُ مِئَةٍ وَثَمانِيَةٌ وَعِشْرونَ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44D2CD-183A-DBFB-BBC9-B4862CD7D9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34FCE2-A944-28B9-AADF-A53774175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260" y="2465748"/>
            <a:ext cx="249348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AF1EA-BB66-5AC0-BE2B-E675FBEC8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87FDA6-B8C0-DA43-EE5B-D4D8B2D59EFD}"/>
              </a:ext>
            </a:extLst>
          </p:cNvPr>
          <p:cNvSpPr txBox="1"/>
          <p:nvPr/>
        </p:nvSpPr>
        <p:spPr>
          <a:xfrm>
            <a:off x="1045029" y="816858"/>
            <a:ext cx="646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القراءة الصحيحة للعدد. </a:t>
            </a:r>
          </a:p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الاختيارات.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5312E9-0ACD-1D40-4B92-1E1519C71E21}"/>
              </a:ext>
            </a:extLst>
          </p:cNvPr>
          <p:cNvSpPr txBox="1"/>
          <p:nvPr/>
        </p:nvSpPr>
        <p:spPr>
          <a:xfrm>
            <a:off x="1907461" y="3387216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وَثَلاثَةٌ وَعِشْرونَ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81BB1B-9CF9-9EC1-75D1-0364F18C1F04}"/>
              </a:ext>
            </a:extLst>
          </p:cNvPr>
          <p:cNvSpPr txBox="1"/>
          <p:nvPr/>
        </p:nvSpPr>
        <p:spPr>
          <a:xfrm>
            <a:off x="1922209" y="4336030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وَاثْنانِ وَثَلاثونَ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C7AEAF-8A1C-97FF-0DA9-55F0CF6F4513}"/>
              </a:ext>
            </a:extLst>
          </p:cNvPr>
          <p:cNvSpPr txBox="1"/>
          <p:nvPr/>
        </p:nvSpPr>
        <p:spPr>
          <a:xfrm>
            <a:off x="1902544" y="5279924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مِئَتانِ وَثَلاثَةٌ وَثَمانونَ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D8ED8B-AE75-1A38-DCBC-6C1C13C54008}"/>
              </a:ext>
            </a:extLst>
          </p:cNvPr>
          <p:cNvSpPr/>
          <p:nvPr/>
        </p:nvSpPr>
        <p:spPr>
          <a:xfrm>
            <a:off x="6430295" y="3357720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87A9D06-1035-E52A-8A67-92B903AE123B}"/>
              </a:ext>
            </a:extLst>
          </p:cNvPr>
          <p:cNvSpPr/>
          <p:nvPr/>
        </p:nvSpPr>
        <p:spPr>
          <a:xfrm>
            <a:off x="6445044" y="4316366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AAD4F12-004A-BC16-9A7F-EE41CA0DD6F8}"/>
              </a:ext>
            </a:extLst>
          </p:cNvPr>
          <p:cNvSpPr/>
          <p:nvPr/>
        </p:nvSpPr>
        <p:spPr>
          <a:xfrm>
            <a:off x="6445043" y="5240601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048F2C-C756-3217-4B02-CFD85A1D451D}"/>
              </a:ext>
            </a:extLst>
          </p:cNvPr>
          <p:cNvSpPr txBox="1"/>
          <p:nvPr/>
        </p:nvSpPr>
        <p:spPr>
          <a:xfrm>
            <a:off x="6597448" y="3293805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732A0B-AB9F-60D9-4987-F5AFCDBDCB8C}"/>
              </a:ext>
            </a:extLst>
          </p:cNvPr>
          <p:cNvSpPr txBox="1"/>
          <p:nvPr/>
        </p:nvSpPr>
        <p:spPr>
          <a:xfrm>
            <a:off x="6592530" y="4272116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73ED6-53FF-E100-6BC8-F996C1C6EF5C}"/>
              </a:ext>
            </a:extLst>
          </p:cNvPr>
          <p:cNvSpPr txBox="1"/>
          <p:nvPr/>
        </p:nvSpPr>
        <p:spPr>
          <a:xfrm>
            <a:off x="6582700" y="5186512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7F9211-9E81-41A5-B139-BF66E10947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C91ED5-06FA-0838-ABCB-123BD47A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38" y="1546378"/>
            <a:ext cx="249348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AE99-5485-9146-C766-BD1E03DC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8324B2-734E-D46F-9B4C-B9209AE4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9B79D-E79A-E38B-CCCB-AB1FB41A644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9F97A4-F008-6B46-7622-CB5D4D0710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5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5A30-52D6-DF82-8B55-0584C67F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91106D3-90C6-86D2-D5BE-756338638118}"/>
              </a:ext>
            </a:extLst>
          </p:cNvPr>
          <p:cNvSpPr txBox="1"/>
          <p:nvPr/>
        </p:nvSpPr>
        <p:spPr>
          <a:xfrm>
            <a:off x="1922209" y="4336030"/>
            <a:ext cx="447367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وَاثْنانِ وَثَلاثونَ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369B1BB-3998-EB6E-CC4F-C374D2C4F502}"/>
              </a:ext>
            </a:extLst>
          </p:cNvPr>
          <p:cNvSpPr/>
          <p:nvPr/>
        </p:nvSpPr>
        <p:spPr>
          <a:xfrm>
            <a:off x="6445044" y="4316366"/>
            <a:ext cx="796413" cy="7831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ACBA2D-E472-36AA-9170-9A396BA6F929}"/>
              </a:ext>
            </a:extLst>
          </p:cNvPr>
          <p:cNvSpPr txBox="1"/>
          <p:nvPr/>
        </p:nvSpPr>
        <p:spPr>
          <a:xfrm>
            <a:off x="6592530" y="4272116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34B988-DE76-C8F3-D80E-1E5BFBE242BB}"/>
              </a:ext>
            </a:extLst>
          </p:cNvPr>
          <p:cNvSpPr txBox="1"/>
          <p:nvPr/>
        </p:nvSpPr>
        <p:spPr>
          <a:xfrm>
            <a:off x="1045029" y="9741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الصحيحة للعدد هي القراءة رقم 2. من يشرح لنا كيف توصل إلى الجواب؟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2F6F550-F4E3-1CA0-17C7-86315863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E4EA9A-8E69-E2BD-0792-4C3A3C2F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260" y="2465748"/>
            <a:ext cx="249348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2105025" y="3326181"/>
            <a:ext cx="4061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من 0 إلى 999: القيمة المكانية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30750" y="327609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1443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نحدد القيمة المكانية لرقم في عدد.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DC5FF33E-C24E-287E-4C0B-54DACF5CA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48" y="2336800"/>
            <a:ext cx="6609803" cy="3893274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EAE5FD-7088-88E8-8933-FE7DD5CBB5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4458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88629" y="91668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3" name="N2.P1.S4.L2">
            <a:hlinkClick r:id="" action="ppaction://media"/>
            <a:extLst>
              <a:ext uri="{FF2B5EF4-FFF2-40B4-BE49-F238E27FC236}">
                <a16:creationId xmlns:a16="http://schemas.microsoft.com/office/drawing/2014/main" id="{9B63011C-A118-E371-2321-4C0F26DEF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586" y="2076926"/>
            <a:ext cx="6870023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2411" y="933792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00596A-27D1-AA85-900B-6DDEE9F9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937" y="2106516"/>
            <a:ext cx="6296126" cy="3497848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E1B6C6-7527-9E83-C71B-358039CD7A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4458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21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472070" y="38505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موضعة أعداد من 0 إلى 999 على المستقيم العددي</a:t>
              </a: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02403" y="38505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</a:t>
              </a: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برسم تمثيلات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488862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</a:t>
              </a: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متسلسلات بـــــــــ 10 أو بـــــــــ 100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5" y="2665863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2700064" y="2437884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714916" y="2957075"/>
            <a:ext cx="314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الأعداد من 0 إلى 999: القيمة المكانية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566889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82574" y="9210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سنحدد القيمة المكانية لرقم في عدد.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110F1A-D6EF-9DE2-1429-3A798646A8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5763" y="92109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خطوة.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8C4800C-6E9A-7F03-079A-84BD8B71E859}"/>
              </a:ext>
            </a:extLst>
          </p:cNvPr>
          <p:cNvCxnSpPr>
            <a:cxnSpLocks/>
          </p:cNvCxnSpPr>
          <p:nvPr/>
        </p:nvCxnSpPr>
        <p:spPr>
          <a:xfrm>
            <a:off x="4485272" y="3836839"/>
            <a:ext cx="10532" cy="7242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2D364A9-134C-B062-7B60-2FA6E1758977}"/>
              </a:ext>
            </a:extLst>
          </p:cNvPr>
          <p:cNvSpPr/>
          <p:nvPr/>
        </p:nvSpPr>
        <p:spPr>
          <a:xfrm>
            <a:off x="3777343" y="4789712"/>
            <a:ext cx="1372661" cy="8281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………..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9F3C60-70BD-5ECA-82EF-A7C6F4A4D383}"/>
              </a:ext>
            </a:extLst>
          </p:cNvPr>
          <p:cNvSpPr txBox="1"/>
          <p:nvPr/>
        </p:nvSpPr>
        <p:spPr>
          <a:xfrm>
            <a:off x="3581052" y="2390289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FD77A9-AB84-D1A5-ED58-71A5E7FFC7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96685" y="92109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953470-EE41-6077-34A4-2FA3D3F8D060}"/>
              </a:ext>
            </a:extLst>
          </p:cNvPr>
          <p:cNvGrpSpPr/>
          <p:nvPr/>
        </p:nvGrpSpPr>
        <p:grpSpPr>
          <a:xfrm>
            <a:off x="493485" y="1876075"/>
            <a:ext cx="4153756" cy="475192"/>
            <a:chOff x="696685" y="1865192"/>
            <a:chExt cx="4153756" cy="47519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696685" y="1865192"/>
              <a:ext cx="3700466" cy="4751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القيمَةَ الْمُناسِبَةَ لمَنْزِلَتِهِ في  الْعَدَدِ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0044" y="1874027"/>
              <a:ext cx="440397" cy="4541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4FF33055-6AA3-85DB-A2AF-963541B5EB21}"/>
              </a:ext>
            </a:extLst>
          </p:cNvPr>
          <p:cNvSpPr txBox="1"/>
          <p:nvPr/>
        </p:nvSpPr>
        <p:spPr>
          <a:xfrm>
            <a:off x="3581052" y="2793061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E13345-C58A-45A8-E43B-AB27D0F6E1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B54694-A429-23C3-F3DF-1318456DA257}"/>
              </a:ext>
            </a:extLst>
          </p:cNvPr>
          <p:cNvGrpSpPr/>
          <p:nvPr/>
        </p:nvGrpSpPr>
        <p:grpSpPr>
          <a:xfrm>
            <a:off x="5187005" y="1876076"/>
            <a:ext cx="2962331" cy="475190"/>
            <a:chOff x="5390205" y="1886960"/>
            <a:chExt cx="2962331" cy="47519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5390205" y="1886960"/>
              <a:ext cx="2494813" cy="47519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مَنْزِلَةَ الرَّقْمِ في الْعَدَدَ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DB9DFA0-0669-443C-80E5-27EC41F524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2139" y="1907960"/>
              <a:ext cx="440397" cy="45419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1</a:t>
              </a:r>
              <a:endParaRPr lang="fr-MA" sz="32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4DFC245-F70F-4CDE-21F3-3504E1BDD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52797" y="94575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منزلة الرقم 8 في العدد.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63057EE-365F-867B-5AB3-B98F24CA68DD}"/>
              </a:ext>
            </a:extLst>
          </p:cNvPr>
          <p:cNvSpPr/>
          <p:nvPr/>
        </p:nvSpPr>
        <p:spPr>
          <a:xfrm>
            <a:off x="2993572" y="4789712"/>
            <a:ext cx="3058887" cy="8281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……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.......................</a:t>
            </a: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…..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1DC634-1C66-F23C-6651-320D040D3729}"/>
              </a:ext>
            </a:extLst>
          </p:cNvPr>
          <p:cNvSpPr txBox="1"/>
          <p:nvPr/>
        </p:nvSpPr>
        <p:spPr>
          <a:xfrm>
            <a:off x="3581052" y="2793061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1B24EE-1528-F902-A837-EDCAAE478F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EB97D1-ACCA-0D57-0D9C-0DAFC7536B84}"/>
              </a:ext>
            </a:extLst>
          </p:cNvPr>
          <p:cNvGrpSpPr/>
          <p:nvPr/>
        </p:nvGrpSpPr>
        <p:grpSpPr>
          <a:xfrm>
            <a:off x="493485" y="1876075"/>
            <a:ext cx="4153756" cy="475192"/>
            <a:chOff x="696685" y="1865192"/>
            <a:chExt cx="4153756" cy="475192"/>
          </a:xfrm>
        </p:grpSpPr>
        <p:sp>
          <p:nvSpPr>
            <p:cNvPr id="6" name="Rectangle : coins arrondis 10">
              <a:extLst>
                <a:ext uri="{FF2B5EF4-FFF2-40B4-BE49-F238E27FC236}">
                  <a16:creationId xmlns:a16="http://schemas.microsoft.com/office/drawing/2014/main" id="{A3A4B204-9F1A-4C80-8C04-B9B919DEF543}"/>
                </a:ext>
              </a:extLst>
            </p:cNvPr>
            <p:cNvSpPr/>
            <p:nvPr/>
          </p:nvSpPr>
          <p:spPr>
            <a:xfrm>
              <a:off x="696685" y="1865192"/>
              <a:ext cx="3700466" cy="4751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القيمَةَ الْمُناسِبَةَ لمَنْزِلَتِهِ في  الْعَدَدِ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1AABA24-AEE7-B85E-5063-F600A14438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0044" y="1874027"/>
              <a:ext cx="440397" cy="4541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BF1916-D996-832B-6566-B78D1141A39F}"/>
              </a:ext>
            </a:extLst>
          </p:cNvPr>
          <p:cNvGrpSpPr/>
          <p:nvPr/>
        </p:nvGrpSpPr>
        <p:grpSpPr>
          <a:xfrm>
            <a:off x="5187005" y="1876076"/>
            <a:ext cx="2962331" cy="475190"/>
            <a:chOff x="5390205" y="1886960"/>
            <a:chExt cx="2962331" cy="475190"/>
          </a:xfrm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8D687FBA-3360-7F68-7D8F-D2CBFED2FA8A}"/>
                </a:ext>
              </a:extLst>
            </p:cNvPr>
            <p:cNvSpPr/>
            <p:nvPr/>
          </p:nvSpPr>
          <p:spPr>
            <a:xfrm>
              <a:off x="5390205" y="1886960"/>
              <a:ext cx="2494813" cy="47519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مَنْزِلَةَ الرَّقْمِ في الْعَدَدَ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3EF8080-B773-1D02-595D-D87209B4A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2139" y="1907960"/>
              <a:ext cx="440397" cy="45419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91B9-DD0A-0B83-3010-3E700D811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114997-20D3-F1B0-72DC-261BD3EC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F04F75-36A8-1D6C-5D25-06041F175EBB}"/>
              </a:ext>
            </a:extLst>
          </p:cNvPr>
          <p:cNvSpPr txBox="1"/>
          <p:nvPr/>
        </p:nvSpPr>
        <p:spPr>
          <a:xfrm>
            <a:off x="2812841" y="909679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4A0B9B-A59D-AE64-96EE-2FB3F1349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9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D81ED-33F7-F26D-1375-F7FEB08D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4438AA1-482B-C54F-0B9C-38A3C23A48CE}"/>
              </a:ext>
            </a:extLst>
          </p:cNvPr>
          <p:cNvSpPr txBox="1"/>
          <p:nvPr/>
        </p:nvSpPr>
        <p:spPr>
          <a:xfrm>
            <a:off x="696685" y="91044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منزلة العشرات. من يشرح لنا كيف حدد منزلة الرقم 8 في العدد؟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84B7E43-F61A-B570-BC98-C0E22064204D}"/>
              </a:ext>
            </a:extLst>
          </p:cNvPr>
          <p:cNvSpPr/>
          <p:nvPr/>
        </p:nvSpPr>
        <p:spPr>
          <a:xfrm>
            <a:off x="2993572" y="4789712"/>
            <a:ext cx="3058887" cy="8281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عَشرات</a:t>
            </a:r>
            <a:endParaRPr lang="fr-MA" sz="5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81C40A-43EF-FAFD-700E-0E1455E80E41}"/>
              </a:ext>
            </a:extLst>
          </p:cNvPr>
          <p:cNvSpPr txBox="1"/>
          <p:nvPr/>
        </p:nvSpPr>
        <p:spPr>
          <a:xfrm>
            <a:off x="3581052" y="2793061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73EC623-696B-F6C2-7296-5105D419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053" y="2514602"/>
            <a:ext cx="1917290" cy="582948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DD01168-5C2B-F374-CB16-854981E0D188}"/>
              </a:ext>
            </a:extLst>
          </p:cNvPr>
          <p:cNvCxnSpPr>
            <a:cxnSpLocks/>
          </p:cNvCxnSpPr>
          <p:nvPr/>
        </p:nvCxnSpPr>
        <p:spPr>
          <a:xfrm flipH="1">
            <a:off x="4523016" y="4163409"/>
            <a:ext cx="16681" cy="55010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6AB9FA1-862E-98B8-4B7C-E3F7D4EB2F72}"/>
              </a:ext>
            </a:extLst>
          </p:cNvPr>
          <p:cNvGrpSpPr/>
          <p:nvPr/>
        </p:nvGrpSpPr>
        <p:grpSpPr>
          <a:xfrm>
            <a:off x="493485" y="1876075"/>
            <a:ext cx="4153756" cy="475192"/>
            <a:chOff x="696685" y="1865192"/>
            <a:chExt cx="4153756" cy="475192"/>
          </a:xfrm>
        </p:grpSpPr>
        <p:sp>
          <p:nvSpPr>
            <p:cNvPr id="5" name="Rectangle : coins arrondis 10">
              <a:extLst>
                <a:ext uri="{FF2B5EF4-FFF2-40B4-BE49-F238E27FC236}">
                  <a16:creationId xmlns:a16="http://schemas.microsoft.com/office/drawing/2014/main" id="{FB8AA538-3EB2-08D3-629D-084616760C2C}"/>
                </a:ext>
              </a:extLst>
            </p:cNvPr>
            <p:cNvSpPr/>
            <p:nvPr/>
          </p:nvSpPr>
          <p:spPr>
            <a:xfrm>
              <a:off x="696685" y="1865192"/>
              <a:ext cx="3700466" cy="4751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القيمَةَ الْمُناسِبَةَ لمَنْزِلَتِهِ في  الْعَدَدِ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11AD4867-A3C8-DD0C-B8ED-CAA290E01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0044" y="1874027"/>
              <a:ext cx="440397" cy="4541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43EAC-45CB-46B4-EDE4-06445FE715CB}"/>
              </a:ext>
            </a:extLst>
          </p:cNvPr>
          <p:cNvGrpSpPr/>
          <p:nvPr/>
        </p:nvGrpSpPr>
        <p:grpSpPr>
          <a:xfrm>
            <a:off x="5187005" y="1876076"/>
            <a:ext cx="2962331" cy="475190"/>
            <a:chOff x="5390205" y="1886960"/>
            <a:chExt cx="2962331" cy="475190"/>
          </a:xfrm>
        </p:grpSpPr>
        <p:sp>
          <p:nvSpPr>
            <p:cNvPr id="9" name="Rectangle : coins arrondis 5">
              <a:extLst>
                <a:ext uri="{FF2B5EF4-FFF2-40B4-BE49-F238E27FC236}">
                  <a16:creationId xmlns:a16="http://schemas.microsoft.com/office/drawing/2014/main" id="{313A0EBF-0CE6-6C99-BE2F-21F4B8D7C03A}"/>
                </a:ext>
              </a:extLst>
            </p:cNvPr>
            <p:cNvSpPr/>
            <p:nvPr/>
          </p:nvSpPr>
          <p:spPr>
            <a:xfrm>
              <a:off x="5390205" y="1886960"/>
              <a:ext cx="2494813" cy="47519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مَنْزِلَةَ الرَّقْمِ في الْعَدَدَ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37E67629-BC27-F2E0-F1D0-E757DA35C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2139" y="1907960"/>
              <a:ext cx="440397" cy="45419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1</a:t>
              </a:r>
              <a:endParaRPr lang="fr-MA" sz="3200" b="1" dirty="0"/>
            </a:p>
          </p:txBody>
        </p:sp>
      </p:grpSp>
      <p:pic>
        <p:nvPicPr>
          <p:cNvPr id="1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F4EF27B-B7F5-204C-7ECD-90EED3D0E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93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7C-E6C2-8982-8E4C-366A7394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2">
            <a:extLst>
              <a:ext uri="{FF2B5EF4-FFF2-40B4-BE49-F238E27FC236}">
                <a16:creationId xmlns:a16="http://schemas.microsoft.com/office/drawing/2014/main" id="{55CE4EC2-6EB1-B05D-521E-A1ECC3372029}"/>
              </a:ext>
            </a:extLst>
          </p:cNvPr>
          <p:cNvSpPr txBox="1"/>
          <p:nvPr/>
        </p:nvSpPr>
        <p:spPr>
          <a:xfrm>
            <a:off x="99060" y="929877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5C2902-5897-6901-C62E-1A01ACA7A20E}"/>
              </a:ext>
            </a:extLst>
          </p:cNvPr>
          <p:cNvSpPr txBox="1"/>
          <p:nvPr/>
        </p:nvSpPr>
        <p:spPr>
          <a:xfrm>
            <a:off x="3581052" y="2793061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83BDAA-BD6F-0780-F92A-331A469AB1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0E0D3-DDF0-521A-C349-64F9C55AFCD3}"/>
              </a:ext>
            </a:extLst>
          </p:cNvPr>
          <p:cNvGrpSpPr/>
          <p:nvPr/>
        </p:nvGrpSpPr>
        <p:grpSpPr>
          <a:xfrm>
            <a:off x="493485" y="1876075"/>
            <a:ext cx="4153756" cy="475192"/>
            <a:chOff x="696685" y="1865192"/>
            <a:chExt cx="4153756" cy="475192"/>
          </a:xfrm>
          <a:solidFill>
            <a:srgbClr val="156082"/>
          </a:solidFill>
        </p:grpSpPr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0716929C-1C2B-4ADB-42CD-ACB690F32AA1}"/>
                </a:ext>
              </a:extLst>
            </p:cNvPr>
            <p:cNvSpPr/>
            <p:nvPr/>
          </p:nvSpPr>
          <p:spPr>
            <a:xfrm>
              <a:off x="696685" y="1865192"/>
              <a:ext cx="3700466" cy="4751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القيمَةَ الْمُناسِبَةَ لمَنْزِلَتِهِ في  الْعَدَدِ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3BD0E4D3-92AD-6F86-24A3-A165F6ECE9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0044" y="1874027"/>
              <a:ext cx="440397" cy="45419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5AF669-9835-854E-38DE-9E03A4832BFF}"/>
              </a:ext>
            </a:extLst>
          </p:cNvPr>
          <p:cNvGrpSpPr/>
          <p:nvPr/>
        </p:nvGrpSpPr>
        <p:grpSpPr>
          <a:xfrm>
            <a:off x="5187005" y="1876076"/>
            <a:ext cx="2962331" cy="475190"/>
            <a:chOff x="5390205" y="1886960"/>
            <a:chExt cx="2962331" cy="475190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5">
              <a:extLst>
                <a:ext uri="{FF2B5EF4-FFF2-40B4-BE49-F238E27FC236}">
                  <a16:creationId xmlns:a16="http://schemas.microsoft.com/office/drawing/2014/main" id="{B936EF2D-D193-F1F0-E9FD-F881C03DC243}"/>
                </a:ext>
              </a:extLst>
            </p:cNvPr>
            <p:cNvSpPr/>
            <p:nvPr/>
          </p:nvSpPr>
          <p:spPr>
            <a:xfrm>
              <a:off x="5390205" y="1886960"/>
              <a:ext cx="2494813" cy="4751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مَنْزِلَةَ الرَّقْمِ في الْعَدَدَ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6419CD65-FDB8-F093-478A-82BB5110B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2139" y="1907960"/>
              <a:ext cx="440397" cy="4541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1</a:t>
              </a:r>
              <a:endParaRPr lang="fr-MA" sz="3200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34BF567-47C0-4703-08F5-803F60707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AA0D95-62CB-9FD7-1668-80E1CB613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053" y="2514602"/>
            <a:ext cx="1917290" cy="5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C620DC-6AA8-A434-8DB0-56A77F8BBC20}"/>
              </a:ext>
            </a:extLst>
          </p:cNvPr>
          <p:cNvSpPr txBox="1"/>
          <p:nvPr/>
        </p:nvSpPr>
        <p:spPr>
          <a:xfrm>
            <a:off x="119380" y="945759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على الألواح القيمة المكانية المناسبة للرقم 8 في العدد.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02DCFDE-C51C-5EB8-C5A2-E88689871DBE}"/>
              </a:ext>
            </a:extLst>
          </p:cNvPr>
          <p:cNvSpPr/>
          <p:nvPr/>
        </p:nvSpPr>
        <p:spPr>
          <a:xfrm>
            <a:off x="2993572" y="4789712"/>
            <a:ext cx="3058887" cy="8281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</a:t>
            </a:r>
            <a:endParaRPr lang="fr-MA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4CB29F-8DDA-B79D-A822-201D006AC06D}"/>
              </a:ext>
            </a:extLst>
          </p:cNvPr>
          <p:cNvSpPr txBox="1"/>
          <p:nvPr/>
        </p:nvSpPr>
        <p:spPr>
          <a:xfrm>
            <a:off x="3581052" y="2793061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36CD8FA-EC45-963B-A696-6AEAFC740A7D}"/>
              </a:ext>
            </a:extLst>
          </p:cNvPr>
          <p:cNvCxnSpPr>
            <a:cxnSpLocks/>
          </p:cNvCxnSpPr>
          <p:nvPr/>
        </p:nvCxnSpPr>
        <p:spPr>
          <a:xfrm flipH="1">
            <a:off x="4523016" y="4163409"/>
            <a:ext cx="16681" cy="550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399B1F-ED15-1833-4EC1-703B0D4A7F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66A607-990E-5B26-1E35-1540BCE11C7C}"/>
              </a:ext>
            </a:extLst>
          </p:cNvPr>
          <p:cNvGrpSpPr/>
          <p:nvPr/>
        </p:nvGrpSpPr>
        <p:grpSpPr>
          <a:xfrm>
            <a:off x="493485" y="1876075"/>
            <a:ext cx="4153756" cy="475192"/>
            <a:chOff x="696685" y="1865192"/>
            <a:chExt cx="4153756" cy="475192"/>
          </a:xfrm>
          <a:solidFill>
            <a:srgbClr val="156082"/>
          </a:solidFill>
        </p:grpSpPr>
        <p:sp>
          <p:nvSpPr>
            <p:cNvPr id="8" name="Rectangle : coins arrondis 10">
              <a:extLst>
                <a:ext uri="{FF2B5EF4-FFF2-40B4-BE49-F238E27FC236}">
                  <a16:creationId xmlns:a16="http://schemas.microsoft.com/office/drawing/2014/main" id="{934F2FEF-D8DE-2BE9-75E9-9910472EC9C5}"/>
                </a:ext>
              </a:extLst>
            </p:cNvPr>
            <p:cNvSpPr/>
            <p:nvPr/>
          </p:nvSpPr>
          <p:spPr>
            <a:xfrm>
              <a:off x="696685" y="1865192"/>
              <a:ext cx="3700466" cy="4751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القيمَةَ الْمُناسِبَةَ لمَنْزِلَتِهِ في  الْعَدَدِ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2AC49ED-9EB9-4E86-2922-85A5C0000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0044" y="1874027"/>
              <a:ext cx="440397" cy="45419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04756F-2427-3925-4113-B733C4898B20}"/>
              </a:ext>
            </a:extLst>
          </p:cNvPr>
          <p:cNvGrpSpPr/>
          <p:nvPr/>
        </p:nvGrpSpPr>
        <p:grpSpPr>
          <a:xfrm>
            <a:off x="5187005" y="1876076"/>
            <a:ext cx="2962331" cy="475190"/>
            <a:chOff x="5390205" y="1886960"/>
            <a:chExt cx="2962331" cy="475190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5">
              <a:extLst>
                <a:ext uri="{FF2B5EF4-FFF2-40B4-BE49-F238E27FC236}">
                  <a16:creationId xmlns:a16="http://schemas.microsoft.com/office/drawing/2014/main" id="{F04D1F76-B2BD-804A-5A27-856AE3EFB4E0}"/>
                </a:ext>
              </a:extLst>
            </p:cNvPr>
            <p:cNvSpPr/>
            <p:nvPr/>
          </p:nvSpPr>
          <p:spPr>
            <a:xfrm>
              <a:off x="5390205" y="1886960"/>
              <a:ext cx="2494813" cy="4751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مَنْزِلَةَ الرَّقْمِ في الْعَدَدَ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DED6A53-573B-D53A-6097-CBE2C11029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2139" y="1907960"/>
              <a:ext cx="440397" cy="4541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91B9-DD0A-0B83-3010-3E700D811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114997-20D3-F1B0-72DC-261BD3EC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F04F75-36A8-1D6C-5D25-06041F175EBB}"/>
              </a:ext>
            </a:extLst>
          </p:cNvPr>
          <p:cNvSpPr txBox="1"/>
          <p:nvPr/>
        </p:nvSpPr>
        <p:spPr>
          <a:xfrm>
            <a:off x="2812841" y="85484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A1B4AE-A04F-6ECA-769F-FB29A3019B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9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9DFA7A2-9379-67AB-1220-D81EDB1C928A}"/>
              </a:ext>
            </a:extLst>
          </p:cNvPr>
          <p:cNvSpPr txBox="1"/>
          <p:nvPr/>
        </p:nvSpPr>
        <p:spPr>
          <a:xfrm>
            <a:off x="296862" y="921093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لنا كيف حدد القيمة المكانية للرقم 8 في العدد 284؟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D652A7C-1A2C-F1A1-3BAC-B614B2C1386E}"/>
              </a:ext>
            </a:extLst>
          </p:cNvPr>
          <p:cNvSpPr/>
          <p:nvPr/>
        </p:nvSpPr>
        <p:spPr>
          <a:xfrm>
            <a:off x="3969059" y="4814358"/>
            <a:ext cx="1655308" cy="9110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endParaRPr lang="fr-MA" sz="8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1FFDC1-7EA5-8DB2-C285-ADA18C034A97}"/>
              </a:ext>
            </a:extLst>
          </p:cNvPr>
          <p:cNvSpPr txBox="1"/>
          <p:nvPr/>
        </p:nvSpPr>
        <p:spPr>
          <a:xfrm>
            <a:off x="3581052" y="2793061"/>
            <a:ext cx="1917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MA" sz="88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MA" sz="8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62D18E3-628A-1289-0DE7-CDC2E4D6737B}"/>
              </a:ext>
            </a:extLst>
          </p:cNvPr>
          <p:cNvCxnSpPr>
            <a:cxnSpLocks/>
          </p:cNvCxnSpPr>
          <p:nvPr/>
        </p:nvCxnSpPr>
        <p:spPr>
          <a:xfrm flipH="1">
            <a:off x="4523016" y="4163409"/>
            <a:ext cx="16681" cy="550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83AA79-B6F4-EDA6-DE62-87D28B4DE7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133E2F-9A3B-7A05-4047-D0806EF5EC59}"/>
              </a:ext>
            </a:extLst>
          </p:cNvPr>
          <p:cNvGrpSpPr/>
          <p:nvPr/>
        </p:nvGrpSpPr>
        <p:grpSpPr>
          <a:xfrm>
            <a:off x="493485" y="1876075"/>
            <a:ext cx="4153756" cy="475192"/>
            <a:chOff x="696685" y="1865192"/>
            <a:chExt cx="4153756" cy="475192"/>
          </a:xfrm>
          <a:solidFill>
            <a:srgbClr val="156082"/>
          </a:solidFill>
        </p:grpSpPr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9AD19AA8-47CF-E96A-9703-0AA10DD5F353}"/>
                </a:ext>
              </a:extLst>
            </p:cNvPr>
            <p:cNvSpPr/>
            <p:nvPr/>
          </p:nvSpPr>
          <p:spPr>
            <a:xfrm>
              <a:off x="696685" y="1865192"/>
              <a:ext cx="3700466" cy="4751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القيمَةَ الْمُناسِبَةَ لمَنْزِلَتِهِ في  الْعَدَدِ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2E8030D-73A3-E5DC-98DE-000C6299A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0044" y="1874027"/>
              <a:ext cx="440397" cy="45419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D8A447-8DB4-9987-DD94-D4762E278D94}"/>
              </a:ext>
            </a:extLst>
          </p:cNvPr>
          <p:cNvGrpSpPr/>
          <p:nvPr/>
        </p:nvGrpSpPr>
        <p:grpSpPr>
          <a:xfrm>
            <a:off x="5187005" y="1876076"/>
            <a:ext cx="2962331" cy="475190"/>
            <a:chOff x="5390205" y="1886960"/>
            <a:chExt cx="2962331" cy="475190"/>
          </a:xfrm>
          <a:solidFill>
            <a:schemeClr val="bg1">
              <a:lumMod val="75000"/>
            </a:schemeClr>
          </a:solidFill>
        </p:grpSpPr>
        <p:sp>
          <p:nvSpPr>
            <p:cNvPr id="18" name="Rectangle : coins arrondis 5">
              <a:extLst>
                <a:ext uri="{FF2B5EF4-FFF2-40B4-BE49-F238E27FC236}">
                  <a16:creationId xmlns:a16="http://schemas.microsoft.com/office/drawing/2014/main" id="{A62A186A-AF35-D018-5900-EA9FBF504435}"/>
                </a:ext>
              </a:extLst>
            </p:cNvPr>
            <p:cNvSpPr/>
            <p:nvPr/>
          </p:nvSpPr>
          <p:spPr>
            <a:xfrm>
              <a:off x="5390205" y="1886960"/>
              <a:ext cx="2494813" cy="4751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مَنْزِلَةَ الرَّقْمِ في الْعَدَدَ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0DA63CED-F191-BBCA-2B28-144E8724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2139" y="1907960"/>
              <a:ext cx="440397" cy="4541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B26C8234-7936-D31F-E1FB-853C8E7F0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" y="1471685"/>
            <a:ext cx="8496736" cy="56644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20463" y="1106841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411338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الأعداد من 0 إلى 999: القيمة المكانية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26B759C-D4D4-AD00-38CE-A32E6B024E9E}"/>
              </a:ext>
            </a:extLst>
          </p:cNvPr>
          <p:cNvSpPr txBox="1"/>
          <p:nvPr/>
        </p:nvSpPr>
        <p:spPr>
          <a:xfrm>
            <a:off x="349731" y="90429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قيمة الرقم 5  في هذا العدد على الألواح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AD5A8F9-5F0D-C977-D3D6-7CDA0463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278" y="2264668"/>
            <a:ext cx="2841264" cy="3319704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90E2DB-1A94-8626-C6BB-97ADA70AE8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91B9-DD0A-0B83-3010-3E700D811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114997-20D3-F1B0-72DC-261BD3EC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F04F75-36A8-1D6C-5D25-06041F175EBB}"/>
              </a:ext>
            </a:extLst>
          </p:cNvPr>
          <p:cNvSpPr txBox="1"/>
          <p:nvPr/>
        </p:nvSpPr>
        <p:spPr>
          <a:xfrm>
            <a:off x="2812841" y="909679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AED249-2DB4-5C46-83CF-54B0FA1F30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5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327278" y="92987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قيمة الرقم 5 في هذا العدد؟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DA36E8F-0ABD-5FED-752D-F40FF66C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86" y="2413258"/>
            <a:ext cx="3007815" cy="3388828"/>
          </a:xfrm>
          <a:prstGeom prst="rect">
            <a:avLst/>
          </a:prstGeom>
        </p:spPr>
      </p:pic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F17850B-E0A7-4750-AB01-433847E0E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1001E-ED40-7E60-F2C4-197A6512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D092416-405C-55EF-2728-9386583BE262}"/>
              </a:ext>
            </a:extLst>
          </p:cNvPr>
          <p:cNvSpPr txBox="1"/>
          <p:nvPr/>
        </p:nvSpPr>
        <p:spPr>
          <a:xfrm>
            <a:off x="347510" y="921093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قيمة الرقم 0  في هذا العدد على الألواح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1EF4DD-34DE-2355-7F1C-8EF6CC88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948" y="2336280"/>
            <a:ext cx="2488102" cy="3469954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D90245-9EE0-55E2-72E6-6CC1EF6A7B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5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91B9-DD0A-0B83-3010-3E700D811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114997-20D3-F1B0-72DC-261BD3EC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F04F75-36A8-1D6C-5D25-06041F175EBB}"/>
              </a:ext>
            </a:extLst>
          </p:cNvPr>
          <p:cNvSpPr txBox="1"/>
          <p:nvPr/>
        </p:nvSpPr>
        <p:spPr>
          <a:xfrm>
            <a:off x="2812841" y="90402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6136B4-5DC4-999C-BEC4-84B02FD3E5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6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F2B85-427D-1812-B10F-84C44A68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5CF9481-B70C-0ADC-F02A-26FEC123EE18}"/>
              </a:ext>
            </a:extLst>
          </p:cNvPr>
          <p:cNvSpPr txBox="1"/>
          <p:nvPr/>
        </p:nvSpPr>
        <p:spPr>
          <a:xfrm>
            <a:off x="82155" y="928576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قيمة الرقم 0 في هذا العدد؟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446E6AC-BD5F-6023-A052-C46779CC3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41992B-3E57-4D97-925B-644DD72B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65" y="2239785"/>
            <a:ext cx="284098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082D9-0BAF-D9E7-D0A2-9498C0847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8DCEE91-2220-963E-F8E5-700B17C928CD}"/>
              </a:ext>
            </a:extLst>
          </p:cNvPr>
          <p:cNvSpPr txBox="1"/>
          <p:nvPr/>
        </p:nvSpPr>
        <p:spPr>
          <a:xfrm>
            <a:off x="347510" y="921093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قيمة الرقم 7  في هذا العدد على الألواح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DA660A-88DE-C47F-3943-CA9D8C9A62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A8F957-A2D9-736F-84A4-3CE6B462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221" y="1523835"/>
            <a:ext cx="3761558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64EE-159C-1018-08FA-C1ABBCED7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9FAD596-E7FC-D1EF-2DB5-90BF74C67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6FDE7C-CDB2-4F70-1342-318E0FA276E4}"/>
              </a:ext>
            </a:extLst>
          </p:cNvPr>
          <p:cNvSpPr txBox="1"/>
          <p:nvPr/>
        </p:nvSpPr>
        <p:spPr>
          <a:xfrm>
            <a:off x="2812841" y="90402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387735-4A2A-187A-95AA-AF10BC0753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9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429C8-089E-D4EC-3487-0B3D01A30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2BD173E-CE43-11AA-918D-51BB0EA49CB3}"/>
              </a:ext>
            </a:extLst>
          </p:cNvPr>
          <p:cNvSpPr txBox="1"/>
          <p:nvPr/>
        </p:nvSpPr>
        <p:spPr>
          <a:xfrm>
            <a:off x="32566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قيمة الرقم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هذا العدد؟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C688EB7-595C-2BE6-93AC-2622967D7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8549CB-1C48-0526-B4F5-4ED0B90C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20" y="1764533"/>
            <a:ext cx="371278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3196" y="4356731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4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47510" y="92109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B2872C-C91F-7439-774E-BAF178F6AF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36B0865-83C0-52D2-C24B-0DB0234A7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4" y="2340918"/>
            <a:ext cx="7144976" cy="27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40158" y="921093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9104" y="2815253"/>
            <a:ext cx="1983386" cy="1983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0B1706-158C-C8E1-A0AC-C914E6628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5" y="2815253"/>
            <a:ext cx="5677705" cy="213826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3AD8EC-97E5-D584-C59F-AC50F19935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2">
            <a:extLst>
              <a:ext uri="{FF2B5EF4-FFF2-40B4-BE49-F238E27FC236}">
                <a16:creationId xmlns:a16="http://schemas.microsoft.com/office/drawing/2014/main" id="{868F93C5-DFE0-5937-4602-2B6BF03C781D}"/>
              </a:ext>
            </a:extLst>
          </p:cNvPr>
          <p:cNvGrpSpPr/>
          <p:nvPr/>
        </p:nvGrpSpPr>
        <p:grpSpPr>
          <a:xfrm>
            <a:off x="471863" y="1101633"/>
            <a:ext cx="614494" cy="688367"/>
            <a:chOff x="924143" y="3511073"/>
            <a:chExt cx="614494" cy="688367"/>
          </a:xfrm>
        </p:grpSpPr>
        <p:pic>
          <p:nvPicPr>
            <p:cNvPr id="10" name="Image 3">
              <a:extLst>
                <a:ext uri="{FF2B5EF4-FFF2-40B4-BE49-F238E27FC236}">
                  <a16:creationId xmlns:a16="http://schemas.microsoft.com/office/drawing/2014/main" id="{50E37D8C-D93A-46A1-40BC-DD40A24BE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4">
              <a:extLst>
                <a:ext uri="{FF2B5EF4-FFF2-40B4-BE49-F238E27FC236}">
                  <a16:creationId xmlns:a16="http://schemas.microsoft.com/office/drawing/2014/main" id="{6938A204-C8AC-7353-2AA7-D056569D08A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5" y="105353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7005" y="8140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11C29A-5DA6-9C7D-488A-69B02B1FE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95" y="2561326"/>
            <a:ext cx="4730373" cy="2627985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13FBA0-B841-C503-7337-EA0D9AB9F7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625836" y="9216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1C87D7-BCA7-142E-B271-7024B1DD35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1759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34DDEDC8-FF79-E902-C76B-4EC126FB8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" y="2575215"/>
            <a:ext cx="7791850" cy="2997354"/>
          </a:xfrm>
          <a:prstGeom prst="rect">
            <a:avLst/>
          </a:prstGeom>
        </p:spPr>
      </p:pic>
      <p:grpSp>
        <p:nvGrpSpPr>
          <p:cNvPr id="16" name="Groupe 2">
            <a:extLst>
              <a:ext uri="{FF2B5EF4-FFF2-40B4-BE49-F238E27FC236}">
                <a16:creationId xmlns:a16="http://schemas.microsoft.com/office/drawing/2014/main" id="{14E1E620-7387-7181-4743-B926E3939864}"/>
              </a:ext>
            </a:extLst>
          </p:cNvPr>
          <p:cNvGrpSpPr/>
          <p:nvPr/>
        </p:nvGrpSpPr>
        <p:grpSpPr>
          <a:xfrm>
            <a:off x="471863" y="949233"/>
            <a:ext cx="614494" cy="688367"/>
            <a:chOff x="924143" y="3511073"/>
            <a:chExt cx="614494" cy="688367"/>
          </a:xfrm>
        </p:grpSpPr>
        <p:pic>
          <p:nvPicPr>
            <p:cNvPr id="20" name="Image 3">
              <a:extLst>
                <a:ext uri="{FF2B5EF4-FFF2-40B4-BE49-F238E27FC236}">
                  <a16:creationId xmlns:a16="http://schemas.microsoft.com/office/drawing/2014/main" id="{2AC536E2-2557-1ACF-0BA6-6494FD6E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4">
              <a:extLst>
                <a:ext uri="{FF2B5EF4-FFF2-40B4-BE49-F238E27FC236}">
                  <a16:creationId xmlns:a16="http://schemas.microsoft.com/office/drawing/2014/main" id="{2EB00F76-C9BF-8B5D-0E74-8D8848C9EF6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7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751119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41 أنجزوا النشاط رقم 5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BF4B23-84DB-2AD5-008A-82C88B03C9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30634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321B9B5-D5C2-7E59-8F3D-E6BC10872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6" y="2769968"/>
            <a:ext cx="6055865" cy="25528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1407" y="2670751"/>
            <a:ext cx="2441950" cy="2497790"/>
          </a:xfrm>
          <a:prstGeom prst="rect">
            <a:avLst/>
          </a:prstGeom>
        </p:spPr>
      </p:pic>
      <p:grpSp>
        <p:nvGrpSpPr>
          <p:cNvPr id="13" name="Groupe 2">
            <a:extLst>
              <a:ext uri="{FF2B5EF4-FFF2-40B4-BE49-F238E27FC236}">
                <a16:creationId xmlns:a16="http://schemas.microsoft.com/office/drawing/2014/main" id="{70A52AC4-08AB-9E9D-AE89-55717AFCCB05}"/>
              </a:ext>
            </a:extLst>
          </p:cNvPr>
          <p:cNvGrpSpPr/>
          <p:nvPr/>
        </p:nvGrpSpPr>
        <p:grpSpPr>
          <a:xfrm>
            <a:off x="471863" y="1101633"/>
            <a:ext cx="614494" cy="688367"/>
            <a:chOff x="924143" y="3511073"/>
            <a:chExt cx="614494" cy="688367"/>
          </a:xfrm>
        </p:grpSpPr>
        <p:pic>
          <p:nvPicPr>
            <p:cNvPr id="14" name="Image 3">
              <a:extLst>
                <a:ext uri="{FF2B5EF4-FFF2-40B4-BE49-F238E27FC236}">
                  <a16:creationId xmlns:a16="http://schemas.microsoft.com/office/drawing/2014/main" id="{29B7D1C1-2E1F-30B7-19D1-E19D3EE7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5" name="ZoneTexte 4">
              <a:extLst>
                <a:ext uri="{FF2B5EF4-FFF2-40B4-BE49-F238E27FC236}">
                  <a16:creationId xmlns:a16="http://schemas.microsoft.com/office/drawing/2014/main" id="{3305A1E4-36AC-053B-EBFA-E7B2F273C35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68562" y="949968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625A9A-AC81-395B-00DF-FC57C0D187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30634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753A2714-B3E0-500D-3F82-17F74DA968D2}"/>
              </a:ext>
            </a:extLst>
          </p:cNvPr>
          <p:cNvGrpSpPr/>
          <p:nvPr/>
        </p:nvGrpSpPr>
        <p:grpSpPr>
          <a:xfrm>
            <a:off x="471863" y="1101632"/>
            <a:ext cx="614494" cy="688367"/>
            <a:chOff x="924143" y="3511073"/>
            <a:chExt cx="614494" cy="688367"/>
          </a:xfrm>
        </p:grpSpPr>
        <p:pic>
          <p:nvPicPr>
            <p:cNvPr id="5" name="Image 3">
              <a:extLst>
                <a:ext uri="{FF2B5EF4-FFF2-40B4-BE49-F238E27FC236}">
                  <a16:creationId xmlns:a16="http://schemas.microsoft.com/office/drawing/2014/main" id="{75CA989B-6EB2-229E-DD4C-B63D89E7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63F58212-355B-082A-DE6E-DAA8F79D884A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9" name="Picture 18" descr="A screenshot of a math game&#10;&#10;Description automatically generated">
            <a:extLst>
              <a:ext uri="{FF2B5EF4-FFF2-40B4-BE49-F238E27FC236}">
                <a16:creationId xmlns:a16="http://schemas.microsoft.com/office/drawing/2014/main" id="{35B76705-2C87-86A6-EDCD-90BD138AC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9" y="2580387"/>
            <a:ext cx="7607691" cy="31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C06B7AD6-415E-A9E3-81B4-8976BF6F9D26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49D1838-852E-D390-D3B5-72EF37A92D6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FEC4883C-FB3B-55CB-DC50-62091481C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132"/>
            <a:ext cx="9413248" cy="62754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54611" y="955377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40 و 41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6A8A0A-0027-3285-DEB6-0638ABA3C3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30634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545535" y="3821493"/>
            <a:ext cx="5299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تحديد القيمة المكانية لأرقام عدد من 0 إلى 999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7510" y="949968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956C95-28EF-8CA5-FBC1-04BD8149C5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30634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2438" y="2239767"/>
            <a:ext cx="5063829" cy="2713233"/>
            <a:chOff x="2314323" y="2221113"/>
            <a:chExt cx="4667390" cy="250081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9433" y="309687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4323" y="3138288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3790" y="370589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363790" y="418475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13284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>
            <a:extLst>
              <a:ext uri="{FF2B5EF4-FFF2-40B4-BE49-F238E27FC236}">
                <a16:creationId xmlns:a16="http://schemas.microsoft.com/office/drawing/2014/main" id="{059AEC75-8F53-6CD8-E19A-9BC27994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10" y="592065"/>
            <a:ext cx="10535553" cy="70237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724913" y="902317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ص38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4624719" y="4190035"/>
            <a:ext cx="2870634" cy="1805905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3B60D2-44F7-31FE-2F69-62619FFD3ADA}"/>
              </a:ext>
            </a:extLst>
          </p:cNvPr>
          <p:cNvSpPr/>
          <p:nvPr/>
        </p:nvSpPr>
        <p:spPr>
          <a:xfrm>
            <a:off x="1648647" y="5083627"/>
            <a:ext cx="2683871" cy="912313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15552</TotalTime>
  <Words>904</Words>
  <Application>Microsoft Office PowerPoint</Application>
  <PresentationFormat>Affichage à l'écran (4:3)</PresentationFormat>
  <Paragraphs>238</Paragraphs>
  <Slides>61</Slides>
  <Notes>13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71" baseType="lpstr">
      <vt:lpstr>DengXian</vt:lpstr>
      <vt:lpstr>Aptos</vt:lpstr>
      <vt:lpstr>Arial</vt:lpstr>
      <vt:lpstr>Calibri</vt:lpstr>
      <vt:lpstr>Chalkboard</vt:lpstr>
      <vt:lpstr>Dosis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188</cp:revision>
  <cp:lastPrinted>2025-08-13T10:11:39Z</cp:lastPrinted>
  <dcterms:created xsi:type="dcterms:W3CDTF">2025-08-01T12:31:49Z</dcterms:created>
  <dcterms:modified xsi:type="dcterms:W3CDTF">2025-11-18T19:15:10Z</dcterms:modified>
</cp:coreProperties>
</file>