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0"/>
  </p:notesMasterIdLst>
  <p:handoutMasterIdLst>
    <p:handoutMasterId r:id="rId71"/>
  </p:handoutMasterIdLst>
  <p:sldIdLst>
    <p:sldId id="2134806709" r:id="rId4"/>
    <p:sldId id="1010" r:id="rId5"/>
    <p:sldId id="828" r:id="rId6"/>
    <p:sldId id="780" r:id="rId7"/>
    <p:sldId id="781" r:id="rId8"/>
    <p:sldId id="1011" r:id="rId9"/>
    <p:sldId id="1012" r:id="rId10"/>
    <p:sldId id="910" r:id="rId11"/>
    <p:sldId id="914" r:id="rId12"/>
    <p:sldId id="826" r:id="rId13"/>
    <p:sldId id="915" r:id="rId14"/>
    <p:sldId id="827" r:id="rId15"/>
    <p:sldId id="766" r:id="rId16"/>
    <p:sldId id="830" r:id="rId17"/>
    <p:sldId id="768" r:id="rId18"/>
    <p:sldId id="792" r:id="rId19"/>
    <p:sldId id="831" r:id="rId20"/>
    <p:sldId id="912" r:id="rId21"/>
    <p:sldId id="833" r:id="rId22"/>
    <p:sldId id="2134806679" r:id="rId23"/>
    <p:sldId id="2134806696" r:id="rId24"/>
    <p:sldId id="2134806687" r:id="rId25"/>
    <p:sldId id="2134806688" r:id="rId26"/>
    <p:sldId id="2134806697" r:id="rId27"/>
    <p:sldId id="2134806690" r:id="rId28"/>
    <p:sldId id="2134806691" r:id="rId29"/>
    <p:sldId id="2134806698" r:id="rId30"/>
    <p:sldId id="786" r:id="rId31"/>
    <p:sldId id="812" r:id="rId32"/>
    <p:sldId id="751" r:id="rId33"/>
    <p:sldId id="916" r:id="rId34"/>
    <p:sldId id="787" r:id="rId35"/>
    <p:sldId id="777" r:id="rId36"/>
    <p:sldId id="917" r:id="rId37"/>
    <p:sldId id="740" r:id="rId38"/>
    <p:sldId id="940" r:id="rId39"/>
    <p:sldId id="845" r:id="rId40"/>
    <p:sldId id="941" r:id="rId41"/>
    <p:sldId id="2134806700" r:id="rId42"/>
    <p:sldId id="847" r:id="rId43"/>
    <p:sldId id="2134806681" r:id="rId44"/>
    <p:sldId id="2134806704" r:id="rId45"/>
    <p:sldId id="2134806701" r:id="rId46"/>
    <p:sldId id="2134806705" r:id="rId47"/>
    <p:sldId id="2134806706" r:id="rId48"/>
    <p:sldId id="2134806707" r:id="rId49"/>
    <p:sldId id="2134806708" r:id="rId50"/>
    <p:sldId id="918" r:id="rId51"/>
    <p:sldId id="851" r:id="rId52"/>
    <p:sldId id="2134806702" r:id="rId53"/>
    <p:sldId id="870" r:id="rId54"/>
    <p:sldId id="2134806693" r:id="rId55"/>
    <p:sldId id="2134806703" r:id="rId56"/>
    <p:sldId id="2134806695" r:id="rId57"/>
    <p:sldId id="919" r:id="rId58"/>
    <p:sldId id="926" r:id="rId59"/>
    <p:sldId id="927" r:id="rId60"/>
    <p:sldId id="925" r:id="rId61"/>
    <p:sldId id="920" r:id="rId62"/>
    <p:sldId id="788" r:id="rId63"/>
    <p:sldId id="644" r:id="rId64"/>
    <p:sldId id="875" r:id="rId65"/>
    <p:sldId id="789" r:id="rId66"/>
    <p:sldId id="809" r:id="rId67"/>
    <p:sldId id="764" r:id="rId68"/>
    <p:sldId id="944" r:id="rId69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2"/>
      <p:bold r:id="rId73"/>
    </p:embeddedFont>
    <p:embeddedFont>
      <p:font typeface="Dosis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2B7589"/>
    <a:srgbClr val="617479"/>
    <a:srgbClr val="E7EDEE"/>
    <a:srgbClr val="17AB98"/>
    <a:srgbClr val="4F747E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4" autoAdjust="0"/>
    <p:restoredTop sz="85452" autoAdjust="0"/>
  </p:normalViewPr>
  <p:slideViewPr>
    <p:cSldViewPr snapToGrid="0">
      <p:cViewPr varScale="1">
        <p:scale>
          <a:sx n="64" d="100"/>
          <a:sy n="64" d="100"/>
        </p:scale>
        <p:origin x="160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3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2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782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B1AF90-A2C1-6D84-20B0-D620C514B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A6FA23-EAD1-8D6D-1A9B-C9C3225ED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3944C8-DA4B-03A2-B38A-21FEB796A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74D8A1-0160-3403-F3AC-B6BF887E6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68E0BF-3E13-5A3A-8EC3-25DBFF653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C3A852-E8F4-432B-5519-30A06D46F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emf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emf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2" name="Groupe 12">
            <a:extLst>
              <a:ext uri="{FF2B5EF4-FFF2-40B4-BE49-F238E27FC236}">
                <a16:creationId xmlns:a16="http://schemas.microsoft.com/office/drawing/2014/main" id="{A4013266-5CDF-F667-FB2C-F7D780C6F1F1}"/>
              </a:ext>
            </a:extLst>
          </p:cNvPr>
          <p:cNvGrpSpPr/>
          <p:nvPr/>
        </p:nvGrpSpPr>
        <p:grpSpPr>
          <a:xfrm>
            <a:off x="5506465" y="6021421"/>
            <a:ext cx="1124468" cy="288630"/>
            <a:chOff x="5272010" y="5877672"/>
            <a:chExt cx="1124468" cy="288630"/>
          </a:xfrm>
        </p:grpSpPr>
        <p:sp>
          <p:nvSpPr>
            <p:cNvPr id="13" name="Rectangle : coins arrondis 13">
              <a:extLst>
                <a:ext uri="{FF2B5EF4-FFF2-40B4-BE49-F238E27FC236}">
                  <a16:creationId xmlns:a16="http://schemas.microsoft.com/office/drawing/2014/main" id="{30429A91-ACED-83C3-5CB2-9D4A3687D3F6}"/>
                </a:ext>
              </a:extLst>
            </p:cNvPr>
            <p:cNvSpPr/>
            <p:nvPr/>
          </p:nvSpPr>
          <p:spPr>
            <a:xfrm>
              <a:off x="527201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21" name="Ellipse 14">
              <a:extLst>
                <a:ext uri="{FF2B5EF4-FFF2-40B4-BE49-F238E27FC236}">
                  <a16:creationId xmlns:a16="http://schemas.microsoft.com/office/drawing/2014/main" id="{81ED7EA5-B4B4-F106-FC8A-6C2055C91090}"/>
                </a:ext>
              </a:extLst>
            </p:cNvPr>
            <p:cNvSpPr/>
            <p:nvPr/>
          </p:nvSpPr>
          <p:spPr>
            <a:xfrm>
              <a:off x="5272010" y="5883853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upe 15">
            <a:extLst>
              <a:ext uri="{FF2B5EF4-FFF2-40B4-BE49-F238E27FC236}">
                <a16:creationId xmlns:a16="http://schemas.microsoft.com/office/drawing/2014/main" id="{F9EDF885-2DD2-0C0C-493B-7B68255A2B2B}"/>
              </a:ext>
            </a:extLst>
          </p:cNvPr>
          <p:cNvGrpSpPr/>
          <p:nvPr/>
        </p:nvGrpSpPr>
        <p:grpSpPr>
          <a:xfrm>
            <a:off x="3909967" y="6011615"/>
            <a:ext cx="1199186" cy="288630"/>
            <a:chOff x="5277181" y="5861684"/>
            <a:chExt cx="1199186" cy="288630"/>
          </a:xfrm>
        </p:grpSpPr>
        <p:sp>
          <p:nvSpPr>
            <p:cNvPr id="25" name="Rectangle : coins arrondis 16">
              <a:extLst>
                <a:ext uri="{FF2B5EF4-FFF2-40B4-BE49-F238E27FC236}">
                  <a16:creationId xmlns:a16="http://schemas.microsoft.com/office/drawing/2014/main" id="{D35BB7B7-6A04-A277-C8FB-C152C8761BC2}"/>
                </a:ext>
              </a:extLst>
            </p:cNvPr>
            <p:cNvSpPr/>
            <p:nvPr/>
          </p:nvSpPr>
          <p:spPr>
            <a:xfrm>
              <a:off x="5277181" y="5861684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26" name="Ellipse 17">
              <a:extLst>
                <a:ext uri="{FF2B5EF4-FFF2-40B4-BE49-F238E27FC236}">
                  <a16:creationId xmlns:a16="http://schemas.microsoft.com/office/drawing/2014/main" id="{DA76BF18-C3BF-8165-B449-E52974B6F3A5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18">
            <a:extLst>
              <a:ext uri="{FF2B5EF4-FFF2-40B4-BE49-F238E27FC236}">
                <a16:creationId xmlns:a16="http://schemas.microsoft.com/office/drawing/2014/main" id="{EC2053D5-AF0F-BEA7-4B47-246700ADC410}"/>
              </a:ext>
            </a:extLst>
          </p:cNvPr>
          <p:cNvGrpSpPr/>
          <p:nvPr/>
        </p:nvGrpSpPr>
        <p:grpSpPr>
          <a:xfrm>
            <a:off x="2313469" y="6014648"/>
            <a:ext cx="1223978" cy="288630"/>
            <a:chOff x="5272590" y="5870899"/>
            <a:chExt cx="1223978" cy="288630"/>
          </a:xfrm>
        </p:grpSpPr>
        <p:sp>
          <p:nvSpPr>
            <p:cNvPr id="28" name="Rectangle : coins arrondis 19">
              <a:extLst>
                <a:ext uri="{FF2B5EF4-FFF2-40B4-BE49-F238E27FC236}">
                  <a16:creationId xmlns:a16="http://schemas.microsoft.com/office/drawing/2014/main" id="{B1245044-6055-948E-5286-CB0D39935DDD}"/>
                </a:ext>
              </a:extLst>
            </p:cNvPr>
            <p:cNvSpPr/>
            <p:nvPr/>
          </p:nvSpPr>
          <p:spPr>
            <a:xfrm>
              <a:off x="5272590" y="5870899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29" name="Ellipse 20">
              <a:extLst>
                <a:ext uri="{FF2B5EF4-FFF2-40B4-BE49-F238E27FC236}">
                  <a16:creationId xmlns:a16="http://schemas.microsoft.com/office/drawing/2014/main" id="{01EB12FC-F033-B87C-3DA4-532F3526F3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e 21">
            <a:extLst>
              <a:ext uri="{FF2B5EF4-FFF2-40B4-BE49-F238E27FC236}">
                <a16:creationId xmlns:a16="http://schemas.microsoft.com/office/drawing/2014/main" id="{6EC6EFEF-8FCB-D5C6-06E0-05A1B7E9549D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7FC5C2"/>
          </a:solidFill>
        </p:grpSpPr>
        <p:sp>
          <p:nvSpPr>
            <p:cNvPr id="31" name="Rectangle : coins arrondis 22">
              <a:extLst>
                <a:ext uri="{FF2B5EF4-FFF2-40B4-BE49-F238E27FC236}">
                  <a16:creationId xmlns:a16="http://schemas.microsoft.com/office/drawing/2014/main" id="{C1D87787-5BC6-C0E3-5BBC-7AF0CDCD15B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23">
              <a:extLst>
                <a:ext uri="{FF2B5EF4-FFF2-40B4-BE49-F238E27FC236}">
                  <a16:creationId xmlns:a16="http://schemas.microsoft.com/office/drawing/2014/main" id="{BF2B5188-221F-5870-5D8D-DAA02BCC6EE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33" name="Rectangle : coins arrondis 1">
            <a:extLst>
              <a:ext uri="{FF2B5EF4-FFF2-40B4-BE49-F238E27FC236}">
                <a16:creationId xmlns:a16="http://schemas.microsoft.com/office/drawing/2014/main" id="{B019D0E2-998C-3BC0-C419-0607F1474203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2">
            <a:extLst>
              <a:ext uri="{FF2B5EF4-FFF2-40B4-BE49-F238E27FC236}">
                <a16:creationId xmlns:a16="http://schemas.microsoft.com/office/drawing/2014/main" id="{0B863EC7-BD9E-DFF1-1CB3-98FDA95F2879}"/>
              </a:ext>
            </a:extLst>
          </p:cNvPr>
          <p:cNvSpPr/>
          <p:nvPr/>
        </p:nvSpPr>
        <p:spPr>
          <a:xfrm>
            <a:off x="7208956" y="603701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4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3.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147E45-76BA-1B62-2E5D-41D9D7732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51" y="2807699"/>
            <a:ext cx="6471297" cy="2505345"/>
          </a:xfrm>
          <a:prstGeom prst="rect">
            <a:avLst/>
          </a:prstGeom>
        </p:spPr>
      </p:pic>
      <p:grpSp>
        <p:nvGrpSpPr>
          <p:cNvPr id="4" name="Groupe 2">
            <a:extLst>
              <a:ext uri="{FF2B5EF4-FFF2-40B4-BE49-F238E27FC236}">
                <a16:creationId xmlns:a16="http://schemas.microsoft.com/office/drawing/2014/main" id="{DEB1F4F8-3E51-2B3A-DE23-7A0DFBB6D452}"/>
              </a:ext>
            </a:extLst>
          </p:cNvPr>
          <p:cNvGrpSpPr/>
          <p:nvPr/>
        </p:nvGrpSpPr>
        <p:grpSpPr>
          <a:xfrm>
            <a:off x="471863" y="949233"/>
            <a:ext cx="614494" cy="688367"/>
            <a:chOff x="924143" y="3511073"/>
            <a:chExt cx="614494" cy="688367"/>
          </a:xfrm>
        </p:grpSpPr>
        <p:pic>
          <p:nvPicPr>
            <p:cNvPr id="7" name="Image 3">
              <a:extLst>
                <a:ext uri="{FF2B5EF4-FFF2-40B4-BE49-F238E27FC236}">
                  <a16:creationId xmlns:a16="http://schemas.microsoft.com/office/drawing/2014/main" id="{91200303-3168-3C36-CB1A-F5480B79C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4">
              <a:extLst>
                <a:ext uri="{FF2B5EF4-FFF2-40B4-BE49-F238E27FC236}">
                  <a16:creationId xmlns:a16="http://schemas.microsoft.com/office/drawing/2014/main" id="{06E188A3-BBD9-FEF4-EE72-638B9D340EE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5CDA-7369-B56B-5601-A5ECB87B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1497AC-4C79-CF11-68DA-F0E8A3D91407}"/>
              </a:ext>
            </a:extLst>
          </p:cNvPr>
          <p:cNvSpPr txBox="1"/>
          <p:nvPr/>
        </p:nvSpPr>
        <p:spPr>
          <a:xfrm>
            <a:off x="936171" y="862060"/>
            <a:ext cx="658835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367EC6-C17B-720B-C899-E2EED3183F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722BA5-3F7A-2F81-5B93-6CBD11E3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050" y="2192505"/>
            <a:ext cx="6406585" cy="338739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42A9A92-D110-E586-38C1-658C31625462}"/>
              </a:ext>
            </a:extLst>
          </p:cNvPr>
          <p:cNvGrpSpPr/>
          <p:nvPr/>
        </p:nvGrpSpPr>
        <p:grpSpPr>
          <a:xfrm>
            <a:off x="471863" y="94923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4C8261C-6723-9D3D-E603-23C9DC55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0891DAD3-98F8-7993-8B83-1DC4BBE71A9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1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74D4388-4358-EA32-187E-748CF9726AD6}"/>
              </a:ext>
            </a:extLst>
          </p:cNvPr>
          <p:cNvSpPr/>
          <p:nvPr/>
        </p:nvSpPr>
        <p:spPr>
          <a:xfrm>
            <a:off x="25146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79ED75C6-D0CF-D706-D8DC-290E772CC691}"/>
              </a:ext>
            </a:extLst>
          </p:cNvPr>
          <p:cNvSpPr/>
          <p:nvPr/>
        </p:nvSpPr>
        <p:spPr>
          <a:xfrm>
            <a:off x="3015840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3DC70D24-050D-7B0F-95BE-CBC761AAEC4C}"/>
              </a:ext>
            </a:extLst>
          </p:cNvPr>
          <p:cNvSpPr>
            <a:spLocks noChangeAspect="1"/>
          </p:cNvSpPr>
          <p:nvPr/>
        </p:nvSpPr>
        <p:spPr>
          <a:xfrm>
            <a:off x="612406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3" name="Image 1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A87DFF3-849B-D630-3DC1-51A7DDE4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899560" y="3557443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B1512E-D462-6938-E5B9-E74B59CC53ED}"/>
              </a:ext>
            </a:extLst>
          </p:cNvPr>
          <p:cNvSpPr txBox="1"/>
          <p:nvPr/>
        </p:nvSpPr>
        <p:spPr>
          <a:xfrm>
            <a:off x="2693096" y="3702394"/>
            <a:ext cx="3241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EB2A37-64B4-2521-9FC1-F96F70BAC4D5}"/>
              </a:ext>
            </a:extLst>
          </p:cNvPr>
          <p:cNvSpPr txBox="1"/>
          <p:nvPr/>
        </p:nvSpPr>
        <p:spPr>
          <a:xfrm>
            <a:off x="2264226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1F13F7-F26C-6970-872E-B9B60E12779C}"/>
              </a:ext>
            </a:extLst>
          </p:cNvPr>
          <p:cNvSpPr txBox="1"/>
          <p:nvPr/>
        </p:nvSpPr>
        <p:spPr>
          <a:xfrm>
            <a:off x="2514600" y="3149356"/>
            <a:ext cx="3362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50ED74-28A3-7916-DB25-790D5A5A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90018F-DCF9-A4EE-FA96-85E2AEFAA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0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8</a:t>
              </a:r>
              <a:r>
                <a:rPr lang="fr-FR" sz="2400" dirty="0"/>
                <a:t> - 3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4627C7E-17D9-C96D-D869-E1EE93B8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076561-FBCB-31A0-48ED-A24DBB2F0629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– 3 = </a:t>
            </a:r>
            <a:r>
              <a:rPr lang="fr-MA" dirty="0"/>
              <a:t>…..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69C403-5398-2EC0-47A4-CF0D4620BAC2}"/>
              </a:ext>
            </a:extLst>
          </p:cNvPr>
          <p:cNvSpPr txBox="1"/>
          <p:nvPr/>
        </p:nvSpPr>
        <p:spPr>
          <a:xfrm>
            <a:off x="1227694" y="4116656"/>
            <a:ext cx="129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11 – 4 = </a:t>
            </a:r>
            <a:r>
              <a:rPr lang="fr-MA" dirty="0"/>
              <a:t>…..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EA125D-A642-23BF-66CB-E1E6277A06E9}"/>
              </a:ext>
            </a:extLst>
          </p:cNvPr>
          <p:cNvSpPr txBox="1"/>
          <p:nvPr/>
        </p:nvSpPr>
        <p:spPr>
          <a:xfrm>
            <a:off x="2973391" y="2878610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4 = </a:t>
            </a:r>
            <a:r>
              <a:rPr lang="fr-MA" dirty="0"/>
              <a:t>…..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EC1FF1-48AB-A7A3-BD73-D3AFBD85970D}"/>
              </a:ext>
            </a:extLst>
          </p:cNvPr>
          <p:cNvSpPr txBox="1"/>
          <p:nvPr/>
        </p:nvSpPr>
        <p:spPr>
          <a:xfrm>
            <a:off x="2980557" y="4102056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5 = </a:t>
            </a:r>
            <a:r>
              <a:rPr lang="fr-MA" dirty="0"/>
              <a:t>…..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87F648-085D-6813-46E4-AD1D62002EF3}"/>
              </a:ext>
            </a:extLst>
          </p:cNvPr>
          <p:cNvSpPr txBox="1"/>
          <p:nvPr/>
        </p:nvSpPr>
        <p:spPr>
          <a:xfrm>
            <a:off x="4762889" y="2900911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– 5 = </a:t>
            </a:r>
            <a:r>
              <a:rPr lang="fr-MA" dirty="0"/>
              <a:t>…..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928CFE-45C9-30BA-6F67-E4935C696C19}"/>
              </a:ext>
            </a:extLst>
          </p:cNvPr>
          <p:cNvSpPr txBox="1"/>
          <p:nvPr/>
        </p:nvSpPr>
        <p:spPr>
          <a:xfrm>
            <a:off x="4802712" y="411347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– 3 = </a:t>
            </a:r>
            <a:r>
              <a:rPr lang="fr-MA" dirty="0"/>
              <a:t>…..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214A81C-0AA1-BB6F-4B1D-DFF6501B4F4C}"/>
              </a:ext>
            </a:extLst>
          </p:cNvPr>
          <p:cNvSpPr txBox="1"/>
          <p:nvPr/>
        </p:nvSpPr>
        <p:spPr>
          <a:xfrm>
            <a:off x="6602840" y="2897197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– 1= </a:t>
            </a:r>
            <a:r>
              <a:rPr lang="fr-MA" dirty="0"/>
              <a:t>…..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12B633F-CF98-C923-285A-F40B3C82DD5D}"/>
              </a:ext>
            </a:extLst>
          </p:cNvPr>
          <p:cNvSpPr txBox="1"/>
          <p:nvPr/>
        </p:nvSpPr>
        <p:spPr>
          <a:xfrm>
            <a:off x="6544690" y="4109757"/>
            <a:ext cx="148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14 – 7 = </a:t>
            </a:r>
            <a:r>
              <a:rPr lang="fr-MA" dirty="0"/>
              <a:t>…..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31116F-83AF-958B-C46C-54EA69B2EB40}"/>
              </a:ext>
            </a:extLst>
          </p:cNvPr>
          <p:cNvSpPr txBox="1"/>
          <p:nvPr/>
        </p:nvSpPr>
        <p:spPr>
          <a:xfrm>
            <a:off x="2877572" y="944466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الحساب الذهني 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D24C3D-6396-B035-3B04-782B2BC921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uniteur.mp4">
            <a:hlinkClick r:id="" action="ppaction://media"/>
            <a:extLst>
              <a:ext uri="{FF2B5EF4-FFF2-40B4-BE49-F238E27FC236}">
                <a16:creationId xmlns:a16="http://schemas.microsoft.com/office/drawing/2014/main" id="{BA9B4918-1879-8169-B22F-FC80220676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CA3789-4713-9C46-EC56-DD3639070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97CCF8F-EC7C-363D-2B40-6D01AC9125C9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– 3 = </a:t>
            </a:r>
            <a:r>
              <a:rPr lang="fr-MA" dirty="0"/>
              <a:t>…..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C2AD41-45B1-DA3D-B28C-A1E00C51B15A}"/>
              </a:ext>
            </a:extLst>
          </p:cNvPr>
          <p:cNvSpPr txBox="1"/>
          <p:nvPr/>
        </p:nvSpPr>
        <p:spPr>
          <a:xfrm>
            <a:off x="1227694" y="4116656"/>
            <a:ext cx="129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11 – 4 = </a:t>
            </a:r>
            <a:r>
              <a:rPr lang="fr-MA" dirty="0"/>
              <a:t>…..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AB1109-2A2F-AB5B-D956-A33CA92AEDB0}"/>
              </a:ext>
            </a:extLst>
          </p:cNvPr>
          <p:cNvSpPr txBox="1"/>
          <p:nvPr/>
        </p:nvSpPr>
        <p:spPr>
          <a:xfrm>
            <a:off x="2973391" y="2878610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4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DD6EADB-6D11-1984-BB46-FE09F6E62F76}"/>
              </a:ext>
            </a:extLst>
          </p:cNvPr>
          <p:cNvSpPr txBox="1"/>
          <p:nvPr/>
        </p:nvSpPr>
        <p:spPr>
          <a:xfrm>
            <a:off x="2980557" y="4102056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5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2BDAC4-34B3-2474-0038-E1FC0EB9217C}"/>
              </a:ext>
            </a:extLst>
          </p:cNvPr>
          <p:cNvSpPr txBox="1"/>
          <p:nvPr/>
        </p:nvSpPr>
        <p:spPr>
          <a:xfrm>
            <a:off x="4762889" y="2900911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– 5 = </a:t>
            </a:r>
            <a:r>
              <a:rPr lang="fr-MA" dirty="0"/>
              <a:t>…..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F399E0B-A344-CC69-524E-1DF693DC0C8C}"/>
              </a:ext>
            </a:extLst>
          </p:cNvPr>
          <p:cNvSpPr txBox="1"/>
          <p:nvPr/>
        </p:nvSpPr>
        <p:spPr>
          <a:xfrm>
            <a:off x="4802712" y="411347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12 – 3 = </a:t>
            </a:r>
            <a:r>
              <a:rPr lang="fr-MA" dirty="0"/>
              <a:t>…..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D26A49D-C83B-17B6-8BF7-4EC2A9AC990B}"/>
              </a:ext>
            </a:extLst>
          </p:cNvPr>
          <p:cNvSpPr txBox="1"/>
          <p:nvPr/>
        </p:nvSpPr>
        <p:spPr>
          <a:xfrm>
            <a:off x="6602840" y="2897197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6 – 1 = </a:t>
            </a:r>
            <a:r>
              <a:rPr lang="fr-MA" dirty="0"/>
              <a:t>…..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2951C0D-A32A-F81E-6208-225244289B3C}"/>
              </a:ext>
            </a:extLst>
          </p:cNvPr>
          <p:cNvSpPr txBox="1"/>
          <p:nvPr/>
        </p:nvSpPr>
        <p:spPr>
          <a:xfrm>
            <a:off x="6544690" y="4109757"/>
            <a:ext cx="148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14 – 7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3DE35F-D5B8-618E-97DD-6BE9C91E0514}"/>
              </a:ext>
            </a:extLst>
          </p:cNvPr>
          <p:cNvSpPr txBox="1"/>
          <p:nvPr/>
        </p:nvSpPr>
        <p:spPr>
          <a:xfrm>
            <a:off x="2011121" y="284561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EB32F9-6F3C-750F-6B1F-2864E0F53635}"/>
              </a:ext>
            </a:extLst>
          </p:cNvPr>
          <p:cNvSpPr txBox="1"/>
          <p:nvPr/>
        </p:nvSpPr>
        <p:spPr>
          <a:xfrm>
            <a:off x="3701990" y="284561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9B984-6ED1-8545-7908-F36E2E95F456}"/>
              </a:ext>
            </a:extLst>
          </p:cNvPr>
          <p:cNvSpPr txBox="1"/>
          <p:nvPr/>
        </p:nvSpPr>
        <p:spPr>
          <a:xfrm>
            <a:off x="5530175" y="286739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9FE3A-6B51-C357-905F-96FBB2F36A77}"/>
              </a:ext>
            </a:extLst>
          </p:cNvPr>
          <p:cNvSpPr txBox="1"/>
          <p:nvPr/>
        </p:nvSpPr>
        <p:spPr>
          <a:xfrm>
            <a:off x="7289483" y="285650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54616F-7883-6DF9-BF41-887666810FC8}"/>
              </a:ext>
            </a:extLst>
          </p:cNvPr>
          <p:cNvSpPr txBox="1"/>
          <p:nvPr/>
        </p:nvSpPr>
        <p:spPr>
          <a:xfrm>
            <a:off x="2053340" y="407350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1C7B30-7E02-0320-879F-6CF9D38F36DD}"/>
              </a:ext>
            </a:extLst>
          </p:cNvPr>
          <p:cNvSpPr txBox="1"/>
          <p:nvPr/>
        </p:nvSpPr>
        <p:spPr>
          <a:xfrm>
            <a:off x="3810585" y="4071882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7A35B8-2C97-A827-F68F-A436229EB270}"/>
              </a:ext>
            </a:extLst>
          </p:cNvPr>
          <p:cNvSpPr txBox="1"/>
          <p:nvPr/>
        </p:nvSpPr>
        <p:spPr>
          <a:xfrm>
            <a:off x="5618794" y="4080820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077CD-2D6C-8720-754B-ABBF58F7B553}"/>
              </a:ext>
            </a:extLst>
          </p:cNvPr>
          <p:cNvSpPr txBox="1"/>
          <p:nvPr/>
        </p:nvSpPr>
        <p:spPr>
          <a:xfrm>
            <a:off x="7406566" y="4083298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CCC6BC6-92F6-4935-C792-6E223E305E24}"/>
              </a:ext>
            </a:extLst>
          </p:cNvPr>
          <p:cNvGrpSpPr/>
          <p:nvPr/>
        </p:nvGrpSpPr>
        <p:grpSpPr>
          <a:xfrm>
            <a:off x="471863" y="949233"/>
            <a:ext cx="614494" cy="688367"/>
            <a:chOff x="924143" y="3511073"/>
            <a:chExt cx="614494" cy="688367"/>
          </a:xfrm>
        </p:grpSpPr>
        <p:pic>
          <p:nvPicPr>
            <p:cNvPr id="17" name="Image 3">
              <a:extLst>
                <a:ext uri="{FF2B5EF4-FFF2-40B4-BE49-F238E27FC236}">
                  <a16:creationId xmlns:a16="http://schemas.microsoft.com/office/drawing/2014/main" id="{A27EF6DB-357D-12AD-6686-BAC3B65BD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3" name="ZoneTexte 4">
              <a:extLst>
                <a:ext uri="{FF2B5EF4-FFF2-40B4-BE49-F238E27FC236}">
                  <a16:creationId xmlns:a16="http://schemas.microsoft.com/office/drawing/2014/main" id="{06ECC00C-0B79-C05C-CDB3-5AAAF1D95F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C5A7-13BA-C8BF-4CA8-FE47E4E5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507B49B-0903-1E25-618A-F78BF8DC088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Corde 13">
            <a:extLst>
              <a:ext uri="{FF2B5EF4-FFF2-40B4-BE49-F238E27FC236}">
                <a16:creationId xmlns:a16="http://schemas.microsoft.com/office/drawing/2014/main" id="{0A50CA1C-77EF-7EBB-0C3E-A8F28FB79C24}"/>
              </a:ext>
            </a:extLst>
          </p:cNvPr>
          <p:cNvSpPr/>
          <p:nvPr/>
        </p:nvSpPr>
        <p:spPr>
          <a:xfrm flipH="1">
            <a:off x="1007068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5C9C4C9-B98A-23BB-EE90-1C462E413AA4}"/>
              </a:ext>
            </a:extLst>
          </p:cNvPr>
          <p:cNvSpPr/>
          <p:nvPr/>
        </p:nvSpPr>
        <p:spPr>
          <a:xfrm>
            <a:off x="2373086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E7AED3F8-C9DC-CE6E-B75B-7DE247FA109A}"/>
              </a:ext>
            </a:extLst>
          </p:cNvPr>
          <p:cNvSpPr/>
          <p:nvPr/>
        </p:nvSpPr>
        <p:spPr>
          <a:xfrm>
            <a:off x="2950528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752EA96-533D-A6DA-EFDE-C2AD32E5C941}"/>
              </a:ext>
            </a:extLst>
          </p:cNvPr>
          <p:cNvSpPr>
            <a:spLocks noChangeAspect="1"/>
          </p:cNvSpPr>
          <p:nvPr/>
        </p:nvSpPr>
        <p:spPr>
          <a:xfrm>
            <a:off x="6058754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77EE5EC-40C6-4D85-C96A-C7B2CDB1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45134" y="4123503"/>
            <a:ext cx="841742" cy="84174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DC7BDF7-65EF-7DB0-3291-3F486B84EEBB}"/>
              </a:ext>
            </a:extLst>
          </p:cNvPr>
          <p:cNvSpPr txBox="1"/>
          <p:nvPr/>
        </p:nvSpPr>
        <p:spPr>
          <a:xfrm>
            <a:off x="2570204" y="3149356"/>
            <a:ext cx="3241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2468B23-33CC-BAF6-674E-1BEDEF3BE2DA}"/>
              </a:ext>
            </a:extLst>
          </p:cNvPr>
          <p:cNvSpPr txBox="1"/>
          <p:nvPr/>
        </p:nvSpPr>
        <p:spPr>
          <a:xfrm>
            <a:off x="1948542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63B94B-6AAA-EA6A-57F4-7AE02AA04393}"/>
              </a:ext>
            </a:extLst>
          </p:cNvPr>
          <p:cNvSpPr txBox="1"/>
          <p:nvPr/>
        </p:nvSpPr>
        <p:spPr>
          <a:xfrm>
            <a:off x="2198914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59687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B205-2F87-3315-826F-6CD6E30C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8E55C-B089-FA34-6204-ACF29368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2285BF-7826-E926-1FF3-D7C1CE4AFD42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2EFEC3-6AAF-78A4-7456-8DEFB514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313913" y="841858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عدوا بـــ 1 واكتبوا العدد المناسب للبطاقة على الألواح.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FF41CE-31C7-63A6-8BA1-C2C72849B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2C055A-9B26-1223-0449-C0B799A654AE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09CB33F9-04FD-374D-2641-946905322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99760B2C-8944-33F8-3C8E-B0537D66B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53C59540-36F2-A5BB-EF5C-FEC50BC4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3FB72CE4-F90D-ABDE-D6C9-C112724B4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47" y="2372452"/>
            <a:ext cx="6783706" cy="228727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7C4AE9B-4211-2106-F39F-A55F5F57C86C}"/>
              </a:ext>
            </a:extLst>
          </p:cNvPr>
          <p:cNvCxnSpPr/>
          <p:nvPr/>
        </p:nvCxnSpPr>
        <p:spPr>
          <a:xfrm flipV="1">
            <a:off x="6498771" y="4441903"/>
            <a:ext cx="0" cy="65208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904BC-DA24-5A90-69E2-F8A12304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18A70F2-CE66-0F6D-1194-2D3E08A1A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6C3A30-0C35-C62A-C71C-23D19BC8AF8C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5F1283-11DA-A7B1-4943-84C3EB61C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3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384EB-1E07-227B-C648-BE6EF8FE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56FB263-EB52-C15B-6285-B0B8BE3C9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983B2F-0643-F521-BC45-85E0CB0E5210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04046A92-EB91-C420-32C7-12D6A3713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AE7CBF60-0664-EA36-AF22-7895F5C77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D865C3C6-848F-6B55-33D7-074802FCB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06562C-262E-5D19-3E3A-D35DE9F6F12F}"/>
              </a:ext>
            </a:extLst>
          </p:cNvPr>
          <p:cNvSpPr txBox="1"/>
          <p:nvPr/>
        </p:nvSpPr>
        <p:spPr>
          <a:xfrm>
            <a:off x="1045029" y="897974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من يشرح لنا كيف توصل إلى الجواب؟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B3D582-4E22-0C93-B487-CD72EA40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39" y="2353813"/>
            <a:ext cx="6884121" cy="24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12708-CCEC-6237-86F6-81D855B8F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9F2D0B7-8725-B97B-2AF7-9DDE2F22B0AB}"/>
              </a:ext>
            </a:extLst>
          </p:cNvPr>
          <p:cNvSpPr txBox="1"/>
          <p:nvPr/>
        </p:nvSpPr>
        <p:spPr>
          <a:xfrm>
            <a:off x="313913" y="863633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عدوا بـــ 5 واكتبوا العدد المناسب للبطاقة على الألواح.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BBABDE-966B-DEB7-1FD1-96D60F206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9F2F1A-07D1-A1A3-5851-9AB5D28F8B0D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D8F34717-E5EF-0618-9B9B-D872427B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2408E4B0-BD6F-81D2-096E-D038B3865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28249401-AA90-CBF7-854B-650032E1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37BD19-114C-C7B3-9DCA-240048E38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774" y="2283194"/>
            <a:ext cx="6527085" cy="246578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D18B3F02-8BE0-3CAD-56D1-2CBCDCFF4A9C}"/>
              </a:ext>
            </a:extLst>
          </p:cNvPr>
          <p:cNvCxnSpPr/>
          <p:nvPr/>
        </p:nvCxnSpPr>
        <p:spPr>
          <a:xfrm flipV="1">
            <a:off x="6335486" y="4311273"/>
            <a:ext cx="0" cy="65208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4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0739-D58E-9F30-D520-78A4F1E9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948C63-AB31-82D6-807F-FD6F6712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B83D65-E2FD-1083-9E07-ADD570E24021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A9F7A9-6A78-FA14-3038-6F2ED1A9E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80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61337-156E-98D9-782B-6EE49E7B9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7FAC9C-95E9-247C-E337-02352193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86357F-8624-446A-B8F7-2F1FD9B6228B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2E56A6EA-06B5-28E3-8486-508D0F849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7EA4CD08-6DEA-D3E8-0E85-2BD1FDD88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ED9DAD1C-6992-3685-63C9-135775810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E08516-4FA3-89B1-544B-43E9F5EB585A}"/>
              </a:ext>
            </a:extLst>
          </p:cNvPr>
          <p:cNvSpPr txBox="1"/>
          <p:nvPr/>
        </p:nvSpPr>
        <p:spPr>
          <a:xfrm>
            <a:off x="1045029" y="876202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من يشرح لنا كيف توصل إلى الجواب؟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5B40A09-6FEC-80B9-DEA8-E23BB365F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20" y="2518458"/>
            <a:ext cx="6716761" cy="23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B9E3F-FDD5-36B2-450A-9854FD2B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8E01DA7-320A-31BB-4BBB-C64E7F97D559}"/>
              </a:ext>
            </a:extLst>
          </p:cNvPr>
          <p:cNvSpPr txBox="1"/>
          <p:nvPr/>
        </p:nvSpPr>
        <p:spPr>
          <a:xfrm>
            <a:off x="313913" y="852744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عدوا بـــ 10 واكتبوا العدد المناسب للبطاقة على الألواح.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61BA79-04F7-D241-6EF7-20EB5127B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E2A707-2E0A-B729-3010-EC2CEE82639F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46EC8BE0-D6FD-361D-4BDC-6E8CC7580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C724D70B-A1F1-511A-3E68-BD65DFF01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3326F919-DBB4-5DBB-4B43-7D9A52655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A4946DC-A0BA-A164-0E39-AF0AD7B22896}"/>
              </a:ext>
            </a:extLst>
          </p:cNvPr>
          <p:cNvGrpSpPr/>
          <p:nvPr/>
        </p:nvGrpSpPr>
        <p:grpSpPr>
          <a:xfrm>
            <a:off x="1241514" y="2447836"/>
            <a:ext cx="6660973" cy="2354213"/>
            <a:chOff x="1241514" y="2447836"/>
            <a:chExt cx="6660973" cy="235421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015A754-6130-70F4-705A-09D92E7E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1514" y="2447836"/>
              <a:ext cx="6660973" cy="235421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7D26071-443E-E082-526C-F6F4EAF19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9508" y="4444626"/>
              <a:ext cx="320068" cy="320068"/>
            </a:xfrm>
            <a:prstGeom prst="rect">
              <a:avLst/>
            </a:prstGeom>
          </p:spPr>
        </p:pic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2D845E9-EB4B-406D-03AA-7CC7E052093A}"/>
              </a:ext>
            </a:extLst>
          </p:cNvPr>
          <p:cNvCxnSpPr/>
          <p:nvPr/>
        </p:nvCxnSpPr>
        <p:spPr>
          <a:xfrm flipV="1">
            <a:off x="6476999" y="4420131"/>
            <a:ext cx="0" cy="65208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6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B7FC7-7D87-88A1-641E-139EAD0B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0A5210-C82C-C8DC-29D2-4D5EBD3CE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E84619-FDDC-65BE-2F8C-9F206E0275BA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10F6B1-BB44-5AF0-1813-EE3B2F4EC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46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E6616-6F89-580F-74EC-353223C14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3A7FF0-026D-A276-A1E4-7796C300C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510E2C-279D-F090-9A97-519A9420E1C9}"/>
              </a:ext>
            </a:extLst>
          </p:cNvPr>
          <p:cNvSpPr/>
          <p:nvPr/>
        </p:nvSpPr>
        <p:spPr>
          <a:xfrm>
            <a:off x="-1295" y="6414135"/>
            <a:ext cx="553720" cy="443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fr-MA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fr-MA" sz="1200" kern="10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003B6554-57BE-66B3-A035-6D939C818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10096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MA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57CDE238-7332-E748-9E50-38CEEFAE7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5F695088-26F3-D90A-5814-B70E0D901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31770" y="5581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D9CA3E-2297-F0EE-A802-F18C3535BA0C}"/>
              </a:ext>
            </a:extLst>
          </p:cNvPr>
          <p:cNvSpPr txBox="1"/>
          <p:nvPr/>
        </p:nvSpPr>
        <p:spPr>
          <a:xfrm>
            <a:off x="1045029" y="88708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 من يشرح لنا كيف توصل إلى الجواب؟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AD5286-9829-1229-65B3-0B1BCE65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22" y="2565532"/>
            <a:ext cx="6560556" cy="20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A5A706A-D3ED-F917-680F-807A292490D7}"/>
              </a:ext>
            </a:extLst>
          </p:cNvPr>
          <p:cNvSpPr/>
          <p:nvPr/>
        </p:nvSpPr>
        <p:spPr>
          <a:xfrm>
            <a:off x="2286000" y="2599631"/>
            <a:ext cx="4622676" cy="19070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E7864A4B-958D-DC1F-6452-DFD1DFAAF63F}"/>
              </a:ext>
            </a:extLst>
          </p:cNvPr>
          <p:cNvSpPr/>
          <p:nvPr/>
        </p:nvSpPr>
        <p:spPr>
          <a:xfrm>
            <a:off x="2808514" y="2198422"/>
            <a:ext cx="356092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9E37C20B-7093-0B72-434B-F7B8D3BA6947}"/>
              </a:ext>
            </a:extLst>
          </p:cNvPr>
          <p:cNvSpPr>
            <a:spLocks noChangeAspect="1"/>
          </p:cNvSpPr>
          <p:nvPr/>
        </p:nvSpPr>
        <p:spPr>
          <a:xfrm>
            <a:off x="5971668" y="2287898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02B32F-6EAA-6459-2BF7-D571C89377B0}"/>
              </a:ext>
            </a:extLst>
          </p:cNvPr>
          <p:cNvSpPr txBox="1"/>
          <p:nvPr/>
        </p:nvSpPr>
        <p:spPr>
          <a:xfrm>
            <a:off x="2264227" y="3341264"/>
            <a:ext cx="39046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موضعة الأعداد من 0 إلى 999 على المستقيم العددي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7B9C727-01AB-30F6-E692-BDF7F3C05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25605" y="3238994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3780" y="96225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نموضع أعدادا على المستقيم العددي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329D5E-E3F5-99CC-2592-515D791E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126" y="1709055"/>
            <a:ext cx="3080364" cy="4474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484EDD-E4E0-4D72-D54A-83E1DDA32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252" y="1741714"/>
            <a:ext cx="4896986" cy="44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408527" y="3910204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382346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ct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إلى 999: القيمة المكانية 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</a:t>
              </a: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6491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برسم تمثيلات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361537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</a:t>
              </a: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إكمال متسلسلات بـــــــــ 10 أو بـــــــــ 100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408527" y="3910204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568" y="4133346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567797" y="3905367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4497593" y="4283040"/>
            <a:ext cx="3227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موضعة أعداد من 0 إلى 999 على المستقيم العددي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6" name="N2P1S4L3 (1)">
            <a:hlinkClick r:id="" action="ppaction://media"/>
            <a:extLst>
              <a:ext uri="{FF2B5EF4-FFF2-40B4-BE49-F238E27FC236}">
                <a16:creationId xmlns:a16="http://schemas.microsoft.com/office/drawing/2014/main" id="{08BFFDA1-5136-20C4-A523-6AABD38AD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414" y="2076923"/>
            <a:ext cx="6870023" cy="38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52894" y="9553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8100EA-0A0B-4C1E-A6B9-BECEDD5F8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C7F29D-2FC1-68A7-EA39-4087F62A6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29" y="2198256"/>
            <a:ext cx="6907089" cy="37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3D2D248-C52D-5226-D722-BDC292F92723}"/>
              </a:ext>
            </a:extLst>
          </p:cNvPr>
          <p:cNvSpPr/>
          <p:nvPr/>
        </p:nvSpPr>
        <p:spPr>
          <a:xfrm>
            <a:off x="2366786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7D99433-522A-0826-EADB-616880159567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B813F8-8C6A-ACD8-2644-DC317FED7D60}"/>
              </a:ext>
            </a:extLst>
          </p:cNvPr>
          <p:cNvSpPr txBox="1"/>
          <p:nvPr/>
        </p:nvSpPr>
        <p:spPr>
          <a:xfrm>
            <a:off x="2941328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6EDBC8-56AF-12B3-40E2-CED0BA4A1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00833" y="2952757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16C08674-2C67-5138-5893-0030DDCB2C42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id="{1E0A4101-DF12-DA37-BCDE-6092D13061FA}"/>
              </a:ext>
            </a:extLst>
          </p:cNvPr>
          <p:cNvSpPr/>
          <p:nvPr/>
        </p:nvSpPr>
        <p:spPr>
          <a:xfrm>
            <a:off x="2688768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72F95832-712A-9C9F-60B2-B78BA4AA8AE6}"/>
              </a:ext>
            </a:extLst>
          </p:cNvPr>
          <p:cNvSpPr>
            <a:spLocks noChangeAspect="1"/>
          </p:cNvSpPr>
          <p:nvPr/>
        </p:nvSpPr>
        <p:spPr>
          <a:xfrm>
            <a:off x="5764215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5A97030-F615-8B69-17F3-908AEA0EE395}"/>
              </a:ext>
            </a:extLst>
          </p:cNvPr>
          <p:cNvSpPr txBox="1"/>
          <p:nvPr/>
        </p:nvSpPr>
        <p:spPr>
          <a:xfrm>
            <a:off x="2971797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1A6CD7-ED77-C0E5-A916-1C76D2B99198}"/>
              </a:ext>
            </a:extLst>
          </p:cNvPr>
          <p:cNvSpPr txBox="1"/>
          <p:nvPr/>
        </p:nvSpPr>
        <p:spPr>
          <a:xfrm>
            <a:off x="3015961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سنموضع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أعدادا على المستقيم العددي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304E18-78BD-4C06-56C4-DA92F24AD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5520" y="84949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99D1EB-17E1-82E4-4725-AFE35863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AF0552-9BA6-727E-F807-880E2669948E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BE935F-DC52-0E36-CE52-A4F5CDC8EDA1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34C276-6394-6943-0744-D906183962B9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8543B1-664F-92B3-D87C-5658766BAC58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32EFA9-4F02-4D4F-6855-DF87746DB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8DF95B-BBB0-4B74-39BE-916A29A577CB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03361E-5627-F7D2-42AE-DB295CD17F31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A26F1A1-BC86-55B4-FF20-CDBCB4592016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1A22EE47-9944-D436-F0CE-1D4AF8C36AE2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1DAD9D-E37A-39B5-8056-F7D25A6E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E10984-BE3B-052F-1FAF-E2E1E6B1BC13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D93B69-B57D-0F10-5FFF-664ACC4F947F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B62988-ADF3-345C-FABD-4A9034DD9E88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C087FF-A176-6D12-13E7-80452FB115E1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4CBA94F-01A5-FDF3-79D3-96D2A80D1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4BA61E3-1A2D-24FA-3102-C69651B920FD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1F07317-8887-CD34-78D5-6A689750E0CC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DD901DD-0D41-46F8-9B85-14E3F31D5536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DBD8357D-FB3A-E673-A79C-D903437499C5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pic>
        <p:nvPicPr>
          <p:cNvPr id="22" name="Image 21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C5513CE-815D-9422-A5F2-917B9DF4A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60" y="5138339"/>
            <a:ext cx="1317211" cy="1317211"/>
          </a:xfrm>
          <a:prstGeom prst="rect">
            <a:avLst/>
          </a:prstGeom>
        </p:spPr>
      </p:pic>
      <p:pic>
        <p:nvPicPr>
          <p:cNvPr id="23" name="Image 2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8A85848-0D07-0BD2-784A-DD15ED6902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الأعداد الموجودة على المستقيم العددي؟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9F507C2-508C-95FD-6840-C17380D98E77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42FC9E4-6232-B093-4C63-B3011C35BB9C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9C2E369B-FED9-E99F-C43C-BF8BB941D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FE8C05-75CD-4E69-CC24-E6F4AEB7D954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5899190D-A495-F442-77ED-408B50D95AB5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B5AFAF2-6EFB-2798-2F8B-0C7F76A1B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3F9B37F-CB97-B600-0C2D-66C16CBD42CF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28CC876-EA97-47FC-14ED-400D42196F28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C6D9C07-25F2-4B98-2772-41289A924C6E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A6934C6-885B-E8DD-C601-E8BEA6EC190C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C01FC18-3882-FC4C-C252-8B986D713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4CB2F8A-3584-3409-B5C0-DBF79BD84FAC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5F62B1-ADC4-45B0-E6C4-AC3001AD852C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ABEE961-A31C-B0C6-1411-16771519EEF5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3FC2A3B5-9845-5A99-8216-3E01117332E1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E31AC36-7A30-A558-E3A6-9EDB381B47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D87C-E6C2-8982-8E4C-366A7394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2">
            <a:extLst>
              <a:ext uri="{FF2B5EF4-FFF2-40B4-BE49-F238E27FC236}">
                <a16:creationId xmlns:a16="http://schemas.microsoft.com/office/drawing/2014/main" id="{55CE4EC2-6EB1-B05D-521E-A1ECC3372029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AE5401D-4568-A111-8D69-9ED64E9CB9F5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1D9E83A8-A005-4112-5211-957CCE583120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6CBD3F53-BB1E-18C6-3F18-9A23AC28D0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5596620-1ADB-B555-5652-5915E78F5E9B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6272234B-087B-8B44-3B4F-A95DA342FE6F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D022A8-2789-26D9-AA65-BF53BEC26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210731-B2C4-71E3-6394-C928F281BF99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63BE14-C328-E64D-A0F2-C30940FDF446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0748A6-73F0-0CCF-669B-2EF418FD8A13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DAC96C-94C8-B084-E1E8-2AF0466A35F3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6882A8-E0B0-80E0-DD65-D9329E787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C7B85-6832-F08A-04D2-0FCFD4B7C655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CDC6C0-4DB3-DFE0-8BC7-687A7CF4AB1D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690F840-9025-B0F4-4335-5AA6ED29B417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2A21F59E-B25D-533A-BC6A-25080834B875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pic>
        <p:nvPicPr>
          <p:cNvPr id="20" name="Image 1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9FDC204-9682-06E2-E300-97EC384A7F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  <p:pic>
        <p:nvPicPr>
          <p:cNvPr id="21" name="Image 20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74B10F-DEE4-0885-7BBE-67424473C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60" y="5138339"/>
            <a:ext cx="1317211" cy="131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3073-FF4F-4FBC-C0E5-DE2A32C1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1C620DC-6AA8-A434-8DB0-56A77F8BBC20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 على الألواح نمط الانتقال على تدريجات المستقيم العددي.</a:t>
            </a:r>
          </a:p>
        </p:txBody>
      </p:sp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39E7F9-5F33-53EB-E2AA-32B0E70C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3BBA1DE-CA8C-BD59-BC76-721D22596062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A0BC0E63-1281-DF0E-FD6E-123CBC640301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D8750C29-226D-5BD2-8657-6391B7BB4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110F38E-1072-FE70-00DA-0FF6A87B3861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708CECE2-FAA9-D318-908F-1E1E4BFA2F47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371D1E7-A5B9-1837-124B-FE1DD898D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20CA1F4-4487-2E08-E8C0-BE7514CF8FB1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78AE1B4-7492-2FD5-F27F-B09C77C3160C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B5C2DA-4875-FDCE-BCD0-2D771C4604EB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6E549B6-A6B2-3351-E8EF-C605557B22D5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5C57823-9A50-E573-6E6E-0947B08B8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C0E34F5-1CA1-1279-11D5-E48BF7146337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DC38155-E54A-C6D1-D062-7E347D7F3630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48F1AB8-0799-09BA-2AE2-73BFD1A13784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F300C1D0-4E1E-10B6-80EC-93738067C6E8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5F7C93AA-9D21-5A1C-7AD5-03E33159C347}"/>
              </a:ext>
            </a:extLst>
          </p:cNvPr>
          <p:cNvSpPr/>
          <p:nvPr/>
        </p:nvSpPr>
        <p:spPr>
          <a:xfrm>
            <a:off x="2057400" y="2857119"/>
            <a:ext cx="932713" cy="452138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FEEF7EC-4A28-60B1-2BFE-91B85B05A45C}"/>
              </a:ext>
            </a:extLst>
          </p:cNvPr>
          <p:cNvSpPr txBox="1"/>
          <p:nvPr/>
        </p:nvSpPr>
        <p:spPr>
          <a:xfrm>
            <a:off x="2144482" y="2449283"/>
            <a:ext cx="73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…….</a:t>
            </a:r>
            <a:endParaRPr lang="fr-MA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C837-09D3-6153-5BFF-E8FE2E58F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3E1D5-BA0C-8060-4182-784394018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6ADF5B-186F-6A1B-78E3-A83BE0A863F6}"/>
              </a:ext>
            </a:extLst>
          </p:cNvPr>
          <p:cNvSpPr txBox="1"/>
          <p:nvPr/>
        </p:nvSpPr>
        <p:spPr>
          <a:xfrm>
            <a:off x="2821699" y="84028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27A330F-8ABA-1F5E-E82E-5B1883714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50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موضعة أعداد من 0 إلى 999 على المستقيم العددي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AD3668B2-7D14-7BFB-F37C-876503C1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15" y="2440387"/>
            <a:ext cx="5816770" cy="42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D5F1-2C37-AC25-B612-0E6FDEC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9DFA7A2-9379-67AB-1220-D81EDB1C928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نمط الانتقال على تدريجات المستقيم العددي هو "أضيف 10"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93CDD1-7201-E11D-042A-8216CCA6E188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C190492-D360-2CFB-4C6F-8782B1314262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9E0E08A9-A7CF-B889-27D6-28154997A7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9BA1AEC-8EBB-48AB-C1CD-287F4AF31615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4A22FCB2-B4F4-C0BC-CEFA-5F93561DE4EE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09C493F-37FE-11E2-6120-A0E19625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4B37CF9-B4AE-31BB-CB21-6B60F5687CBB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1B84F05-46E3-4847-D5D3-818F9E0067B1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6CB1149-E195-9B69-9469-5FB3EAF0E031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2B560F2-1E08-067D-FACE-F464CBA103AD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C04DC72-ABFC-AFA4-D30B-40B8B25BC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7080BB7-0FFE-2CB0-71A2-CF170638F6AC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BC5FCB6-D54B-217E-D140-6A04C02EB23E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FFD5A1B-BBB2-A0F8-4540-8D0AFE2A4332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4B82A592-69FF-2FB8-C111-86E9FBC77D13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EDED14A7-D5F3-80EF-E932-2CC08B45313B}"/>
              </a:ext>
            </a:extLst>
          </p:cNvPr>
          <p:cNvSpPr/>
          <p:nvPr/>
        </p:nvSpPr>
        <p:spPr>
          <a:xfrm>
            <a:off x="2057400" y="2857119"/>
            <a:ext cx="932713" cy="452138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07F27E9-B346-CBA9-8180-C6D1A9B83FEE}"/>
              </a:ext>
            </a:extLst>
          </p:cNvPr>
          <p:cNvSpPr txBox="1"/>
          <p:nvPr/>
        </p:nvSpPr>
        <p:spPr>
          <a:xfrm>
            <a:off x="2242456" y="2481941"/>
            <a:ext cx="73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+ 10</a:t>
            </a:r>
          </a:p>
        </p:txBody>
      </p: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1B81567-0EC5-0E5A-E66B-2FEAA7B939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3F303-0488-37DD-9903-2A35506E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A98C8B5-A3FC-33E2-14E1-B69566DD5A54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B8CC3AF0-D4FC-0361-1782-9549F20F38D1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4FE4C31-3C5C-39C5-6342-C8CC11052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5C45602-40A8-28CF-0C71-3C11A02FFA82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5E83180-A73F-60A3-1ED3-66914A40D0F6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9B8624C-BDB6-1BFD-2339-6A67D9C97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A9C8DD1-3440-E883-B968-1C86B264E526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017213D-B87E-6123-C5CD-1E13A1331702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8BCCCA1-9905-808B-C11C-3F722B15D893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863C29-4C92-5E17-888C-DE001ED91A2B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F55ADAE-BF80-C33C-52FA-9B00005BF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E3E7BCF-4574-7254-4205-D9F3F2FCEC91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5020950-CD5D-2415-6988-0CD3646CF30C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2A24D36-5AFF-F18D-1DC3-27E41CE209E1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15D104D8-8C44-84A7-9345-72D9745F3AA4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0B66D0B8-1B78-4E75-B412-CD159CA347D0}"/>
              </a:ext>
            </a:extLst>
          </p:cNvPr>
          <p:cNvSpPr/>
          <p:nvPr/>
        </p:nvSpPr>
        <p:spPr>
          <a:xfrm>
            <a:off x="2057400" y="2857119"/>
            <a:ext cx="932713" cy="452138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C9919A-E859-C951-934F-98FEEFDD19AF}"/>
              </a:ext>
            </a:extLst>
          </p:cNvPr>
          <p:cNvSpPr txBox="1"/>
          <p:nvPr/>
        </p:nvSpPr>
        <p:spPr>
          <a:xfrm>
            <a:off x="2242456" y="2481941"/>
            <a:ext cx="73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chemeClr val="accent1"/>
                </a:solidFill>
              </a:rPr>
              <a:t>+ 10</a:t>
            </a:r>
          </a:p>
        </p:txBody>
      </p:sp>
      <p:sp>
        <p:nvSpPr>
          <p:cNvPr id="30" name="ZoneTexte 2">
            <a:extLst>
              <a:ext uri="{FF2B5EF4-FFF2-40B4-BE49-F238E27FC236}">
                <a16:creationId xmlns:a16="http://schemas.microsoft.com/office/drawing/2014/main" id="{7333DE62-7A65-87E4-A864-73FE2ECFB9EB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626BA33-DF5E-4008-AB7E-93AD575A3E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  <p:pic>
        <p:nvPicPr>
          <p:cNvPr id="5" name="Image 4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BEEB5E-4CB9-3890-75A5-364C1FA1F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60" y="5138339"/>
            <a:ext cx="1317211" cy="131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9817B-6934-DADA-D245-81D681E7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DFB279E-7816-4BDD-EC7E-9A87A6A03976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5C07ACF4-3855-653D-F1AB-57B510CA159D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3D90E25-C4D0-B17A-627A-065D0C8065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729FEEA-F1D5-36BB-D58C-56799A6FA770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7BB8495B-E6B9-10BF-1EA1-0B611CC552C7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97411F9-439E-9F4B-0FDE-EF34E0971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D85016-528A-B499-1CEF-B54FFC56CB81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550A658-4E72-23D4-85E5-A9BB956BAD80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DB1286-50EC-3E6F-6C1E-FE6CAC859E76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FA96F5E-4E4E-9B55-9215-2F2E80E73670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8EA1705-7504-42AF-B681-5A2C77807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0175318-3F8C-9DCE-06C0-AFC7448B4157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36C29EA-E289-6E18-C8DD-F75EE20BFC7A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85C9641-50A0-FD8C-0373-B790463FC9CB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6A1A9A6A-18F2-C1F8-3746-5FBF4BF744F5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8BE8208C-246F-D9D2-D372-595DE50B48F1}"/>
              </a:ext>
            </a:extLst>
          </p:cNvPr>
          <p:cNvSpPr/>
          <p:nvPr/>
        </p:nvSpPr>
        <p:spPr>
          <a:xfrm>
            <a:off x="2057400" y="2857119"/>
            <a:ext cx="932713" cy="452138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4AA9A21-F743-6CA6-2D75-E7A5DAEEC76A}"/>
              </a:ext>
            </a:extLst>
          </p:cNvPr>
          <p:cNvSpPr txBox="1"/>
          <p:nvPr/>
        </p:nvSpPr>
        <p:spPr>
          <a:xfrm>
            <a:off x="2242456" y="2481941"/>
            <a:ext cx="73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chemeClr val="accent1"/>
                </a:solidFill>
              </a:rPr>
              <a:t>+ 10</a:t>
            </a:r>
          </a:p>
        </p:txBody>
      </p:sp>
      <p:sp>
        <p:nvSpPr>
          <p:cNvPr id="30" name="ZoneTexte 2">
            <a:extLst>
              <a:ext uri="{FF2B5EF4-FFF2-40B4-BE49-F238E27FC236}">
                <a16:creationId xmlns:a16="http://schemas.microsoft.com/office/drawing/2014/main" id="{B69F0885-CD77-02B9-2E3F-B77EBE0734FC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عدوا بـــ 10 واكتبوا العدد المناسب لهذه البطاقة.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DB2E736-5355-137A-B540-86184A7DB75A}"/>
              </a:ext>
            </a:extLst>
          </p:cNvPr>
          <p:cNvCxnSpPr/>
          <p:nvPr/>
        </p:nvCxnSpPr>
        <p:spPr>
          <a:xfrm flipV="1">
            <a:off x="3722915" y="4316554"/>
            <a:ext cx="0" cy="5058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01020-D5BB-33C6-CAB2-0EDF77568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62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4BCE8-7897-4C16-6C8E-17A3EBA6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FDC653F-494B-733E-8789-1CD20C641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FB9298-5A95-C7E4-6D89-76BDD52F6BE3}"/>
              </a:ext>
            </a:extLst>
          </p:cNvPr>
          <p:cNvSpPr txBox="1"/>
          <p:nvPr/>
        </p:nvSpPr>
        <p:spPr>
          <a:xfrm>
            <a:off x="2821699" y="84028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E19AD27-B452-E337-EBF2-7F1297364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48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E091-AED1-0C78-DBDC-55A2FED82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BF11535-0719-6443-05F8-871A8AA2F85F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90A8301F-88D5-D572-263F-D32480E92807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33EEEC49-87A6-73AF-3B1D-3742FC3F92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4FEFC29-3455-3190-A9CB-281C7F0505B8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A7753348-7161-D0FA-B937-7EA0193B41E4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C943B88-A3DA-1822-E446-6B87012D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393C431-D4A2-CACC-1495-AA7B5D979CD3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A7B09A-68B3-4B4F-3157-DE4080EF1DE0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B6000F-C22C-9CAA-2007-058D610005F9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E490E3-A1F8-0219-9D6E-E577954D0B5C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0E58771-A2BE-0E46-174B-551E26DFB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744B4F4-E25E-4132-0458-2A5E4FDC9D87}"/>
              </a:ext>
            </a:extLst>
          </p:cNvPr>
          <p:cNvSpPr txBox="1"/>
          <p:nvPr/>
        </p:nvSpPr>
        <p:spPr>
          <a:xfrm>
            <a:off x="3363680" y="3668484"/>
            <a:ext cx="92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723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B30517-8C54-B0EE-2D2F-7D837755F81D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30FDE12-4E0D-4B90-6AA9-F77CB542494E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AF4A1F18-B532-9C83-1207-317035D352C3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983E6A59-C2BB-A04D-8D86-5305F9CEFE18}"/>
              </a:ext>
            </a:extLst>
          </p:cNvPr>
          <p:cNvSpPr/>
          <p:nvPr/>
        </p:nvSpPr>
        <p:spPr>
          <a:xfrm>
            <a:off x="2057400" y="2857119"/>
            <a:ext cx="932713" cy="452138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4F5493D-2734-36F9-4FDF-60AC5C8F46E1}"/>
              </a:ext>
            </a:extLst>
          </p:cNvPr>
          <p:cNvSpPr txBox="1"/>
          <p:nvPr/>
        </p:nvSpPr>
        <p:spPr>
          <a:xfrm>
            <a:off x="2242456" y="2481941"/>
            <a:ext cx="73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chemeClr val="accent1"/>
                </a:solidFill>
              </a:rPr>
              <a:t>+ 10</a:t>
            </a:r>
          </a:p>
        </p:txBody>
      </p:sp>
      <p:sp>
        <p:nvSpPr>
          <p:cNvPr id="30" name="ZoneTexte 2">
            <a:extLst>
              <a:ext uri="{FF2B5EF4-FFF2-40B4-BE49-F238E27FC236}">
                <a16:creationId xmlns:a16="http://schemas.microsoft.com/office/drawing/2014/main" id="{3071C03C-C781-09E1-9A55-2AD48CFE98B6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74BA0F5-1950-6E42-D341-563411C24E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08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72544-4BAD-3D65-AC9E-D6DBAF257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540B076-06D5-DF4E-6D28-2CC1AE621B88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A81CC87-27E5-9A1C-562C-84955E337246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D8C10CD-EEB3-1F66-AF8A-8C91803F38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5F57532-A1BE-13D8-6F06-5220441B25F5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5BE358CC-8211-355A-B573-2C65E4467A66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597EDE4-D3D9-12CC-0D19-3941B2E5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964202F-C3DC-7860-C5C3-2DF609821671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789CA0-4BC0-D5BF-7FDC-92BB67577ACF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A3499F0-27BE-FD11-ABB3-47C93E171189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60BA4F-3111-2DF9-437A-5F1600969257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E0E8253-857E-BD6A-CC25-378787614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0C75FB7-4696-4171-071C-F75CB8BB7D8C}"/>
              </a:ext>
            </a:extLst>
          </p:cNvPr>
          <p:cNvSpPr txBox="1"/>
          <p:nvPr/>
        </p:nvSpPr>
        <p:spPr>
          <a:xfrm>
            <a:off x="3363680" y="3668484"/>
            <a:ext cx="92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723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CEF12C7-4633-191C-4D08-555F05D15914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CC8EE5F-15F0-61B5-CC2C-9E36CCAC8C03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94A16A53-B5F0-49FD-45CF-6109D9B832B3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53339D39-0278-DFB3-9F3C-DBF34B3AB9AE}"/>
              </a:ext>
            </a:extLst>
          </p:cNvPr>
          <p:cNvSpPr/>
          <p:nvPr/>
        </p:nvSpPr>
        <p:spPr>
          <a:xfrm>
            <a:off x="2057400" y="2857119"/>
            <a:ext cx="932713" cy="452138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96792D6-C4DE-9C0B-0E2A-C1F106C67426}"/>
              </a:ext>
            </a:extLst>
          </p:cNvPr>
          <p:cNvSpPr txBox="1"/>
          <p:nvPr/>
        </p:nvSpPr>
        <p:spPr>
          <a:xfrm>
            <a:off x="2242456" y="2481941"/>
            <a:ext cx="73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chemeClr val="accent1"/>
                </a:solidFill>
              </a:rPr>
              <a:t>+ 10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549C5C0-3DE6-E5E3-3DA5-CEBEF2E8EE75}"/>
              </a:ext>
            </a:extLst>
          </p:cNvPr>
          <p:cNvSpPr txBox="1"/>
          <p:nvPr/>
        </p:nvSpPr>
        <p:spPr>
          <a:xfrm>
            <a:off x="-55516" y="814152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 المناسب لهذه البطاقة.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CD604FD-C008-B5A6-E7D1-11F788DF65AB}"/>
              </a:ext>
            </a:extLst>
          </p:cNvPr>
          <p:cNvCxnSpPr/>
          <p:nvPr/>
        </p:nvCxnSpPr>
        <p:spPr>
          <a:xfrm flipV="1">
            <a:off x="6346370" y="4327441"/>
            <a:ext cx="0" cy="5058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712E32B-AF56-A31C-15BB-DBA74C657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39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4CCD0-BDC0-09AA-695B-6E9371EE1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C740EA-DC09-91C1-2FF9-9F8F64924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FA885B-A8C9-D2ED-08D7-B3800E9E5288}"/>
              </a:ext>
            </a:extLst>
          </p:cNvPr>
          <p:cNvSpPr txBox="1"/>
          <p:nvPr/>
        </p:nvSpPr>
        <p:spPr>
          <a:xfrm>
            <a:off x="2821699" y="84028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1A6925-2526-D54D-40B0-E966BD432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61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ECC53-E134-63E6-3C9B-E238CC2DB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DAF754A-0BEA-414D-E59D-2C36BB033ECD}"/>
              </a:ext>
            </a:extLst>
          </p:cNvPr>
          <p:cNvGrpSpPr/>
          <p:nvPr/>
        </p:nvGrpSpPr>
        <p:grpSpPr>
          <a:xfrm>
            <a:off x="6226631" y="1852954"/>
            <a:ext cx="2026518" cy="442468"/>
            <a:chOff x="6553200" y="1950921"/>
            <a:chExt cx="2026518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DC8C2CC-D189-E82E-B346-18E7E7FD3896}"/>
                </a:ext>
              </a:extLst>
            </p:cNvPr>
            <p:cNvSpPr/>
            <p:nvPr/>
          </p:nvSpPr>
          <p:spPr>
            <a:xfrm>
              <a:off x="6553200" y="1950921"/>
              <a:ext cx="1560528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أُلاحِظُ الْأَعْدادَ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DB76CEF8-CEA5-C78B-6D05-91A84484C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93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2F10A97-E479-F43D-A5F9-C844F0558FE6}"/>
              </a:ext>
            </a:extLst>
          </p:cNvPr>
          <p:cNvSpPr/>
          <p:nvPr/>
        </p:nvSpPr>
        <p:spPr>
          <a:xfrm>
            <a:off x="3570515" y="1852954"/>
            <a:ext cx="2064822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نَمَطَ الاِنْتِقالِ 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554D8D2C-6089-772E-6626-0D29234920ED}"/>
              </a:ext>
            </a:extLst>
          </p:cNvPr>
          <p:cNvSpPr>
            <a:spLocks noChangeAspect="1"/>
          </p:cNvSpPr>
          <p:nvPr/>
        </p:nvSpPr>
        <p:spPr>
          <a:xfrm>
            <a:off x="5674603" y="18631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91967C6-6DCB-9EE2-0754-1B86580B5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ACECADF-5FED-3054-51D5-3D2103C5EB45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703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22D5C72-5580-2CA6-237B-54EF314A18FE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713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85DC68-20ED-DDD5-0D9A-20A4E475CA28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733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77BABDF-BFC7-9535-DCF8-8901342AEDC0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</a:rPr>
              <a:t>763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A960918-8C11-9515-C8B9-46CA28216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CFB2A9A-ABCE-D2D1-C119-6B74F558A5D5}"/>
              </a:ext>
            </a:extLst>
          </p:cNvPr>
          <p:cNvSpPr txBox="1"/>
          <p:nvPr/>
        </p:nvSpPr>
        <p:spPr>
          <a:xfrm>
            <a:off x="3363680" y="3668484"/>
            <a:ext cx="92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chemeClr val="accent1"/>
                </a:solidFill>
              </a:rPr>
              <a:t>723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E9BCCB3-3D2A-B776-CDB3-CC7D9C4F40CD}"/>
              </a:ext>
            </a:extLst>
          </p:cNvPr>
          <p:cNvSpPr txBox="1"/>
          <p:nvPr/>
        </p:nvSpPr>
        <p:spPr>
          <a:xfrm>
            <a:off x="5910935" y="3657596"/>
            <a:ext cx="80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753</a:t>
            </a:r>
            <a:endParaRPr lang="fr-MA" sz="2800" b="1" dirty="0">
              <a:solidFill>
                <a:srgbClr val="C00000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303CF27-4A50-AE22-63EB-F7708A6B087F}"/>
              </a:ext>
            </a:extLst>
          </p:cNvPr>
          <p:cNvSpPr/>
          <p:nvPr/>
        </p:nvSpPr>
        <p:spPr>
          <a:xfrm>
            <a:off x="631373" y="1842068"/>
            <a:ext cx="2358740" cy="433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أَكْتُبُ الْأَعْدادَ النّاقِصَةَ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68A0374D-62D8-A025-131E-0DA1E96D6D64}"/>
              </a:ext>
            </a:extLst>
          </p:cNvPr>
          <p:cNvSpPr>
            <a:spLocks noChangeAspect="1"/>
          </p:cNvSpPr>
          <p:nvPr/>
        </p:nvSpPr>
        <p:spPr>
          <a:xfrm>
            <a:off x="3029379" y="185225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27" name="Flèche : courbe vers le bas 26">
            <a:extLst>
              <a:ext uri="{FF2B5EF4-FFF2-40B4-BE49-F238E27FC236}">
                <a16:creationId xmlns:a16="http://schemas.microsoft.com/office/drawing/2014/main" id="{1B7C7D88-F180-C9D3-F7B9-BF3725432AAA}"/>
              </a:ext>
            </a:extLst>
          </p:cNvPr>
          <p:cNvSpPr/>
          <p:nvPr/>
        </p:nvSpPr>
        <p:spPr>
          <a:xfrm>
            <a:off x="2057400" y="2857119"/>
            <a:ext cx="932713" cy="452138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16D7A37-0189-4805-28E1-FC607F6D37A2}"/>
              </a:ext>
            </a:extLst>
          </p:cNvPr>
          <p:cNvSpPr txBox="1"/>
          <p:nvPr/>
        </p:nvSpPr>
        <p:spPr>
          <a:xfrm>
            <a:off x="2242456" y="2481941"/>
            <a:ext cx="73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chemeClr val="accent1"/>
                </a:solidFill>
              </a:rPr>
              <a:t>+ 10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D95FED7A-3945-4632-0D99-F23567FB2709}"/>
              </a:ext>
            </a:extLst>
          </p:cNvPr>
          <p:cNvSpPr txBox="1"/>
          <p:nvPr/>
        </p:nvSpPr>
        <p:spPr>
          <a:xfrm>
            <a:off x="-55516" y="814152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DDD003C-468B-D428-933B-1E3959B9D7A4}"/>
              </a:ext>
            </a:extLst>
          </p:cNvPr>
          <p:cNvCxnSpPr/>
          <p:nvPr/>
        </p:nvCxnSpPr>
        <p:spPr>
          <a:xfrm flipV="1">
            <a:off x="6346370" y="4327441"/>
            <a:ext cx="0" cy="5058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038EA8-646E-03D3-7348-5C25CC942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33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2EBA7F1-C09D-E8E5-6C1E-D965EB9F232B}"/>
              </a:ext>
            </a:extLst>
          </p:cNvPr>
          <p:cNvSpPr/>
          <p:nvPr/>
        </p:nvSpPr>
        <p:spPr>
          <a:xfrm>
            <a:off x="2442985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7A00A91-E8A3-2B6D-2FED-EB0C09E6F677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8C9707-8288-4B81-1EDD-59E7D3D7FF17}"/>
              </a:ext>
            </a:extLst>
          </p:cNvPr>
          <p:cNvSpPr txBox="1"/>
          <p:nvPr/>
        </p:nvSpPr>
        <p:spPr>
          <a:xfrm>
            <a:off x="3017527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39B8566-86A1-44E8-4D41-C1D303FB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77032" y="3355531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EE0D3E47-641C-17EE-680A-2E57B711DAFC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A0775282-D5F6-57E1-937D-E7E9FE7B4110}"/>
              </a:ext>
            </a:extLst>
          </p:cNvPr>
          <p:cNvSpPr/>
          <p:nvPr/>
        </p:nvSpPr>
        <p:spPr>
          <a:xfrm>
            <a:off x="2764967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6EE679-2A97-70CB-DE21-A382DCB72C10}"/>
              </a:ext>
            </a:extLst>
          </p:cNvPr>
          <p:cNvSpPr>
            <a:spLocks noChangeAspect="1"/>
          </p:cNvSpPr>
          <p:nvPr/>
        </p:nvSpPr>
        <p:spPr>
          <a:xfrm>
            <a:off x="584041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BDE511-1E57-BD10-A4A6-BA87A282EC5D}"/>
              </a:ext>
            </a:extLst>
          </p:cNvPr>
          <p:cNvSpPr txBox="1"/>
          <p:nvPr/>
        </p:nvSpPr>
        <p:spPr>
          <a:xfrm>
            <a:off x="3047996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AC0A59-509D-FB7F-C709-9D29E5CD1D39}"/>
              </a:ext>
            </a:extLst>
          </p:cNvPr>
          <p:cNvSpPr txBox="1"/>
          <p:nvPr/>
        </p:nvSpPr>
        <p:spPr>
          <a:xfrm>
            <a:off x="3092160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EBC389-3F0C-17A6-550D-6823B832C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6B759C-D4D4-AD00-38CE-A32E6B024E9E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العدد المناسب لهذه البطاقة.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A66FA8-1A43-E06E-3D6C-7725D2BCE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8B805C5-844A-C8F1-F67F-A3FA029F8479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235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76C8FB-A5FC-5FCE-7963-D6A239576DE5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236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34B219-2B08-8724-627A-DADD92298D0B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238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E1A311-1F4C-D9BA-42F4-9DCEEFF62025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241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3DDBA1-8113-D618-EEDA-84E7789FA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A687EEA-D517-30BB-5E8A-8E3812EC21CF}"/>
              </a:ext>
            </a:extLst>
          </p:cNvPr>
          <p:cNvSpPr txBox="1"/>
          <p:nvPr/>
        </p:nvSpPr>
        <p:spPr>
          <a:xfrm>
            <a:off x="3450769" y="3657598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2271B15-ECA3-C9D2-A8B5-FCAA9789F138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6D6100D-9E80-B92F-8A8A-A7CE099E5167}"/>
              </a:ext>
            </a:extLst>
          </p:cNvPr>
          <p:cNvCxnSpPr/>
          <p:nvPr/>
        </p:nvCxnSpPr>
        <p:spPr>
          <a:xfrm flipV="1">
            <a:off x="3766458" y="4321463"/>
            <a:ext cx="0" cy="570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2B6BA1C7-9608-34AC-7718-C08DED7634C5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FDDF8C1-B242-094A-AA5B-F92D1B9C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901" y="2539488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434C2-72BE-7A98-1604-636591B2C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34966A-519E-E420-5B1C-3706E2EC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7D2A0DC-B5B9-0082-CDE7-33C4155821D4}"/>
              </a:ext>
            </a:extLst>
          </p:cNvPr>
          <p:cNvSpPr txBox="1"/>
          <p:nvPr/>
        </p:nvSpPr>
        <p:spPr>
          <a:xfrm>
            <a:off x="2821699" y="84028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6D4FF7-3A5E-31F2-7B94-2EF69452A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53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العدد المناسب للبطاقة؟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2D556C-3F5E-F15E-F3CC-EF42BB6FB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EE7426-5DA5-77FC-FAE2-D00019BD8606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235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BFD560-9531-6FEB-3D82-9155131CB3DF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236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F1664C-CCD9-877C-7957-D80EA6082E69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238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C16D31-B990-29E4-3B59-B47975C44F48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241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CEF430-AB1A-9520-9375-C74D52C76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9642FAD-B10F-6FB3-C64B-E921DFBA2503}"/>
              </a:ext>
            </a:extLst>
          </p:cNvPr>
          <p:cNvSpPr txBox="1"/>
          <p:nvPr/>
        </p:nvSpPr>
        <p:spPr>
          <a:xfrm>
            <a:off x="3331032" y="3657598"/>
            <a:ext cx="92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237</a:t>
            </a:r>
            <a:endParaRPr lang="fr-MA" sz="28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C79B16-4A29-9F4E-EB15-FD93F33AACC1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79C031-B0A8-B5EE-824A-C4BED317B8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98FC0-45C1-1141-EB05-039AAD77F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85E7BC-5DE6-FCAC-1F82-20FA73EA0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B2AA12-83BB-6983-DF91-BEAE92E43688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العدد المناسب لهذه البطاقة.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98C0F5-F156-97B1-6447-5EA13B72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22CE8C-67A6-6B41-DC66-E52073FDD56F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235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C18475-B9E3-547C-6ED9-A93FEC7195E7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236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983E6C-1F8B-72EF-5C4F-7D48BD01C88B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238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C6E937D-47D9-5CAF-9F39-87A1FE69A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AB82F10-E866-702C-2CE2-27F4D8FE061D}"/>
              </a:ext>
            </a:extLst>
          </p:cNvPr>
          <p:cNvSpPr txBox="1"/>
          <p:nvPr/>
        </p:nvSpPr>
        <p:spPr>
          <a:xfrm>
            <a:off x="3363680" y="3657598"/>
            <a:ext cx="84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</a:rPr>
              <a:t>237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2A08456-4087-B8B9-6AE3-FB7DE033D876}"/>
              </a:ext>
            </a:extLst>
          </p:cNvPr>
          <p:cNvSpPr txBox="1"/>
          <p:nvPr/>
        </p:nvSpPr>
        <p:spPr>
          <a:xfrm>
            <a:off x="5998023" y="3690254"/>
            <a:ext cx="6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D40868A-A62C-EDEF-ACDC-F58305FADBFD}"/>
              </a:ext>
            </a:extLst>
          </p:cNvPr>
          <p:cNvCxnSpPr/>
          <p:nvPr/>
        </p:nvCxnSpPr>
        <p:spPr>
          <a:xfrm flipV="1">
            <a:off x="6302829" y="4349213"/>
            <a:ext cx="0" cy="570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A2AF2D1-4E27-216F-E5C5-186BB42BDF4A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241</a:t>
            </a:r>
            <a:endParaRPr lang="fr-MA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542F5-052A-BD36-102A-0DA0E7CC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519E318-4D9F-9268-5591-C15F2299F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C4140DD-F7C4-87F1-50B5-4CA539A4153A}"/>
              </a:ext>
            </a:extLst>
          </p:cNvPr>
          <p:cNvSpPr txBox="1"/>
          <p:nvPr/>
        </p:nvSpPr>
        <p:spPr>
          <a:xfrm>
            <a:off x="2821699" y="84028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F5242D-52DA-D7B1-8315-0A88DD2C5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3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FF373-60B5-5F16-AB85-BD1FD3DA7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04B5B4B-9DEF-2992-79DF-4EFAFFC467FA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العدد المناسب للبطاقة؟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D2E4E9-F7B3-06E2-39AD-83D740F8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21" y="3086432"/>
            <a:ext cx="6183085" cy="131721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70AD9B3-55C3-7D7E-9AAD-88B644BC0C34}"/>
              </a:ext>
            </a:extLst>
          </p:cNvPr>
          <p:cNvSpPr txBox="1"/>
          <p:nvPr/>
        </p:nvSpPr>
        <p:spPr>
          <a:xfrm>
            <a:off x="1502230" y="3657595"/>
            <a:ext cx="10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235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24B4E1-E4A0-0A59-BE84-D4D70B138684}"/>
              </a:ext>
            </a:extLst>
          </p:cNvPr>
          <p:cNvSpPr txBox="1"/>
          <p:nvPr/>
        </p:nvSpPr>
        <p:spPr>
          <a:xfrm>
            <a:off x="2383967" y="3668479"/>
            <a:ext cx="111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236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94ADEF3-26CC-9B57-F7D4-3B6172A63FC8}"/>
              </a:ext>
            </a:extLst>
          </p:cNvPr>
          <p:cNvSpPr txBox="1"/>
          <p:nvPr/>
        </p:nvSpPr>
        <p:spPr>
          <a:xfrm>
            <a:off x="4212770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238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DBBAF2D-8AC0-0842-609D-AACEB5C9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058" y="3603164"/>
            <a:ext cx="1001482" cy="66403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5A3A373-35A9-6EDD-09D7-C8191C021396}"/>
              </a:ext>
            </a:extLst>
          </p:cNvPr>
          <p:cNvSpPr txBox="1"/>
          <p:nvPr/>
        </p:nvSpPr>
        <p:spPr>
          <a:xfrm>
            <a:off x="3363680" y="3657598"/>
            <a:ext cx="84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</a:rPr>
              <a:t>237</a:t>
            </a:r>
            <a:endParaRPr lang="fr-MA" sz="28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BCC420-6A6D-A38F-884B-6C9CB586084F}"/>
              </a:ext>
            </a:extLst>
          </p:cNvPr>
          <p:cNvSpPr txBox="1"/>
          <p:nvPr/>
        </p:nvSpPr>
        <p:spPr>
          <a:xfrm>
            <a:off x="5823858" y="3690254"/>
            <a:ext cx="914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</a:rPr>
              <a:t>240</a:t>
            </a:r>
            <a:endParaRPr lang="fr-MA" sz="2800" b="1" dirty="0">
              <a:solidFill>
                <a:srgbClr val="C00000"/>
              </a:solidFill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EC69475-CB7D-1457-3D06-B93F95C711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3797" y="549658"/>
            <a:ext cx="1397972" cy="1063006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E6B7E1-9859-350F-272B-18A7E392F98A}"/>
              </a:ext>
            </a:extLst>
          </p:cNvPr>
          <p:cNvSpPr txBox="1"/>
          <p:nvPr/>
        </p:nvSpPr>
        <p:spPr>
          <a:xfrm>
            <a:off x="6738254" y="3657594"/>
            <a:ext cx="80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chemeClr val="accent1"/>
                </a:solidFill>
              </a:rPr>
              <a:t>241</a:t>
            </a:r>
            <a:endParaRPr lang="fr-MA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16EF84-11CE-F548-F75A-0077417E4638}"/>
              </a:ext>
            </a:extLst>
          </p:cNvPr>
          <p:cNvSpPr/>
          <p:nvPr/>
        </p:nvSpPr>
        <p:spPr>
          <a:xfrm>
            <a:off x="2421213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EAA274-30F6-E86C-FD09-DD03E1291A0B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D82D80-F20A-C040-F8FC-B10BEB1797E4}"/>
              </a:ext>
            </a:extLst>
          </p:cNvPr>
          <p:cNvSpPr txBox="1"/>
          <p:nvPr/>
        </p:nvSpPr>
        <p:spPr>
          <a:xfrm>
            <a:off x="2995755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85AE42-E3A3-1F11-FEBA-53517F368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55260" y="3878732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BBE1D708-5822-0D84-B0DB-D9CD76605373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id="{C759ACE4-AF54-0DD9-A17A-9CB69129E4E9}"/>
              </a:ext>
            </a:extLst>
          </p:cNvPr>
          <p:cNvSpPr/>
          <p:nvPr/>
        </p:nvSpPr>
        <p:spPr>
          <a:xfrm>
            <a:off x="2743195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E5EAC3CE-0E9B-F5AF-CEDA-B4F037DD62FE}"/>
              </a:ext>
            </a:extLst>
          </p:cNvPr>
          <p:cNvSpPr>
            <a:spLocks noChangeAspect="1"/>
          </p:cNvSpPr>
          <p:nvPr/>
        </p:nvSpPr>
        <p:spPr>
          <a:xfrm>
            <a:off x="5818642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1BDD481-8877-8E46-991A-ECE0EC3CE030}"/>
              </a:ext>
            </a:extLst>
          </p:cNvPr>
          <p:cNvSpPr txBox="1"/>
          <p:nvPr/>
        </p:nvSpPr>
        <p:spPr>
          <a:xfrm>
            <a:off x="3026224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0814265-80A4-AB8F-71D5-5502CEBDD6C8}"/>
              </a:ext>
            </a:extLst>
          </p:cNvPr>
          <p:cNvSpPr txBox="1"/>
          <p:nvPr/>
        </p:nvSpPr>
        <p:spPr>
          <a:xfrm>
            <a:off x="3070388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</a:t>
            </a: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0E93E8BA-FF30-177A-0134-3446A336E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70" y="1639630"/>
            <a:ext cx="6855154" cy="4966988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611DB7-EDFD-49DB-58A1-B2A069D93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766277" y="2045400"/>
            <a:ext cx="2805723" cy="1518415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63952" y="1065805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EEDC21-A5AC-E0F9-53DA-68A9AF5CC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D1DEFD-844D-082B-08C1-98621FD5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43" y="2606833"/>
            <a:ext cx="5677705" cy="26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B29419-69B8-B537-BBEA-3E4881BF6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066578-22CA-28BD-7CAD-D86C6EE9E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85" y="2362200"/>
            <a:ext cx="5008249" cy="31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90196D-F40B-DC97-2641-3F50BF919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6709FF-8474-D251-8B5B-18B1416C3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391" y="2359791"/>
            <a:ext cx="6562585" cy="3205220"/>
          </a:xfrm>
          <a:prstGeom prst="rect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307CC1A7-28E8-B599-BE92-EB56FC54A56D}"/>
              </a:ext>
            </a:extLst>
          </p:cNvPr>
          <p:cNvGrpSpPr/>
          <p:nvPr/>
        </p:nvGrpSpPr>
        <p:grpSpPr>
          <a:xfrm>
            <a:off x="471863" y="1058093"/>
            <a:ext cx="614494" cy="688367"/>
            <a:chOff x="924143" y="3511073"/>
            <a:chExt cx="614494" cy="688367"/>
          </a:xfrm>
        </p:grpSpPr>
        <p:pic>
          <p:nvPicPr>
            <p:cNvPr id="3" name="Image 3">
              <a:extLst>
                <a:ext uri="{FF2B5EF4-FFF2-40B4-BE49-F238E27FC236}">
                  <a16:creationId xmlns:a16="http://schemas.microsoft.com/office/drawing/2014/main" id="{CE06FD04-E101-7E77-A967-31F92D97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" name="ZoneTexte 4">
              <a:extLst>
                <a:ext uri="{FF2B5EF4-FFF2-40B4-BE49-F238E27FC236}">
                  <a16:creationId xmlns:a16="http://schemas.microsoft.com/office/drawing/2014/main" id="{29E16C17-FD0F-460E-63D5-35D0EB7ED18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374018" y="3821493"/>
            <a:ext cx="5862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موضعة أعداد من 0 إلى 999 على المستقيم العددي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DA38CA9-A383-2194-2EF4-55946416F796}"/>
              </a:ext>
            </a:extLst>
          </p:cNvPr>
          <p:cNvSpPr/>
          <p:nvPr/>
        </p:nvSpPr>
        <p:spPr>
          <a:xfrm>
            <a:off x="2278986" y="2521012"/>
            <a:ext cx="4822190" cy="17679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E4CEE90A-0F11-4FF1-5EDC-61BAAD445C0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BC86F5B0-E457-C073-742A-47D3224D279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39DC4C-8A40-06A0-09B9-786B974503D2}"/>
              </a:ext>
            </a:extLst>
          </p:cNvPr>
          <p:cNvSpPr/>
          <p:nvPr/>
        </p:nvSpPr>
        <p:spPr>
          <a:xfrm>
            <a:off x="2474259" y="3184567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0B6B2D3-891D-7AAA-2437-18FF6B33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184567"/>
            <a:ext cx="841742" cy="84174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B3D3D2C3-07C3-AFC7-7CCF-531181A28600}"/>
              </a:ext>
            </a:extLst>
          </p:cNvPr>
          <p:cNvGrpSpPr/>
          <p:nvPr/>
        </p:nvGrpSpPr>
        <p:grpSpPr>
          <a:xfrm>
            <a:off x="2110239" y="3914715"/>
            <a:ext cx="569144" cy="628926"/>
            <a:chOff x="976754" y="4706199"/>
            <a:chExt cx="569144" cy="62892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8C66C9C-5A11-2438-58C8-4182A9959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5EC97B3-E31D-AA14-119D-3CE18C0C7A52}"/>
                </a:ext>
              </a:extLst>
            </p:cNvPr>
            <p:cNvSpPr txBox="1"/>
            <p:nvPr/>
          </p:nvSpPr>
          <p:spPr>
            <a:xfrm>
              <a:off x="1030318" y="4861092"/>
              <a:ext cx="5155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f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40A9A5-8286-9262-98B5-97604BAA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861" y="1828798"/>
            <a:ext cx="3147367" cy="4629667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779110" y="866241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3C46353-2708-2947-CA96-19182DD78DED}"/>
              </a:ext>
            </a:extLst>
          </p:cNvPr>
          <p:cNvSpPr/>
          <p:nvPr/>
        </p:nvSpPr>
        <p:spPr>
          <a:xfrm>
            <a:off x="2500923" y="3603170"/>
            <a:ext cx="2756880" cy="1603531"/>
          </a:xfrm>
          <a:prstGeom prst="roundRect">
            <a:avLst>
              <a:gd name="adj" fmla="val 511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55280E6-36BE-2765-9573-1BF8FCD268FB}"/>
              </a:ext>
            </a:extLst>
          </p:cNvPr>
          <p:cNvGrpSpPr/>
          <p:nvPr/>
        </p:nvGrpSpPr>
        <p:grpSpPr>
          <a:xfrm>
            <a:off x="471863" y="1101632"/>
            <a:ext cx="614494" cy="688367"/>
            <a:chOff x="924143" y="3511073"/>
            <a:chExt cx="614494" cy="688367"/>
          </a:xfrm>
        </p:grpSpPr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6F2B4275-0EDF-936E-E9A6-E970DAD2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4">
              <a:extLst>
                <a:ext uri="{FF2B5EF4-FFF2-40B4-BE49-F238E27FC236}">
                  <a16:creationId xmlns:a16="http://schemas.microsoft.com/office/drawing/2014/main" id="{96F88E35-1399-E15C-ECDA-8097E783440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3E386A-97B5-69BD-D8FA-72FC54A5B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31870" y="955377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3C89405-280D-A627-8431-4BBBF0430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143" y="2439445"/>
            <a:ext cx="5933714" cy="300235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21050EE-0118-6C13-937D-0DB8391B6868}"/>
              </a:ext>
            </a:extLst>
          </p:cNvPr>
          <p:cNvGrpSpPr/>
          <p:nvPr/>
        </p:nvGrpSpPr>
        <p:grpSpPr>
          <a:xfrm>
            <a:off x="471863" y="112340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98F6839-5B11-C8F5-4242-FE16359B4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B02A277-D5A0-3DB0-2A10-9CA6142B21E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C06B7AD6-415E-A9E3-81B4-8976BF6F9D26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949D1838-852E-D390-D3B5-72EF37A92D6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955377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2C776723-0C5F-2792-C9EC-80C0D9953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70" y="1639630"/>
            <a:ext cx="6855154" cy="49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2438" y="2239767"/>
            <a:ext cx="5063829" cy="2713233"/>
            <a:chOff x="2314323" y="2221113"/>
            <a:chExt cx="4667390" cy="250081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1199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9433" y="3096873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4323" y="3138288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3790" y="370589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CAC38D95-751B-80EB-1302-8A443A01B4E8}"/>
                </a:ext>
              </a:extLst>
            </p:cNvPr>
            <p:cNvSpPr txBox="1"/>
            <p:nvPr/>
          </p:nvSpPr>
          <p:spPr>
            <a:xfrm>
              <a:off x="2363790" y="418475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6">
            <a:extLst>
              <a:ext uri="{FF2B5EF4-FFF2-40B4-BE49-F238E27FC236}">
                <a16:creationId xmlns:a16="http://schemas.microsoft.com/office/drawing/2014/main" id="{063EEA97-EC5C-F52A-873E-7864DE7D3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972" y="894920"/>
            <a:ext cx="9531957" cy="63546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ص40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211414-0BED-90D3-CBA3-29AC48DB66B0}"/>
              </a:ext>
            </a:extLst>
          </p:cNvPr>
          <p:cNvSpPr/>
          <p:nvPr/>
        </p:nvSpPr>
        <p:spPr>
          <a:xfrm>
            <a:off x="4572000" y="4836857"/>
            <a:ext cx="2531913" cy="1021167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A41F4C7-4F30-F146-A6FA-E4BDD66CD82A}"/>
              </a:ext>
            </a:extLst>
          </p:cNvPr>
          <p:cNvSpPr/>
          <p:nvPr/>
        </p:nvSpPr>
        <p:spPr>
          <a:xfrm>
            <a:off x="1800604" y="4586484"/>
            <a:ext cx="2531913" cy="1271540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16000</TotalTime>
  <Words>1094</Words>
  <Application>Microsoft Office PowerPoint</Application>
  <PresentationFormat>Affichage à l'écran (4:3)</PresentationFormat>
  <Paragraphs>390</Paragraphs>
  <Slides>66</Slides>
  <Notes>14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66</vt:i4>
      </vt:variant>
    </vt:vector>
  </HeadingPairs>
  <TitlesOfParts>
    <vt:vector size="77" baseType="lpstr">
      <vt:lpstr>DengXian</vt:lpstr>
      <vt:lpstr>Noto Sans Symbols</vt:lpstr>
      <vt:lpstr>Dosis</vt:lpstr>
      <vt:lpstr>Effra CC Arbc</vt:lpstr>
      <vt:lpstr>Calibri</vt:lpstr>
      <vt:lpstr>Arial</vt:lpstr>
      <vt:lpstr>Chalkboard</vt:lpstr>
      <vt:lpstr>Aptos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192</cp:revision>
  <cp:lastPrinted>2025-08-13T10:11:39Z</cp:lastPrinted>
  <dcterms:created xsi:type="dcterms:W3CDTF">2025-08-01T12:31:49Z</dcterms:created>
  <dcterms:modified xsi:type="dcterms:W3CDTF">2025-11-19T18:15:34Z</dcterms:modified>
</cp:coreProperties>
</file>