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1"/>
  </p:notesMasterIdLst>
  <p:handoutMasterIdLst>
    <p:handoutMasterId r:id="rId72"/>
  </p:handoutMasterIdLst>
  <p:sldIdLst>
    <p:sldId id="779" r:id="rId4"/>
    <p:sldId id="939" r:id="rId5"/>
    <p:sldId id="828" r:id="rId6"/>
    <p:sldId id="780" r:id="rId7"/>
    <p:sldId id="781" r:id="rId8"/>
    <p:sldId id="783" r:id="rId9"/>
    <p:sldId id="825" r:id="rId10"/>
    <p:sldId id="910" r:id="rId11"/>
    <p:sldId id="2134806717" r:id="rId12"/>
    <p:sldId id="826" r:id="rId13"/>
    <p:sldId id="915" r:id="rId14"/>
    <p:sldId id="827" r:id="rId15"/>
    <p:sldId id="766" r:id="rId16"/>
    <p:sldId id="830" r:id="rId17"/>
    <p:sldId id="768" r:id="rId18"/>
    <p:sldId id="792" r:id="rId19"/>
    <p:sldId id="831" r:id="rId20"/>
    <p:sldId id="912" r:id="rId21"/>
    <p:sldId id="833" r:id="rId22"/>
    <p:sldId id="2134806696" r:id="rId23"/>
    <p:sldId id="2134806697" r:id="rId24"/>
    <p:sldId id="2134806679" r:id="rId25"/>
    <p:sldId id="2134806698" r:id="rId26"/>
    <p:sldId id="786" r:id="rId27"/>
    <p:sldId id="812" r:id="rId28"/>
    <p:sldId id="751" r:id="rId29"/>
    <p:sldId id="916" r:id="rId30"/>
    <p:sldId id="787" r:id="rId31"/>
    <p:sldId id="777" r:id="rId32"/>
    <p:sldId id="917" r:id="rId33"/>
    <p:sldId id="740" r:id="rId34"/>
    <p:sldId id="940" r:id="rId35"/>
    <p:sldId id="945" r:id="rId36"/>
    <p:sldId id="941" r:id="rId37"/>
    <p:sldId id="2134806708" r:id="rId38"/>
    <p:sldId id="847" r:id="rId39"/>
    <p:sldId id="2134806709" r:id="rId40"/>
    <p:sldId id="2134806710" r:id="rId41"/>
    <p:sldId id="2134806707" r:id="rId42"/>
    <p:sldId id="2134806711" r:id="rId43"/>
    <p:sldId id="2134806712" r:id="rId44"/>
    <p:sldId id="2134806713" r:id="rId45"/>
    <p:sldId id="2134806714" r:id="rId46"/>
    <p:sldId id="2134806715" r:id="rId47"/>
    <p:sldId id="918" r:id="rId48"/>
    <p:sldId id="851" r:id="rId49"/>
    <p:sldId id="2134806699" r:id="rId50"/>
    <p:sldId id="2134806716" r:id="rId51"/>
    <p:sldId id="2134806700" r:id="rId52"/>
    <p:sldId id="2134806701" r:id="rId53"/>
    <p:sldId id="2134806703" r:id="rId54"/>
    <p:sldId id="2134806702" r:id="rId55"/>
    <p:sldId id="2134806704" r:id="rId56"/>
    <p:sldId id="2134806705" r:id="rId57"/>
    <p:sldId id="2134806706" r:id="rId58"/>
    <p:sldId id="919" r:id="rId59"/>
    <p:sldId id="926" r:id="rId60"/>
    <p:sldId id="927" r:id="rId61"/>
    <p:sldId id="925" r:id="rId62"/>
    <p:sldId id="920" r:id="rId63"/>
    <p:sldId id="788" r:id="rId64"/>
    <p:sldId id="644" r:id="rId65"/>
    <p:sldId id="875" r:id="rId66"/>
    <p:sldId id="789" r:id="rId67"/>
    <p:sldId id="2134806718" r:id="rId68"/>
    <p:sldId id="764" r:id="rId69"/>
    <p:sldId id="944" r:id="rId70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3"/>
      <p:bold r:id="rId74"/>
    </p:embeddedFont>
    <p:embeddedFont>
      <p:font typeface="Dosis" pitchFamily="2" charset="0"/>
      <p:regular r:id="rId75"/>
      <p:bold r:id="rId7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2B7589"/>
    <a:srgbClr val="617479"/>
    <a:srgbClr val="E7EDEE"/>
    <a:srgbClr val="17AB98"/>
    <a:srgbClr val="4F747E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23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2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1.fntdata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4.fntdata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A0981-F98D-A8B8-E084-58593898E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E6BA14-AEC7-0498-1F74-B358D179A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7374F7-78A4-93D8-C4C7-EC35A1D4D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C447D3-73A0-5098-CEEE-0332453C7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30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F838-1053-E764-1EB3-6B5EB633E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9BDB5B-B55E-B068-CCA0-1E9B2AD01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BCEC0B-E8D5-520C-B3D7-2D86EA381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342562-5FB8-CA94-76F1-BFB9BC7D1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3996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782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9930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56324-F7A9-7340-537D-570A18CC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DC906F-5ACC-1B50-E96B-AACC8F42B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0E8009-74B2-6928-4C67-C82181741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A3A10E-56A6-9A07-02B1-0F8E67B61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286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D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2.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91849" y="1002183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29057ED-60AC-2C3D-D69C-FCA60957A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032" y="2254899"/>
            <a:ext cx="5446846" cy="361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5CDA-7369-B56B-5601-A5ECB87B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1497AC-4C79-CF11-68DA-F0E8A3D91407}"/>
              </a:ext>
            </a:extLst>
          </p:cNvPr>
          <p:cNvSpPr txBox="1"/>
          <p:nvPr/>
        </p:nvSpPr>
        <p:spPr>
          <a:xfrm>
            <a:off x="936171" y="862060"/>
            <a:ext cx="658835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367EC6-C17B-720B-C899-E2EED3183F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023EA18-F17E-2A76-7FBB-FF7F14F1845C}"/>
              </a:ext>
            </a:extLst>
          </p:cNvPr>
          <p:cNvGrpSpPr/>
          <p:nvPr/>
        </p:nvGrpSpPr>
        <p:grpSpPr>
          <a:xfrm>
            <a:off x="392114" y="1006373"/>
            <a:ext cx="558588" cy="625740"/>
            <a:chOff x="965530" y="5471175"/>
            <a:chExt cx="558588" cy="62574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73B3679-866A-6F2C-ACA8-A3A4FE23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E1913AC-8F83-A276-0832-C44DA3095923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65BD65BB-477B-EB68-91EE-A910365F5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476" y="2524670"/>
            <a:ext cx="6593014" cy="25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74D4388-4358-EA32-187E-748CF9726AD6}"/>
              </a:ext>
            </a:extLst>
          </p:cNvPr>
          <p:cNvSpPr/>
          <p:nvPr/>
        </p:nvSpPr>
        <p:spPr>
          <a:xfrm>
            <a:off x="25146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79ED75C6-D0CF-D706-D8DC-290E772CC691}"/>
              </a:ext>
            </a:extLst>
          </p:cNvPr>
          <p:cNvSpPr/>
          <p:nvPr/>
        </p:nvSpPr>
        <p:spPr>
          <a:xfrm>
            <a:off x="3015840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3DC70D24-050D-7B0F-95BE-CBC761AAEC4C}"/>
              </a:ext>
            </a:extLst>
          </p:cNvPr>
          <p:cNvSpPr>
            <a:spLocks noChangeAspect="1"/>
          </p:cNvSpPr>
          <p:nvPr/>
        </p:nvSpPr>
        <p:spPr>
          <a:xfrm>
            <a:off x="612406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3" name="Image 1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A87DFF3-849B-D630-3DC1-51A7DDE4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99560" y="3557443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B1512E-D462-6938-E5B9-E74B59CC53ED}"/>
              </a:ext>
            </a:extLst>
          </p:cNvPr>
          <p:cNvSpPr txBox="1"/>
          <p:nvPr/>
        </p:nvSpPr>
        <p:spPr>
          <a:xfrm>
            <a:off x="2693096" y="3702394"/>
            <a:ext cx="3241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EB2A37-64B4-2521-9FC1-F96F70BAC4D5}"/>
              </a:ext>
            </a:extLst>
          </p:cNvPr>
          <p:cNvSpPr txBox="1"/>
          <p:nvPr/>
        </p:nvSpPr>
        <p:spPr>
          <a:xfrm>
            <a:off x="2264226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1F13F7-F26C-6970-872E-B9B60E12779C}"/>
              </a:ext>
            </a:extLst>
          </p:cNvPr>
          <p:cNvSpPr txBox="1"/>
          <p:nvPr/>
        </p:nvSpPr>
        <p:spPr>
          <a:xfrm>
            <a:off x="2514600" y="3149356"/>
            <a:ext cx="3362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50ED74-28A3-7916-DB25-790D5A5A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90018F-DCF9-A4EE-FA96-85E2AEFAA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9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7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627C7E-17D9-C96D-D869-E1EE93B87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076561-FBCB-31A0-48ED-A24DBB2F0629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– 2 = </a:t>
            </a:r>
            <a:r>
              <a:rPr lang="fr-MA" dirty="0"/>
              <a:t>…..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69C403-5398-2EC0-47A4-CF0D4620BAC2}"/>
              </a:ext>
            </a:extLst>
          </p:cNvPr>
          <p:cNvSpPr txBox="1"/>
          <p:nvPr/>
        </p:nvSpPr>
        <p:spPr>
          <a:xfrm>
            <a:off x="1227694" y="4116656"/>
            <a:ext cx="129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– 8 = </a:t>
            </a:r>
            <a:r>
              <a:rPr lang="fr-MA" dirty="0"/>
              <a:t>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EA125D-A642-23BF-66CB-E1E6277A06E9}"/>
              </a:ext>
            </a:extLst>
          </p:cNvPr>
          <p:cNvSpPr txBox="1"/>
          <p:nvPr/>
        </p:nvSpPr>
        <p:spPr>
          <a:xfrm>
            <a:off x="2973391" y="2878610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– 3 = </a:t>
            </a:r>
            <a:r>
              <a:rPr lang="fr-MA" dirty="0"/>
              <a:t>…..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EC1FF1-48AB-A7A3-BD73-D3AFBD85970D}"/>
              </a:ext>
            </a:extLst>
          </p:cNvPr>
          <p:cNvSpPr txBox="1"/>
          <p:nvPr/>
        </p:nvSpPr>
        <p:spPr>
          <a:xfrm>
            <a:off x="2980557" y="4102056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11 – 9 = </a:t>
            </a:r>
            <a:r>
              <a:rPr lang="fr-MA" dirty="0"/>
              <a:t>…..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87F648-085D-6813-46E4-AD1D62002EF3}"/>
              </a:ext>
            </a:extLst>
          </p:cNvPr>
          <p:cNvSpPr txBox="1"/>
          <p:nvPr/>
        </p:nvSpPr>
        <p:spPr>
          <a:xfrm>
            <a:off x="4762889" y="2900911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4 = </a:t>
            </a:r>
            <a:r>
              <a:rPr lang="fr-MA" dirty="0"/>
              <a:t>…..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928CFE-45C9-30BA-6F67-E4935C696C19}"/>
              </a:ext>
            </a:extLst>
          </p:cNvPr>
          <p:cNvSpPr txBox="1"/>
          <p:nvPr/>
        </p:nvSpPr>
        <p:spPr>
          <a:xfrm>
            <a:off x="4802712" y="411347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13 – 5 = </a:t>
            </a:r>
            <a:r>
              <a:rPr lang="fr-MA" dirty="0"/>
              <a:t>…..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14A81C-0AA1-BB6F-4B1D-DFF6501B4F4C}"/>
              </a:ext>
            </a:extLst>
          </p:cNvPr>
          <p:cNvSpPr txBox="1"/>
          <p:nvPr/>
        </p:nvSpPr>
        <p:spPr>
          <a:xfrm>
            <a:off x="6602840" y="2897197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– 7 = </a:t>
            </a:r>
            <a:r>
              <a:rPr lang="fr-MA" dirty="0"/>
              <a:t>…..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12B633F-CF98-C923-285A-F40B3C82DD5D}"/>
              </a:ext>
            </a:extLst>
          </p:cNvPr>
          <p:cNvSpPr txBox="1"/>
          <p:nvPr/>
        </p:nvSpPr>
        <p:spPr>
          <a:xfrm>
            <a:off x="6544690" y="4109757"/>
            <a:ext cx="148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4 = </a:t>
            </a:r>
            <a:r>
              <a:rPr lang="fr-MA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369282" y="926357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0F0DD230-DED3-CC1B-9237-33D52FB57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3EDC363-09A1-D35F-F9F6-BED7392F14AE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– 2 = </a:t>
            </a:r>
            <a:r>
              <a:rPr lang="fr-MA" dirty="0"/>
              <a:t>…..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8407B02-17E8-0C63-84A3-226644AF3690}"/>
              </a:ext>
            </a:extLst>
          </p:cNvPr>
          <p:cNvSpPr txBox="1"/>
          <p:nvPr/>
        </p:nvSpPr>
        <p:spPr>
          <a:xfrm>
            <a:off x="1227694" y="4116656"/>
            <a:ext cx="129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– 8 = </a:t>
            </a:r>
            <a:r>
              <a:rPr lang="fr-MA" dirty="0"/>
              <a:t>…..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D7B37FA-6755-2F9C-7F62-3DC66031F444}"/>
              </a:ext>
            </a:extLst>
          </p:cNvPr>
          <p:cNvSpPr txBox="1"/>
          <p:nvPr/>
        </p:nvSpPr>
        <p:spPr>
          <a:xfrm>
            <a:off x="2973391" y="2878610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– 3 = </a:t>
            </a:r>
            <a:r>
              <a:rPr lang="fr-MA" dirty="0"/>
              <a:t>…..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F44EE08-8C1E-00B4-27CF-35CF9715E69A}"/>
              </a:ext>
            </a:extLst>
          </p:cNvPr>
          <p:cNvSpPr txBox="1"/>
          <p:nvPr/>
        </p:nvSpPr>
        <p:spPr>
          <a:xfrm>
            <a:off x="2980557" y="4102056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11 – 9 = </a:t>
            </a:r>
            <a:r>
              <a:rPr lang="fr-MA" dirty="0"/>
              <a:t>…..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A91E198-E181-4C9C-5D79-9B79EA1BAC8D}"/>
              </a:ext>
            </a:extLst>
          </p:cNvPr>
          <p:cNvSpPr txBox="1"/>
          <p:nvPr/>
        </p:nvSpPr>
        <p:spPr>
          <a:xfrm>
            <a:off x="4762889" y="2900911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4 = </a:t>
            </a:r>
            <a:r>
              <a:rPr lang="fr-MA" dirty="0"/>
              <a:t>…..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F39726F-77C0-7D7C-95CB-3BA32A309736}"/>
              </a:ext>
            </a:extLst>
          </p:cNvPr>
          <p:cNvSpPr txBox="1"/>
          <p:nvPr/>
        </p:nvSpPr>
        <p:spPr>
          <a:xfrm>
            <a:off x="4802712" y="411347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13 – 5 = </a:t>
            </a:r>
            <a:r>
              <a:rPr lang="fr-MA" dirty="0"/>
              <a:t>…..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5DB41D3-8251-AF76-0820-23909DAA4B18}"/>
              </a:ext>
            </a:extLst>
          </p:cNvPr>
          <p:cNvSpPr txBox="1"/>
          <p:nvPr/>
        </p:nvSpPr>
        <p:spPr>
          <a:xfrm>
            <a:off x="6602840" y="2897197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– 7 = </a:t>
            </a:r>
            <a:r>
              <a:rPr lang="fr-MA" dirty="0"/>
              <a:t>…..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4062E23-B4E5-E7D6-D3CE-3EDA41C2154F}"/>
              </a:ext>
            </a:extLst>
          </p:cNvPr>
          <p:cNvSpPr txBox="1"/>
          <p:nvPr/>
        </p:nvSpPr>
        <p:spPr>
          <a:xfrm>
            <a:off x="6544690" y="4109757"/>
            <a:ext cx="148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4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2011121" y="2845616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701990" y="2845616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530175" y="286738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300369" y="286738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4616F-7883-6DF9-BF41-887666810FC8}"/>
              </a:ext>
            </a:extLst>
          </p:cNvPr>
          <p:cNvSpPr txBox="1"/>
          <p:nvPr/>
        </p:nvSpPr>
        <p:spPr>
          <a:xfrm>
            <a:off x="2053340" y="408438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1C7B30-7E02-0320-879F-6CF9D38F36DD}"/>
              </a:ext>
            </a:extLst>
          </p:cNvPr>
          <p:cNvSpPr txBox="1"/>
          <p:nvPr/>
        </p:nvSpPr>
        <p:spPr>
          <a:xfrm>
            <a:off x="3810585" y="408276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A35B8-2C97-A827-F68F-A436229EB270}"/>
              </a:ext>
            </a:extLst>
          </p:cNvPr>
          <p:cNvSpPr txBox="1"/>
          <p:nvPr/>
        </p:nvSpPr>
        <p:spPr>
          <a:xfrm>
            <a:off x="5618794" y="409170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077CD-2D6C-8720-754B-ABBF58F7B553}"/>
              </a:ext>
            </a:extLst>
          </p:cNvPr>
          <p:cNvSpPr txBox="1"/>
          <p:nvPr/>
        </p:nvSpPr>
        <p:spPr>
          <a:xfrm>
            <a:off x="7406566" y="409418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C5A7-13BA-C8BF-4CA8-FE47E4E5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507B49B-0903-1E25-618A-F78BF8DC088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Corde 13">
            <a:extLst>
              <a:ext uri="{FF2B5EF4-FFF2-40B4-BE49-F238E27FC236}">
                <a16:creationId xmlns:a16="http://schemas.microsoft.com/office/drawing/2014/main" id="{0A50CA1C-77EF-7EBB-0C3E-A8F28FB79C24}"/>
              </a:ext>
            </a:extLst>
          </p:cNvPr>
          <p:cNvSpPr/>
          <p:nvPr/>
        </p:nvSpPr>
        <p:spPr>
          <a:xfrm flipH="1">
            <a:off x="1007068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C9C4C9-B98A-23BB-EE90-1C462E413AA4}"/>
              </a:ext>
            </a:extLst>
          </p:cNvPr>
          <p:cNvSpPr/>
          <p:nvPr/>
        </p:nvSpPr>
        <p:spPr>
          <a:xfrm>
            <a:off x="2373086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E7AED3F8-C9DC-CE6E-B75B-7DE247FA109A}"/>
              </a:ext>
            </a:extLst>
          </p:cNvPr>
          <p:cNvSpPr/>
          <p:nvPr/>
        </p:nvSpPr>
        <p:spPr>
          <a:xfrm>
            <a:off x="2950528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752EA96-533D-A6DA-EFDE-C2AD32E5C941}"/>
              </a:ext>
            </a:extLst>
          </p:cNvPr>
          <p:cNvSpPr>
            <a:spLocks noChangeAspect="1"/>
          </p:cNvSpPr>
          <p:nvPr/>
        </p:nvSpPr>
        <p:spPr>
          <a:xfrm>
            <a:off x="6058754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77EE5EC-40C6-4D85-C96A-C7B2CDB1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45134" y="4123503"/>
            <a:ext cx="841742" cy="84174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DC7BDF7-65EF-7DB0-3291-3F486B84EEBB}"/>
              </a:ext>
            </a:extLst>
          </p:cNvPr>
          <p:cNvSpPr txBox="1"/>
          <p:nvPr/>
        </p:nvSpPr>
        <p:spPr>
          <a:xfrm>
            <a:off x="2570204" y="3149356"/>
            <a:ext cx="324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468B23-33CC-BAF6-674E-1BEDEF3BE2DA}"/>
              </a:ext>
            </a:extLst>
          </p:cNvPr>
          <p:cNvSpPr txBox="1"/>
          <p:nvPr/>
        </p:nvSpPr>
        <p:spPr>
          <a:xfrm>
            <a:off x="1948542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63B94B-6AAA-EA6A-57F4-7AE02AA04393}"/>
              </a:ext>
            </a:extLst>
          </p:cNvPr>
          <p:cNvSpPr txBox="1"/>
          <p:nvPr/>
        </p:nvSpPr>
        <p:spPr>
          <a:xfrm>
            <a:off x="2198914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59687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2EFEC3-6AAF-78A4-7456-8DEFB514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13913" y="85274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مرتين.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FF41CE-31C7-63A6-8BA1-C2C72849B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2C055A-9B26-1223-0449-C0B799A654AE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09CB33F9-04FD-374D-2641-946905322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99760B2C-8944-33F8-3C8E-B0537D66B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53C59540-36F2-A5BB-EF5C-FEC50BC4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5840BED-1979-E0CB-C6DE-0F2D32FF6BA3}"/>
              </a:ext>
            </a:extLst>
          </p:cNvPr>
          <p:cNvSpPr txBox="1"/>
          <p:nvPr/>
        </p:nvSpPr>
        <p:spPr>
          <a:xfrm>
            <a:off x="1861457" y="2530929"/>
            <a:ext cx="5192488" cy="2173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بُسْتانٍ يوجَدُ 11 عُصْفوراً. 9 عَصافيرَ مِنْها على الشَّجَرَةِ وَالباقي تَحْتَها.</a:t>
            </a:r>
          </a:p>
          <a:p>
            <a:pPr algn="ctr">
              <a:lnSpc>
                <a:spcPct val="150000"/>
              </a:lnSpc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عُصْفوراً يوجَدُ تَحْتَ الشَّجَرَةِ؟ </a:t>
            </a:r>
          </a:p>
        </p:txBody>
      </p:sp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3D0F8C0-4F89-C753-1D43-962775B008F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3A0929-6CFA-B559-E1E7-E6356F0815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91404" y="4055055"/>
            <a:ext cx="783913" cy="56626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90BBB0C-3F19-F434-0958-160243EE5E50}"/>
              </a:ext>
            </a:extLst>
          </p:cNvPr>
          <p:cNvSpPr/>
          <p:nvPr/>
        </p:nvSpPr>
        <p:spPr>
          <a:xfrm>
            <a:off x="1535622" y="283021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8FB3F2A-2C43-B3CF-76DF-A3B39E5F918E}"/>
              </a:ext>
            </a:extLst>
          </p:cNvPr>
          <p:cNvSpPr/>
          <p:nvPr/>
        </p:nvSpPr>
        <p:spPr>
          <a:xfrm>
            <a:off x="1416636" y="4658785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DCDD45F-7542-FCBB-46EC-EABB8388A61F}"/>
              </a:ext>
            </a:extLst>
          </p:cNvPr>
          <p:cNvSpPr/>
          <p:nvPr/>
        </p:nvSpPr>
        <p:spPr>
          <a:xfrm>
            <a:off x="3751621" y="2830392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04969FD-BC57-4A38-E147-058A339CE30C}"/>
              </a:ext>
            </a:extLst>
          </p:cNvPr>
          <p:cNvSpPr/>
          <p:nvPr/>
        </p:nvSpPr>
        <p:spPr>
          <a:xfrm>
            <a:off x="6092849" y="4664614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20" name="Image 1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908787-43D6-1575-44F0-B25DC6BFB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65" y="1834549"/>
            <a:ext cx="1009688" cy="1009688"/>
          </a:xfrm>
          <a:prstGeom prst="rect">
            <a:avLst/>
          </a:prstGeom>
        </p:spPr>
      </p:pic>
      <p:pic>
        <p:nvPicPr>
          <p:cNvPr id="21" name="Image 2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0E27610-C629-0C06-F76B-9169A8F29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77" y="1674479"/>
            <a:ext cx="1085805" cy="10858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4E1F7B1-2549-7E39-C3FC-99542C765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595" y="3578326"/>
            <a:ext cx="1063006" cy="1063006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84F76AD-512E-5917-8A1E-86E8E041142A}"/>
              </a:ext>
            </a:extLst>
          </p:cNvPr>
          <p:cNvSpPr/>
          <p:nvPr/>
        </p:nvSpPr>
        <p:spPr>
          <a:xfrm>
            <a:off x="6004358" y="2842559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A13E3EA-6D2F-2E06-9B06-A8A9B861F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595" y="1736606"/>
            <a:ext cx="1063006" cy="1063006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EDEDE93-AAF7-2B87-ED68-D948AF4842EC}"/>
              </a:ext>
            </a:extLst>
          </p:cNvPr>
          <p:cNvSpPr/>
          <p:nvPr/>
        </p:nvSpPr>
        <p:spPr>
          <a:xfrm>
            <a:off x="3763228" y="4654782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100" b="1" dirty="0">
                <a:latin typeface="Calibri" panose="020F0502020204030204" pitchFamily="34" charset="0"/>
                <a:cs typeface="Calibri" panose="020F0502020204030204" pitchFamily="34" charset="0"/>
              </a:rPr>
              <a:t>المرور</a:t>
            </a:r>
            <a:r>
              <a:rPr lang="ar-MA" sz="11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إلى الشريحة الموالية بعد انتهاء الفيديو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B83BE5C-404F-57D8-0AE2-425FE10F9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185" y="3813253"/>
            <a:ext cx="9239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1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C7B55-B12A-3CBF-BF0B-AAA1925B9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0A140DC-65D8-BBAB-6710-EB929D47E8DB}"/>
              </a:ext>
            </a:extLst>
          </p:cNvPr>
          <p:cNvSpPr txBox="1"/>
          <p:nvPr/>
        </p:nvSpPr>
        <p:spPr>
          <a:xfrm>
            <a:off x="313913" y="85274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اغمضوا أعينكم وتخيلوا مشهدا للمسألة.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8B28DF-A4B6-15A7-87E4-D440104F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F46DE0-416D-3F0D-7BE1-798884F0F1B0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7B743E61-B1C8-77D2-0903-CCC174EF0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17C297C6-C131-2178-88F6-D95FB74B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789A5E01-7A16-3ABD-178D-CF438CF2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0AFD495-FD69-6F5F-D774-4F21720EE758}"/>
              </a:ext>
            </a:extLst>
          </p:cNvPr>
          <p:cNvSpPr txBox="1"/>
          <p:nvPr/>
        </p:nvSpPr>
        <p:spPr>
          <a:xfrm>
            <a:off x="1183797" y="2530929"/>
            <a:ext cx="6403548" cy="10709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بُسْتانٍ يوجَدُ 11 عُصْفوراً. 9 عَصافيرَ مِنْها على الشَّجَرَةِ وَالباقي تَحْتَها.</a:t>
            </a:r>
          </a:p>
          <a:p>
            <a:pPr algn="ctr">
              <a:lnSpc>
                <a:spcPct val="150000"/>
              </a:lnSpc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عُصْفوراً يوجَدُ تَحْتَ الشَّجَرَةِ؟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D42E03-18E1-733D-950C-F905622D6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6" y="3979203"/>
            <a:ext cx="2835838" cy="20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03F2-939B-A10C-14B2-BCD351D3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220E7C-401C-36A9-1E6F-631291ABE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2ACCC-E3F4-AE93-1634-EAA1669EBC9C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3B4BC126-402E-4331-F351-337C59F37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DCC824E9-D448-6C8D-6F07-815A85ACF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B351EA45-5475-06CA-ABFF-A9E3C2F55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C4BC34C8-9C1B-C02E-F554-C16B75D52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677" y="3668485"/>
            <a:ext cx="1823355" cy="1493308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5CD068A5-1EFE-332A-B57A-13EECEF91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6" y="3668485"/>
            <a:ext cx="1714563" cy="1432343"/>
          </a:xfrm>
          <a:prstGeom prst="rect">
            <a:avLst/>
          </a:prstGeom>
          <a:ln>
            <a:noFill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124F4F3A-5158-349A-3D41-2679DB869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318" y="3725100"/>
            <a:ext cx="1823355" cy="1432342"/>
          </a:xfrm>
          <a:prstGeom prst="rect">
            <a:avLst/>
          </a:prstGeom>
          <a:ln>
            <a:noFill/>
          </a:ln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EE96BCC0-08FB-BF4A-088B-1C490E4CDFBD}"/>
              </a:ext>
            </a:extLst>
          </p:cNvPr>
          <p:cNvSpPr txBox="1"/>
          <p:nvPr/>
        </p:nvSpPr>
        <p:spPr>
          <a:xfrm>
            <a:off x="1183797" y="1834243"/>
            <a:ext cx="6403548" cy="10709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بُسْتانٍ يوجَدُ 11 عُصْفوراً. 9 عَصافيرَ مِنْها على الشَّجَرَةِ وَالباقي تَحْتَها.</a:t>
            </a:r>
          </a:p>
          <a:p>
            <a:pPr algn="ctr">
              <a:lnSpc>
                <a:spcPct val="150000"/>
              </a:lnSpc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عُصْفوراً يوجَدُ تَحْتَ الشَّجَرَةِ؟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2DA10D-B9C9-1370-B59E-F9838783A205}"/>
              </a:ext>
            </a:extLst>
          </p:cNvPr>
          <p:cNvSpPr txBox="1"/>
          <p:nvPr/>
        </p:nvSpPr>
        <p:spPr>
          <a:xfrm>
            <a:off x="995869" y="86601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المشهد المناسب للمسألة على الألواح 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BCBA64E-C09C-7ADC-D12B-C91BBEC6CBB7}"/>
              </a:ext>
            </a:extLst>
          </p:cNvPr>
          <p:cNvGrpSpPr/>
          <p:nvPr/>
        </p:nvGrpSpPr>
        <p:grpSpPr>
          <a:xfrm>
            <a:off x="1610886" y="5352803"/>
            <a:ext cx="543961" cy="683455"/>
            <a:chOff x="1610886" y="5352803"/>
            <a:chExt cx="543961" cy="683455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EFB36B9-CD4D-9009-6BB1-E0D4A5F21B66}"/>
                </a:ext>
              </a:extLst>
            </p:cNvPr>
            <p:cNvSpPr/>
            <p:nvPr/>
          </p:nvSpPr>
          <p:spPr>
            <a:xfrm>
              <a:off x="1610886" y="5501326"/>
              <a:ext cx="543961" cy="53493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EE1F4A9-B3F0-DE3A-BEF0-7CA575EBEBA0}"/>
                </a:ext>
              </a:extLst>
            </p:cNvPr>
            <p:cNvSpPr txBox="1"/>
            <p:nvPr/>
          </p:nvSpPr>
          <p:spPr>
            <a:xfrm>
              <a:off x="1625063" y="5352803"/>
              <a:ext cx="373049" cy="51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F345972-1A87-5CA4-6A09-518CC4CDAB6B}"/>
              </a:ext>
            </a:extLst>
          </p:cNvPr>
          <p:cNvGrpSpPr/>
          <p:nvPr/>
        </p:nvGrpSpPr>
        <p:grpSpPr>
          <a:xfrm>
            <a:off x="4290176" y="5300870"/>
            <a:ext cx="543961" cy="755452"/>
            <a:chOff x="4290176" y="5300870"/>
            <a:chExt cx="543961" cy="755452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BFFEA4B-A932-6290-348B-48C8A4D85FBA}"/>
                </a:ext>
              </a:extLst>
            </p:cNvPr>
            <p:cNvSpPr/>
            <p:nvPr/>
          </p:nvSpPr>
          <p:spPr>
            <a:xfrm>
              <a:off x="4290176" y="5437420"/>
              <a:ext cx="543961" cy="53493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1BF67AA-80C6-AE4B-072A-9094975F6BF1}"/>
                </a:ext>
              </a:extLst>
            </p:cNvPr>
            <p:cNvSpPr txBox="1"/>
            <p:nvPr/>
          </p:nvSpPr>
          <p:spPr>
            <a:xfrm>
              <a:off x="4315239" y="5300870"/>
              <a:ext cx="373049" cy="755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5C4A8D3-4F57-E3D9-445F-35F71A2F6082}"/>
              </a:ext>
            </a:extLst>
          </p:cNvPr>
          <p:cNvGrpSpPr/>
          <p:nvPr/>
        </p:nvGrpSpPr>
        <p:grpSpPr>
          <a:xfrm>
            <a:off x="6866230" y="5299816"/>
            <a:ext cx="543961" cy="755452"/>
            <a:chOff x="6866230" y="5299816"/>
            <a:chExt cx="543961" cy="755452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5CFD5BD-8840-F4E5-0D01-228DADA84478}"/>
                </a:ext>
              </a:extLst>
            </p:cNvPr>
            <p:cNvSpPr/>
            <p:nvPr/>
          </p:nvSpPr>
          <p:spPr>
            <a:xfrm>
              <a:off x="6866230" y="5447252"/>
              <a:ext cx="543961" cy="53493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A6CAC0D-8D7C-3157-CF58-B646A0916D56}"/>
                </a:ext>
              </a:extLst>
            </p:cNvPr>
            <p:cNvSpPr txBox="1"/>
            <p:nvPr/>
          </p:nvSpPr>
          <p:spPr>
            <a:xfrm>
              <a:off x="6891293" y="5299816"/>
              <a:ext cx="373049" cy="755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2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904BC-DA24-5A90-69E2-F8A12304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18A70F2-CE66-0F6D-1194-2D3E08A1A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6C3A30-0C35-C62A-C71C-23D19BC8AF8C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5F1283-11DA-A7B1-4943-84C3EB61C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B2DD-D7A8-E15F-BC36-6DE82F6B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FC8BC9-8EC9-68E4-C5AA-46BF46887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7" name="Rectangle 15">
            <a:extLst>
              <a:ext uri="{FF2B5EF4-FFF2-40B4-BE49-F238E27FC236}">
                <a16:creationId xmlns:a16="http://schemas.microsoft.com/office/drawing/2014/main" id="{994076EF-675E-D9BF-0AFD-B83A0ED5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C2F2D949-D1D5-A9AB-F4F3-5E8F5964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5B3064C9-490B-6561-1FD3-80BFD953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EC6712F5-7969-05FE-A2E7-9CA28626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677" y="3668485"/>
            <a:ext cx="1823355" cy="1493308"/>
          </a:xfrm>
          <a:prstGeom prst="rect">
            <a:avLst/>
          </a:prstGeom>
          <a:ln>
            <a:noFill/>
          </a:ln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ED00EA13-6841-90D7-6513-C9C69AE1F0B5}"/>
              </a:ext>
            </a:extLst>
          </p:cNvPr>
          <p:cNvSpPr txBox="1"/>
          <p:nvPr/>
        </p:nvSpPr>
        <p:spPr>
          <a:xfrm>
            <a:off x="1183797" y="1834243"/>
            <a:ext cx="6403548" cy="10709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بُسْتانٍ يوجَدُ 11 عُصْفوراً. 9 عَصافيرَ مِنْها على الشَّجَرَةِ وَالباقي تَحْتَها.</a:t>
            </a:r>
          </a:p>
          <a:p>
            <a:pPr algn="ctr">
              <a:lnSpc>
                <a:spcPct val="150000"/>
              </a:lnSpc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عُصْفوراً يوجَدُ تَحْتَ الشَّجَرَةِ؟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09EB14-DC98-577F-AF53-A1C580BEC237}"/>
              </a:ext>
            </a:extLst>
          </p:cNvPr>
          <p:cNvSpPr txBox="1"/>
          <p:nvPr/>
        </p:nvSpPr>
        <p:spPr>
          <a:xfrm>
            <a:off x="995869" y="86601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0A90E89-8441-AA8B-775E-57ADA5B78100}"/>
              </a:ext>
            </a:extLst>
          </p:cNvPr>
          <p:cNvGrpSpPr/>
          <p:nvPr/>
        </p:nvGrpSpPr>
        <p:grpSpPr>
          <a:xfrm>
            <a:off x="4181316" y="5279098"/>
            <a:ext cx="543961" cy="755452"/>
            <a:chOff x="4290176" y="5279098"/>
            <a:chExt cx="543961" cy="755452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E492468-6C65-E434-CF75-A2E0821DFA16}"/>
                </a:ext>
              </a:extLst>
            </p:cNvPr>
            <p:cNvSpPr/>
            <p:nvPr/>
          </p:nvSpPr>
          <p:spPr>
            <a:xfrm>
              <a:off x="4290176" y="5437420"/>
              <a:ext cx="543961" cy="5349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D27A268-19DD-CD16-7405-4850E1920529}"/>
                </a:ext>
              </a:extLst>
            </p:cNvPr>
            <p:cNvSpPr txBox="1"/>
            <p:nvPr/>
          </p:nvSpPr>
          <p:spPr>
            <a:xfrm>
              <a:off x="4315239" y="5279098"/>
              <a:ext cx="373049" cy="755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9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A5A706A-D3ED-F917-680F-807A292490D7}"/>
              </a:ext>
            </a:extLst>
          </p:cNvPr>
          <p:cNvSpPr/>
          <p:nvPr/>
        </p:nvSpPr>
        <p:spPr>
          <a:xfrm>
            <a:off x="2286000" y="2599631"/>
            <a:ext cx="4622676" cy="1907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E7864A4B-958D-DC1F-6452-DFD1DFAAF63F}"/>
              </a:ext>
            </a:extLst>
          </p:cNvPr>
          <p:cNvSpPr/>
          <p:nvPr/>
        </p:nvSpPr>
        <p:spPr>
          <a:xfrm>
            <a:off x="2808514" y="2198422"/>
            <a:ext cx="356092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9E37C20B-7093-0B72-434B-F7B8D3BA6947}"/>
              </a:ext>
            </a:extLst>
          </p:cNvPr>
          <p:cNvSpPr>
            <a:spLocks noChangeAspect="1"/>
          </p:cNvSpPr>
          <p:nvPr/>
        </p:nvSpPr>
        <p:spPr>
          <a:xfrm>
            <a:off x="5971668" y="2287898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2B32F-6EAA-6459-2BF7-D571C89377B0}"/>
              </a:ext>
            </a:extLst>
          </p:cNvPr>
          <p:cNvSpPr txBox="1"/>
          <p:nvPr/>
        </p:nvSpPr>
        <p:spPr>
          <a:xfrm>
            <a:off x="2264227" y="3341264"/>
            <a:ext cx="3904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برسم تمثيلات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7B9C727-01AB-30F6-E692-BDF7F3C0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25605" y="3238994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نحل مسألة برسم تمثيلاتٍ.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329D5E-E3F5-99CC-2592-515D791E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26" y="1709055"/>
            <a:ext cx="3080364" cy="4474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484EDD-E4E0-4D72-D54A-83E1DDA3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252" y="1741714"/>
            <a:ext cx="4896986" cy="44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3" name="N2P1S4L4">
            <a:hlinkClick r:id="" action="ppaction://media"/>
            <a:extLst>
              <a:ext uri="{FF2B5EF4-FFF2-40B4-BE49-F238E27FC236}">
                <a16:creationId xmlns:a16="http://schemas.microsoft.com/office/drawing/2014/main" id="{308E5BEF-0510-865A-F0B4-C4CF8DD23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487" y="1905476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F416890-C808-62DD-8394-44EA6546A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29DFD2-5E21-3581-B103-19757AB4B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85" y="2334557"/>
            <a:ext cx="6304717" cy="34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3D2D248-C52D-5226-D722-BDC292F92723}"/>
              </a:ext>
            </a:extLst>
          </p:cNvPr>
          <p:cNvSpPr/>
          <p:nvPr/>
        </p:nvSpPr>
        <p:spPr>
          <a:xfrm>
            <a:off x="2366786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7D99433-522A-0826-EADB-616880159567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B813F8-8C6A-ACD8-2644-DC317FED7D60}"/>
              </a:ext>
            </a:extLst>
          </p:cNvPr>
          <p:cNvSpPr txBox="1"/>
          <p:nvPr/>
        </p:nvSpPr>
        <p:spPr>
          <a:xfrm>
            <a:off x="2941328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6EDBC8-56AF-12B3-40E2-CED0BA4A1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00833" y="2952757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16C08674-2C67-5138-5893-0030DDCB2C42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1E0A4101-DF12-DA37-BCDE-6092D13061FA}"/>
              </a:ext>
            </a:extLst>
          </p:cNvPr>
          <p:cNvSpPr/>
          <p:nvPr/>
        </p:nvSpPr>
        <p:spPr>
          <a:xfrm>
            <a:off x="2688768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72F95832-712A-9C9F-60B2-B78BA4AA8AE6}"/>
              </a:ext>
            </a:extLst>
          </p:cNvPr>
          <p:cNvSpPr>
            <a:spLocks noChangeAspect="1"/>
          </p:cNvSpPr>
          <p:nvPr/>
        </p:nvSpPr>
        <p:spPr>
          <a:xfrm>
            <a:off x="5764215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A97030-F615-8B69-17F3-908AEA0EE395}"/>
              </a:ext>
            </a:extLst>
          </p:cNvPr>
          <p:cNvSpPr txBox="1"/>
          <p:nvPr/>
        </p:nvSpPr>
        <p:spPr>
          <a:xfrm>
            <a:off x="2971797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1A6CD7-ED77-C0E5-A916-1C76D2B99198}"/>
              </a:ext>
            </a:extLst>
          </p:cNvPr>
          <p:cNvSpPr txBox="1"/>
          <p:nvPr/>
        </p:nvSpPr>
        <p:spPr>
          <a:xfrm>
            <a:off x="3015961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سنحل مسألة برسم تمثيلات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304E18-78BD-4C06-56C4-DA92F24AD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27616" y="3839614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382346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999: القيمة المكانية 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4365186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6491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موضعة أعداد من 0 إلى 999 على المستقيم العددي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361537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متسلسلات بـــــــــ 10 أو بـــــــــ 100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27616" y="3839614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57" y="4062756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2586886" y="3834777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516682" y="4310421"/>
            <a:ext cx="3227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حل مسائل برسم تمثيلات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84949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D918A4-460A-65D8-C197-374C9A45F3EC}"/>
              </a:ext>
            </a:extLst>
          </p:cNvPr>
          <p:cNvSpPr txBox="1"/>
          <p:nvPr/>
        </p:nvSpPr>
        <p:spPr>
          <a:xfrm>
            <a:off x="1905000" y="2199448"/>
            <a:ext cx="5094514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1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FD41E05-B5AB-ACDE-8F9B-F5E75B1D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592494"/>
            <a:ext cx="1022327" cy="1022327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6DCA268-5546-FB52-12C0-36BC786276B5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85C049E4-EC93-BBDA-B4FD-02809B392274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BEDCF03F-B158-ADD1-2D58-9A92692BF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D6720B9-BDF0-E535-7452-61ED029C965F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36A240D-B9E4-7013-F21C-E544F3441457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BB029ED9-2E0D-DA4C-14C1-506803E08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FB34D4B-CAC9-6C1A-E341-CBC9C93F313D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EC4F862-632E-D39D-E2D9-00F36F5DB5FB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8FD57E5F-ABCF-D90E-2AED-B4D13DA7C5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F8CC7D7-23E5-EFFA-4B75-4618B1213F19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ED00D322-E8FD-45E0-B5C3-8545DA166D5B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96618021-7C44-7E85-E432-8A58D68D8A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D989833A-66C3-4C37-9E9E-CA9347098BDA}"/>
              </a:ext>
            </a:extLst>
          </p:cNvPr>
          <p:cNvSpPr txBox="1"/>
          <p:nvPr/>
        </p:nvSpPr>
        <p:spPr>
          <a:xfrm>
            <a:off x="1704279" y="2917378"/>
            <a:ext cx="5332141" cy="14982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C0B2DA1-7850-78D4-EA9F-01B652CBA968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بتأن، وسيقرأها بعدي اثنان منكم.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4C650E55-4407-3C95-0223-105D8F58751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بتأن، وسيقرأها بعدي اثنان منكم.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C58FE5-FFD2-685A-7C37-F0BB9C7A0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950FA7-0DF6-498A-37ED-D316C29DEC71}"/>
              </a:ext>
            </a:extLst>
          </p:cNvPr>
          <p:cNvSpPr txBox="1"/>
          <p:nvPr/>
        </p:nvSpPr>
        <p:spPr>
          <a:xfrm>
            <a:off x="1704279" y="2917378"/>
            <a:ext cx="5332141" cy="14982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F6AF92C-4FD7-EA13-E63A-188D968D0944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1E831BC-563C-89C7-EF2A-5BFFD02E8B9F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38475B5-F2B0-2497-B17A-83F1EE403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D7063F2-DA09-52B1-35F9-B462DB9BA6E3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C76456C-E36A-9ED6-EA11-100C932A2B9F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DC1EBDDA-42C9-FEA8-D2D9-6B04CBF2F8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4C1055-000D-7E61-2EE2-80DDDAF8D1D2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67A2AE7-30D6-3EEE-2844-53CCC2B370B5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BDD9B6C9-D13C-F54B-20A3-9885B93E2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3745F27-3021-A8F8-6C39-F83AAF7B6589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4F383955-9CF6-DDA7-2207-EB49ACF57E00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1291C496-910A-3A0D-B5BC-9471C89B41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D81ED-33F7-F26D-1375-F7FEB08D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0E2BA26-B8BC-ACFE-BC75-C6A8779D8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805AD8-72BF-5259-231D-FE90DC8AD62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2676D35-4F92-9B51-4A77-C473B96C4C6C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8533994-87D1-FDFA-92EA-0B05E6054F0F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E426A5B-F58A-6D45-11F3-75B785657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F5E188E-0127-E8A2-8245-5BEB8FA24C71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0D94E8D-6123-3CE6-6CE3-16CD8737F0FE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122072EA-C46E-8E5C-714D-60619E101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4E0E01E-8077-A995-F1AE-1DECFBB1E5E7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780A1FA9-4AD5-C13C-2E09-B6BA91FD906A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E6F90C9F-37E6-47D8-1B2A-8E5A5413E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2766FDE-C61A-B78D-C8CA-8E12708D5940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3C85D73E-5C01-86E1-9342-C229331E7B83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0C10A8FF-B796-7EF0-F1A3-28D2779B2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9081AE31-5B26-A8AB-548D-C61EDAB458A1}"/>
              </a:ext>
            </a:extLst>
          </p:cNvPr>
          <p:cNvSpPr txBox="1"/>
          <p:nvPr/>
        </p:nvSpPr>
        <p:spPr>
          <a:xfrm>
            <a:off x="1704279" y="2917378"/>
            <a:ext cx="5332141" cy="14982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</p:spTree>
    <p:extLst>
      <p:ext uri="{BB962C8B-B14F-4D97-AF65-F5344CB8AC3E}">
        <p14:creationId xmlns:p14="http://schemas.microsoft.com/office/powerpoint/2010/main" val="26093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C620DC-6AA8-A434-8DB0-56A77F8BBC20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المسألة على الألواح بمربعات.</a:t>
            </a:r>
          </a:p>
        </p:txBody>
      </p:sp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39E7F9-5F33-53EB-E2AA-32B0E70C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41616A0-0F8D-BAC8-D905-E01AF1C473F1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6E9317A-157C-2F4E-B428-2952827E0444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E0B3B048-3DC8-5B9F-1E10-48C6982A06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1D44E3-9587-D732-DC01-9F6597A7B5F9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846C63D-7D78-6ED8-30A3-91D5FC84313A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9428584-DAE5-55C5-86E0-F0D4CF517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E5AFA14-D118-8A24-A726-9EA8D68EE739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EAE0F825-AEFD-1D59-B9D8-5B614E6F3B6E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B6D6F806-1241-0A30-A144-2EDC68111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F0417A-38EB-D6D4-4311-BB62693B68AC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D9EF8F8-5E09-EA4F-629D-0F84E3E4E6A1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FA76FE5-D051-57A2-EA81-81A508ECF9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141A4EB-691A-9BC7-67A7-F90835510880}"/>
              </a:ext>
            </a:extLst>
          </p:cNvPr>
          <p:cNvSpPr txBox="1"/>
          <p:nvPr/>
        </p:nvSpPr>
        <p:spPr>
          <a:xfrm>
            <a:off x="1704279" y="2917378"/>
            <a:ext cx="5332141" cy="14982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3A26-7F49-ED83-2447-DE33DA37B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B413E9B-6FDB-D639-6CEF-54CAB6F1D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9494FF3-1D07-4FF1-6519-A9276BE9330A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26C6070-0167-1ED3-2F55-AC7567B61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C222965-3CC4-AA8A-9A25-B6068D71D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9DFA7A2-9379-67AB-1220-D81EDB1C928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14AD8F-8BBC-F30B-5552-858BD3B378A5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3CA5D92-E9E1-112F-DB46-E5EC0636FE91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B3BCC52D-95C7-C008-5EAE-7F2F247FB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3FF4CD33-2E3E-05A0-9051-C4E98D3FBE40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5CAB90C-7B12-836E-726D-782239818018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687358F-816B-A41E-6A4D-614820780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CF0215F-4247-4344-F9FC-F593185C446E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2099E1E6-9B42-CB64-388F-B88F4EAE2781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56512D59-8F95-A13F-61BB-579CA361E3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8C01BFA-E9F5-FD63-05B6-17028E95788C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9492589-F7AE-97F3-C702-69130505D784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42EE9E27-B30F-B3B0-AB8E-CA57AAD08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96BECD5-F389-8570-F4C0-5C7EC8A9E8C4}"/>
              </a:ext>
            </a:extLst>
          </p:cNvPr>
          <p:cNvSpPr txBox="1"/>
          <p:nvPr/>
        </p:nvSpPr>
        <p:spPr>
          <a:xfrm>
            <a:off x="2373086" y="2710551"/>
            <a:ext cx="4325877" cy="12131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BE394B1-6EA8-A160-ACF1-5FE077CEF574}"/>
              </a:ext>
            </a:extLst>
          </p:cNvPr>
          <p:cNvSpPr/>
          <p:nvPr/>
        </p:nvSpPr>
        <p:spPr>
          <a:xfrm>
            <a:off x="2880573" y="4565287"/>
            <a:ext cx="3374571" cy="1491343"/>
          </a:xfrm>
          <a:prstGeom prst="roundRect">
            <a:avLst>
              <a:gd name="adj" fmla="val 571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3D08D45-9D44-78AF-B638-AA08EC9F0817}"/>
              </a:ext>
            </a:extLst>
          </p:cNvPr>
          <p:cNvCxnSpPr>
            <a:cxnSpLocks/>
          </p:cNvCxnSpPr>
          <p:nvPr/>
        </p:nvCxnSpPr>
        <p:spPr>
          <a:xfrm flipH="1">
            <a:off x="3274589" y="4702635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7CDA574-1DB5-0070-BC21-3F77F56DFB4B}"/>
              </a:ext>
            </a:extLst>
          </p:cNvPr>
          <p:cNvSpPr/>
          <p:nvPr/>
        </p:nvSpPr>
        <p:spPr>
          <a:xfrm>
            <a:off x="3099511" y="4753601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CC1751-99F9-5778-B067-21DF4F21342B}"/>
              </a:ext>
            </a:extLst>
          </p:cNvPr>
          <p:cNvSpPr/>
          <p:nvPr/>
        </p:nvSpPr>
        <p:spPr>
          <a:xfrm>
            <a:off x="3611139" y="4764491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8FD4FB-A3B1-B693-6836-D4E660BD9F81}"/>
              </a:ext>
            </a:extLst>
          </p:cNvPr>
          <p:cNvSpPr/>
          <p:nvPr/>
        </p:nvSpPr>
        <p:spPr>
          <a:xfrm>
            <a:off x="4123787" y="4775370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DCCE7F-A549-7DD5-A841-18ADA80BF150}"/>
              </a:ext>
            </a:extLst>
          </p:cNvPr>
          <p:cNvSpPr/>
          <p:nvPr/>
        </p:nvSpPr>
        <p:spPr>
          <a:xfrm>
            <a:off x="4634390" y="4786261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166070-A718-F6AA-60FB-46F6600D9274}"/>
              </a:ext>
            </a:extLst>
          </p:cNvPr>
          <p:cNvSpPr/>
          <p:nvPr/>
        </p:nvSpPr>
        <p:spPr>
          <a:xfrm>
            <a:off x="5135137" y="4786265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EA371D8-36F5-0B1C-2903-4C921320A1F1}"/>
              </a:ext>
            </a:extLst>
          </p:cNvPr>
          <p:cNvSpPr/>
          <p:nvPr/>
        </p:nvSpPr>
        <p:spPr>
          <a:xfrm>
            <a:off x="5635881" y="4786266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3CCA955-19F9-5B26-596E-D207B3BE95A3}"/>
              </a:ext>
            </a:extLst>
          </p:cNvPr>
          <p:cNvSpPr/>
          <p:nvPr/>
        </p:nvSpPr>
        <p:spPr>
          <a:xfrm>
            <a:off x="3099510" y="5297887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ECB0773-15F5-54B6-AAAF-877538F88C19}"/>
              </a:ext>
            </a:extLst>
          </p:cNvPr>
          <p:cNvSpPr/>
          <p:nvPr/>
        </p:nvSpPr>
        <p:spPr>
          <a:xfrm>
            <a:off x="3611138" y="5308777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9D7BEC-A2FD-04DE-2473-0B30E3D781DC}"/>
              </a:ext>
            </a:extLst>
          </p:cNvPr>
          <p:cNvSpPr/>
          <p:nvPr/>
        </p:nvSpPr>
        <p:spPr>
          <a:xfrm>
            <a:off x="4123786" y="5319656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2EC8F49-C267-6758-B5DD-514FFAE8EEDE}"/>
              </a:ext>
            </a:extLst>
          </p:cNvPr>
          <p:cNvSpPr/>
          <p:nvPr/>
        </p:nvSpPr>
        <p:spPr>
          <a:xfrm>
            <a:off x="4634389" y="5330547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5AA0AE7-FE0E-D3F9-137C-FEC0894BF82C}"/>
              </a:ext>
            </a:extLst>
          </p:cNvPr>
          <p:cNvSpPr/>
          <p:nvPr/>
        </p:nvSpPr>
        <p:spPr>
          <a:xfrm>
            <a:off x="5135136" y="5330551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A27DF73-E86E-8C09-2952-E53DD4D91AA7}"/>
              </a:ext>
            </a:extLst>
          </p:cNvPr>
          <p:cNvSpPr/>
          <p:nvPr/>
        </p:nvSpPr>
        <p:spPr>
          <a:xfrm>
            <a:off x="5635880" y="5330552"/>
            <a:ext cx="386849" cy="366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50FDCFC2-6BBF-07AE-6A89-2D32CE383B80}"/>
              </a:ext>
            </a:extLst>
          </p:cNvPr>
          <p:cNvCxnSpPr>
            <a:cxnSpLocks/>
          </p:cNvCxnSpPr>
          <p:nvPr/>
        </p:nvCxnSpPr>
        <p:spPr>
          <a:xfrm flipH="1">
            <a:off x="3764448" y="4713524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B54F079A-5171-824E-693C-9840966F2894}"/>
              </a:ext>
            </a:extLst>
          </p:cNvPr>
          <p:cNvCxnSpPr>
            <a:cxnSpLocks/>
          </p:cNvCxnSpPr>
          <p:nvPr/>
        </p:nvCxnSpPr>
        <p:spPr>
          <a:xfrm flipH="1">
            <a:off x="4308731" y="4724406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7401F0DC-DA2B-B63E-FDC8-C8F12DD08689}"/>
              </a:ext>
            </a:extLst>
          </p:cNvPr>
          <p:cNvCxnSpPr>
            <a:cxnSpLocks/>
          </p:cNvCxnSpPr>
          <p:nvPr/>
        </p:nvCxnSpPr>
        <p:spPr>
          <a:xfrm flipH="1">
            <a:off x="4798590" y="4735295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CA7FA21C-DAA9-DAC1-BC08-95E34C4203FF}"/>
              </a:ext>
            </a:extLst>
          </p:cNvPr>
          <p:cNvCxnSpPr>
            <a:cxnSpLocks/>
          </p:cNvCxnSpPr>
          <p:nvPr/>
        </p:nvCxnSpPr>
        <p:spPr>
          <a:xfrm flipH="1">
            <a:off x="5299332" y="4735295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D5C1052E-7258-B9E7-BCF5-93B0C4EC23D7}"/>
              </a:ext>
            </a:extLst>
          </p:cNvPr>
          <p:cNvCxnSpPr>
            <a:cxnSpLocks/>
          </p:cNvCxnSpPr>
          <p:nvPr/>
        </p:nvCxnSpPr>
        <p:spPr>
          <a:xfrm flipH="1">
            <a:off x="5789191" y="4746184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5F22238-1FBE-DDF0-7D4D-3F82F7C02F73}"/>
              </a:ext>
            </a:extLst>
          </p:cNvPr>
          <p:cNvCxnSpPr>
            <a:cxnSpLocks/>
          </p:cNvCxnSpPr>
          <p:nvPr/>
        </p:nvCxnSpPr>
        <p:spPr>
          <a:xfrm flipH="1">
            <a:off x="3231047" y="5246922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0A9EE-E5F3-6F62-90DF-5151AEA0B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4B45AA3-20D9-E075-09A1-947917BA6ED7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A4B485F-5F29-A747-F774-F40785216ECF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116BE51E-26FD-9C26-4F20-C6DA2C3FD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C57F478-5FC5-2F88-3A97-1644C8BC637F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A4D338A-D263-EE1C-F9A9-9D85B386CC5B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7F244E86-BF3E-084F-1092-E3EE0A02E7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8B81ED8-04FD-DA59-761E-7E6703F12D43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1158A9E-6FAB-6E7F-A25F-6C25FE48BC7E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DE8BC814-68D1-4ACC-02E1-72848AADE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41D987E-5186-F6A0-ED6E-B9DD7868005D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EFF1B18B-949D-4A5E-4E2F-7DFD139EE78D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0929966E-D26E-BEC7-7AE6-BAC9AA1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53D6CEF7-AAC8-385D-01D2-194360CC468C}"/>
              </a:ext>
            </a:extLst>
          </p:cNvPr>
          <p:cNvSpPr txBox="1"/>
          <p:nvPr/>
        </p:nvSpPr>
        <p:spPr>
          <a:xfrm>
            <a:off x="2373086" y="2710551"/>
            <a:ext cx="4325877" cy="12131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650689A-13AA-8826-5AE4-7F43A478CDF0}"/>
              </a:ext>
            </a:extLst>
          </p:cNvPr>
          <p:cNvSpPr/>
          <p:nvPr/>
        </p:nvSpPr>
        <p:spPr>
          <a:xfrm>
            <a:off x="2880573" y="4565287"/>
            <a:ext cx="3374571" cy="1491343"/>
          </a:xfrm>
          <a:prstGeom prst="roundRect">
            <a:avLst>
              <a:gd name="adj" fmla="val 571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B20BBF6-210C-8220-6577-58D654A41F00}"/>
              </a:ext>
            </a:extLst>
          </p:cNvPr>
          <p:cNvCxnSpPr>
            <a:cxnSpLocks/>
          </p:cNvCxnSpPr>
          <p:nvPr/>
        </p:nvCxnSpPr>
        <p:spPr>
          <a:xfrm flipH="1">
            <a:off x="3274589" y="4702635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A4DDAC3-2667-79D0-4F29-179A3512A484}"/>
              </a:ext>
            </a:extLst>
          </p:cNvPr>
          <p:cNvSpPr/>
          <p:nvPr/>
        </p:nvSpPr>
        <p:spPr>
          <a:xfrm>
            <a:off x="3099511" y="4753601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668255B-376B-14F1-71F6-5A4C70C52081}"/>
              </a:ext>
            </a:extLst>
          </p:cNvPr>
          <p:cNvSpPr/>
          <p:nvPr/>
        </p:nvSpPr>
        <p:spPr>
          <a:xfrm>
            <a:off x="3611139" y="4764491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3C804D-B2A0-1D3A-2044-ECAC4DE476D5}"/>
              </a:ext>
            </a:extLst>
          </p:cNvPr>
          <p:cNvSpPr/>
          <p:nvPr/>
        </p:nvSpPr>
        <p:spPr>
          <a:xfrm>
            <a:off x="4123787" y="4775370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2D5373-618F-82AB-D3DE-6270DC58C639}"/>
              </a:ext>
            </a:extLst>
          </p:cNvPr>
          <p:cNvSpPr/>
          <p:nvPr/>
        </p:nvSpPr>
        <p:spPr>
          <a:xfrm>
            <a:off x="4634390" y="4786261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62868F-DF00-D98F-BD60-1E78908D7E9F}"/>
              </a:ext>
            </a:extLst>
          </p:cNvPr>
          <p:cNvSpPr/>
          <p:nvPr/>
        </p:nvSpPr>
        <p:spPr>
          <a:xfrm>
            <a:off x="5135137" y="4786265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517D66D-024F-0031-9121-69A0FF531571}"/>
              </a:ext>
            </a:extLst>
          </p:cNvPr>
          <p:cNvSpPr/>
          <p:nvPr/>
        </p:nvSpPr>
        <p:spPr>
          <a:xfrm>
            <a:off x="5635881" y="4786266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E446042-DD0C-8182-C458-50336F2C86E0}"/>
              </a:ext>
            </a:extLst>
          </p:cNvPr>
          <p:cNvSpPr/>
          <p:nvPr/>
        </p:nvSpPr>
        <p:spPr>
          <a:xfrm>
            <a:off x="3099510" y="5297887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C6CBF70-F459-8507-754A-DA00021EE648}"/>
              </a:ext>
            </a:extLst>
          </p:cNvPr>
          <p:cNvSpPr/>
          <p:nvPr/>
        </p:nvSpPr>
        <p:spPr>
          <a:xfrm>
            <a:off x="3611138" y="5308777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854BE9-6EBE-A149-6876-953A537BC278}"/>
              </a:ext>
            </a:extLst>
          </p:cNvPr>
          <p:cNvSpPr/>
          <p:nvPr/>
        </p:nvSpPr>
        <p:spPr>
          <a:xfrm>
            <a:off x="4123786" y="5319656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FD1B13E-6DB9-1A5A-A74C-38203BDD21DA}"/>
              </a:ext>
            </a:extLst>
          </p:cNvPr>
          <p:cNvSpPr/>
          <p:nvPr/>
        </p:nvSpPr>
        <p:spPr>
          <a:xfrm>
            <a:off x="4634389" y="5330547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D4EE337-8070-5188-E48C-CB5BD56FDECA}"/>
              </a:ext>
            </a:extLst>
          </p:cNvPr>
          <p:cNvSpPr/>
          <p:nvPr/>
        </p:nvSpPr>
        <p:spPr>
          <a:xfrm>
            <a:off x="5135136" y="5330551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2AC2C9-7E9D-A317-D558-C06C6EF897E3}"/>
              </a:ext>
            </a:extLst>
          </p:cNvPr>
          <p:cNvSpPr/>
          <p:nvPr/>
        </p:nvSpPr>
        <p:spPr>
          <a:xfrm>
            <a:off x="5635880" y="5330552"/>
            <a:ext cx="386849" cy="366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190F8980-2A95-66AD-A1F7-8D1CFDEB8B8F}"/>
              </a:ext>
            </a:extLst>
          </p:cNvPr>
          <p:cNvCxnSpPr>
            <a:cxnSpLocks/>
          </p:cNvCxnSpPr>
          <p:nvPr/>
        </p:nvCxnSpPr>
        <p:spPr>
          <a:xfrm flipH="1">
            <a:off x="3764448" y="4713524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03E30E8-D8D6-307D-2ECA-DF24752D1061}"/>
              </a:ext>
            </a:extLst>
          </p:cNvPr>
          <p:cNvCxnSpPr>
            <a:cxnSpLocks/>
          </p:cNvCxnSpPr>
          <p:nvPr/>
        </p:nvCxnSpPr>
        <p:spPr>
          <a:xfrm flipH="1">
            <a:off x="4308731" y="4724406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F173AC51-28A9-1897-436F-9E7EFC60F991}"/>
              </a:ext>
            </a:extLst>
          </p:cNvPr>
          <p:cNvCxnSpPr>
            <a:cxnSpLocks/>
          </p:cNvCxnSpPr>
          <p:nvPr/>
        </p:nvCxnSpPr>
        <p:spPr>
          <a:xfrm flipH="1">
            <a:off x="4798590" y="4735295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E709EDBA-DCB2-5DC8-D439-6B1BBEC5F610}"/>
              </a:ext>
            </a:extLst>
          </p:cNvPr>
          <p:cNvCxnSpPr>
            <a:cxnSpLocks/>
          </p:cNvCxnSpPr>
          <p:nvPr/>
        </p:nvCxnSpPr>
        <p:spPr>
          <a:xfrm flipH="1">
            <a:off x="5299332" y="4735295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81406C06-5195-48C3-37D7-8430A4D6CDA5}"/>
              </a:ext>
            </a:extLst>
          </p:cNvPr>
          <p:cNvCxnSpPr>
            <a:cxnSpLocks/>
          </p:cNvCxnSpPr>
          <p:nvPr/>
        </p:nvCxnSpPr>
        <p:spPr>
          <a:xfrm flipH="1">
            <a:off x="5789191" y="4746184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593B149C-94DC-324A-6A96-D9DE2FB7680F}"/>
              </a:ext>
            </a:extLst>
          </p:cNvPr>
          <p:cNvCxnSpPr>
            <a:cxnSpLocks/>
          </p:cNvCxnSpPr>
          <p:nvPr/>
        </p:nvCxnSpPr>
        <p:spPr>
          <a:xfrm flipH="1">
            <a:off x="3231047" y="5246922"/>
            <a:ext cx="121752" cy="4680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B9BC7F5-C193-63F3-6B4B-84E2EACA4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3FDE15-FCA3-4666-0DBA-63962736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A75C6CB-4E55-8DA1-0D53-381D1DDB68EF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</p:spTree>
    <p:extLst>
      <p:ext uri="{BB962C8B-B14F-4D97-AF65-F5344CB8AC3E}">
        <p14:creationId xmlns:p14="http://schemas.microsoft.com/office/powerpoint/2010/main" val="7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6652B-048F-BF52-A460-CAFFAEB88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96237E7-7806-3A1A-3677-ED16BA5D7B66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D029A80-F0F3-8263-FF34-D01C08D02F79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4CEEB80E-6069-458F-206C-8E09A0245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00230AE-0E9F-B50A-2351-D613C330A999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268B22E-A63E-A14A-C128-2776901D7667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BA1FE7B1-1770-0AFF-63F2-369490E87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FBCC66-6E52-6912-B425-9E5B83FFF34C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4143106-62A3-DC20-148C-5D9299705474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AAD6C5EE-F349-C6CA-C7C8-5A282FCF2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57B608-9262-3500-1130-763712C89766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494274D-4CAC-558C-A45D-1E0E92125031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8E4B5830-EC7C-D3B5-6B0C-50E2C0C60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A8C8151-35E3-2FE0-E731-8B49FA6CDD5A}"/>
              </a:ext>
            </a:extLst>
          </p:cNvPr>
          <p:cNvSpPr txBox="1"/>
          <p:nvPr/>
        </p:nvSpPr>
        <p:spPr>
          <a:xfrm>
            <a:off x="4201883" y="2710551"/>
            <a:ext cx="4325877" cy="12131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AAB82A-69B5-0EE9-C35D-286955F05386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العملية المناسبة واحسبوا عدد الأكباش المتبقية.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C92954-FD3F-C370-CADA-7B924AB8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36" y="3056657"/>
            <a:ext cx="2491956" cy="11583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BEBCC0-8F8B-0465-623B-3FCF080DEA32}"/>
              </a:ext>
            </a:extLst>
          </p:cNvPr>
          <p:cNvSpPr txBox="1"/>
          <p:nvPr/>
        </p:nvSpPr>
        <p:spPr>
          <a:xfrm>
            <a:off x="3581401" y="4640784"/>
            <a:ext cx="2881940" cy="712692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BA8977-A5A7-AFF9-E8D8-9A679ADBC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3B80ED4-14FD-6CD3-8230-2B96AC32DCFB}"/>
              </a:ext>
            </a:extLst>
          </p:cNvPr>
          <p:cNvCxnSpPr>
            <a:cxnSpLocks/>
          </p:cNvCxnSpPr>
          <p:nvPr/>
        </p:nvCxnSpPr>
        <p:spPr>
          <a:xfrm flipV="1">
            <a:off x="5083628" y="5353476"/>
            <a:ext cx="0" cy="5139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9FF02-92B3-682A-F455-540018CC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9F5C712-DACC-6FE4-A96A-901664908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29CEDBB-E016-0F23-C215-35FBF330EE39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F7A982-7BD0-5C61-047D-6BF789281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مسائل برسم تمثيلات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53DDCB52-D8AF-0297-C465-D9707CADF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315" y="1467515"/>
            <a:ext cx="10103040" cy="580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C77D-B449-11F6-4DB0-0FD1D95AB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92FB6D7-950E-CEC8-59C6-33831A4C4735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E954E981-0E87-4B19-2BFE-E83E6884D7C0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F5B3B2A7-6EAD-E8E6-F308-01B6D1A42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62EDDCD-D6B1-71FC-BD4B-A4AB5FCF543D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3DD794F-F013-0C9F-E553-DBF246547284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07DEFF3-FB7D-7ED9-977C-7858AB8FB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055DA9F-6C6C-5F66-7173-4F1B9DAFB331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EE3301C-8BFA-21B0-41CE-C9885F987E57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CD932395-C230-E18E-973E-47122056C3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BE2E4FC-8A89-DEE7-377E-4DBB4760BD34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A9E0EA0-3214-D92F-6DE9-9426B8663F5A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D18B0166-9456-050A-E2E0-6435CD1FEC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A929FD58-FBF7-1F50-FE71-58CA385AFD4A}"/>
              </a:ext>
            </a:extLst>
          </p:cNvPr>
          <p:cNvSpPr txBox="1"/>
          <p:nvPr/>
        </p:nvSpPr>
        <p:spPr>
          <a:xfrm>
            <a:off x="4201883" y="2710551"/>
            <a:ext cx="4325877" cy="12131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96EF41-64BD-9E1C-E17B-0A71F9D3A286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العملية المناسبة؟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B6A31B-E904-5336-14CF-18F32220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36" y="3056657"/>
            <a:ext cx="2491956" cy="11583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BC5C25B-C934-209F-1058-620120A9EE32}"/>
              </a:ext>
            </a:extLst>
          </p:cNvPr>
          <p:cNvSpPr txBox="1"/>
          <p:nvPr/>
        </p:nvSpPr>
        <p:spPr>
          <a:xfrm>
            <a:off x="3211284" y="4640784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rgbClr val="C00000"/>
                </a:solidFill>
              </a:rPr>
              <a:t>12 – 7 = 5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BB04009-4A05-A7FD-340C-AD4FD975C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13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D4D52-F045-5BA5-71C0-AA98E35C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02EEE74-6A6E-5A80-01C2-E7985EF9D472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93816C6-F105-74EB-BC08-2A258EF14859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1FF177E1-E730-4015-D949-265FC29DFC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92C4F6-215A-0A09-3AAF-86D596F4011C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EFCC1B7-D1B6-C898-9C6F-F267B5A184AF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5778C86E-E205-7484-F428-541510AB7F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27D184D-D76D-EABF-68CC-CE047D004157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A8040C-F5C6-5E66-EBB2-88F1A8FCE42D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51F71AE0-4215-E747-99FE-E76225D8B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662641F-AB81-5E29-30B4-30978639BC2B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506CC701-736D-912A-C8E7-7591F894355E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BF2BE4A9-B351-E2CB-DC68-9D4814868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8368FECD-6E7B-0D3A-9CB5-9594B7F3DE07}"/>
              </a:ext>
            </a:extLst>
          </p:cNvPr>
          <p:cNvSpPr txBox="1"/>
          <p:nvPr/>
        </p:nvSpPr>
        <p:spPr>
          <a:xfrm>
            <a:off x="4201883" y="2710551"/>
            <a:ext cx="4325877" cy="12131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لَدى راعٍ 12 كَبْشاً، باعَ مِنْها 7. 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كَبْشاً بَقِيَ لَدَيْهِ؟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A4B74E-D598-5F73-C8C9-E28989CD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36" y="3056657"/>
            <a:ext cx="2491956" cy="11583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92C7DC-DF75-2AFD-1FA5-90FFB585B580}"/>
              </a:ext>
            </a:extLst>
          </p:cNvPr>
          <p:cNvSpPr txBox="1"/>
          <p:nvPr/>
        </p:nvSpPr>
        <p:spPr>
          <a:xfrm>
            <a:off x="3211284" y="4640784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12 – 7 = 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58466A-E94C-A2E5-D1C0-6BF5DCC0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F86DDA1-85BC-CB11-B003-ECEF2BD5A87E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E04D8BB-D0DB-C8F1-A6A5-4CEA05C6C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18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C22B5-68AC-B0C5-B8AA-6D28B204E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0FC041F-4D14-2DCD-C435-70A153B88B0B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CF085E67-C723-1C3B-AD05-1AC4064F48F0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F9DD3C4-B83F-4D10-BE55-F2C047F18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7049CA5-B1AA-8858-3FD2-C0854FCC4930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88BC07-5E29-7F3D-FE13-CA299C42CDD2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AB2A1973-91C8-D89C-E505-C62BE773A2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797190A-533B-9C84-8F68-509B799E73AA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136BEB28-95B5-C45A-3472-ED022DFBE607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F76AA052-B843-D3DB-5A58-98CFCC794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D6B1FE0-E802-51D1-987E-3C82844F7C11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943EB2F-C5A7-0609-AF6D-0737F1B9857D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EFD4F2F7-C794-4F13-5A77-0A2FD5213C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7E1DF846-AE6F-279A-D3A2-1E3AFB9F1648}"/>
              </a:ext>
            </a:extLst>
          </p:cNvPr>
          <p:cNvSpPr txBox="1"/>
          <p:nvPr/>
        </p:nvSpPr>
        <p:spPr>
          <a:xfrm>
            <a:off x="3131030" y="3502385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12 – 7 =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746884-5FDA-DB2E-5C25-0D944B6B0D1E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عبارة الحل.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DCD78A-1D07-C428-9935-8C5B6444E112}"/>
              </a:ext>
            </a:extLst>
          </p:cNvPr>
          <p:cNvSpPr txBox="1"/>
          <p:nvPr/>
        </p:nvSpPr>
        <p:spPr>
          <a:xfrm>
            <a:off x="2344691" y="4978245"/>
            <a:ext cx="4554077" cy="658297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بَقِيَ لَدى الرّاعي </a:t>
            </a:r>
            <a:r>
              <a:rPr lang="ar-MA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أَكْباشٍ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CD31C18-69F0-8337-3C7F-2F304A305116}"/>
              </a:ext>
            </a:extLst>
          </p:cNvPr>
          <p:cNvCxnSpPr/>
          <p:nvPr/>
        </p:nvCxnSpPr>
        <p:spPr>
          <a:xfrm flipV="1">
            <a:off x="4060373" y="5486510"/>
            <a:ext cx="0" cy="4764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62EA86-90E0-25E3-087C-47A7ECDB1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BE598-A7D5-862E-8E67-5FDADFDC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2D4112-1F98-F215-6758-DB4AA3D2E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6A99266A-2923-F936-5329-6D07D6224845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48C4FA-29B8-1541-7B17-D586458A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C6A7-28AF-99C1-A89A-690758578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2F24E10-AB56-9572-1F78-4E19B4346207}"/>
              </a:ext>
            </a:extLst>
          </p:cNvPr>
          <p:cNvGrpSpPr/>
          <p:nvPr/>
        </p:nvGrpSpPr>
        <p:grpSpPr>
          <a:xfrm>
            <a:off x="4522963" y="1883225"/>
            <a:ext cx="1940378" cy="565358"/>
            <a:chOff x="4874772" y="1856081"/>
            <a:chExt cx="1940378" cy="56535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BC5D58FE-001E-16B6-56A8-0C9D5FB97FA1}"/>
                </a:ext>
              </a:extLst>
            </p:cNvPr>
            <p:cNvSpPr/>
            <p:nvPr/>
          </p:nvSpPr>
          <p:spPr>
            <a:xfrm>
              <a:off x="4874772" y="1856081"/>
              <a:ext cx="1442407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بِرُسومٍ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268309A1-EFF8-6F91-28E8-4B580C7EB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F78FBE-75EB-AE5C-893B-B7E40167550E}"/>
              </a:ext>
            </a:extLst>
          </p:cNvPr>
          <p:cNvGrpSpPr/>
          <p:nvPr/>
        </p:nvGrpSpPr>
        <p:grpSpPr>
          <a:xfrm>
            <a:off x="2515018" y="1883225"/>
            <a:ext cx="1826725" cy="565358"/>
            <a:chOff x="1011570" y="1833609"/>
            <a:chExt cx="1826725" cy="56535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D418DC9-68A9-E3E2-FFB9-9CD11B33D020}"/>
                </a:ext>
              </a:extLst>
            </p:cNvPr>
            <p:cNvSpPr/>
            <p:nvPr/>
          </p:nvSpPr>
          <p:spPr>
            <a:xfrm>
              <a:off x="1011570" y="1833609"/>
              <a:ext cx="1341556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الْعَمَلِيَّةَ وَأَحْسُبُ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8710689-0DB0-F549-C4F0-730913D08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1882997-E693-7862-58FD-619F19778DFD}"/>
              </a:ext>
            </a:extLst>
          </p:cNvPr>
          <p:cNvGrpSpPr/>
          <p:nvPr/>
        </p:nvGrpSpPr>
        <p:grpSpPr>
          <a:xfrm>
            <a:off x="588667" y="1883225"/>
            <a:ext cx="1750106" cy="565358"/>
            <a:chOff x="1001101" y="1822725"/>
            <a:chExt cx="1750106" cy="56535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1A5DCEF-6122-3C72-C03C-C8F2258D6EF1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B2F397DB-5DE1-7F3E-E037-5571C4C07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900714-DE35-D86E-C7F2-6B9895D673BA}"/>
              </a:ext>
            </a:extLst>
          </p:cNvPr>
          <p:cNvGrpSpPr/>
          <p:nvPr/>
        </p:nvGrpSpPr>
        <p:grpSpPr>
          <a:xfrm>
            <a:off x="6615901" y="1896491"/>
            <a:ext cx="1974704" cy="552092"/>
            <a:chOff x="6075434" y="1896491"/>
            <a:chExt cx="2518167" cy="552092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BD16521-3059-0A72-A27B-89F2FB560F47}"/>
                </a:ext>
              </a:extLst>
            </p:cNvPr>
            <p:cNvSpPr/>
            <p:nvPr/>
          </p:nvSpPr>
          <p:spPr>
            <a:xfrm>
              <a:off x="6075434" y="1896491"/>
              <a:ext cx="1899474" cy="552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 بِتَأَنٍّ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212CACB0-19F6-DBDC-D29D-41D0EAA6E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E9ECA18-AB27-4898-651A-68E87B64524B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F1E61B-4678-B958-365D-56F0764CBADC}"/>
              </a:ext>
            </a:extLst>
          </p:cNvPr>
          <p:cNvSpPr txBox="1"/>
          <p:nvPr/>
        </p:nvSpPr>
        <p:spPr>
          <a:xfrm>
            <a:off x="2344691" y="5032671"/>
            <a:ext cx="4554077" cy="658297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بَقِيَ لَدى الرّاعي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أَكْباشٍ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0CD85AE-5AC8-16C0-FFAC-0D34331FF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079530-DC37-1268-5AE5-4F23FBE4FCD4}"/>
              </a:ext>
            </a:extLst>
          </p:cNvPr>
          <p:cNvSpPr txBox="1"/>
          <p:nvPr/>
        </p:nvSpPr>
        <p:spPr>
          <a:xfrm>
            <a:off x="3131030" y="3502385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12 – 7 = 5</a:t>
            </a:r>
          </a:p>
        </p:txBody>
      </p:sp>
    </p:spTree>
    <p:extLst>
      <p:ext uri="{BB962C8B-B14F-4D97-AF65-F5344CB8AC3E}">
        <p14:creationId xmlns:p14="http://schemas.microsoft.com/office/powerpoint/2010/main" val="22268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2EBA7F1-C09D-E8E5-6C1E-D965EB9F232B}"/>
              </a:ext>
            </a:extLst>
          </p:cNvPr>
          <p:cNvSpPr/>
          <p:nvPr/>
        </p:nvSpPr>
        <p:spPr>
          <a:xfrm>
            <a:off x="2442985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7A00A91-E8A3-2B6D-2FED-EB0C09E6F677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8C9707-8288-4B81-1EDD-59E7D3D7FF17}"/>
              </a:ext>
            </a:extLst>
          </p:cNvPr>
          <p:cNvSpPr txBox="1"/>
          <p:nvPr/>
        </p:nvSpPr>
        <p:spPr>
          <a:xfrm>
            <a:off x="3017527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39B8566-86A1-44E8-4D41-C1D303FB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77032" y="3355531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EE0D3E47-641C-17EE-680A-2E57B711DAFC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A0775282-D5F6-57E1-937D-E7E9FE7B4110}"/>
              </a:ext>
            </a:extLst>
          </p:cNvPr>
          <p:cNvSpPr/>
          <p:nvPr/>
        </p:nvSpPr>
        <p:spPr>
          <a:xfrm>
            <a:off x="2764967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6EE679-2A97-70CB-DE21-A382DCB72C10}"/>
              </a:ext>
            </a:extLst>
          </p:cNvPr>
          <p:cNvSpPr>
            <a:spLocks noChangeAspect="1"/>
          </p:cNvSpPr>
          <p:nvPr/>
        </p:nvSpPr>
        <p:spPr>
          <a:xfrm>
            <a:off x="584041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BDE511-1E57-BD10-A4A6-BA87A282EC5D}"/>
              </a:ext>
            </a:extLst>
          </p:cNvPr>
          <p:cNvSpPr txBox="1"/>
          <p:nvPr/>
        </p:nvSpPr>
        <p:spPr>
          <a:xfrm>
            <a:off x="3047996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AC0A59-509D-FB7F-C709-9D29E5CD1D39}"/>
              </a:ext>
            </a:extLst>
          </p:cNvPr>
          <p:cNvSpPr txBox="1"/>
          <p:nvPr/>
        </p:nvSpPr>
        <p:spPr>
          <a:xfrm>
            <a:off x="3092160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EBC389-3F0C-17A6-550D-6823B832C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6B759C-D4D4-AD00-38CE-A32E6B024E9E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انتبهوا، سأقرأ المسألة ويقرأها بعدي تلميذان منكم.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CBFB68-FF32-379D-2CE7-572120A313C5}"/>
              </a:ext>
            </a:extLst>
          </p:cNvPr>
          <p:cNvSpPr txBox="1"/>
          <p:nvPr/>
        </p:nvSpPr>
        <p:spPr>
          <a:xfrm>
            <a:off x="1404256" y="2907020"/>
            <a:ext cx="619397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9 أَقْلامٍ مُلَوَّنَةٍ طَويلَةٍ وَ7 أَقْلامٍ مُلَوَّنَةٍ قَصيرَةٍ.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ما عَدَدُ الْأَقْلامِ الْمُلَوَّنَةِ لَدى هِشامٍ</a:t>
            </a: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sz="13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274D3-7F55-34E8-80B0-BF628D23F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36CAF-BB45-6A13-67F6-9C558168B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397E1BE-CEA5-285E-F039-79C972A639A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رقم التمثيل المناسب للمسألة.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264FB1-4EEC-0183-8DD6-F8ABC28D623C}"/>
              </a:ext>
            </a:extLst>
          </p:cNvPr>
          <p:cNvSpPr txBox="1"/>
          <p:nvPr/>
        </p:nvSpPr>
        <p:spPr>
          <a:xfrm>
            <a:off x="1404256" y="1905534"/>
            <a:ext cx="619397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9 أَقْلامٍ مُلَوَّنَةٍ طَويلَةٍ وَ7 أَقْلامٍ مُلَوَّنَةٍ قَصيرَةٍ.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ما عَدَدُ الْأَقْلامِ الْمُلَوَّنَةِ لَدى هِشامٍ</a:t>
            </a: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sz="13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98EEE4-BCFE-2522-0A28-FFC4D5139D81}"/>
              </a:ext>
            </a:extLst>
          </p:cNvPr>
          <p:cNvSpPr/>
          <p:nvPr/>
        </p:nvSpPr>
        <p:spPr>
          <a:xfrm>
            <a:off x="729343" y="3646715"/>
            <a:ext cx="3374571" cy="1491343"/>
          </a:xfrm>
          <a:prstGeom prst="roundRect">
            <a:avLst>
              <a:gd name="adj" fmla="val 571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BF6A4D-E034-AE6F-4275-936FAE25D1C5}"/>
              </a:ext>
            </a:extLst>
          </p:cNvPr>
          <p:cNvSpPr/>
          <p:nvPr/>
        </p:nvSpPr>
        <p:spPr>
          <a:xfrm>
            <a:off x="814422" y="407780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BDCC50-6F78-6DE0-B79B-8FF5C6227F52}"/>
              </a:ext>
            </a:extLst>
          </p:cNvPr>
          <p:cNvSpPr/>
          <p:nvPr/>
        </p:nvSpPr>
        <p:spPr>
          <a:xfrm>
            <a:off x="1173643" y="407780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33B7A-DFA3-A043-B97F-912A505A4AD1}"/>
              </a:ext>
            </a:extLst>
          </p:cNvPr>
          <p:cNvSpPr/>
          <p:nvPr/>
        </p:nvSpPr>
        <p:spPr>
          <a:xfrm>
            <a:off x="1532878" y="4077805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9AF12-AD83-AD1D-574D-658335F490CF}"/>
              </a:ext>
            </a:extLst>
          </p:cNvPr>
          <p:cNvSpPr/>
          <p:nvPr/>
        </p:nvSpPr>
        <p:spPr>
          <a:xfrm>
            <a:off x="1902990" y="4077805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4B6CEF-D2DE-E5FE-4FCD-248A785E12E3}"/>
              </a:ext>
            </a:extLst>
          </p:cNvPr>
          <p:cNvSpPr/>
          <p:nvPr/>
        </p:nvSpPr>
        <p:spPr>
          <a:xfrm>
            <a:off x="2263241" y="407780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DB24AA-21CF-306D-FA98-04969AB957F2}"/>
              </a:ext>
            </a:extLst>
          </p:cNvPr>
          <p:cNvSpPr/>
          <p:nvPr/>
        </p:nvSpPr>
        <p:spPr>
          <a:xfrm>
            <a:off x="2610566" y="407779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EEDF1C-722A-39B7-5140-29AA6F6EB0CE}"/>
              </a:ext>
            </a:extLst>
          </p:cNvPr>
          <p:cNvSpPr/>
          <p:nvPr/>
        </p:nvSpPr>
        <p:spPr>
          <a:xfrm>
            <a:off x="2969787" y="407780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EEBC1A-5795-3100-6563-6368FBCA429A}"/>
              </a:ext>
            </a:extLst>
          </p:cNvPr>
          <p:cNvSpPr/>
          <p:nvPr/>
        </p:nvSpPr>
        <p:spPr>
          <a:xfrm>
            <a:off x="3329022" y="407780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F9FB7E-E24E-E0B6-E7DF-A9B97FA39966}"/>
              </a:ext>
            </a:extLst>
          </p:cNvPr>
          <p:cNvSpPr/>
          <p:nvPr/>
        </p:nvSpPr>
        <p:spPr>
          <a:xfrm>
            <a:off x="3699134" y="407780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C095CB0-056B-9946-46DF-C6CE8122A6D5}"/>
              </a:ext>
            </a:extLst>
          </p:cNvPr>
          <p:cNvSpPr/>
          <p:nvPr/>
        </p:nvSpPr>
        <p:spPr>
          <a:xfrm>
            <a:off x="4833257" y="3646717"/>
            <a:ext cx="3374571" cy="1491343"/>
          </a:xfrm>
          <a:prstGeom prst="roundRect">
            <a:avLst>
              <a:gd name="adj" fmla="val 717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07843A-1312-2A28-1322-09A9B68F5629}"/>
              </a:ext>
            </a:extLst>
          </p:cNvPr>
          <p:cNvSpPr/>
          <p:nvPr/>
        </p:nvSpPr>
        <p:spPr>
          <a:xfrm>
            <a:off x="4918336" y="404514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47D695-1462-2320-9AB1-D8D8246E4B41}"/>
              </a:ext>
            </a:extLst>
          </p:cNvPr>
          <p:cNvSpPr/>
          <p:nvPr/>
        </p:nvSpPr>
        <p:spPr>
          <a:xfrm>
            <a:off x="5277557" y="404515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4BACDF-4ECB-1494-02C1-5A8778FF91FB}"/>
              </a:ext>
            </a:extLst>
          </p:cNvPr>
          <p:cNvSpPr/>
          <p:nvPr/>
        </p:nvSpPr>
        <p:spPr>
          <a:xfrm>
            <a:off x="5636792" y="404515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1CD152-890A-F6C7-5514-A4CFA8020130}"/>
              </a:ext>
            </a:extLst>
          </p:cNvPr>
          <p:cNvSpPr/>
          <p:nvPr/>
        </p:nvSpPr>
        <p:spPr>
          <a:xfrm>
            <a:off x="6006904" y="404515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A2CE6A-8826-87EB-2FE0-00A7C335FB9D}"/>
              </a:ext>
            </a:extLst>
          </p:cNvPr>
          <p:cNvSpPr/>
          <p:nvPr/>
        </p:nvSpPr>
        <p:spPr>
          <a:xfrm>
            <a:off x="6367155" y="404514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EB7DD7-F471-C60A-F045-439C741C5BD9}"/>
              </a:ext>
            </a:extLst>
          </p:cNvPr>
          <p:cNvSpPr/>
          <p:nvPr/>
        </p:nvSpPr>
        <p:spPr>
          <a:xfrm>
            <a:off x="6714480" y="4045146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61C636-B6BA-B4CF-A516-CE0C161F3492}"/>
              </a:ext>
            </a:extLst>
          </p:cNvPr>
          <p:cNvSpPr/>
          <p:nvPr/>
        </p:nvSpPr>
        <p:spPr>
          <a:xfrm>
            <a:off x="7073701" y="404514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4B0FD1-5C69-00DE-9EEF-9B1F36182F7C}"/>
              </a:ext>
            </a:extLst>
          </p:cNvPr>
          <p:cNvSpPr/>
          <p:nvPr/>
        </p:nvSpPr>
        <p:spPr>
          <a:xfrm>
            <a:off x="7432936" y="4045151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73F99F-72DB-2993-8E72-239785E9C82D}"/>
              </a:ext>
            </a:extLst>
          </p:cNvPr>
          <p:cNvSpPr/>
          <p:nvPr/>
        </p:nvSpPr>
        <p:spPr>
          <a:xfrm>
            <a:off x="7803048" y="4045151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5DD92FC-0259-4F96-9200-44FC1DFD8D56}"/>
              </a:ext>
            </a:extLst>
          </p:cNvPr>
          <p:cNvCxnSpPr>
            <a:cxnSpLocks/>
          </p:cNvCxnSpPr>
          <p:nvPr/>
        </p:nvCxnSpPr>
        <p:spPr>
          <a:xfrm flipH="1">
            <a:off x="3775336" y="3973289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968B93B-778D-32C8-B4C4-762E773CC986}"/>
              </a:ext>
            </a:extLst>
          </p:cNvPr>
          <p:cNvCxnSpPr>
            <a:cxnSpLocks/>
          </p:cNvCxnSpPr>
          <p:nvPr/>
        </p:nvCxnSpPr>
        <p:spPr>
          <a:xfrm flipH="1">
            <a:off x="3426992" y="3995059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1594037-F6B0-7E19-FFD3-51F46143EDDB}"/>
              </a:ext>
            </a:extLst>
          </p:cNvPr>
          <p:cNvCxnSpPr>
            <a:cxnSpLocks/>
          </p:cNvCxnSpPr>
          <p:nvPr/>
        </p:nvCxnSpPr>
        <p:spPr>
          <a:xfrm flipH="1">
            <a:off x="3089534" y="3973291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9A4D40D-944F-706C-9F0B-0DDEBCCB6BB8}"/>
              </a:ext>
            </a:extLst>
          </p:cNvPr>
          <p:cNvCxnSpPr>
            <a:cxnSpLocks/>
          </p:cNvCxnSpPr>
          <p:nvPr/>
        </p:nvCxnSpPr>
        <p:spPr>
          <a:xfrm flipH="1">
            <a:off x="2686768" y="3973290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5DB39F9-C2C1-E635-D78D-D9830BAB2965}"/>
              </a:ext>
            </a:extLst>
          </p:cNvPr>
          <p:cNvCxnSpPr>
            <a:cxnSpLocks/>
          </p:cNvCxnSpPr>
          <p:nvPr/>
        </p:nvCxnSpPr>
        <p:spPr>
          <a:xfrm flipH="1">
            <a:off x="2338424" y="3995060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CFEA41-28E4-3039-D1F3-190765CF4D83}"/>
              </a:ext>
            </a:extLst>
          </p:cNvPr>
          <p:cNvCxnSpPr>
            <a:cxnSpLocks/>
          </p:cNvCxnSpPr>
          <p:nvPr/>
        </p:nvCxnSpPr>
        <p:spPr>
          <a:xfrm flipH="1">
            <a:off x="2000966" y="3973292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2F1EA5E-D413-C291-1E51-65881C6AF98E}"/>
              </a:ext>
            </a:extLst>
          </p:cNvPr>
          <p:cNvCxnSpPr>
            <a:cxnSpLocks/>
          </p:cNvCxnSpPr>
          <p:nvPr/>
        </p:nvCxnSpPr>
        <p:spPr>
          <a:xfrm flipH="1">
            <a:off x="1630850" y="3995063"/>
            <a:ext cx="121752" cy="46808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BB904A5-4C41-DB8D-2F80-3B527FD0AB9D}"/>
              </a:ext>
            </a:extLst>
          </p:cNvPr>
          <p:cNvSpPr/>
          <p:nvPr/>
        </p:nvSpPr>
        <p:spPr>
          <a:xfrm>
            <a:off x="4929221" y="449146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9EF902-58CF-F07C-8753-40F2A7F40866}"/>
              </a:ext>
            </a:extLst>
          </p:cNvPr>
          <p:cNvSpPr/>
          <p:nvPr/>
        </p:nvSpPr>
        <p:spPr>
          <a:xfrm>
            <a:off x="5288442" y="4491464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8C5EB0-60F7-6E7F-54CE-DFD80FC5E2D2}"/>
              </a:ext>
            </a:extLst>
          </p:cNvPr>
          <p:cNvSpPr/>
          <p:nvPr/>
        </p:nvSpPr>
        <p:spPr>
          <a:xfrm>
            <a:off x="5647677" y="449146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44EBF6-849F-E942-CC98-196988C87F5D}"/>
              </a:ext>
            </a:extLst>
          </p:cNvPr>
          <p:cNvSpPr/>
          <p:nvPr/>
        </p:nvSpPr>
        <p:spPr>
          <a:xfrm>
            <a:off x="6017789" y="449146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C0E497-7DFC-E3D9-26AE-DD5D26833E1D}"/>
              </a:ext>
            </a:extLst>
          </p:cNvPr>
          <p:cNvSpPr/>
          <p:nvPr/>
        </p:nvSpPr>
        <p:spPr>
          <a:xfrm>
            <a:off x="6378040" y="449146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DF7489-D5FD-1DD9-236A-905CF63A4260}"/>
              </a:ext>
            </a:extLst>
          </p:cNvPr>
          <p:cNvSpPr/>
          <p:nvPr/>
        </p:nvSpPr>
        <p:spPr>
          <a:xfrm>
            <a:off x="6725365" y="449146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3E1BBA-44F8-E510-CB47-53FBFF86B494}"/>
              </a:ext>
            </a:extLst>
          </p:cNvPr>
          <p:cNvSpPr/>
          <p:nvPr/>
        </p:nvSpPr>
        <p:spPr>
          <a:xfrm>
            <a:off x="7084586" y="449146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2EC8E0A-C836-A096-CB6B-775E05CB465E}"/>
              </a:ext>
            </a:extLst>
          </p:cNvPr>
          <p:cNvSpPr/>
          <p:nvPr/>
        </p:nvSpPr>
        <p:spPr>
          <a:xfrm>
            <a:off x="2046319" y="5250953"/>
            <a:ext cx="543961" cy="534932"/>
          </a:xfrm>
          <a:prstGeom prst="ellipse">
            <a:avLst/>
          </a:prstGeom>
          <a:solidFill>
            <a:srgbClr val="2B75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220A80-A515-ACEC-E1AE-56480B2834A7}"/>
              </a:ext>
            </a:extLst>
          </p:cNvPr>
          <p:cNvSpPr txBox="1"/>
          <p:nvPr/>
        </p:nvSpPr>
        <p:spPr>
          <a:xfrm>
            <a:off x="2109074" y="5128187"/>
            <a:ext cx="3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4C9CBB-C2C8-BCFF-4207-141E9BE1952A}"/>
              </a:ext>
            </a:extLst>
          </p:cNvPr>
          <p:cNvSpPr/>
          <p:nvPr/>
        </p:nvSpPr>
        <p:spPr>
          <a:xfrm>
            <a:off x="6249608" y="5219705"/>
            <a:ext cx="543961" cy="534932"/>
          </a:xfrm>
          <a:prstGeom prst="ellipse">
            <a:avLst/>
          </a:prstGeom>
          <a:solidFill>
            <a:srgbClr val="2B75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D9B878-F3C6-CA01-4E38-9B9D836FB2CB}"/>
              </a:ext>
            </a:extLst>
          </p:cNvPr>
          <p:cNvSpPr txBox="1"/>
          <p:nvPr/>
        </p:nvSpPr>
        <p:spPr>
          <a:xfrm>
            <a:off x="6308148" y="5114829"/>
            <a:ext cx="3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14D20-A548-2479-DDC4-CBD93366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64508F-3372-5742-159B-7A7DF0303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A0D19FB4-9966-431C-BCC6-B28E54DE036C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CE55D8-F9A3-38AB-123B-EE6FC1BC7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B7141-98B6-96A5-5B61-C33C1688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A2EB12-E3B2-AE20-D920-DC641972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F04495-283D-2AD1-A6AF-AE8149485DB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143054B-DA2A-3AA8-BDD9-A888E20E86C9}"/>
              </a:ext>
            </a:extLst>
          </p:cNvPr>
          <p:cNvSpPr txBox="1"/>
          <p:nvPr/>
        </p:nvSpPr>
        <p:spPr>
          <a:xfrm>
            <a:off x="1404256" y="1905534"/>
            <a:ext cx="619397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9 أَقْلامٍ مُلَوَّنَةٍ طَويلَةٍ وَ7 أَقْلامٍ مُلَوَّنَةٍ قَصيرَةٍ.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ما عَدَدُ الْأَقْلامِ الْمُلَوَّنَةِ لَدى هِشامٍ</a:t>
            </a: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sz="13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66C5038-9EAA-35B4-B0C7-00E754047EE7}"/>
              </a:ext>
            </a:extLst>
          </p:cNvPr>
          <p:cNvSpPr/>
          <p:nvPr/>
        </p:nvSpPr>
        <p:spPr>
          <a:xfrm>
            <a:off x="2677884" y="3603173"/>
            <a:ext cx="3374571" cy="1491343"/>
          </a:xfrm>
          <a:prstGeom prst="roundRect">
            <a:avLst>
              <a:gd name="adj" fmla="val 717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1B11A7-BFD2-9D40-6D62-8A5BA187273B}"/>
              </a:ext>
            </a:extLst>
          </p:cNvPr>
          <p:cNvSpPr/>
          <p:nvPr/>
        </p:nvSpPr>
        <p:spPr>
          <a:xfrm>
            <a:off x="2762963" y="4001604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43ADEB-0F60-EF5F-6D3C-1BBB9E60995C}"/>
              </a:ext>
            </a:extLst>
          </p:cNvPr>
          <p:cNvSpPr/>
          <p:nvPr/>
        </p:nvSpPr>
        <p:spPr>
          <a:xfrm>
            <a:off x="3122184" y="4001606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56906A-AF48-EEA2-A931-DD495310018D}"/>
              </a:ext>
            </a:extLst>
          </p:cNvPr>
          <p:cNvSpPr/>
          <p:nvPr/>
        </p:nvSpPr>
        <p:spPr>
          <a:xfrm>
            <a:off x="3481419" y="4001609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7BF7A7-347A-E870-A99E-E711CB6B54FA}"/>
              </a:ext>
            </a:extLst>
          </p:cNvPr>
          <p:cNvSpPr/>
          <p:nvPr/>
        </p:nvSpPr>
        <p:spPr>
          <a:xfrm>
            <a:off x="3851531" y="4001609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F2FB5A-B45C-3226-D550-CCDCB0970F8A}"/>
              </a:ext>
            </a:extLst>
          </p:cNvPr>
          <p:cNvSpPr/>
          <p:nvPr/>
        </p:nvSpPr>
        <p:spPr>
          <a:xfrm>
            <a:off x="4211782" y="4001604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F97738-4A9C-FE20-766C-DB0EBD2B5ADC}"/>
              </a:ext>
            </a:extLst>
          </p:cNvPr>
          <p:cNvSpPr/>
          <p:nvPr/>
        </p:nvSpPr>
        <p:spPr>
          <a:xfrm>
            <a:off x="4559107" y="400160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811787-E76D-F8DF-0C59-D7B27103576A}"/>
              </a:ext>
            </a:extLst>
          </p:cNvPr>
          <p:cNvSpPr/>
          <p:nvPr/>
        </p:nvSpPr>
        <p:spPr>
          <a:xfrm>
            <a:off x="4918328" y="4001604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0A06AC-E324-EBA4-A845-41E0BFBDBA58}"/>
              </a:ext>
            </a:extLst>
          </p:cNvPr>
          <p:cNvSpPr/>
          <p:nvPr/>
        </p:nvSpPr>
        <p:spPr>
          <a:xfrm>
            <a:off x="5277563" y="400160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C1DED1-C565-A759-887D-F1F33EB7EAB1}"/>
              </a:ext>
            </a:extLst>
          </p:cNvPr>
          <p:cNvSpPr/>
          <p:nvPr/>
        </p:nvSpPr>
        <p:spPr>
          <a:xfrm>
            <a:off x="5647675" y="400160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721888-C790-5832-9502-01828A173E7E}"/>
              </a:ext>
            </a:extLst>
          </p:cNvPr>
          <p:cNvSpPr/>
          <p:nvPr/>
        </p:nvSpPr>
        <p:spPr>
          <a:xfrm>
            <a:off x="2773848" y="44479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C5C0B4-BFC1-7362-4E4F-E42B316A821D}"/>
              </a:ext>
            </a:extLst>
          </p:cNvPr>
          <p:cNvSpPr/>
          <p:nvPr/>
        </p:nvSpPr>
        <p:spPr>
          <a:xfrm>
            <a:off x="3133069" y="444792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EFF3B7-9C37-9D43-958A-230B6815A703}"/>
              </a:ext>
            </a:extLst>
          </p:cNvPr>
          <p:cNvSpPr/>
          <p:nvPr/>
        </p:nvSpPr>
        <p:spPr>
          <a:xfrm>
            <a:off x="3492304" y="444792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ACDE8C-AC98-CA93-E399-1709CE17E75A}"/>
              </a:ext>
            </a:extLst>
          </p:cNvPr>
          <p:cNvSpPr/>
          <p:nvPr/>
        </p:nvSpPr>
        <p:spPr>
          <a:xfrm>
            <a:off x="3862416" y="444792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894AFE-BC76-1A2E-22F6-C8F96E65CCCE}"/>
              </a:ext>
            </a:extLst>
          </p:cNvPr>
          <p:cNvSpPr/>
          <p:nvPr/>
        </p:nvSpPr>
        <p:spPr>
          <a:xfrm>
            <a:off x="4222667" y="44479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E23B69-6F9B-FC8D-845C-32BF3A613BE6}"/>
              </a:ext>
            </a:extLst>
          </p:cNvPr>
          <p:cNvSpPr/>
          <p:nvPr/>
        </p:nvSpPr>
        <p:spPr>
          <a:xfrm>
            <a:off x="4569992" y="4447916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8E88B3E-5B7F-5B16-0CAF-9C5F13D81276}"/>
              </a:ext>
            </a:extLst>
          </p:cNvPr>
          <p:cNvSpPr/>
          <p:nvPr/>
        </p:nvSpPr>
        <p:spPr>
          <a:xfrm>
            <a:off x="4929213" y="44479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ٍ</a:t>
            </a:r>
            <a:endParaRPr lang="fr-MA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D4334D2-CA83-F647-8115-D6511C35FEF5}"/>
              </a:ext>
            </a:extLst>
          </p:cNvPr>
          <p:cNvSpPr/>
          <p:nvPr/>
        </p:nvSpPr>
        <p:spPr>
          <a:xfrm>
            <a:off x="4094238" y="5154392"/>
            <a:ext cx="543961" cy="5349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E08ACD-0835-8627-00DD-F5D7C86CD96E}"/>
              </a:ext>
            </a:extLst>
          </p:cNvPr>
          <p:cNvSpPr txBox="1"/>
          <p:nvPr/>
        </p:nvSpPr>
        <p:spPr>
          <a:xfrm>
            <a:off x="4152778" y="5049516"/>
            <a:ext cx="3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2B6BA1C7-9608-34AC-7718-C08DED7634C5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FDDF8C1-B242-094A-AA5B-F92D1B9C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901" y="2539488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E1D0B-44CB-57C5-E765-AE608DA8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8019AB-5018-531C-06F7-9D7AEC4A2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0F32768-D92A-B512-7241-E90E7D966650}"/>
              </a:ext>
            </a:extLst>
          </p:cNvPr>
          <p:cNvSpPr txBox="1"/>
          <p:nvPr/>
        </p:nvSpPr>
        <p:spPr>
          <a:xfrm>
            <a:off x="1404256" y="1905534"/>
            <a:ext cx="619397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9 أَقْلامٍ مُلَوَّنَةٍ طَويلَةٍ وَ7 أَقْلامٍ مُلَوَّنَةٍ قَصيرَةٍ.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ما عَدَدُ الْأَقْلامِ الْمُلَوَّنَةِ لَدى هِشامٍ</a:t>
            </a: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sz="13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E4550227-8661-A243-D4D7-0C9D66623146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العملية المناسبة واحسبوا عدد الأقلام الملونة لدى هشام.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693171-2851-4782-AC6E-8F8193DC78D4}"/>
              </a:ext>
            </a:extLst>
          </p:cNvPr>
          <p:cNvSpPr txBox="1"/>
          <p:nvPr/>
        </p:nvSpPr>
        <p:spPr>
          <a:xfrm>
            <a:off x="5246916" y="3831771"/>
            <a:ext cx="2296887" cy="589002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F047B6A-D441-7DD8-4BF7-827C906BAC54}"/>
              </a:ext>
            </a:extLst>
          </p:cNvPr>
          <p:cNvSpPr/>
          <p:nvPr/>
        </p:nvSpPr>
        <p:spPr>
          <a:xfrm>
            <a:off x="1143000" y="3211287"/>
            <a:ext cx="3374571" cy="1491343"/>
          </a:xfrm>
          <a:prstGeom prst="roundRect">
            <a:avLst>
              <a:gd name="adj" fmla="val 717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8BCE2-B93E-EB33-51E0-5593981C1619}"/>
              </a:ext>
            </a:extLst>
          </p:cNvPr>
          <p:cNvSpPr/>
          <p:nvPr/>
        </p:nvSpPr>
        <p:spPr>
          <a:xfrm>
            <a:off x="1228079" y="36097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8757B-F604-A132-D114-A5D91369CEA7}"/>
              </a:ext>
            </a:extLst>
          </p:cNvPr>
          <p:cNvSpPr/>
          <p:nvPr/>
        </p:nvSpPr>
        <p:spPr>
          <a:xfrm>
            <a:off x="1587300" y="360972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BE64B-797D-F9A4-D93A-6E0428988C9F}"/>
              </a:ext>
            </a:extLst>
          </p:cNvPr>
          <p:cNvSpPr/>
          <p:nvPr/>
        </p:nvSpPr>
        <p:spPr>
          <a:xfrm>
            <a:off x="1946535" y="360972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8EF91C-7576-9070-3CF5-0E3FB0C8D1A5}"/>
              </a:ext>
            </a:extLst>
          </p:cNvPr>
          <p:cNvSpPr/>
          <p:nvPr/>
        </p:nvSpPr>
        <p:spPr>
          <a:xfrm>
            <a:off x="2316647" y="360972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26B91-D3A1-D35B-40C3-2A9D115C4101}"/>
              </a:ext>
            </a:extLst>
          </p:cNvPr>
          <p:cNvSpPr/>
          <p:nvPr/>
        </p:nvSpPr>
        <p:spPr>
          <a:xfrm>
            <a:off x="2676898" y="36097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FAF9A-FB38-A513-B0DA-E4DBAED1C1F5}"/>
              </a:ext>
            </a:extLst>
          </p:cNvPr>
          <p:cNvSpPr/>
          <p:nvPr/>
        </p:nvSpPr>
        <p:spPr>
          <a:xfrm>
            <a:off x="3024223" y="3609716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A5B42F-02E7-A60A-4458-8DE5EE60D798}"/>
              </a:ext>
            </a:extLst>
          </p:cNvPr>
          <p:cNvSpPr/>
          <p:nvPr/>
        </p:nvSpPr>
        <p:spPr>
          <a:xfrm>
            <a:off x="3383444" y="36097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DD3F1-F8EF-AB02-C05D-F0798BF22FF8}"/>
              </a:ext>
            </a:extLst>
          </p:cNvPr>
          <p:cNvSpPr/>
          <p:nvPr/>
        </p:nvSpPr>
        <p:spPr>
          <a:xfrm>
            <a:off x="3742679" y="3609721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2117C-9972-FC1C-21B1-35417AD62B80}"/>
              </a:ext>
            </a:extLst>
          </p:cNvPr>
          <p:cNvSpPr/>
          <p:nvPr/>
        </p:nvSpPr>
        <p:spPr>
          <a:xfrm>
            <a:off x="4112791" y="3609721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A15798-F01E-AD6E-1C7C-DAC6CC4E8BB9}"/>
              </a:ext>
            </a:extLst>
          </p:cNvPr>
          <p:cNvSpPr/>
          <p:nvPr/>
        </p:nvSpPr>
        <p:spPr>
          <a:xfrm>
            <a:off x="1238964" y="405603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E88D51-65DE-0F8F-5954-4F66AF7AD4AA}"/>
              </a:ext>
            </a:extLst>
          </p:cNvPr>
          <p:cNvSpPr/>
          <p:nvPr/>
        </p:nvSpPr>
        <p:spPr>
          <a:xfrm>
            <a:off x="1598185" y="4056034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39FD3B-7B10-D19B-090E-E286772FB8BD}"/>
              </a:ext>
            </a:extLst>
          </p:cNvPr>
          <p:cNvSpPr/>
          <p:nvPr/>
        </p:nvSpPr>
        <p:spPr>
          <a:xfrm>
            <a:off x="1957420" y="405603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FCB71E-B229-6C01-D568-FC6D311FB679}"/>
              </a:ext>
            </a:extLst>
          </p:cNvPr>
          <p:cNvSpPr/>
          <p:nvPr/>
        </p:nvSpPr>
        <p:spPr>
          <a:xfrm>
            <a:off x="2327532" y="405603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D375C7-B8C9-0992-E0BA-AC2B1A1F9E22}"/>
              </a:ext>
            </a:extLst>
          </p:cNvPr>
          <p:cNvSpPr/>
          <p:nvPr/>
        </p:nvSpPr>
        <p:spPr>
          <a:xfrm>
            <a:off x="2687783" y="405603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EFD20E-B6D0-195B-D6F2-916AC5E503C4}"/>
              </a:ext>
            </a:extLst>
          </p:cNvPr>
          <p:cNvSpPr/>
          <p:nvPr/>
        </p:nvSpPr>
        <p:spPr>
          <a:xfrm>
            <a:off x="3035108" y="405603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FF39EE-3507-82C4-9436-8BD3B03FCE73}"/>
              </a:ext>
            </a:extLst>
          </p:cNvPr>
          <p:cNvSpPr/>
          <p:nvPr/>
        </p:nvSpPr>
        <p:spPr>
          <a:xfrm>
            <a:off x="3394329" y="405603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6C8FED8-B526-7228-FA0E-5CDC33C8D9E0}"/>
              </a:ext>
            </a:extLst>
          </p:cNvPr>
          <p:cNvCxnSpPr/>
          <p:nvPr/>
        </p:nvCxnSpPr>
        <p:spPr>
          <a:xfrm flipV="1">
            <a:off x="6389914" y="4479851"/>
            <a:ext cx="0" cy="4346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0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3563-AB02-5F4F-3486-3BC6F8E17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9A738A1-360E-0D1C-3FAA-FBC1228B9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B89BCF8-8817-035C-F58D-F3D98FEA7739}"/>
              </a:ext>
            </a:extLst>
          </p:cNvPr>
          <p:cNvSpPr txBox="1"/>
          <p:nvPr/>
        </p:nvSpPr>
        <p:spPr>
          <a:xfrm>
            <a:off x="293914" y="892607"/>
            <a:ext cx="7235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169AA8-399E-E2A7-FE53-7D6BAD6F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DDF03-9F5B-258B-F24B-B90D98FE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8A47DE-9394-0E44-EED5-936679CF0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8D3AD1A-A001-4F12-3FD8-29B80D6DF47F}"/>
              </a:ext>
            </a:extLst>
          </p:cNvPr>
          <p:cNvSpPr txBox="1"/>
          <p:nvPr/>
        </p:nvSpPr>
        <p:spPr>
          <a:xfrm>
            <a:off x="1404256" y="1905534"/>
            <a:ext cx="619397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9 أَقْلامٍ مُلَوَّنَةٍ طَويلَةٍ وَ7 أَقْلامٍ مُلَوَّنَةٍ قَصيرَةٍ.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ما عَدَدُ الْأَقْلامِ الْمُلَوَّنَةِ لَدى هِشامٍ</a:t>
            </a:r>
            <a:r>
              <a:rPr lang="ar-MA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sz="13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A861D63A-DE3D-D52B-8467-507E3103B47A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6EC4B5F-7BE1-D885-353F-15A155EFEB80}"/>
              </a:ext>
            </a:extLst>
          </p:cNvPr>
          <p:cNvSpPr/>
          <p:nvPr/>
        </p:nvSpPr>
        <p:spPr>
          <a:xfrm>
            <a:off x="1143000" y="3211287"/>
            <a:ext cx="3374571" cy="1491343"/>
          </a:xfrm>
          <a:prstGeom prst="roundRect">
            <a:avLst>
              <a:gd name="adj" fmla="val 717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E01BD-3DD6-1A7C-AA58-FE623F296FAE}"/>
              </a:ext>
            </a:extLst>
          </p:cNvPr>
          <p:cNvSpPr/>
          <p:nvPr/>
        </p:nvSpPr>
        <p:spPr>
          <a:xfrm>
            <a:off x="1228079" y="36097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6C56E-4773-B3E6-7F5D-CA099B7B4F14}"/>
              </a:ext>
            </a:extLst>
          </p:cNvPr>
          <p:cNvSpPr/>
          <p:nvPr/>
        </p:nvSpPr>
        <p:spPr>
          <a:xfrm>
            <a:off x="1587300" y="360972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6D15C-EC4F-1586-FF18-11C8F6E1E75E}"/>
              </a:ext>
            </a:extLst>
          </p:cNvPr>
          <p:cNvSpPr/>
          <p:nvPr/>
        </p:nvSpPr>
        <p:spPr>
          <a:xfrm>
            <a:off x="1946535" y="360972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24844A-B69B-4787-F578-C5785E4E09AA}"/>
              </a:ext>
            </a:extLst>
          </p:cNvPr>
          <p:cNvSpPr/>
          <p:nvPr/>
        </p:nvSpPr>
        <p:spPr>
          <a:xfrm>
            <a:off x="2316647" y="3609723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1FEA10-51A2-4644-48D4-0E64A3B9674E}"/>
              </a:ext>
            </a:extLst>
          </p:cNvPr>
          <p:cNvSpPr/>
          <p:nvPr/>
        </p:nvSpPr>
        <p:spPr>
          <a:xfrm>
            <a:off x="2676898" y="36097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DF720B-0955-33DD-AD4C-0C4C97EFB94D}"/>
              </a:ext>
            </a:extLst>
          </p:cNvPr>
          <p:cNvSpPr/>
          <p:nvPr/>
        </p:nvSpPr>
        <p:spPr>
          <a:xfrm>
            <a:off x="3024223" y="3609716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07EF25-1CF1-67F1-FE5B-06EB933B6F04}"/>
              </a:ext>
            </a:extLst>
          </p:cNvPr>
          <p:cNvSpPr/>
          <p:nvPr/>
        </p:nvSpPr>
        <p:spPr>
          <a:xfrm>
            <a:off x="3383444" y="3609718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5CC3D9-8768-F4BE-6001-D1121B43B828}"/>
              </a:ext>
            </a:extLst>
          </p:cNvPr>
          <p:cNvSpPr/>
          <p:nvPr/>
        </p:nvSpPr>
        <p:spPr>
          <a:xfrm>
            <a:off x="3742679" y="3609721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148C7-90B9-7C41-3F75-4D7F77400C0B}"/>
              </a:ext>
            </a:extLst>
          </p:cNvPr>
          <p:cNvSpPr/>
          <p:nvPr/>
        </p:nvSpPr>
        <p:spPr>
          <a:xfrm>
            <a:off x="4112791" y="3609721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034FE4-FAF1-239E-5E6D-3A0400DBDB67}"/>
              </a:ext>
            </a:extLst>
          </p:cNvPr>
          <p:cNvSpPr/>
          <p:nvPr/>
        </p:nvSpPr>
        <p:spPr>
          <a:xfrm>
            <a:off x="1238964" y="405603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5D7B28-DF5C-F868-B818-A75557DC67C3}"/>
              </a:ext>
            </a:extLst>
          </p:cNvPr>
          <p:cNvSpPr/>
          <p:nvPr/>
        </p:nvSpPr>
        <p:spPr>
          <a:xfrm>
            <a:off x="1598185" y="4056034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B5417F-2483-6BB2-DFE2-657EBEE01801}"/>
              </a:ext>
            </a:extLst>
          </p:cNvPr>
          <p:cNvSpPr/>
          <p:nvPr/>
        </p:nvSpPr>
        <p:spPr>
          <a:xfrm>
            <a:off x="1957420" y="405603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0FC4DE-AC3D-697F-9EE7-E905DADFEE60}"/>
              </a:ext>
            </a:extLst>
          </p:cNvPr>
          <p:cNvSpPr/>
          <p:nvPr/>
        </p:nvSpPr>
        <p:spPr>
          <a:xfrm>
            <a:off x="2327532" y="4056037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D4C5C6-F275-778C-6C2E-8FEAD69A4318}"/>
              </a:ext>
            </a:extLst>
          </p:cNvPr>
          <p:cNvSpPr/>
          <p:nvPr/>
        </p:nvSpPr>
        <p:spPr>
          <a:xfrm>
            <a:off x="2687783" y="405603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AB7A4E-2588-1867-B25C-95F1E78CE2BB}"/>
              </a:ext>
            </a:extLst>
          </p:cNvPr>
          <p:cNvSpPr/>
          <p:nvPr/>
        </p:nvSpPr>
        <p:spPr>
          <a:xfrm>
            <a:off x="3035108" y="4056030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474765-5522-258E-99A0-30AFDD0020A1}"/>
              </a:ext>
            </a:extLst>
          </p:cNvPr>
          <p:cNvSpPr/>
          <p:nvPr/>
        </p:nvSpPr>
        <p:spPr>
          <a:xfrm>
            <a:off x="3394329" y="4056032"/>
            <a:ext cx="319710" cy="302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027952-11F0-FF2E-58E6-91E35C4915DF}"/>
              </a:ext>
            </a:extLst>
          </p:cNvPr>
          <p:cNvSpPr txBox="1"/>
          <p:nvPr/>
        </p:nvSpPr>
        <p:spPr>
          <a:xfrm>
            <a:off x="5279574" y="3831771"/>
            <a:ext cx="2296887" cy="589002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2800" b="1" dirty="0">
                <a:solidFill>
                  <a:srgbClr val="C00000"/>
                </a:solidFill>
              </a:rPr>
              <a:t>9 + 7 = 16</a:t>
            </a:r>
          </a:p>
        </p:txBody>
      </p:sp>
    </p:spTree>
    <p:extLst>
      <p:ext uri="{BB962C8B-B14F-4D97-AF65-F5344CB8AC3E}">
        <p14:creationId xmlns:p14="http://schemas.microsoft.com/office/powerpoint/2010/main" val="22230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E883A-7CD6-4C1B-CE43-C158572F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5EB3B5-C369-75C9-D5AF-A202DB876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D491ABC7-81AA-EA44-D085-9DCED3E847E4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عبارة الحل.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03CCE0-421C-DFC2-F783-1629667113AE}"/>
              </a:ext>
            </a:extLst>
          </p:cNvPr>
          <p:cNvSpPr txBox="1"/>
          <p:nvPr/>
        </p:nvSpPr>
        <p:spPr>
          <a:xfrm>
            <a:off x="2048527" y="4680856"/>
            <a:ext cx="5081619" cy="796885"/>
          </a:xfrm>
          <a:prstGeom prst="roundRect">
            <a:avLst>
              <a:gd name="adj" fmla="val 1965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</a:t>
            </a:r>
            <a:r>
              <a:rPr lang="ar-MA" sz="4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lang="ar-M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قَلَماً مُلَوّناً.</a:t>
            </a:r>
            <a:endParaRPr lang="fr-MA" sz="4000" b="1" dirty="0">
              <a:solidFill>
                <a:schemeClr val="accent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626CA07-6D8A-A4D9-D7BD-6A15FC786EEC}"/>
              </a:ext>
            </a:extLst>
          </p:cNvPr>
          <p:cNvCxnSpPr>
            <a:cxnSpLocks/>
          </p:cNvCxnSpPr>
          <p:nvPr/>
        </p:nvCxnSpPr>
        <p:spPr>
          <a:xfrm flipV="1">
            <a:off x="4572000" y="5258972"/>
            <a:ext cx="17337" cy="47779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1D91B90C-D754-39DB-B491-42C021D718F1}"/>
              </a:ext>
            </a:extLst>
          </p:cNvPr>
          <p:cNvSpPr txBox="1"/>
          <p:nvPr/>
        </p:nvSpPr>
        <p:spPr>
          <a:xfrm>
            <a:off x="2688770" y="2453154"/>
            <a:ext cx="3478994" cy="935474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800" b="1" dirty="0">
                <a:solidFill>
                  <a:schemeClr val="accent1"/>
                </a:solidFill>
              </a:rPr>
              <a:t>9 + 7 = 16</a:t>
            </a:r>
          </a:p>
        </p:txBody>
      </p:sp>
    </p:spTree>
    <p:extLst>
      <p:ext uri="{BB962C8B-B14F-4D97-AF65-F5344CB8AC3E}">
        <p14:creationId xmlns:p14="http://schemas.microsoft.com/office/powerpoint/2010/main" val="10050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1FD4B-3C26-F420-2697-F09382CF1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43D585-6416-B656-25D8-5E6A74A5F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D3DA26AA-F4E7-49E7-96A0-9F086B639857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FFB1C1C-193E-C10B-52CE-EEF3218C4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8E8E1-3EF9-6033-9E5C-61F4FAB3B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11CA4D-65B2-01E3-F262-11FD32E35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465FD91-EAA6-32B8-8AA3-A5428F3E2BAF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8BB8BA-7272-3AF1-D638-B3B16C4A4E21}"/>
              </a:ext>
            </a:extLst>
          </p:cNvPr>
          <p:cNvSpPr txBox="1"/>
          <p:nvPr/>
        </p:nvSpPr>
        <p:spPr>
          <a:xfrm>
            <a:off x="2688770" y="2453154"/>
            <a:ext cx="3478994" cy="935474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800" b="1" dirty="0">
                <a:solidFill>
                  <a:schemeClr val="accent1"/>
                </a:solidFill>
              </a:rPr>
              <a:t>9 + 7 = 16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698F556-9B5F-00C5-1EFD-30FA930FC6AD}"/>
              </a:ext>
            </a:extLst>
          </p:cNvPr>
          <p:cNvSpPr txBox="1"/>
          <p:nvPr/>
        </p:nvSpPr>
        <p:spPr>
          <a:xfrm>
            <a:off x="2048527" y="4626431"/>
            <a:ext cx="5081619" cy="796885"/>
          </a:xfrm>
          <a:prstGeom prst="roundRect">
            <a:avLst>
              <a:gd name="adj" fmla="val 1965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لَدى هِشامٍ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M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قَلَماً مُلَوّناً.</a:t>
            </a:r>
            <a:endParaRPr lang="fr-MA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16EF84-11CE-F548-F75A-0077417E4638}"/>
              </a:ext>
            </a:extLst>
          </p:cNvPr>
          <p:cNvSpPr/>
          <p:nvPr/>
        </p:nvSpPr>
        <p:spPr>
          <a:xfrm>
            <a:off x="2421213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EAA274-30F6-E86C-FD09-DD03E1291A0B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D82D80-F20A-C040-F8FC-B10BEB1797E4}"/>
              </a:ext>
            </a:extLst>
          </p:cNvPr>
          <p:cNvSpPr txBox="1"/>
          <p:nvPr/>
        </p:nvSpPr>
        <p:spPr>
          <a:xfrm>
            <a:off x="2995755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85AE42-E3A3-1F11-FEBA-53517F36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55260" y="3878732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BBE1D708-5822-0D84-B0DB-D9CD76605373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C759ACE4-AF54-0DD9-A17A-9CB69129E4E9}"/>
              </a:ext>
            </a:extLst>
          </p:cNvPr>
          <p:cNvSpPr/>
          <p:nvPr/>
        </p:nvSpPr>
        <p:spPr>
          <a:xfrm>
            <a:off x="2743195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E5EAC3CE-0E9B-F5AF-CEDA-B4F037DD62FE}"/>
              </a:ext>
            </a:extLst>
          </p:cNvPr>
          <p:cNvSpPr>
            <a:spLocks noChangeAspect="1"/>
          </p:cNvSpPr>
          <p:nvPr/>
        </p:nvSpPr>
        <p:spPr>
          <a:xfrm>
            <a:off x="5818642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BDD481-8877-8E46-991A-ECE0EC3CE030}"/>
              </a:ext>
            </a:extLst>
          </p:cNvPr>
          <p:cNvSpPr txBox="1"/>
          <p:nvPr/>
        </p:nvSpPr>
        <p:spPr>
          <a:xfrm>
            <a:off x="3026224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0814265-80A4-AB8F-71D5-5502CEBDD6C8}"/>
              </a:ext>
            </a:extLst>
          </p:cNvPr>
          <p:cNvSpPr txBox="1"/>
          <p:nvPr/>
        </p:nvSpPr>
        <p:spPr>
          <a:xfrm>
            <a:off x="3070388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</a:t>
            </a: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0EC260F7-B989-5F23-236E-9DE518040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11" y="682523"/>
            <a:ext cx="9581622" cy="638774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44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746169" y="4180115"/>
            <a:ext cx="2425287" cy="1436914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8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74838" y="935182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8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8F93AD-0CAE-3546-17FC-46E756B46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122" y="2330376"/>
            <a:ext cx="5298705" cy="31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B29419-69B8-B537-BBEA-3E4881BF6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99C5D6-335C-94B1-B7AA-987A6D4FD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30" y="2707841"/>
            <a:ext cx="4736827" cy="26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493580" y="3947328"/>
            <a:ext cx="5690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برسم تمثيلات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BDDA38-25D6-D928-AFE3-C25769987991}"/>
              </a:ext>
            </a:extLst>
          </p:cNvPr>
          <p:cNvGrpSpPr/>
          <p:nvPr/>
        </p:nvGrpSpPr>
        <p:grpSpPr>
          <a:xfrm>
            <a:off x="378792" y="938522"/>
            <a:ext cx="581106" cy="676369"/>
            <a:chOff x="411445" y="840548"/>
            <a:chExt cx="581106" cy="67636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038D8ED-E598-82ED-83EA-0770AEF1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2A03717-F404-60CB-3AC3-023F2DD0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21A5A1D-5883-A7D8-CE9B-837F1DC6D999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3"/>
                  </a:solidFill>
                </a:rPr>
                <a:t>2</a:t>
              </a:r>
              <a:endParaRPr lang="fr-MA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6BF2E-96D0-38E4-CFBE-2803036A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284" y="2114576"/>
            <a:ext cx="6411432" cy="37914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1B93B-AD8E-A74F-7F43-9DE457D84F06}"/>
              </a:ext>
            </a:extLst>
          </p:cNvPr>
          <p:cNvSpPr/>
          <p:nvPr/>
        </p:nvSpPr>
        <p:spPr>
          <a:xfrm>
            <a:off x="1815911" y="3707694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268BB2-2F25-E974-CF7C-AA2FB47EC9A8}"/>
              </a:ext>
            </a:extLst>
          </p:cNvPr>
          <p:cNvSpPr/>
          <p:nvPr/>
        </p:nvSpPr>
        <p:spPr>
          <a:xfrm>
            <a:off x="2186023" y="3707694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7D8FF9-30CA-3A6E-C119-57AFD88CCA03}"/>
              </a:ext>
            </a:extLst>
          </p:cNvPr>
          <p:cNvSpPr/>
          <p:nvPr/>
        </p:nvSpPr>
        <p:spPr>
          <a:xfrm>
            <a:off x="2546274" y="3707689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6EA2B-0E64-D5AD-836F-B775BB6B6E21}"/>
              </a:ext>
            </a:extLst>
          </p:cNvPr>
          <p:cNvSpPr/>
          <p:nvPr/>
        </p:nvSpPr>
        <p:spPr>
          <a:xfrm>
            <a:off x="2893599" y="3707687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DB8CAA-FEF3-1899-714F-88B7E09B7C32}"/>
              </a:ext>
            </a:extLst>
          </p:cNvPr>
          <p:cNvSpPr/>
          <p:nvPr/>
        </p:nvSpPr>
        <p:spPr>
          <a:xfrm>
            <a:off x="3622936" y="4154007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5866D-4E88-ED36-D399-88A5FAFDD597}"/>
              </a:ext>
            </a:extLst>
          </p:cNvPr>
          <p:cNvSpPr/>
          <p:nvPr/>
        </p:nvSpPr>
        <p:spPr>
          <a:xfrm>
            <a:off x="1826796" y="4154008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ED17CC-0C3F-DEB3-815B-CA0770C39B1D}"/>
              </a:ext>
            </a:extLst>
          </p:cNvPr>
          <p:cNvSpPr/>
          <p:nvPr/>
        </p:nvSpPr>
        <p:spPr>
          <a:xfrm>
            <a:off x="2196908" y="4154008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EB687B-6BE1-660E-720E-B33163D67EF0}"/>
              </a:ext>
            </a:extLst>
          </p:cNvPr>
          <p:cNvSpPr/>
          <p:nvPr/>
        </p:nvSpPr>
        <p:spPr>
          <a:xfrm>
            <a:off x="2557159" y="4154003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7C5E0-8E9B-ED2F-D24A-69D950E64D8B}"/>
              </a:ext>
            </a:extLst>
          </p:cNvPr>
          <p:cNvSpPr/>
          <p:nvPr/>
        </p:nvSpPr>
        <p:spPr>
          <a:xfrm>
            <a:off x="2904484" y="4154001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A604E-B3D4-64E6-78B4-0823460A6562}"/>
              </a:ext>
            </a:extLst>
          </p:cNvPr>
          <p:cNvSpPr/>
          <p:nvPr/>
        </p:nvSpPr>
        <p:spPr>
          <a:xfrm>
            <a:off x="3263705" y="4154003"/>
            <a:ext cx="319710" cy="302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39DD551-FA5E-E300-3E92-910537ECB560}"/>
              </a:ext>
            </a:extLst>
          </p:cNvPr>
          <p:cNvSpPr txBox="1"/>
          <p:nvPr/>
        </p:nvSpPr>
        <p:spPr>
          <a:xfrm>
            <a:off x="4909456" y="4288973"/>
            <a:ext cx="275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4 + 6 = 10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1E65DFD-6CE6-56E3-AF90-773CFF82D6E0}"/>
              </a:ext>
            </a:extLst>
          </p:cNvPr>
          <p:cNvSpPr txBox="1"/>
          <p:nvPr/>
        </p:nvSpPr>
        <p:spPr>
          <a:xfrm>
            <a:off x="5812969" y="5050972"/>
            <a:ext cx="69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600" b="1" dirty="0">
                <a:solidFill>
                  <a:srgbClr val="C0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DA38CA9-A383-2194-2EF4-55946416F796}"/>
              </a:ext>
            </a:extLst>
          </p:cNvPr>
          <p:cNvSpPr/>
          <p:nvPr/>
        </p:nvSpPr>
        <p:spPr>
          <a:xfrm>
            <a:off x="2278986" y="2521012"/>
            <a:ext cx="4822190" cy="17679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E4CEE90A-0F11-4FF1-5EDC-61BAAD445C0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BC86F5B0-E457-C073-742A-47D3224D279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39DC4C-8A40-06A0-09B9-786B974503D2}"/>
              </a:ext>
            </a:extLst>
          </p:cNvPr>
          <p:cNvSpPr/>
          <p:nvPr/>
        </p:nvSpPr>
        <p:spPr>
          <a:xfrm>
            <a:off x="2474259" y="3184567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0B6B2D3-891D-7AAA-2437-18FF6B33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184567"/>
            <a:ext cx="841742" cy="84174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B3D3D2C3-07C3-AFC7-7CCF-531181A28600}"/>
              </a:ext>
            </a:extLst>
          </p:cNvPr>
          <p:cNvGrpSpPr/>
          <p:nvPr/>
        </p:nvGrpSpPr>
        <p:grpSpPr>
          <a:xfrm>
            <a:off x="2110239" y="3914715"/>
            <a:ext cx="569144" cy="628926"/>
            <a:chOff x="976754" y="4706199"/>
            <a:chExt cx="569144" cy="62892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C66C9C-5A11-2438-58C8-4182A9959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5EC97B3-E31D-AA14-119D-3CE18C0C7A52}"/>
                </a:ext>
              </a:extLst>
            </p:cNvPr>
            <p:cNvSpPr txBox="1"/>
            <p:nvPr/>
          </p:nvSpPr>
          <p:spPr>
            <a:xfrm>
              <a:off x="1030318" y="4861092"/>
              <a:ext cx="5155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f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8C6CCD5-3DCD-3C75-0B33-97F2E0F5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72" y="1675975"/>
            <a:ext cx="4310742" cy="480102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ED6DA9D-FB2B-682A-8730-87A377B40941}"/>
              </a:ext>
            </a:extLst>
          </p:cNvPr>
          <p:cNvGrpSpPr/>
          <p:nvPr/>
        </p:nvGrpSpPr>
        <p:grpSpPr>
          <a:xfrm>
            <a:off x="363952" y="967840"/>
            <a:ext cx="600159" cy="676369"/>
            <a:chOff x="2486662" y="1327065"/>
            <a:chExt cx="600159" cy="67636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A82A3DD-EF7E-9482-3FB1-E7B80D67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0753C51-4A2B-E0D4-1BBD-02CDFAE0AF26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8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16338" y="740126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45 أنجزوا النشاط رقم 3 لديكم 8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3C46353-2708-2947-CA96-19182DD78DED}"/>
              </a:ext>
            </a:extLst>
          </p:cNvPr>
          <p:cNvSpPr/>
          <p:nvPr/>
        </p:nvSpPr>
        <p:spPr>
          <a:xfrm>
            <a:off x="1839686" y="2275115"/>
            <a:ext cx="3788231" cy="1843016"/>
          </a:xfrm>
          <a:prstGeom prst="roundRect">
            <a:avLst>
              <a:gd name="adj" fmla="val 51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3E386A-97B5-69BD-D8FA-72FC54A5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39686" y="813495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62EC1EB-5C2D-3F05-DE7F-631776D43D2D}"/>
              </a:ext>
            </a:extLst>
          </p:cNvPr>
          <p:cNvGrpSpPr/>
          <p:nvPr/>
        </p:nvGrpSpPr>
        <p:grpSpPr>
          <a:xfrm>
            <a:off x="389673" y="971178"/>
            <a:ext cx="581106" cy="676369"/>
            <a:chOff x="411445" y="840548"/>
            <a:chExt cx="581106" cy="67636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1366F59-489A-2E27-CCE3-E5207E71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E2A5924-70ED-51EB-5113-5344C172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8ECFFB9-D3B0-8419-B801-A163E2D7C6C5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3E94D8A-3208-18F8-A4F9-9E91BDB2E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73" y="2138296"/>
            <a:ext cx="6590193" cy="3778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B59964-0205-8334-AED9-17EAD92B8966}"/>
              </a:ext>
            </a:extLst>
          </p:cNvPr>
          <p:cNvSpPr/>
          <p:nvPr/>
        </p:nvSpPr>
        <p:spPr>
          <a:xfrm>
            <a:off x="1364682" y="3276752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B17651-6873-A239-AFCF-22BCEAEAA0E3}"/>
              </a:ext>
            </a:extLst>
          </p:cNvPr>
          <p:cNvSpPr/>
          <p:nvPr/>
        </p:nvSpPr>
        <p:spPr>
          <a:xfrm>
            <a:off x="1680364" y="3276752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8E57E3-5B5A-1BB8-97BC-4411EE8E8FB5}"/>
              </a:ext>
            </a:extLst>
          </p:cNvPr>
          <p:cNvSpPr/>
          <p:nvPr/>
        </p:nvSpPr>
        <p:spPr>
          <a:xfrm>
            <a:off x="1997071" y="3276747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F7271-5AFB-15F1-F72D-1212BD608042}"/>
              </a:ext>
            </a:extLst>
          </p:cNvPr>
          <p:cNvSpPr/>
          <p:nvPr/>
        </p:nvSpPr>
        <p:spPr>
          <a:xfrm>
            <a:off x="2311738" y="3276745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E7CF3-8E80-5BD5-E00D-1880E16E844C}"/>
              </a:ext>
            </a:extLst>
          </p:cNvPr>
          <p:cNvSpPr/>
          <p:nvPr/>
        </p:nvSpPr>
        <p:spPr>
          <a:xfrm>
            <a:off x="2627415" y="3276749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8D5D78-5E44-9C0D-3D15-570805DD26BD}"/>
              </a:ext>
            </a:extLst>
          </p:cNvPr>
          <p:cNvSpPr txBox="1"/>
          <p:nvPr/>
        </p:nvSpPr>
        <p:spPr>
          <a:xfrm>
            <a:off x="5486399" y="4136571"/>
            <a:ext cx="275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5 + 7 = 12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28E0D5-92DC-EDF9-721C-8188126E7C4E}"/>
              </a:ext>
            </a:extLst>
          </p:cNvPr>
          <p:cNvSpPr txBox="1"/>
          <p:nvPr/>
        </p:nvSpPr>
        <p:spPr>
          <a:xfrm>
            <a:off x="5388424" y="4865912"/>
            <a:ext cx="69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6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29E2D9-100E-85E9-B9B9-5CC152828EE1}"/>
              </a:ext>
            </a:extLst>
          </p:cNvPr>
          <p:cNvSpPr/>
          <p:nvPr/>
        </p:nvSpPr>
        <p:spPr>
          <a:xfrm>
            <a:off x="1364683" y="3635981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A2F5A-8022-92E7-2F43-9C0B05898F05}"/>
              </a:ext>
            </a:extLst>
          </p:cNvPr>
          <p:cNvSpPr/>
          <p:nvPr/>
        </p:nvSpPr>
        <p:spPr>
          <a:xfrm>
            <a:off x="1680365" y="3635981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4C2A5-20DE-5120-A9C4-E307581CF258}"/>
              </a:ext>
            </a:extLst>
          </p:cNvPr>
          <p:cNvSpPr/>
          <p:nvPr/>
        </p:nvSpPr>
        <p:spPr>
          <a:xfrm>
            <a:off x="1997072" y="3635976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61579C-68D7-F920-9CB8-9CFE062DBFF9}"/>
              </a:ext>
            </a:extLst>
          </p:cNvPr>
          <p:cNvSpPr/>
          <p:nvPr/>
        </p:nvSpPr>
        <p:spPr>
          <a:xfrm>
            <a:off x="2311739" y="3635974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A8E5D9-E191-6B98-F730-7961A48C3B0C}"/>
              </a:ext>
            </a:extLst>
          </p:cNvPr>
          <p:cNvSpPr/>
          <p:nvPr/>
        </p:nvSpPr>
        <p:spPr>
          <a:xfrm>
            <a:off x="2627416" y="3635978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3C14DD-8DAA-BE73-5504-3F955E755C01}"/>
              </a:ext>
            </a:extLst>
          </p:cNvPr>
          <p:cNvSpPr/>
          <p:nvPr/>
        </p:nvSpPr>
        <p:spPr>
          <a:xfrm>
            <a:off x="2932228" y="3635982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D62C16-1895-B7D7-8D9A-3F4A821A0141}"/>
              </a:ext>
            </a:extLst>
          </p:cNvPr>
          <p:cNvSpPr/>
          <p:nvPr/>
        </p:nvSpPr>
        <p:spPr>
          <a:xfrm>
            <a:off x="3247910" y="3635982"/>
            <a:ext cx="264223" cy="250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C06B7AD6-415E-A9E3-81B4-8976BF6F9D26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49D1838-852E-D390-D3B5-72EF37A92D6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5A10238B-6226-FE9A-2D6C-F3E842AB0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11" y="736952"/>
            <a:ext cx="9581622" cy="63877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80611" y="947451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44 و 45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653E50-3125-4934-7A2C-DE871A98E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9440" y="62811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04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184F06A-878D-C315-50C6-0FC026D54FD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F0C5590E-D67C-4260-B8DE-40566E0D8251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E9EFE542-5539-4426-F577-7B54677183E0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7A4440E-E9AA-F706-FC1E-BA90403D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FCBFDD1-A88D-99C9-842A-5368BB8FCEBB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422B8A-AAF3-11C0-BA9C-1B7746DBEE8D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F92D51-A03A-43E8-7B89-56B7881599DA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open book with text on it&#10;&#10;Description automatically generated">
            <a:extLst>
              <a:ext uri="{FF2B5EF4-FFF2-40B4-BE49-F238E27FC236}">
                <a16:creationId xmlns:a16="http://schemas.microsoft.com/office/drawing/2014/main" id="{9FDA822E-26A0-B605-62CA-6252C8850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86" y="1081349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672194" y="88527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42 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4641688" y="4310707"/>
            <a:ext cx="2334845" cy="1548225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3B60D2-44F7-31FE-2F69-62619FFD3ADA}"/>
              </a:ext>
            </a:extLst>
          </p:cNvPr>
          <p:cNvSpPr/>
          <p:nvPr/>
        </p:nvSpPr>
        <p:spPr>
          <a:xfrm>
            <a:off x="2059355" y="4927601"/>
            <a:ext cx="2334845" cy="834536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BBF6B2-A28D-178D-FE45-E6A1FF0FE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196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50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16930</TotalTime>
  <Words>1495</Words>
  <Application>Microsoft Office PowerPoint</Application>
  <PresentationFormat>Affichage à l'écran (4:3)</PresentationFormat>
  <Paragraphs>433</Paragraphs>
  <Slides>67</Slides>
  <Notes>18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67</vt:i4>
      </vt:variant>
    </vt:vector>
  </HeadingPairs>
  <TitlesOfParts>
    <vt:vector size="78" baseType="lpstr">
      <vt:lpstr>Effra CC Arbc</vt:lpstr>
      <vt:lpstr>Noto Sans Symbols</vt:lpstr>
      <vt:lpstr>Calibri</vt:lpstr>
      <vt:lpstr>DengXian</vt:lpstr>
      <vt:lpstr>Aptos</vt:lpstr>
      <vt:lpstr>Chalkboard</vt:lpstr>
      <vt:lpstr>Dosis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202</cp:revision>
  <cp:lastPrinted>2025-08-13T10:11:39Z</cp:lastPrinted>
  <dcterms:created xsi:type="dcterms:W3CDTF">2025-08-01T12:31:49Z</dcterms:created>
  <dcterms:modified xsi:type="dcterms:W3CDTF">2025-11-20T18:08:53Z</dcterms:modified>
</cp:coreProperties>
</file>