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  <p:sldMasterId id="2147483852" r:id="rId2"/>
    <p:sldMasterId id="2147483880" r:id="rId3"/>
  </p:sldMasterIdLst>
  <p:notesMasterIdLst>
    <p:notesMasterId r:id="rId61"/>
  </p:notesMasterIdLst>
  <p:handoutMasterIdLst>
    <p:handoutMasterId r:id="rId62"/>
  </p:handoutMasterIdLst>
  <p:sldIdLst>
    <p:sldId id="779" r:id="rId4"/>
    <p:sldId id="1010" r:id="rId5"/>
    <p:sldId id="828" r:id="rId6"/>
    <p:sldId id="780" r:id="rId7"/>
    <p:sldId id="1011" r:id="rId8"/>
    <p:sldId id="1012" r:id="rId9"/>
    <p:sldId id="825" r:id="rId10"/>
    <p:sldId id="1035" r:id="rId11"/>
    <p:sldId id="914" r:id="rId12"/>
    <p:sldId id="826" r:id="rId13"/>
    <p:sldId id="915" r:id="rId14"/>
    <p:sldId id="1022" r:id="rId15"/>
    <p:sldId id="766" r:id="rId16"/>
    <p:sldId id="830" r:id="rId17"/>
    <p:sldId id="768" r:id="rId18"/>
    <p:sldId id="792" r:id="rId19"/>
    <p:sldId id="1015" r:id="rId20"/>
    <p:sldId id="912" r:id="rId21"/>
    <p:sldId id="833" r:id="rId22"/>
    <p:sldId id="930" r:id="rId23"/>
    <p:sldId id="1024" r:id="rId24"/>
    <p:sldId id="1016" r:id="rId25"/>
    <p:sldId id="812" r:id="rId26"/>
    <p:sldId id="1018" r:id="rId27"/>
    <p:sldId id="777" r:id="rId28"/>
    <p:sldId id="917" r:id="rId29"/>
    <p:sldId id="740" r:id="rId30"/>
    <p:sldId id="940" r:id="rId31"/>
    <p:sldId id="1028" r:id="rId32"/>
    <p:sldId id="1025" r:id="rId33"/>
    <p:sldId id="1026" r:id="rId34"/>
    <p:sldId id="1029" r:id="rId35"/>
    <p:sldId id="935" r:id="rId36"/>
    <p:sldId id="1027" r:id="rId37"/>
    <p:sldId id="848" r:id="rId38"/>
    <p:sldId id="942" r:id="rId39"/>
    <p:sldId id="1030" r:id="rId40"/>
    <p:sldId id="1031" r:id="rId41"/>
    <p:sldId id="1020" r:id="rId42"/>
    <p:sldId id="851" r:id="rId43"/>
    <p:sldId id="937" r:id="rId44"/>
    <p:sldId id="870" r:id="rId45"/>
    <p:sldId id="1032" r:id="rId46"/>
    <p:sldId id="1033" r:id="rId47"/>
    <p:sldId id="1034" r:id="rId48"/>
    <p:sldId id="1019" r:id="rId49"/>
    <p:sldId id="926" r:id="rId50"/>
    <p:sldId id="927" r:id="rId51"/>
    <p:sldId id="925" r:id="rId52"/>
    <p:sldId id="920" r:id="rId53"/>
    <p:sldId id="911" r:id="rId54"/>
    <p:sldId id="644" r:id="rId55"/>
    <p:sldId id="875" r:id="rId56"/>
    <p:sldId id="1021" r:id="rId57"/>
    <p:sldId id="809" r:id="rId58"/>
    <p:sldId id="764" r:id="rId59"/>
    <p:sldId id="944" r:id="rId60"/>
  </p:sldIdLst>
  <p:sldSz cx="9144000" cy="6858000" type="screen4x3"/>
  <p:notesSz cx="6735763" cy="98663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C8D00"/>
    <a:srgbClr val="156082"/>
    <a:srgbClr val="3E898D"/>
    <a:srgbClr val="FCC302"/>
    <a:srgbClr val="FFFEFC"/>
    <a:srgbClr val="2B7589"/>
    <a:srgbClr val="FEFEFE"/>
    <a:srgbClr val="617479"/>
    <a:srgbClr val="E7EDEE"/>
    <a:srgbClr val="17AB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54" autoAdjust="0"/>
    <p:restoredTop sz="85409" autoAdjust="0"/>
  </p:normalViewPr>
  <p:slideViewPr>
    <p:cSldViewPr snapToGrid="0">
      <p:cViewPr varScale="1">
        <p:scale>
          <a:sx n="64" d="100"/>
          <a:sy n="64" d="100"/>
        </p:scale>
        <p:origin x="1182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microsoft.com/office/2018/10/relationships/authors" Target="author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22/11/2025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22/11/2025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78250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98279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26694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28261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21241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21669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77827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99366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70003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870C2-F061-E30E-6298-5AEE3D80E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0E4BADB-ECEA-FC72-68CF-C75B908F2F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F2CFE27-A602-BB4F-F508-D27F7D1D8A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4053F5D-5947-5140-A4D7-36A564F496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343549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E4D62-9933-10D9-0D66-2A3AB0865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7A59F2C-8FF7-1AD6-E05E-135C936A87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4C751B8-1ED9-9779-0017-354511AA3C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8FD2039-9126-2B4B-36BE-D99E1BA159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22463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1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3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2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66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886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637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823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9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11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6612B5A-6370-8635-7D3F-A7072DAC757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99" r:id="rId2"/>
    <p:sldLayoutId id="2147483900" r:id="rId3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0" r:id="rId3"/>
    <p:sldLayoutId id="2147483891" r:id="rId4"/>
    <p:sldLayoutId id="214748389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png"/><Relationship Id="rId5" Type="http://schemas.openxmlformats.org/officeDocument/2006/relationships/image" Target="../media/image22.png"/><Relationship Id="rId4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2.png"/><Relationship Id="rId4" Type="http://schemas.openxmlformats.org/officeDocument/2006/relationships/image" Target="../media/image51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3.png"/><Relationship Id="rId5" Type="http://schemas.openxmlformats.org/officeDocument/2006/relationships/image" Target="../media/image51.emf"/><Relationship Id="rId4" Type="http://schemas.openxmlformats.org/officeDocument/2006/relationships/image" Target="../media/image2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mp4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4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3" name="Image 2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A894D70A-C151-8261-853B-54FCAF934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743253" y="2260315"/>
            <a:ext cx="2840711" cy="2603455"/>
          </a:xfrm>
          <a:prstGeom prst="rect">
            <a:avLst/>
          </a:prstGeom>
        </p:spPr>
      </p:pic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DF75BF1-4BC6-B37A-B68A-E8148E8F0042}"/>
              </a:ext>
            </a:extLst>
          </p:cNvPr>
          <p:cNvGrpSpPr/>
          <p:nvPr/>
        </p:nvGrpSpPr>
        <p:grpSpPr>
          <a:xfrm>
            <a:off x="7282430" y="6005205"/>
            <a:ext cx="1146240" cy="288630"/>
            <a:chOff x="5350328" y="5877672"/>
            <a:chExt cx="1146240" cy="288630"/>
          </a:xfrm>
          <a:solidFill>
            <a:schemeClr val="bg1">
              <a:lumMod val="75000"/>
            </a:schemeClr>
          </a:solidFill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84F9F020-6B27-1075-245B-D950AD03CA42}"/>
                </a:ext>
              </a:extLst>
            </p:cNvPr>
            <p:cNvSpPr/>
            <p:nvPr/>
          </p:nvSpPr>
          <p:spPr>
            <a:xfrm>
              <a:off x="5350328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2A602D5D-2F95-2401-F621-B7B5C36F4B0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13548B8-9B6E-6668-077E-93F408EA9169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7C2D1621-7E36-F09D-1D93-3A707B49ADDD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3E1C07F9-A099-4DB8-315B-E64F6C658BD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D8B085B-DD75-1613-7B04-5F6C61994D6E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4F6D2312-F913-FDA9-E269-4F6B2EA5C9C8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C129DC01-D73E-F9CD-06A0-8B9AC36FA99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3" name="Titre 1">
            <a:extLst>
              <a:ext uri="{FF2B5EF4-FFF2-40B4-BE49-F238E27FC236}">
                <a16:creationId xmlns:a16="http://schemas.microsoft.com/office/drawing/2014/main" id="{7EF19756-6ED9-7A08-6B0C-358CEB25FAF1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endParaRPr lang="fr-FR" dirty="0">
              <a:ea typeface="DengXian" panose="02010600030101010101" pitchFamily="2" charset="-122"/>
            </a:endParaRP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5094AE90-C1AF-617B-4E6F-A76EC7B42160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8F3F11BF-98C9-674C-CCDC-2B4D099A99A5}"/>
              </a:ext>
            </a:extLst>
          </p:cNvPr>
          <p:cNvSpPr/>
          <p:nvPr/>
        </p:nvSpPr>
        <p:spPr>
          <a:xfrm>
            <a:off x="5701350" y="5987532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512C2BD-1BD7-C09F-CA5E-688C6776E078}"/>
              </a:ext>
            </a:extLst>
          </p:cNvPr>
          <p:cNvSpPr/>
          <p:nvPr/>
        </p:nvSpPr>
        <p:spPr>
          <a:xfrm>
            <a:off x="6556767" y="6003291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074DDC1-E231-C7C5-ED67-5865BA8B5D67}"/>
              </a:ext>
            </a:extLst>
          </p:cNvPr>
          <p:cNvSpPr/>
          <p:nvPr/>
        </p:nvSpPr>
        <p:spPr>
          <a:xfrm>
            <a:off x="3980349" y="6006120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7FC5C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F43E9E2-63C4-0566-759D-E2C1AF422B28}"/>
              </a:ext>
            </a:extLst>
          </p:cNvPr>
          <p:cNvSpPr/>
          <p:nvPr/>
        </p:nvSpPr>
        <p:spPr>
          <a:xfrm>
            <a:off x="4835766" y="6021879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760B585B-3F02-B6C5-A2CB-B915FD80A9CE}"/>
              </a:ext>
            </a:extLst>
          </p:cNvPr>
          <p:cNvSpPr txBox="1">
            <a:spLocks/>
          </p:cNvSpPr>
          <p:nvPr/>
        </p:nvSpPr>
        <p:spPr>
          <a:xfrm>
            <a:off x="3905386" y="5193105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ar-MA" dirty="0">
                <a:ea typeface="DengXian" panose="02010600030101010101" pitchFamily="2" charset="-122"/>
              </a:rPr>
              <a:t>5</a:t>
            </a:r>
            <a:endParaRPr lang="fr-FR" dirty="0"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D6B4D-2573-D291-AD13-483741B7E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D1923DA-3A70-1362-5B5F-3BC5560F6025}"/>
              </a:ext>
            </a:extLst>
          </p:cNvPr>
          <p:cNvSpPr txBox="1"/>
          <p:nvPr/>
        </p:nvSpPr>
        <p:spPr>
          <a:xfrm>
            <a:off x="2219093" y="862060"/>
            <a:ext cx="530543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التمرين رقم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لديكم دقيقة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D4606EF-8296-AFFA-79B2-8B66F2FE2E2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97E735A0-56A2-21C9-6B2D-DE23A2ED60BF}"/>
              </a:ext>
            </a:extLst>
          </p:cNvPr>
          <p:cNvGrpSpPr/>
          <p:nvPr/>
        </p:nvGrpSpPr>
        <p:grpSpPr>
          <a:xfrm>
            <a:off x="380963" y="784468"/>
            <a:ext cx="558588" cy="625740"/>
            <a:chOff x="965530" y="5471175"/>
            <a:chExt cx="558588" cy="625740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F53297F7-AA9A-21C2-08B5-22A34BD01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ACBA1766-9BC4-09F6-A94F-56526579DB2E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30" name="Image 29">
            <a:extLst>
              <a:ext uri="{FF2B5EF4-FFF2-40B4-BE49-F238E27FC236}">
                <a16:creationId xmlns:a16="http://schemas.microsoft.com/office/drawing/2014/main" id="{8995C68E-249D-A60C-20B2-36B28E79B6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7495" y="2216664"/>
            <a:ext cx="6309008" cy="301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08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F5CDA-7369-B56B-5601-A5ECB87BD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61497AC-4C79-CF11-68DA-F0E8A3D91407}"/>
              </a:ext>
            </a:extLst>
          </p:cNvPr>
          <p:cNvSpPr txBox="1"/>
          <p:nvPr/>
        </p:nvSpPr>
        <p:spPr>
          <a:xfrm>
            <a:off x="936171" y="862060"/>
            <a:ext cx="6588354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التمرين رقم 6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49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لديكم دقيقتان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B367EC6-C17B-720B-C899-E2EED3183F0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C023EA18-F17E-2A76-7FBB-FF7F14F1845C}"/>
              </a:ext>
            </a:extLst>
          </p:cNvPr>
          <p:cNvGrpSpPr/>
          <p:nvPr/>
        </p:nvGrpSpPr>
        <p:grpSpPr>
          <a:xfrm>
            <a:off x="392114" y="766887"/>
            <a:ext cx="558588" cy="625740"/>
            <a:chOff x="965530" y="5471175"/>
            <a:chExt cx="558588" cy="625740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D73B3679-866A-6F2C-ACA8-A3A4FE232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2E1913AC-8F83-A276-0832-C44DA3095923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2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54" name="Image 53">
            <a:extLst>
              <a:ext uri="{FF2B5EF4-FFF2-40B4-BE49-F238E27FC236}">
                <a16:creationId xmlns:a16="http://schemas.microsoft.com/office/drawing/2014/main" id="{17578F1E-D7C9-3543-D646-916B633F5F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3951" y="2330591"/>
            <a:ext cx="6309008" cy="300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16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DF91E-320F-471E-A90F-702FA0F58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91F8DBEB-4D66-C499-7D53-1F613160E52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191F8A15-EBC9-D18D-42F6-59E6ED0804F3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2442FCA-D193-3085-CF96-1E0F95789509}"/>
              </a:ext>
            </a:extLst>
          </p:cNvPr>
          <p:cNvSpPr/>
          <p:nvPr/>
        </p:nvSpPr>
        <p:spPr>
          <a:xfrm>
            <a:off x="2590800" y="2654062"/>
            <a:ext cx="4408719" cy="236425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/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F47A1977-F317-713E-4E14-AB608CFB3E2E}"/>
              </a:ext>
            </a:extLst>
          </p:cNvPr>
          <p:cNvSpPr/>
          <p:nvPr/>
        </p:nvSpPr>
        <p:spPr>
          <a:xfrm>
            <a:off x="3168242" y="2189924"/>
            <a:ext cx="3418908" cy="93956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en-US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946EF2EE-E6EA-0BC7-C1E4-8DF728B0A062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9" name="Image 8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FD0FD381-40B9-EE71-6E0B-7386D9DC9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008418" y="3568325"/>
            <a:ext cx="841742" cy="84174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719733C-736F-0BE2-90B4-A50BFB7C6C76}"/>
              </a:ext>
            </a:extLst>
          </p:cNvPr>
          <p:cNvSpPr txBox="1"/>
          <p:nvPr/>
        </p:nvSpPr>
        <p:spPr>
          <a:xfrm>
            <a:off x="1986286" y="3149356"/>
            <a:ext cx="40428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تصحيح الواجب المنزلي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4927D1A-D030-B70E-00AF-BA9977FA79A2}"/>
              </a:ext>
            </a:extLst>
          </p:cNvPr>
          <p:cNvSpPr txBox="1"/>
          <p:nvPr/>
        </p:nvSpPr>
        <p:spPr>
          <a:xfrm>
            <a:off x="2166256" y="3702394"/>
            <a:ext cx="39209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الحساب الذهني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084FC28-49F8-3ACC-10A3-24FBD132AED0}"/>
              </a:ext>
            </a:extLst>
          </p:cNvPr>
          <p:cNvSpPr txBox="1"/>
          <p:nvPr/>
        </p:nvSpPr>
        <p:spPr>
          <a:xfrm>
            <a:off x="2416628" y="4258739"/>
            <a:ext cx="36468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أنشطة تمهيدية </a:t>
            </a:r>
          </a:p>
        </p:txBody>
      </p:sp>
    </p:spTree>
    <p:extLst>
      <p:ext uri="{BB962C8B-B14F-4D97-AF65-F5344CB8AC3E}">
        <p14:creationId xmlns:p14="http://schemas.microsoft.com/office/powerpoint/2010/main" val="161762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1175673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سنبدأ بالحساب الذهني. خذوا دفاتر البحث.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D50ED74-28A3-7916-DB25-790D5A5A2DA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B941219-D44C-A2D0-A2EB-D680046A61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548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256161" y="934850"/>
            <a:ext cx="7193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لإنجاز هذه العمليات. دوّنوا النتيجة فقط على دفاتركم.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1921AD5-3176-F974-6954-F37A1EEEA040}"/>
              </a:ext>
            </a:extLst>
          </p:cNvPr>
          <p:cNvGrpSpPr/>
          <p:nvPr/>
        </p:nvGrpSpPr>
        <p:grpSpPr>
          <a:xfrm>
            <a:off x="1581931" y="2616985"/>
            <a:ext cx="5597012" cy="613155"/>
            <a:chOff x="1581931" y="2616985"/>
            <a:chExt cx="5597012" cy="613155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4FE8EC36-9FFE-6BC1-DC34-E3A98359CB37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F3EEC354-2DDD-0730-627C-2C069E64FD5A}"/>
                </a:ext>
              </a:extLst>
            </p:cNvPr>
            <p:cNvSpPr txBox="1"/>
            <p:nvPr/>
          </p:nvSpPr>
          <p:spPr>
            <a:xfrm>
              <a:off x="2160675" y="2689451"/>
              <a:ext cx="14173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MA" sz="2400" dirty="0"/>
                <a:t>9</a:t>
              </a:r>
              <a:r>
                <a:rPr lang="fr-FR" sz="2400" dirty="0"/>
                <a:t> - 2  = … </a:t>
              </a: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7ED6C027-0D08-0EF6-9603-D1094FD01DA0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2FDAD17-E160-8610-99FB-7B9539A7868F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023F1B6-9208-F418-F161-218457461693}"/>
                </a:ext>
              </a:extLst>
            </p:cNvPr>
            <p:cNvSpPr txBox="1"/>
            <p:nvPr/>
          </p:nvSpPr>
          <p:spPr>
            <a:xfrm>
              <a:off x="4714541" y="2768475"/>
              <a:ext cx="246440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F1C08F30-F4EA-1342-CD19-41EB0B9463D7}"/>
              </a:ext>
            </a:extLst>
          </p:cNvPr>
          <p:cNvGrpSpPr/>
          <p:nvPr/>
        </p:nvGrpSpPr>
        <p:grpSpPr>
          <a:xfrm>
            <a:off x="2208522" y="3613351"/>
            <a:ext cx="5090686" cy="931210"/>
            <a:chOff x="2208522" y="3613351"/>
            <a:chExt cx="5090686" cy="931210"/>
          </a:xfrm>
        </p:grpSpPr>
        <p:pic>
          <p:nvPicPr>
            <p:cNvPr id="24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E91CEDC2-FBA2-D759-B7A9-5FF74E6F4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59FCB7F9-A045-AC19-8C12-ACB78DF9558C}"/>
                </a:ext>
              </a:extLst>
            </p:cNvPr>
            <p:cNvSpPr/>
            <p:nvPr/>
          </p:nvSpPr>
          <p:spPr>
            <a:xfrm>
              <a:off x="3426908" y="3799358"/>
              <a:ext cx="1736787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6EB45A0-9A0B-79E6-740C-548B853357BE}"/>
                </a:ext>
              </a:extLst>
            </p:cNvPr>
            <p:cNvSpPr txBox="1"/>
            <p:nvPr/>
          </p:nvSpPr>
          <p:spPr>
            <a:xfrm>
              <a:off x="3975173" y="3893660"/>
              <a:ext cx="1452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3200" b="1" dirty="0">
                  <a:solidFill>
                    <a:schemeClr val="accent1"/>
                  </a:solidFill>
                  <a:latin typeface="Chalkboard" panose="03050602040202020205" pitchFamily="66" charset="77"/>
                  <a:cs typeface="JF Flat Bold" panose="02000500000000000000" pitchFamily="2" charset="-78"/>
                </a:rPr>
                <a:t>7</a:t>
              </a:r>
              <a:r>
                <a:rPr lang="fr-FR" sz="3200" b="1" dirty="0">
                  <a:solidFill>
                    <a:schemeClr val="bg2">
                      <a:lumMod val="25000"/>
                    </a:schemeClr>
                  </a:solidFill>
                  <a:latin typeface="Chalkboard" panose="03050602040202020205" pitchFamily="66" charset="77"/>
                  <a:cs typeface="JF Flat Bold" panose="02000500000000000000" pitchFamily="2" charset="-78"/>
                </a:rPr>
                <a:t> 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6932ACC-E9AD-38DF-C0B5-7CDE5E071BCD}"/>
                </a:ext>
              </a:extLst>
            </p:cNvPr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اُكْتُبوا على دَفاتِرِكُمْ</a:t>
              </a:r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B337E72E-8527-75A0-0EFA-C84255C9408B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fr-FR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D8DCB309-3B71-0754-276A-461A3976226E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B23B2C6-B9A4-869D-C024-1D32198AC1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935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142031AB-22CD-2445-2CEA-FD0C9C19BA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عرض فيديو الحساب الذهني </a:t>
            </a:r>
          </a:p>
        </p:txBody>
      </p:sp>
      <p:pic>
        <p:nvPicPr>
          <p:cNvPr id="49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B86CE3A8-356D-28F7-93DA-D07817E09F8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5AEB5E4-9F32-5D1F-0D4C-92AF9C4B32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535" y="2745299"/>
            <a:ext cx="7152377" cy="183758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B544EFE-4196-55AF-4328-8F5970FB2BEC}"/>
              </a:ext>
            </a:extLst>
          </p:cNvPr>
          <p:cNvSpPr txBox="1"/>
          <p:nvPr/>
        </p:nvSpPr>
        <p:spPr>
          <a:xfrm>
            <a:off x="1274955" y="2882324"/>
            <a:ext cx="124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3 + 5 = </a:t>
            </a:r>
            <a:r>
              <a:rPr lang="fr-MA" dirty="0"/>
              <a:t>…..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E985796-9968-B821-BE3E-14C41BDC2646}"/>
              </a:ext>
            </a:extLst>
          </p:cNvPr>
          <p:cNvSpPr txBox="1"/>
          <p:nvPr/>
        </p:nvSpPr>
        <p:spPr>
          <a:xfrm>
            <a:off x="1163086" y="4078382"/>
            <a:ext cx="1449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8 - 2 = </a:t>
            </a:r>
            <a:r>
              <a:rPr lang="fr-MA" dirty="0"/>
              <a:t>…..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C61F3B1-5626-24AE-FCFF-725E62D44457}"/>
              </a:ext>
            </a:extLst>
          </p:cNvPr>
          <p:cNvSpPr txBox="1"/>
          <p:nvPr/>
        </p:nvSpPr>
        <p:spPr>
          <a:xfrm>
            <a:off x="2973391" y="2858946"/>
            <a:ext cx="124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2 + 9 = </a:t>
            </a:r>
            <a:r>
              <a:rPr lang="fr-MA" dirty="0"/>
              <a:t>…..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6388F61-5483-3384-1ADD-255FB2DEECC0}"/>
              </a:ext>
            </a:extLst>
          </p:cNvPr>
          <p:cNvSpPr txBox="1"/>
          <p:nvPr/>
        </p:nvSpPr>
        <p:spPr>
          <a:xfrm>
            <a:off x="2991443" y="4056057"/>
            <a:ext cx="1328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5 - 5 = </a:t>
            </a:r>
            <a:r>
              <a:rPr lang="fr-MA" dirty="0"/>
              <a:t>…..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958721C-F29D-654B-A04E-133290B81900}"/>
              </a:ext>
            </a:extLst>
          </p:cNvPr>
          <p:cNvSpPr txBox="1"/>
          <p:nvPr/>
        </p:nvSpPr>
        <p:spPr>
          <a:xfrm>
            <a:off x="4762889" y="2871415"/>
            <a:ext cx="124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4 + 8 = </a:t>
            </a:r>
            <a:r>
              <a:rPr lang="fr-MA" dirty="0"/>
              <a:t>…..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0B4BDCB-AAD0-5F58-B87B-01D686FF0158}"/>
              </a:ext>
            </a:extLst>
          </p:cNvPr>
          <p:cNvSpPr txBox="1"/>
          <p:nvPr/>
        </p:nvSpPr>
        <p:spPr>
          <a:xfrm>
            <a:off x="4765492" y="4057641"/>
            <a:ext cx="132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10 – 6 = </a:t>
            </a:r>
            <a:r>
              <a:rPr lang="fr-MA" dirty="0"/>
              <a:t>…..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DC2D2D9-34A3-8D62-3123-7B8DB182243F}"/>
              </a:ext>
            </a:extLst>
          </p:cNvPr>
          <p:cNvSpPr txBox="1"/>
          <p:nvPr/>
        </p:nvSpPr>
        <p:spPr>
          <a:xfrm>
            <a:off x="6602840" y="2877533"/>
            <a:ext cx="124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1 + 6  = </a:t>
            </a:r>
            <a:r>
              <a:rPr lang="fr-MA" dirty="0"/>
              <a:t>…..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B737CF1-0D9D-451E-1B0F-DD9154690807}"/>
              </a:ext>
            </a:extLst>
          </p:cNvPr>
          <p:cNvSpPr txBox="1"/>
          <p:nvPr/>
        </p:nvSpPr>
        <p:spPr>
          <a:xfrm>
            <a:off x="6528188" y="4083423"/>
            <a:ext cx="1403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13 – 7 = </a:t>
            </a:r>
            <a:r>
              <a:rPr lang="fr-MA" dirty="0"/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41993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CC7B4CF-0F1D-26F5-F52F-2A959DC5289E}"/>
              </a:ext>
            </a:extLst>
          </p:cNvPr>
          <p:cNvSpPr txBox="1"/>
          <p:nvPr/>
        </p:nvSpPr>
        <p:spPr>
          <a:xfrm>
            <a:off x="2814065" y="888463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لديكم دقيقة واحدة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4DE509D-AFA3-F915-7879-58FD907A814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690630B-276F-BF0E-BE75-A44DF240FA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535" y="2745299"/>
            <a:ext cx="7152377" cy="183758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77F58B7-2FFA-7C36-7604-698D6EC0F4FB}"/>
              </a:ext>
            </a:extLst>
          </p:cNvPr>
          <p:cNvSpPr txBox="1"/>
          <p:nvPr/>
        </p:nvSpPr>
        <p:spPr>
          <a:xfrm>
            <a:off x="1274955" y="2882324"/>
            <a:ext cx="124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3 + 5 = </a:t>
            </a:r>
            <a:r>
              <a:rPr lang="fr-MA" dirty="0"/>
              <a:t>…..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7DA6214-1E2E-2234-9965-E940B7D1313D}"/>
              </a:ext>
            </a:extLst>
          </p:cNvPr>
          <p:cNvSpPr txBox="1"/>
          <p:nvPr/>
        </p:nvSpPr>
        <p:spPr>
          <a:xfrm>
            <a:off x="1163086" y="4078382"/>
            <a:ext cx="1449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8 - 2 = </a:t>
            </a:r>
            <a:r>
              <a:rPr lang="fr-MA" dirty="0"/>
              <a:t>…..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E11DE7F-ECDE-41BC-A812-B2FEB0BA46F8}"/>
              </a:ext>
            </a:extLst>
          </p:cNvPr>
          <p:cNvSpPr txBox="1"/>
          <p:nvPr/>
        </p:nvSpPr>
        <p:spPr>
          <a:xfrm>
            <a:off x="2973391" y="2858946"/>
            <a:ext cx="124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2 + 9 = </a:t>
            </a:r>
            <a:r>
              <a:rPr lang="fr-MA" dirty="0"/>
              <a:t>…..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E5EE39B-ED18-76C3-298D-07A9DC5D3D0F}"/>
              </a:ext>
            </a:extLst>
          </p:cNvPr>
          <p:cNvSpPr txBox="1"/>
          <p:nvPr/>
        </p:nvSpPr>
        <p:spPr>
          <a:xfrm>
            <a:off x="2991443" y="4056057"/>
            <a:ext cx="1328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5 - 5 = </a:t>
            </a:r>
            <a:r>
              <a:rPr lang="fr-MA" dirty="0"/>
              <a:t>…..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C0E6AE1-90D0-CB27-EFA8-5A3398891641}"/>
              </a:ext>
            </a:extLst>
          </p:cNvPr>
          <p:cNvSpPr txBox="1"/>
          <p:nvPr/>
        </p:nvSpPr>
        <p:spPr>
          <a:xfrm>
            <a:off x="4762889" y="2871415"/>
            <a:ext cx="124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4 + 8 = </a:t>
            </a:r>
            <a:r>
              <a:rPr lang="fr-MA" dirty="0"/>
              <a:t>…..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91F2F73-B602-7B59-40F9-0FEC3A7F5430}"/>
              </a:ext>
            </a:extLst>
          </p:cNvPr>
          <p:cNvSpPr txBox="1"/>
          <p:nvPr/>
        </p:nvSpPr>
        <p:spPr>
          <a:xfrm>
            <a:off x="4765492" y="4057641"/>
            <a:ext cx="132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10 – 6 = </a:t>
            </a:r>
            <a:r>
              <a:rPr lang="fr-MA" dirty="0"/>
              <a:t>…..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0A6BAF7-E987-464F-3D47-632CB2A89EA5}"/>
              </a:ext>
            </a:extLst>
          </p:cNvPr>
          <p:cNvSpPr txBox="1"/>
          <p:nvPr/>
        </p:nvSpPr>
        <p:spPr>
          <a:xfrm>
            <a:off x="6602840" y="2877533"/>
            <a:ext cx="124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1 + 6  = </a:t>
            </a:r>
            <a:r>
              <a:rPr lang="fr-MA" dirty="0"/>
              <a:t>…..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D3F0F44-110A-3BF2-DB5F-EBE12714885C}"/>
              </a:ext>
            </a:extLst>
          </p:cNvPr>
          <p:cNvSpPr txBox="1"/>
          <p:nvPr/>
        </p:nvSpPr>
        <p:spPr>
          <a:xfrm>
            <a:off x="6528188" y="4083423"/>
            <a:ext cx="1403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13 – 7 = </a:t>
            </a:r>
            <a:r>
              <a:rPr lang="fr-MA" dirty="0"/>
              <a:t>…..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9E7DD2F-57B2-AE12-DD4A-7FECF696A1E8}"/>
              </a:ext>
            </a:extLst>
          </p:cNvPr>
          <p:cNvSpPr txBox="1"/>
          <p:nvPr/>
        </p:nvSpPr>
        <p:spPr>
          <a:xfrm>
            <a:off x="1996022" y="2854381"/>
            <a:ext cx="52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3E4CD4D-BA17-3814-9E49-4F7AC81E3D79}"/>
              </a:ext>
            </a:extLst>
          </p:cNvPr>
          <p:cNvSpPr txBox="1"/>
          <p:nvPr/>
        </p:nvSpPr>
        <p:spPr>
          <a:xfrm>
            <a:off x="3662665" y="2813999"/>
            <a:ext cx="52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11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45F5D31-205E-51EB-C132-D161DC162D0A}"/>
              </a:ext>
            </a:extLst>
          </p:cNvPr>
          <p:cNvSpPr txBox="1"/>
          <p:nvPr/>
        </p:nvSpPr>
        <p:spPr>
          <a:xfrm>
            <a:off x="5433548" y="2834717"/>
            <a:ext cx="52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12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3BF1B24-BA19-82E9-405D-FE3EB8F50A79}"/>
              </a:ext>
            </a:extLst>
          </p:cNvPr>
          <p:cNvSpPr txBox="1"/>
          <p:nvPr/>
        </p:nvSpPr>
        <p:spPr>
          <a:xfrm>
            <a:off x="7382190" y="2845603"/>
            <a:ext cx="52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7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35BCE34-28F4-437B-1DA1-1421E939B4EB}"/>
              </a:ext>
            </a:extLst>
          </p:cNvPr>
          <p:cNvSpPr txBox="1"/>
          <p:nvPr/>
        </p:nvSpPr>
        <p:spPr>
          <a:xfrm>
            <a:off x="1854237" y="4046101"/>
            <a:ext cx="52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6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9EA31AA-E8FF-AE25-CFB0-F9C2F5C15844}"/>
              </a:ext>
            </a:extLst>
          </p:cNvPr>
          <p:cNvSpPr txBox="1"/>
          <p:nvPr/>
        </p:nvSpPr>
        <p:spPr>
          <a:xfrm>
            <a:off x="3721742" y="4023760"/>
            <a:ext cx="52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E7BB24C-8F2A-4C2D-4691-777208CEA1C7}"/>
              </a:ext>
            </a:extLst>
          </p:cNvPr>
          <p:cNvSpPr txBox="1"/>
          <p:nvPr/>
        </p:nvSpPr>
        <p:spPr>
          <a:xfrm>
            <a:off x="5611419" y="4024974"/>
            <a:ext cx="52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D726644-0DB8-F79F-49A2-6C496E87BE99}"/>
              </a:ext>
            </a:extLst>
          </p:cNvPr>
          <p:cNvSpPr txBox="1"/>
          <p:nvPr/>
        </p:nvSpPr>
        <p:spPr>
          <a:xfrm>
            <a:off x="7396029" y="4046057"/>
            <a:ext cx="52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56264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7E18D4C3-71C3-3F7A-F444-E0A45299BF3E}"/>
              </a:ext>
            </a:extLst>
          </p:cNvPr>
          <p:cNvSpPr/>
          <p:nvPr/>
        </p:nvSpPr>
        <p:spPr>
          <a:xfrm>
            <a:off x="2590800" y="2654062"/>
            <a:ext cx="4408719" cy="236425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/>
          </a:p>
        </p:txBody>
      </p:sp>
      <p:sp>
        <p:nvSpPr>
          <p:cNvPr id="6" name="Flowchart: Alternate Process 54">
            <a:extLst>
              <a:ext uri="{FF2B5EF4-FFF2-40B4-BE49-F238E27FC236}">
                <a16:creationId xmlns:a16="http://schemas.microsoft.com/office/drawing/2014/main" id="{CE00B9C5-5403-C084-96BD-CD15DDFEF774}"/>
              </a:ext>
            </a:extLst>
          </p:cNvPr>
          <p:cNvSpPr/>
          <p:nvPr/>
        </p:nvSpPr>
        <p:spPr>
          <a:xfrm>
            <a:off x="3168242" y="2189924"/>
            <a:ext cx="3418908" cy="93956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en-US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9A684D4C-2722-0860-B505-3E491629E7F5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12" name="Image 11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6FF7CCFD-79F8-7609-249C-36AE5AAF1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008418" y="4090842"/>
            <a:ext cx="841742" cy="84174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A16C247-C980-BB45-8988-9B5C15254244}"/>
              </a:ext>
            </a:extLst>
          </p:cNvPr>
          <p:cNvSpPr txBox="1"/>
          <p:nvPr/>
        </p:nvSpPr>
        <p:spPr>
          <a:xfrm>
            <a:off x="1986286" y="3149356"/>
            <a:ext cx="40428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تصحيح الواجب المنزلي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606D833-B518-97D7-7B8A-8E76A565B1DC}"/>
              </a:ext>
            </a:extLst>
          </p:cNvPr>
          <p:cNvSpPr txBox="1"/>
          <p:nvPr/>
        </p:nvSpPr>
        <p:spPr>
          <a:xfrm>
            <a:off x="2166256" y="3702394"/>
            <a:ext cx="39209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الحساب الذهني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FC1AECC-0FA3-8DB1-F80F-546742596D18}"/>
              </a:ext>
            </a:extLst>
          </p:cNvPr>
          <p:cNvSpPr txBox="1"/>
          <p:nvPr/>
        </p:nvSpPr>
        <p:spPr>
          <a:xfrm>
            <a:off x="2416628" y="4258739"/>
            <a:ext cx="36468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أنشطة تمهيدية </a:t>
            </a:r>
          </a:p>
        </p:txBody>
      </p:sp>
    </p:spTree>
    <p:extLst>
      <p:ext uri="{BB962C8B-B14F-4D97-AF65-F5344CB8AC3E}">
        <p14:creationId xmlns:p14="http://schemas.microsoft.com/office/powerpoint/2010/main" val="274534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DB205-2F87-3315-826F-6CD6E30CF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978E55C-B089-FA34-6204-ACF293682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72285BF-7826-E926-1FF3-D7C1CE4AFD42}"/>
              </a:ext>
            </a:extLst>
          </p:cNvPr>
          <p:cNvSpPr txBox="1"/>
          <p:nvPr/>
        </p:nvSpPr>
        <p:spPr>
          <a:xfrm>
            <a:off x="2812841" y="929919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6A84EF8-B141-65F3-E90A-ADF8782332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9963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5A565-5BA9-DD3F-3947-FE9A8B543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C468241-846D-97B1-562D-2D81DA118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AA90C9C-6D3B-502C-708D-A76F6C5B550B}"/>
              </a:ext>
            </a:extLst>
          </p:cNvPr>
          <p:cNvSpPr txBox="1"/>
          <p:nvPr/>
        </p:nvSpPr>
        <p:spPr>
          <a:xfrm>
            <a:off x="797715" y="93449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ضعوا وأنجزوا العملية التالية.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0C90145-A846-25D6-AD03-FBA8A101EF2E}"/>
              </a:ext>
            </a:extLst>
          </p:cNvPr>
          <p:cNvSpPr txBox="1"/>
          <p:nvPr/>
        </p:nvSpPr>
        <p:spPr>
          <a:xfrm>
            <a:off x="3374570" y="2079172"/>
            <a:ext cx="2394858" cy="10215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MA" sz="5400" b="1" dirty="0">
                <a:solidFill>
                  <a:schemeClr val="accent1"/>
                </a:solidFill>
              </a:rPr>
              <a:t>87 - 27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5949D95-E88E-B417-4621-5F5652451B95}"/>
              </a:ext>
            </a:extLst>
          </p:cNvPr>
          <p:cNvSpPr txBox="1"/>
          <p:nvPr/>
        </p:nvSpPr>
        <p:spPr>
          <a:xfrm>
            <a:off x="3267513" y="3425272"/>
            <a:ext cx="2608973" cy="274901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841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89AE99-5485-9146-C766-BD1E03DC08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88324B2-734E-D46F-9B4C-B9209AE41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D69B79D-E79A-E38B-CCCB-AB1FB41A644E}"/>
              </a:ext>
            </a:extLst>
          </p:cNvPr>
          <p:cNvSpPr txBox="1"/>
          <p:nvPr/>
        </p:nvSpPr>
        <p:spPr>
          <a:xfrm>
            <a:off x="2812841" y="905463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A388474-D3C6-CA93-3149-472A7DC3A5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6956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8DED8-E3AB-F27F-A4E7-8F5B378D5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2F08C430-18E9-A712-DE5E-0F69F510364C}"/>
              </a:ext>
            </a:extLst>
          </p:cNvPr>
          <p:cNvSpPr txBox="1"/>
          <p:nvPr/>
        </p:nvSpPr>
        <p:spPr>
          <a:xfrm>
            <a:off x="353860" y="904186"/>
            <a:ext cx="7193122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lnSpc>
                <a:spcPct val="115000"/>
              </a:lnSpc>
              <a:spcAft>
                <a:spcPts val="80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إلى الجواب؟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7810C63-84C3-8059-C7B7-9D12AB928D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6D32028-E9FC-E7FD-EDEE-747979F15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650" y="2505253"/>
            <a:ext cx="5294698" cy="271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32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175A67D-57DC-2DE2-15E0-2AC024F65871}"/>
              </a:ext>
            </a:extLst>
          </p:cNvPr>
          <p:cNvGrpSpPr/>
          <p:nvPr/>
        </p:nvGrpSpPr>
        <p:grpSpPr>
          <a:xfrm>
            <a:off x="2082684" y="2299140"/>
            <a:ext cx="4788978" cy="2259720"/>
            <a:chOff x="1968285" y="2436266"/>
            <a:chExt cx="4788978" cy="225972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582C9D35-9B93-0494-A2D5-170A714E7959}"/>
                </a:ext>
              </a:extLst>
            </p:cNvPr>
            <p:cNvSpPr/>
            <p:nvPr/>
          </p:nvSpPr>
          <p:spPr>
            <a:xfrm>
              <a:off x="1968285" y="2817097"/>
              <a:ext cx="4788978" cy="1878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0" name="Image 9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0C75C51-A856-9424-F9B8-619F5F6C4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07665" y="3362146"/>
              <a:ext cx="631873" cy="631873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BBFDE6C7-85B7-20F0-EE8E-487E03EE4F98}"/>
                </a:ext>
              </a:extLst>
            </p:cNvPr>
            <p:cNvSpPr txBox="1"/>
            <p:nvPr/>
          </p:nvSpPr>
          <p:spPr>
            <a:xfrm>
              <a:off x="1968285" y="3379429"/>
              <a:ext cx="374476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وضع وإنجاز عملية الطرح بمبادلة.</a:t>
              </a:r>
            </a:p>
          </p:txBody>
        </p:sp>
        <p:sp>
          <p:nvSpPr>
            <p:cNvPr id="12" name="Flowchart: Alternate Process 54">
              <a:extLst>
                <a:ext uri="{FF2B5EF4-FFF2-40B4-BE49-F238E27FC236}">
                  <a16:creationId xmlns:a16="http://schemas.microsoft.com/office/drawing/2014/main" id="{22F9A88A-FEBB-AC25-FA86-235D96B1F5A2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نمذجة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54CC29B3-BB24-3D07-4A0E-BA8A31F95D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441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A0ADCF1-EFE2-5766-A498-D83C6C7F0BB0}"/>
              </a:ext>
            </a:extLst>
          </p:cNvPr>
          <p:cNvSpPr txBox="1"/>
          <p:nvPr/>
        </p:nvSpPr>
        <p:spPr>
          <a:xfrm>
            <a:off x="67377" y="93485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الآن سنتعلم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كيف نضع وننجز عمليات الطرح.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E8816E39-2C3D-BC15-F2AF-13AD53335DA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311" y="2060965"/>
            <a:ext cx="6919419" cy="4110648"/>
          </a:xfrm>
          <a:prstGeom prst="rect">
            <a:avLst/>
          </a:prstGeom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6207D12-383A-46A0-CEBF-8AA9A4E2E3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195079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ACD56E4-A363-CCC4-7D51-93167F6ACE7E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1D71E0A4-D646-052E-D875-1FB9FB2B846B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1206F1A-3763-83DC-BB1A-D46493403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35242" y="3262486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BDE6BBD-9F78-162A-007A-23FA3E85817E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F0CFDB3B-4499-532C-FACD-FB520E6C5F3B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F6F741DE-ED60-569D-F76B-15E14616A8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D6FE5FCA-C82F-034B-97FB-77FF4F73BE02}"/>
                </a:ext>
              </a:extLst>
            </p:cNvPr>
            <p:cNvSpPr txBox="1"/>
            <p:nvPr/>
          </p:nvSpPr>
          <p:spPr>
            <a:xfrm>
              <a:off x="2223570" y="3894870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6A4CCD0F-81C6-D726-0D35-54E81152A42E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784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E4751-DEE0-8D3C-7B69-647CFAEC9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9B4BCDF-A0DE-3AA8-CD66-2015B0299F0F}"/>
              </a:ext>
            </a:extLst>
          </p:cNvPr>
          <p:cNvSpPr txBox="1"/>
          <p:nvPr/>
        </p:nvSpPr>
        <p:spPr>
          <a:xfrm>
            <a:off x="1199507" y="87977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خذوا ألواحكم. سنضع وننجز عمليات الطرح.</a:t>
            </a:r>
            <a:endParaRPr lang="fr-FR" b="1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1B8A0D6-1E37-FFEA-170C-6AE0F69F3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724CBF1-7491-0DEE-440D-C240A1F2B9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0382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703187" y="92869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، سننجز النشاط خُطْوَةً خطوة</a:t>
            </a:r>
          </a:p>
        </p:txBody>
      </p: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AECBC60-FCD4-5B8D-C2FD-BA605877C1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B599535-719C-6804-9EA7-8E165EF63F11}"/>
              </a:ext>
            </a:extLst>
          </p:cNvPr>
          <p:cNvSpPr txBox="1"/>
          <p:nvPr/>
        </p:nvSpPr>
        <p:spPr>
          <a:xfrm>
            <a:off x="3374570" y="2079172"/>
            <a:ext cx="2394858" cy="10215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MA" sz="5400" b="1" dirty="0">
                <a:solidFill>
                  <a:schemeClr val="accent1"/>
                </a:solidFill>
              </a:rPr>
              <a:t>45 – 28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3328D0B-1828-275B-3D06-E7579D88690C}"/>
              </a:ext>
            </a:extLst>
          </p:cNvPr>
          <p:cNvSpPr txBox="1"/>
          <p:nvPr/>
        </p:nvSpPr>
        <p:spPr>
          <a:xfrm>
            <a:off x="3267513" y="3425272"/>
            <a:ext cx="2608973" cy="274901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2061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657031" y="908234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الأولى؟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46A7DB8-7FFE-37D9-E484-A55836C7A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3601" y="4859378"/>
            <a:ext cx="1019175" cy="1408687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9CC2A384-7041-6A3A-EE0C-67CBC196A423}"/>
              </a:ext>
            </a:extLst>
          </p:cNvPr>
          <p:cNvGrpSpPr/>
          <p:nvPr/>
        </p:nvGrpSpPr>
        <p:grpSpPr>
          <a:xfrm>
            <a:off x="5821827" y="1951514"/>
            <a:ext cx="2640949" cy="442468"/>
            <a:chOff x="5926069" y="1950921"/>
            <a:chExt cx="2640949" cy="442468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70249024-FDC7-FF2D-A758-9B3BE6D5BAB6}"/>
                </a:ext>
              </a:extLst>
            </p:cNvPr>
            <p:cNvSpPr/>
            <p:nvPr/>
          </p:nvSpPr>
          <p:spPr>
            <a:xfrm>
              <a:off x="5926069" y="1950921"/>
              <a:ext cx="2187659" cy="43300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أَُضَعُ الْعَمَلِيَّةَ 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C66B5FD3-2767-01B6-0FB5-ED236651F5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26621" y="1952992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2400" b="1" dirty="0"/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F8B103CA-B46B-D6CB-2B80-8F7CB3329F37}"/>
              </a:ext>
            </a:extLst>
          </p:cNvPr>
          <p:cNvGrpSpPr/>
          <p:nvPr/>
        </p:nvGrpSpPr>
        <p:grpSpPr>
          <a:xfrm>
            <a:off x="3212185" y="1951514"/>
            <a:ext cx="2339558" cy="450582"/>
            <a:chOff x="3579334" y="1923777"/>
            <a:chExt cx="2339558" cy="450582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FA26F1A1-BC86-55B4-FF20-CDBCB4592016}"/>
                </a:ext>
              </a:extLst>
            </p:cNvPr>
            <p:cNvSpPr/>
            <p:nvPr/>
          </p:nvSpPr>
          <p:spPr>
            <a:xfrm>
              <a:off x="3579334" y="1923777"/>
              <a:ext cx="1885295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أُنْجِزُ الْعَمَلِيَّةَ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1A22EE47-9944-D436-F0CE-1D4AF8C36A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78495" y="193396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627411F4-2596-51E2-2F3E-F473195EC5FC}"/>
              </a:ext>
            </a:extLst>
          </p:cNvPr>
          <p:cNvGrpSpPr/>
          <p:nvPr/>
        </p:nvGrpSpPr>
        <p:grpSpPr>
          <a:xfrm>
            <a:off x="456133" y="1933936"/>
            <a:ext cx="2485968" cy="440397"/>
            <a:chOff x="265239" y="1883727"/>
            <a:chExt cx="2485968" cy="440397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4C24AADD-4D06-713B-CFFA-89277413CEEC}"/>
                </a:ext>
              </a:extLst>
            </p:cNvPr>
            <p:cNvSpPr/>
            <p:nvPr/>
          </p:nvSpPr>
          <p:spPr>
            <a:xfrm>
              <a:off x="265239" y="1891120"/>
              <a:ext cx="2006305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أَكْتُبُ الْمُتَساوِيَةَ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Oval 80">
              <a:extLst>
                <a:ext uri="{FF2B5EF4-FFF2-40B4-BE49-F238E27FC236}">
                  <a16:creationId xmlns:a16="http://schemas.microsoft.com/office/drawing/2014/main" id="{B8D342A2-E3C8-B1FC-F514-B50ED410C9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3200" b="1" dirty="0"/>
            </a:p>
          </p:txBody>
        </p:sp>
      </p:grpSp>
      <p:pic>
        <p:nvPicPr>
          <p:cNvPr id="1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EBA01F2-F029-08E6-4680-D8AD1E5F30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C373FDF-E816-FA56-1E3F-2DA3E510D44B}"/>
              </a:ext>
            </a:extLst>
          </p:cNvPr>
          <p:cNvSpPr txBox="1"/>
          <p:nvPr/>
        </p:nvSpPr>
        <p:spPr>
          <a:xfrm>
            <a:off x="870857" y="3712032"/>
            <a:ext cx="2394858" cy="10215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MA" sz="5400" b="1" dirty="0">
                <a:solidFill>
                  <a:schemeClr val="accent1"/>
                </a:solidFill>
              </a:rPr>
              <a:t>45 – 28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955D325-5326-8D11-F276-FF6223C9C044}"/>
              </a:ext>
            </a:extLst>
          </p:cNvPr>
          <p:cNvSpPr txBox="1"/>
          <p:nvPr/>
        </p:nvSpPr>
        <p:spPr>
          <a:xfrm>
            <a:off x="3942429" y="2880991"/>
            <a:ext cx="2608973" cy="274901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5427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43AD2F-4C21-A19F-C3A1-12DE23164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08F8A49B-1072-DB0E-5E4D-9A63A1B978F6}"/>
              </a:ext>
            </a:extLst>
          </p:cNvPr>
          <p:cNvSpPr txBox="1"/>
          <p:nvPr/>
        </p:nvSpPr>
        <p:spPr>
          <a:xfrm>
            <a:off x="676281" y="92852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ضعوا العملية على الألواح.</a:t>
            </a:r>
          </a:p>
        </p:txBody>
      </p:sp>
      <p:pic>
        <p:nvPicPr>
          <p:cNvPr id="2" name="Image 30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ECDB4834-D6D7-FD2E-2266-315E033E6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2348" y="665982"/>
            <a:ext cx="1265850" cy="962541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A2D29271-E208-7105-0E35-250BB0BC4FA8}"/>
              </a:ext>
            </a:extLst>
          </p:cNvPr>
          <p:cNvGrpSpPr/>
          <p:nvPr/>
        </p:nvGrpSpPr>
        <p:grpSpPr>
          <a:xfrm>
            <a:off x="5821827" y="1951514"/>
            <a:ext cx="2640949" cy="442468"/>
            <a:chOff x="5926069" y="1950921"/>
            <a:chExt cx="2640949" cy="442468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816575C3-23C5-BE61-3593-F02A2081548A}"/>
                </a:ext>
              </a:extLst>
            </p:cNvPr>
            <p:cNvSpPr/>
            <p:nvPr/>
          </p:nvSpPr>
          <p:spPr>
            <a:xfrm>
              <a:off x="5926069" y="1950921"/>
              <a:ext cx="2187659" cy="43300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أَُضَعُ الْعَمَلِيَّةَ 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3FBEAF91-A3DF-53B6-636A-01AC40FC04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26621" y="1952992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2400" b="1" dirty="0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8035CBE2-142A-E07A-5039-76712B25971C}"/>
              </a:ext>
            </a:extLst>
          </p:cNvPr>
          <p:cNvGrpSpPr/>
          <p:nvPr/>
        </p:nvGrpSpPr>
        <p:grpSpPr>
          <a:xfrm>
            <a:off x="3212185" y="1951514"/>
            <a:ext cx="2339558" cy="450582"/>
            <a:chOff x="3579334" y="1923777"/>
            <a:chExt cx="2339558" cy="450582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43DC700D-6093-FEDB-4775-7D47D6B70190}"/>
                </a:ext>
              </a:extLst>
            </p:cNvPr>
            <p:cNvSpPr/>
            <p:nvPr/>
          </p:nvSpPr>
          <p:spPr>
            <a:xfrm>
              <a:off x="3579334" y="1923777"/>
              <a:ext cx="1885295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أُنْجِزُ الْعَمَلِيَّةَ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D2864DA7-B5B5-5509-4418-866DE70FE6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78495" y="193396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568BCA43-E545-8C6E-AC43-FC8BA1648E9F}"/>
              </a:ext>
            </a:extLst>
          </p:cNvPr>
          <p:cNvGrpSpPr/>
          <p:nvPr/>
        </p:nvGrpSpPr>
        <p:grpSpPr>
          <a:xfrm>
            <a:off x="456133" y="1933936"/>
            <a:ext cx="2485968" cy="440397"/>
            <a:chOff x="265239" y="1883727"/>
            <a:chExt cx="2485968" cy="440397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06AF7810-C8C0-F08F-8BA1-16BB1DE1B5FA}"/>
                </a:ext>
              </a:extLst>
            </p:cNvPr>
            <p:cNvSpPr/>
            <p:nvPr/>
          </p:nvSpPr>
          <p:spPr>
            <a:xfrm>
              <a:off x="265239" y="1891120"/>
              <a:ext cx="2006305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أَكْتُبُ الْمُتَساوِيَةَ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id="{832BF933-3495-764B-69EB-DCF4A1C4E9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3200" b="1" dirty="0"/>
            </a:p>
          </p:txBody>
        </p: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1FA980C7-F2F1-ABD1-D182-A6E4877C2D18}"/>
              </a:ext>
            </a:extLst>
          </p:cNvPr>
          <p:cNvSpPr txBox="1"/>
          <p:nvPr/>
        </p:nvSpPr>
        <p:spPr>
          <a:xfrm>
            <a:off x="870857" y="3712032"/>
            <a:ext cx="2394858" cy="10215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MA" sz="5400" b="1" dirty="0">
                <a:solidFill>
                  <a:schemeClr val="accent1"/>
                </a:solidFill>
              </a:rPr>
              <a:t>45 – 28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9B57342E-7AB3-0B3A-125C-FD01A6DDE040}"/>
              </a:ext>
            </a:extLst>
          </p:cNvPr>
          <p:cNvSpPr txBox="1"/>
          <p:nvPr/>
        </p:nvSpPr>
        <p:spPr>
          <a:xfrm>
            <a:off x="3942429" y="2880991"/>
            <a:ext cx="2608973" cy="274901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205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F6A1FC-747F-7569-EA34-223D7B8B4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BAF9151-EA44-59BD-DA0E-3275003426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A4263A9-82D2-12C4-EA32-F661BB25EE12}"/>
              </a:ext>
            </a:extLst>
          </p:cNvPr>
          <p:cNvSpPr txBox="1"/>
          <p:nvPr/>
        </p:nvSpPr>
        <p:spPr>
          <a:xfrm>
            <a:off x="2812841" y="92183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52E7095-C3B8-1038-57B5-C8FFB3530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0498" y="605632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5207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C75D2322-899E-88CE-4AA6-3DBC7D74F5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189D7714-BC70-001F-EFC7-52198107B479}"/>
              </a:ext>
            </a:extLst>
          </p:cNvPr>
          <p:cNvSpPr txBox="1">
            <a:spLocks/>
          </p:cNvSpPr>
          <p:nvPr/>
        </p:nvSpPr>
        <p:spPr>
          <a:xfrm>
            <a:off x="1281419" y="1498631"/>
            <a:ext cx="6581161" cy="667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الخامس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242C2E7D-D31E-F965-BA10-9A226DC0FAEE}"/>
              </a:ext>
            </a:extLst>
          </p:cNvPr>
          <p:cNvGrpSpPr/>
          <p:nvPr/>
        </p:nvGrpSpPr>
        <p:grpSpPr>
          <a:xfrm>
            <a:off x="4520548" y="3830406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EF47BB77-114E-78CA-6221-7AAA16C49451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36" name="Organigramme : Terminateur 21">
              <a:extLst>
                <a:ext uri="{FF2B5EF4-FFF2-40B4-BE49-F238E27FC236}">
                  <a16:creationId xmlns:a16="http://schemas.microsoft.com/office/drawing/2014/main" id="{3B2D0AD7-4253-6144-B081-1F7A378F478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الدرس3 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Espace réservé du texte 5">
              <a:extLst>
                <a:ext uri="{FF2B5EF4-FFF2-40B4-BE49-F238E27FC236}">
                  <a16:creationId xmlns:a16="http://schemas.microsoft.com/office/drawing/2014/main" id="{021B310E-45B0-5423-17E9-9161F6F83014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1">
                <a:buNone/>
              </a:pPr>
              <a:endParaRPr lang="ar-S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BF045F2E-FCB9-2854-8550-120315C29A7A}"/>
              </a:ext>
            </a:extLst>
          </p:cNvPr>
          <p:cNvGrpSpPr/>
          <p:nvPr/>
        </p:nvGrpSpPr>
        <p:grpSpPr>
          <a:xfrm>
            <a:off x="575013" y="3830406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3" name="Rectangle : coins arrondis 42">
              <a:extLst>
                <a:ext uri="{FF2B5EF4-FFF2-40B4-BE49-F238E27FC236}">
                  <a16:creationId xmlns:a16="http://schemas.microsoft.com/office/drawing/2014/main" id="{F90B7114-2A50-A973-BD5B-7D30EC77DB8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44" name="Organigramme : Terminateur 21">
              <a:extLst>
                <a:ext uri="{FF2B5EF4-FFF2-40B4-BE49-F238E27FC236}">
                  <a16:creationId xmlns:a16="http://schemas.microsoft.com/office/drawing/2014/main" id="{821696C4-A6C5-F153-497F-83CA70A8782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الدرس4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Espace réservé du texte 5">
              <a:extLst>
                <a:ext uri="{FF2B5EF4-FFF2-40B4-BE49-F238E27FC236}">
                  <a16:creationId xmlns:a16="http://schemas.microsoft.com/office/drawing/2014/main" id="{5912091D-080D-26AD-DD3D-19697790D36F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42119"/>
              <a:ext cx="3420000" cy="62048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حَلُّ مَسائِلَ (اَلْبَحْثُ عَنِ الْجُزْءِ وَالْكُلِّ)</a:t>
              </a:r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829E9EF4-2CAB-0A9F-E223-9FD61A8D3AEB}"/>
              </a:ext>
            </a:extLst>
          </p:cNvPr>
          <p:cNvGrpSpPr/>
          <p:nvPr/>
        </p:nvGrpSpPr>
        <p:grpSpPr>
          <a:xfrm>
            <a:off x="4522880" y="245377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B431AE93-BF27-8864-56A3-B8D17856101A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48" name="Organigramme : Terminateur 21">
              <a:extLst>
                <a:ext uri="{FF2B5EF4-FFF2-40B4-BE49-F238E27FC236}">
                  <a16:creationId xmlns:a16="http://schemas.microsoft.com/office/drawing/2014/main" id="{959CA089-4FD5-7488-B8EB-F6E4C554623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الدرس2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Espace réservé du texte 5">
              <a:extLst>
                <a:ext uri="{FF2B5EF4-FFF2-40B4-BE49-F238E27FC236}">
                  <a16:creationId xmlns:a16="http://schemas.microsoft.com/office/drawing/2014/main" id="{EDE181A3-932A-3778-1FB6-F43D88CA1B84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3D695F5-2B61-BFEA-6860-A10E7F53A344}"/>
              </a:ext>
            </a:extLst>
          </p:cNvPr>
          <p:cNvGrpSpPr/>
          <p:nvPr/>
        </p:nvGrpSpPr>
        <p:grpSpPr>
          <a:xfrm>
            <a:off x="510941" y="2433700"/>
            <a:ext cx="3765568" cy="1157973"/>
            <a:chOff x="4491471" y="2433702"/>
            <a:chExt cx="3765568" cy="1157973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579CB4BD-EF73-8F0C-43A7-9E2227A9E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91471" y="2661681"/>
              <a:ext cx="3765568" cy="929994"/>
            </a:xfrm>
            <a:prstGeom prst="rect">
              <a:avLst/>
            </a:prstGeom>
          </p:spPr>
        </p:pic>
        <p:sp>
          <p:nvSpPr>
            <p:cNvPr id="17" name="Organigramme : Terminateur 21">
              <a:extLst>
                <a:ext uri="{FF2B5EF4-FFF2-40B4-BE49-F238E27FC236}">
                  <a16:creationId xmlns:a16="http://schemas.microsoft.com/office/drawing/2014/main" id="{04FBF9AC-7DF5-0E5E-97DA-301705C57978}"/>
                </a:ext>
              </a:extLst>
            </p:cNvPr>
            <p:cNvSpPr/>
            <p:nvPr/>
          </p:nvSpPr>
          <p:spPr>
            <a:xfrm>
              <a:off x="6674700" y="2433702"/>
              <a:ext cx="1218851" cy="360000"/>
            </a:xfrm>
            <a:prstGeom prst="flowChartTerminator">
              <a:avLst/>
            </a:prstGeom>
            <a:solidFill>
              <a:srgbClr val="FFC000"/>
            </a:solidFill>
            <a:ln>
              <a:solidFill>
                <a:srgbClr val="EEB5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</a:t>
              </a:r>
              <a:r>
                <a:rPr lang="fr-FR" sz="18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18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FR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F410CCA1-109D-C269-E81E-F71FF9407CFD}"/>
              </a:ext>
            </a:extLst>
          </p:cNvPr>
          <p:cNvSpPr txBox="1"/>
          <p:nvPr/>
        </p:nvSpPr>
        <p:spPr>
          <a:xfrm>
            <a:off x="598029" y="2952891"/>
            <a:ext cx="3376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rtl="1">
              <a:buNone/>
            </a:pPr>
            <a:r>
              <a:rPr lang="ar-MA" sz="1800" b="1" dirty="0">
                <a:latin typeface="Calibri" panose="020F0502020204030204" pitchFamily="34" charset="0"/>
                <a:cs typeface="Calibri" panose="020F0502020204030204" pitchFamily="34" charset="0"/>
              </a:rPr>
              <a:t>اَلتِّقْنِيَّةُ الاِعْتِيادِيَّةُ لِلطَّرْحِ بِمُبادَلَةٍ (2)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A125CAE8-D02F-ABB8-DF9D-C79811141B69}"/>
              </a:ext>
            </a:extLst>
          </p:cNvPr>
          <p:cNvGrpSpPr/>
          <p:nvPr/>
        </p:nvGrpSpPr>
        <p:grpSpPr>
          <a:xfrm>
            <a:off x="2644445" y="5195967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1D1D32DC-CBA5-B0D9-DB51-83059FDD5250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8" name="Organigramme : Terminateur 21">
              <a:extLst>
                <a:ext uri="{FF2B5EF4-FFF2-40B4-BE49-F238E27FC236}">
                  <a16:creationId xmlns:a16="http://schemas.microsoft.com/office/drawing/2014/main" id="{18096BAC-8716-62F3-9AA8-2C1BE531A6B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Espace réservé du texte 5">
              <a:extLst>
                <a:ext uri="{FF2B5EF4-FFF2-40B4-BE49-F238E27FC236}">
                  <a16:creationId xmlns:a16="http://schemas.microsoft.com/office/drawing/2014/main" id="{E3097041-BF3F-D5CE-9149-8A8C7057B8C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 مراجعة وتثبيت دروس الأسبوع 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E49F2BAA-EC2F-4B2A-284B-F08E01AFABF3}"/>
              </a:ext>
            </a:extLst>
          </p:cNvPr>
          <p:cNvSpPr txBox="1"/>
          <p:nvPr/>
        </p:nvSpPr>
        <p:spPr>
          <a:xfrm>
            <a:off x="4701942" y="2942008"/>
            <a:ext cx="3376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rtl="1">
              <a:buNone/>
            </a:pPr>
            <a:r>
              <a:rPr lang="ar-MA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اَلتِّقْنِيَّةُ الاِعْتِيادِيَّةُ لِلطَّرْحِ بِدون مُبادَلَةٍ (1)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3E5E37D-68B4-75F8-2B15-57E463028A8D}"/>
              </a:ext>
            </a:extLst>
          </p:cNvPr>
          <p:cNvSpPr txBox="1"/>
          <p:nvPr/>
        </p:nvSpPr>
        <p:spPr>
          <a:xfrm>
            <a:off x="4700548" y="4343792"/>
            <a:ext cx="32705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rtl="1">
              <a:buNone/>
            </a:pPr>
            <a:r>
              <a:rPr lang="ar-MA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اَلتِّقْنِيَّةُ الاِعْتِيادِيَّةُ لِلطَّرْحِ (توليفٌ)</a:t>
            </a:r>
          </a:p>
        </p:txBody>
      </p:sp>
    </p:spTree>
    <p:extLst>
      <p:ext uri="{BB962C8B-B14F-4D97-AF65-F5344CB8AC3E}">
        <p14:creationId xmlns:p14="http://schemas.microsoft.com/office/powerpoint/2010/main" val="319793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18851C-BB82-943F-6211-F66E72952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5F022FCC-7F2F-2517-7228-EB8097015BB0}"/>
              </a:ext>
            </a:extLst>
          </p:cNvPr>
          <p:cNvSpPr txBox="1"/>
          <p:nvPr/>
        </p:nvSpPr>
        <p:spPr>
          <a:xfrm>
            <a:off x="676281" y="92852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يعيد وضع العملية على السبورة الجانبية؟</a:t>
            </a:r>
          </a:p>
        </p:txBody>
      </p:sp>
      <p:pic>
        <p:nvPicPr>
          <p:cNvPr id="2" name="Image 30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868EDFEE-DC94-AB4E-EA15-AFB2CE09D4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2348" y="665982"/>
            <a:ext cx="1265850" cy="962541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99487ED4-76D0-D83A-701E-11216D5C2802}"/>
              </a:ext>
            </a:extLst>
          </p:cNvPr>
          <p:cNvGrpSpPr/>
          <p:nvPr/>
        </p:nvGrpSpPr>
        <p:grpSpPr>
          <a:xfrm>
            <a:off x="5821827" y="1951514"/>
            <a:ext cx="2640949" cy="442468"/>
            <a:chOff x="5926069" y="1950921"/>
            <a:chExt cx="2640949" cy="442468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281E7AFB-25DF-372C-C2A3-CAF1F3BAFB8E}"/>
                </a:ext>
              </a:extLst>
            </p:cNvPr>
            <p:cNvSpPr/>
            <p:nvPr/>
          </p:nvSpPr>
          <p:spPr>
            <a:xfrm>
              <a:off x="5926069" y="1950921"/>
              <a:ext cx="2187659" cy="43300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أَُضَعُ الْعَمَلِيَّةَ 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74875F2A-3564-61D8-16F5-4507B39087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26621" y="1952992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2400" b="1" dirty="0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E94A23B3-84E0-D99B-DFA7-6FDC6DCB9D21}"/>
              </a:ext>
            </a:extLst>
          </p:cNvPr>
          <p:cNvGrpSpPr/>
          <p:nvPr/>
        </p:nvGrpSpPr>
        <p:grpSpPr>
          <a:xfrm>
            <a:off x="3212185" y="1951514"/>
            <a:ext cx="2339558" cy="450582"/>
            <a:chOff x="3579334" y="1923777"/>
            <a:chExt cx="2339558" cy="450582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394A4789-A89E-8D27-075F-2E698F57A6EE}"/>
                </a:ext>
              </a:extLst>
            </p:cNvPr>
            <p:cNvSpPr/>
            <p:nvPr/>
          </p:nvSpPr>
          <p:spPr>
            <a:xfrm>
              <a:off x="3579334" y="1923777"/>
              <a:ext cx="1885295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أُنْجِزُ الْعَمَلِيَّةَ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E311CB75-949D-C23F-94EC-DE377DB131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78495" y="193396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D998C442-8BF1-1CB8-4632-45746D420177}"/>
              </a:ext>
            </a:extLst>
          </p:cNvPr>
          <p:cNvGrpSpPr/>
          <p:nvPr/>
        </p:nvGrpSpPr>
        <p:grpSpPr>
          <a:xfrm>
            <a:off x="456133" y="1933936"/>
            <a:ext cx="2485968" cy="440397"/>
            <a:chOff x="265239" y="1883727"/>
            <a:chExt cx="2485968" cy="440397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7FB2C7E5-649C-347B-AFB1-D1B546509034}"/>
                </a:ext>
              </a:extLst>
            </p:cNvPr>
            <p:cNvSpPr/>
            <p:nvPr/>
          </p:nvSpPr>
          <p:spPr>
            <a:xfrm>
              <a:off x="265239" y="1891120"/>
              <a:ext cx="2006305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أَكْتُبُ الْمُتَساوِيَةَ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id="{9AF2F84E-5159-71BA-3F06-83904584D5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3200" b="1" dirty="0"/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F7DB0FB8-135B-F95C-7D5F-801D53B32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6519" y="2960352"/>
            <a:ext cx="5487417" cy="280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14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23DD7E-AC11-74F0-9A75-6BC12D538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0478AF9-5858-E7C9-D660-F7F925DBCAE7}"/>
              </a:ext>
            </a:extLst>
          </p:cNvPr>
          <p:cNvSpPr txBox="1"/>
          <p:nvPr/>
        </p:nvSpPr>
        <p:spPr>
          <a:xfrm>
            <a:off x="676281" y="92852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الثانية؟</a:t>
            </a:r>
          </a:p>
        </p:txBody>
      </p:sp>
      <p:pic>
        <p:nvPicPr>
          <p:cNvPr id="2" name="Image 30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691C20D1-58F9-E0AB-B181-FB2C6F9CEE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2348" y="665982"/>
            <a:ext cx="1265850" cy="962541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5880B6FE-5E12-7050-54D6-104DFB2862BA}"/>
              </a:ext>
            </a:extLst>
          </p:cNvPr>
          <p:cNvGrpSpPr/>
          <p:nvPr/>
        </p:nvGrpSpPr>
        <p:grpSpPr>
          <a:xfrm>
            <a:off x="5821827" y="1951514"/>
            <a:ext cx="2640949" cy="442468"/>
            <a:chOff x="5926069" y="1950921"/>
            <a:chExt cx="2640949" cy="442468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157B3C93-8929-612B-CB48-90CF3724800D}"/>
                </a:ext>
              </a:extLst>
            </p:cNvPr>
            <p:cNvSpPr/>
            <p:nvPr/>
          </p:nvSpPr>
          <p:spPr>
            <a:xfrm>
              <a:off x="5926069" y="1950921"/>
              <a:ext cx="2187659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أَُضَعُ الْعَمَلِيَّةَ 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285F6CC4-E960-A1AC-56CD-C8DA876D23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26621" y="195299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2400" b="1" dirty="0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653F9B12-080F-500D-E4DF-8B23C51E8989}"/>
              </a:ext>
            </a:extLst>
          </p:cNvPr>
          <p:cNvGrpSpPr/>
          <p:nvPr/>
        </p:nvGrpSpPr>
        <p:grpSpPr>
          <a:xfrm>
            <a:off x="3212185" y="1951514"/>
            <a:ext cx="2339558" cy="450582"/>
            <a:chOff x="3579334" y="1923777"/>
            <a:chExt cx="2339558" cy="450582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48CE3131-7E26-6D6D-34E7-7B433E2658DA}"/>
                </a:ext>
              </a:extLst>
            </p:cNvPr>
            <p:cNvSpPr/>
            <p:nvPr/>
          </p:nvSpPr>
          <p:spPr>
            <a:xfrm>
              <a:off x="3579334" y="1923777"/>
              <a:ext cx="1885295" cy="43300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أُنْجِزُ الْعَمَلِيَّةَ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FC3BCFDE-EF72-0CEE-A62C-060DCD57B4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78495" y="1933962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904DCBDA-F220-C8F3-4218-E65A06FDCDD2}"/>
              </a:ext>
            </a:extLst>
          </p:cNvPr>
          <p:cNvGrpSpPr/>
          <p:nvPr/>
        </p:nvGrpSpPr>
        <p:grpSpPr>
          <a:xfrm>
            <a:off x="456133" y="1933936"/>
            <a:ext cx="2485968" cy="440397"/>
            <a:chOff x="265239" y="1883727"/>
            <a:chExt cx="2485968" cy="440397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7429A9C4-7A7B-9970-A8DD-BFB70559F14E}"/>
                </a:ext>
              </a:extLst>
            </p:cNvPr>
            <p:cNvSpPr/>
            <p:nvPr/>
          </p:nvSpPr>
          <p:spPr>
            <a:xfrm>
              <a:off x="265239" y="1891120"/>
              <a:ext cx="2006305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أَكْتُبُ الْمُتَساوِيَةَ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id="{4F3C9652-C17B-489F-31D1-9366DE3FB2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3200" b="1" dirty="0"/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3F1F8438-0A1B-1790-B6AA-289179EDF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3601" y="4859378"/>
            <a:ext cx="1019175" cy="140868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7D559B4-82AD-0672-7E4D-AAAD4316A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7896" y="2815128"/>
            <a:ext cx="2708208" cy="270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12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C2716E-CAEF-6DB4-A64A-CE6213D66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4547122E-B963-47A9-5E7B-B627E57233B5}"/>
              </a:ext>
            </a:extLst>
          </p:cNvPr>
          <p:cNvSpPr txBox="1"/>
          <p:nvPr/>
        </p:nvSpPr>
        <p:spPr>
          <a:xfrm>
            <a:off x="676281" y="92852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أنجزوا العملية.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B30669A3-879C-6333-7DF4-8A67EA5D1BF7}"/>
              </a:ext>
            </a:extLst>
          </p:cNvPr>
          <p:cNvGrpSpPr/>
          <p:nvPr/>
        </p:nvGrpSpPr>
        <p:grpSpPr>
          <a:xfrm>
            <a:off x="5821827" y="1951514"/>
            <a:ext cx="2640949" cy="442468"/>
            <a:chOff x="5926069" y="1950921"/>
            <a:chExt cx="2640949" cy="442468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4F55DDA9-E2C7-BF4F-D844-12B29816A4C8}"/>
                </a:ext>
              </a:extLst>
            </p:cNvPr>
            <p:cNvSpPr/>
            <p:nvPr/>
          </p:nvSpPr>
          <p:spPr>
            <a:xfrm>
              <a:off x="5926069" y="1950921"/>
              <a:ext cx="2187659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أَُضَعُ الْعَمَلِيَّةَ 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24BBFF51-3D90-2E7B-03CA-FF4E1D5A24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26621" y="195299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2400" b="1" dirty="0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8869ED93-FE3D-ED05-7463-7F43FF833B39}"/>
              </a:ext>
            </a:extLst>
          </p:cNvPr>
          <p:cNvGrpSpPr/>
          <p:nvPr/>
        </p:nvGrpSpPr>
        <p:grpSpPr>
          <a:xfrm>
            <a:off x="3212185" y="1951514"/>
            <a:ext cx="2339558" cy="450582"/>
            <a:chOff x="3579334" y="1923777"/>
            <a:chExt cx="2339558" cy="450582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73C236BB-ECC0-AD1A-8A42-AB2DB40A83D4}"/>
                </a:ext>
              </a:extLst>
            </p:cNvPr>
            <p:cNvSpPr/>
            <p:nvPr/>
          </p:nvSpPr>
          <p:spPr>
            <a:xfrm>
              <a:off x="3579334" y="1923777"/>
              <a:ext cx="1885295" cy="43300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أُنْجِزُ الْعَمَلِيَّةَ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511CE6CD-C9E6-4676-B195-5446F6C32E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78495" y="1933962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4B4FA11F-01B9-F65A-37DE-DD2F2D96D13F}"/>
              </a:ext>
            </a:extLst>
          </p:cNvPr>
          <p:cNvGrpSpPr/>
          <p:nvPr/>
        </p:nvGrpSpPr>
        <p:grpSpPr>
          <a:xfrm>
            <a:off x="456133" y="1933936"/>
            <a:ext cx="2485968" cy="440397"/>
            <a:chOff x="265239" y="1883727"/>
            <a:chExt cx="2485968" cy="440397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73EAC415-889D-6221-3005-A6F1E3701BC0}"/>
                </a:ext>
              </a:extLst>
            </p:cNvPr>
            <p:cNvSpPr/>
            <p:nvPr/>
          </p:nvSpPr>
          <p:spPr>
            <a:xfrm>
              <a:off x="265239" y="1891120"/>
              <a:ext cx="2006305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أَكْتُبُ الْمُتَساوِيَةَ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id="{5C9D5952-42B5-669D-A5B0-C5D2CBC452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3200" b="1" dirty="0"/>
            </a:p>
          </p:txBody>
        </p:sp>
      </p:grpSp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77A02C1-6769-6669-9F1C-1B1CA1940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0498" y="605632"/>
            <a:ext cx="1008000" cy="1008000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2C1B37C-6047-8EDE-BA55-DCF22C3C7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896" y="2815128"/>
            <a:ext cx="2708208" cy="270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59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27220-4FC9-9A96-3979-03A0F3E9B0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E25458F-0AFC-471D-2057-D8106E6131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14857E7-3DE7-CAE4-89B3-6D8A59FAC680}"/>
              </a:ext>
            </a:extLst>
          </p:cNvPr>
          <p:cNvSpPr txBox="1"/>
          <p:nvPr/>
        </p:nvSpPr>
        <p:spPr>
          <a:xfrm>
            <a:off x="2812841" y="92183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931DE9B-7992-6CC8-1932-FC3D1D4F72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0498" y="605632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3634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16BC39-0249-4810-D49A-8A96644F2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27E49BF9-3BE9-E0C3-F212-6D56D70F2EF0}"/>
              </a:ext>
            </a:extLst>
          </p:cNvPr>
          <p:cNvSpPr txBox="1"/>
          <p:nvPr/>
        </p:nvSpPr>
        <p:spPr>
          <a:xfrm>
            <a:off x="676281" y="92852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يعيد إنجاز العملية على السبورة الجانبية؟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B31BF43-6E9D-4AA0-AE60-A40BAFAE87D5}"/>
              </a:ext>
            </a:extLst>
          </p:cNvPr>
          <p:cNvGrpSpPr/>
          <p:nvPr/>
        </p:nvGrpSpPr>
        <p:grpSpPr>
          <a:xfrm>
            <a:off x="5821827" y="1951514"/>
            <a:ext cx="2640949" cy="442468"/>
            <a:chOff x="5926069" y="1950921"/>
            <a:chExt cx="2640949" cy="442468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E4B0026F-A8D3-04F6-9988-DE02371FA5FD}"/>
                </a:ext>
              </a:extLst>
            </p:cNvPr>
            <p:cNvSpPr/>
            <p:nvPr/>
          </p:nvSpPr>
          <p:spPr>
            <a:xfrm>
              <a:off x="5926069" y="1950921"/>
              <a:ext cx="2187659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أَُضَعُ الْعَمَلِيَّةَ 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D1E0E55D-0F8B-E842-1D45-9A006D37D9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26621" y="195299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2400" b="1" dirty="0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5E205B9-C70B-2426-11A4-A27B17B8484B}"/>
              </a:ext>
            </a:extLst>
          </p:cNvPr>
          <p:cNvGrpSpPr/>
          <p:nvPr/>
        </p:nvGrpSpPr>
        <p:grpSpPr>
          <a:xfrm>
            <a:off x="3212185" y="1951514"/>
            <a:ext cx="2339558" cy="450582"/>
            <a:chOff x="3579334" y="1923777"/>
            <a:chExt cx="2339558" cy="450582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6E355611-6F14-B44E-D1B5-6BEB9B64DC93}"/>
                </a:ext>
              </a:extLst>
            </p:cNvPr>
            <p:cNvSpPr/>
            <p:nvPr/>
          </p:nvSpPr>
          <p:spPr>
            <a:xfrm>
              <a:off x="3579334" y="1923777"/>
              <a:ext cx="1885295" cy="43300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أُنْجِزُ الْعَمَلِيَّةَ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BFE7EC69-1F81-F741-AFA2-977109251A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78495" y="1933962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BA255410-7D6A-3068-F925-892FB8E04CC4}"/>
              </a:ext>
            </a:extLst>
          </p:cNvPr>
          <p:cNvGrpSpPr/>
          <p:nvPr/>
        </p:nvGrpSpPr>
        <p:grpSpPr>
          <a:xfrm>
            <a:off x="456133" y="1933936"/>
            <a:ext cx="2485968" cy="440397"/>
            <a:chOff x="265239" y="1883727"/>
            <a:chExt cx="2485968" cy="440397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27C295E-A5E8-8933-E38C-D942A727CAE3}"/>
                </a:ext>
              </a:extLst>
            </p:cNvPr>
            <p:cNvSpPr/>
            <p:nvPr/>
          </p:nvSpPr>
          <p:spPr>
            <a:xfrm>
              <a:off x="265239" y="1891120"/>
              <a:ext cx="2006305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أَكْتُبُ الْمُتَساوِيَةَ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id="{2DDE8D20-190C-3BF7-74CE-A16955AFF5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3200" b="1" dirty="0"/>
            </a:p>
          </p:txBody>
        </p:sp>
      </p:grpSp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64D5473-4960-745D-B66B-9307399BAF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0498" y="605632"/>
            <a:ext cx="1008000" cy="1008000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3E8004E-558F-745E-B7F1-91B868869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2368" y="2731392"/>
            <a:ext cx="2657491" cy="324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34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742B34-5F3A-2BAF-D379-1A9AF1B5C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66DD4EB-1E70-AE85-FA28-DF9C78532D14}"/>
              </a:ext>
            </a:extLst>
          </p:cNvPr>
          <p:cNvSpPr txBox="1"/>
          <p:nvPr/>
        </p:nvSpPr>
        <p:spPr>
          <a:xfrm>
            <a:off x="205740" y="868581"/>
            <a:ext cx="740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الثالثة؟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C07845A-DF1B-37C7-00C8-E810D21B9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3601" y="4859378"/>
            <a:ext cx="1019175" cy="1408687"/>
          </a:xfrm>
          <a:prstGeom prst="rect">
            <a:avLst/>
          </a:prstGeom>
        </p:spPr>
      </p:pic>
      <p:pic>
        <p:nvPicPr>
          <p:cNvPr id="4" name="Image 30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5A597236-05E6-E2DC-0E78-615E1CFFC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783286" y="665982"/>
            <a:ext cx="1034912" cy="962541"/>
          </a:xfrm>
          <a:prstGeom prst="ellipse">
            <a:avLst/>
          </a:prstGeom>
        </p:spPr>
      </p:pic>
      <p:grpSp>
        <p:nvGrpSpPr>
          <p:cNvPr id="38" name="Groupe 37">
            <a:extLst>
              <a:ext uri="{FF2B5EF4-FFF2-40B4-BE49-F238E27FC236}">
                <a16:creationId xmlns:a16="http://schemas.microsoft.com/office/drawing/2014/main" id="{D0BF1B0A-3536-B35E-751E-AF40F5116814}"/>
              </a:ext>
            </a:extLst>
          </p:cNvPr>
          <p:cNvGrpSpPr/>
          <p:nvPr/>
        </p:nvGrpSpPr>
        <p:grpSpPr>
          <a:xfrm>
            <a:off x="5821827" y="1951514"/>
            <a:ext cx="2640949" cy="442468"/>
            <a:chOff x="5926069" y="1950921"/>
            <a:chExt cx="2640949" cy="442468"/>
          </a:xfrm>
        </p:grpSpPr>
        <p:sp>
          <p:nvSpPr>
            <p:cNvPr id="39" name="Rectangle : coins arrondis 38">
              <a:extLst>
                <a:ext uri="{FF2B5EF4-FFF2-40B4-BE49-F238E27FC236}">
                  <a16:creationId xmlns:a16="http://schemas.microsoft.com/office/drawing/2014/main" id="{F0F634B4-7C54-4A60-5EAE-07BDEEDD74E5}"/>
                </a:ext>
              </a:extLst>
            </p:cNvPr>
            <p:cNvSpPr/>
            <p:nvPr/>
          </p:nvSpPr>
          <p:spPr>
            <a:xfrm>
              <a:off x="5926069" y="1950921"/>
              <a:ext cx="2187659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أَُضَعُ الْعَمَلِيَّةَ 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40" name="Oval 80">
              <a:extLst>
                <a:ext uri="{FF2B5EF4-FFF2-40B4-BE49-F238E27FC236}">
                  <a16:creationId xmlns:a16="http://schemas.microsoft.com/office/drawing/2014/main" id="{3726B229-1627-24EC-0A27-2D4509475B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26621" y="195299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2400" b="1" dirty="0"/>
            </a:p>
          </p:txBody>
        </p: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8FEBEC99-0857-112E-8BBB-38464D7E3F79}"/>
              </a:ext>
            </a:extLst>
          </p:cNvPr>
          <p:cNvGrpSpPr/>
          <p:nvPr/>
        </p:nvGrpSpPr>
        <p:grpSpPr>
          <a:xfrm>
            <a:off x="3212185" y="1951514"/>
            <a:ext cx="2339558" cy="450582"/>
            <a:chOff x="3579334" y="1923777"/>
            <a:chExt cx="2339558" cy="450582"/>
          </a:xfrm>
        </p:grpSpPr>
        <p:sp>
          <p:nvSpPr>
            <p:cNvPr id="42" name="Rectangle : coins arrondis 41">
              <a:extLst>
                <a:ext uri="{FF2B5EF4-FFF2-40B4-BE49-F238E27FC236}">
                  <a16:creationId xmlns:a16="http://schemas.microsoft.com/office/drawing/2014/main" id="{E041B22F-3100-8A44-0D17-08B8A62E8373}"/>
                </a:ext>
              </a:extLst>
            </p:cNvPr>
            <p:cNvSpPr/>
            <p:nvPr/>
          </p:nvSpPr>
          <p:spPr>
            <a:xfrm>
              <a:off x="3579334" y="1923777"/>
              <a:ext cx="1885295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أُنْجِزُ الْعَمَلِيَّةَ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Oval 80">
              <a:extLst>
                <a:ext uri="{FF2B5EF4-FFF2-40B4-BE49-F238E27FC236}">
                  <a16:creationId xmlns:a16="http://schemas.microsoft.com/office/drawing/2014/main" id="{78D8FC47-4AEF-A440-E1EE-49F3543FFE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78495" y="193396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2C3D0688-65DF-3566-A5A7-40C09EC092CB}"/>
              </a:ext>
            </a:extLst>
          </p:cNvPr>
          <p:cNvGrpSpPr/>
          <p:nvPr/>
        </p:nvGrpSpPr>
        <p:grpSpPr>
          <a:xfrm>
            <a:off x="456133" y="1933936"/>
            <a:ext cx="2485968" cy="440397"/>
            <a:chOff x="265239" y="1883727"/>
            <a:chExt cx="2485968" cy="440397"/>
          </a:xfrm>
        </p:grpSpPr>
        <p:sp>
          <p:nvSpPr>
            <p:cNvPr id="45" name="Rectangle : coins arrondis 44">
              <a:extLst>
                <a:ext uri="{FF2B5EF4-FFF2-40B4-BE49-F238E27FC236}">
                  <a16:creationId xmlns:a16="http://schemas.microsoft.com/office/drawing/2014/main" id="{30D06E8E-619E-6CB3-9CC4-16BA33F10984}"/>
                </a:ext>
              </a:extLst>
            </p:cNvPr>
            <p:cNvSpPr/>
            <p:nvPr/>
          </p:nvSpPr>
          <p:spPr>
            <a:xfrm>
              <a:off x="265239" y="1891120"/>
              <a:ext cx="2006305" cy="43300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أَكْتُبُ الْمُتَساوِيَةَ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46" name="Oval 80">
              <a:extLst>
                <a:ext uri="{FF2B5EF4-FFF2-40B4-BE49-F238E27FC236}">
                  <a16:creationId xmlns:a16="http://schemas.microsoft.com/office/drawing/2014/main" id="{2C4EFA3B-F2B9-2C77-5251-80F7F3D629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3200" b="1" dirty="0"/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37F38DE8-A223-A911-B4CF-F75865E8B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2539" y="2777900"/>
            <a:ext cx="2758923" cy="332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09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D76DD-2C67-75A7-F3D3-615F5DCDD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7CCAE3B-5EE6-629F-94E5-618AD18A2248}"/>
              </a:ext>
            </a:extLst>
          </p:cNvPr>
          <p:cNvSpPr txBox="1"/>
          <p:nvPr/>
        </p:nvSpPr>
        <p:spPr>
          <a:xfrm>
            <a:off x="55285" y="933244"/>
            <a:ext cx="740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متساوية الطرح على الألواح.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7FF3C13-AD6C-2484-6642-C15DE79653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F83B6C73-BD7B-5034-E356-AFC766018952}"/>
              </a:ext>
            </a:extLst>
          </p:cNvPr>
          <p:cNvGrpSpPr/>
          <p:nvPr/>
        </p:nvGrpSpPr>
        <p:grpSpPr>
          <a:xfrm>
            <a:off x="5821827" y="1951514"/>
            <a:ext cx="2640949" cy="442468"/>
            <a:chOff x="5926069" y="1950921"/>
            <a:chExt cx="2640949" cy="442468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8CF2D43D-8760-9493-F468-D09E7D5EF8D6}"/>
                </a:ext>
              </a:extLst>
            </p:cNvPr>
            <p:cNvSpPr/>
            <p:nvPr/>
          </p:nvSpPr>
          <p:spPr>
            <a:xfrm>
              <a:off x="5926069" y="1950921"/>
              <a:ext cx="2187659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أَُضَعُ الْعَمَلِيَّةَ 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5" name="Oval 80">
              <a:extLst>
                <a:ext uri="{FF2B5EF4-FFF2-40B4-BE49-F238E27FC236}">
                  <a16:creationId xmlns:a16="http://schemas.microsoft.com/office/drawing/2014/main" id="{00A5A91B-C99B-9E04-4F44-4B07A6EB21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26621" y="195299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2400" b="1" dirty="0"/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A6B975D8-0E48-33C3-C69F-361890D04B4D}"/>
              </a:ext>
            </a:extLst>
          </p:cNvPr>
          <p:cNvGrpSpPr/>
          <p:nvPr/>
        </p:nvGrpSpPr>
        <p:grpSpPr>
          <a:xfrm>
            <a:off x="3212185" y="1951514"/>
            <a:ext cx="2339558" cy="450582"/>
            <a:chOff x="3579334" y="1923777"/>
            <a:chExt cx="2339558" cy="450582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531DC312-E54C-CEEB-1648-94A4D7CEFAC4}"/>
                </a:ext>
              </a:extLst>
            </p:cNvPr>
            <p:cNvSpPr/>
            <p:nvPr/>
          </p:nvSpPr>
          <p:spPr>
            <a:xfrm>
              <a:off x="3579334" y="1923777"/>
              <a:ext cx="1885295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أُنْجِزُ الْعَمَلِيَّةَ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E2F95885-F1BE-2ECB-4021-A5A1233D6B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78495" y="193396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F62E9F71-1011-3E48-D748-7C1E1E3DB795}"/>
              </a:ext>
            </a:extLst>
          </p:cNvPr>
          <p:cNvGrpSpPr/>
          <p:nvPr/>
        </p:nvGrpSpPr>
        <p:grpSpPr>
          <a:xfrm>
            <a:off x="456133" y="1933936"/>
            <a:ext cx="2485968" cy="440397"/>
            <a:chOff x="265239" y="1883727"/>
            <a:chExt cx="2485968" cy="440397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B072914F-D7C7-5322-D9AB-2E2F543A8B21}"/>
                </a:ext>
              </a:extLst>
            </p:cNvPr>
            <p:cNvSpPr/>
            <p:nvPr/>
          </p:nvSpPr>
          <p:spPr>
            <a:xfrm>
              <a:off x="265239" y="1891120"/>
              <a:ext cx="2006305" cy="43300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أَكْتُبُ الْمُتَساوِيَةَ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id="{98CA3176-E727-DEEF-A545-DA568CCFF7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3200" b="1" dirty="0"/>
            </a:p>
          </p:txBody>
        </p:sp>
      </p:grpSp>
      <p:sp>
        <p:nvSpPr>
          <p:cNvPr id="34" name="ZoneTexte 33">
            <a:extLst>
              <a:ext uri="{FF2B5EF4-FFF2-40B4-BE49-F238E27FC236}">
                <a16:creationId xmlns:a16="http://schemas.microsoft.com/office/drawing/2014/main" id="{7E945F36-D801-4EFF-C6A5-9EFD091AC014}"/>
              </a:ext>
            </a:extLst>
          </p:cNvPr>
          <p:cNvSpPr txBox="1"/>
          <p:nvPr/>
        </p:nvSpPr>
        <p:spPr>
          <a:xfrm>
            <a:off x="4648200" y="3733800"/>
            <a:ext cx="3361286" cy="93316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fr-MA"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71F425F4-5BF5-B652-36BA-920B02778301}"/>
              </a:ext>
            </a:extLst>
          </p:cNvPr>
          <p:cNvSpPr txBox="1"/>
          <p:nvPr/>
        </p:nvSpPr>
        <p:spPr>
          <a:xfrm>
            <a:off x="4855029" y="3862467"/>
            <a:ext cx="2918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dirty="0">
                <a:solidFill>
                  <a:schemeClr val="bg1">
                    <a:lumMod val="50000"/>
                  </a:schemeClr>
                </a:solidFill>
              </a:rPr>
              <a:t>.......................</a:t>
            </a:r>
            <a:endParaRPr lang="fr-MA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4A4593A8-FE52-A6BA-1A64-D042C990D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738" y="2777900"/>
            <a:ext cx="2758923" cy="332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13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6FC314-469B-E729-38DD-95F47BF18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FBBD62D-7352-8945-319C-8FEC4374C1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8BBEB7A-F770-C102-66BF-DE0AE2F2DFD4}"/>
              </a:ext>
            </a:extLst>
          </p:cNvPr>
          <p:cNvSpPr txBox="1"/>
          <p:nvPr/>
        </p:nvSpPr>
        <p:spPr>
          <a:xfrm>
            <a:off x="2812841" y="92183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EF670D5-A199-8E33-ACD8-DBC4FCF88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0498" y="605632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4893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236B2-373E-496A-BAB6-22A313D11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224DE2CE-59F7-BDCA-9ABA-52E30AC06ED7}"/>
              </a:ext>
            </a:extLst>
          </p:cNvPr>
          <p:cNvSpPr txBox="1"/>
          <p:nvPr/>
        </p:nvSpPr>
        <p:spPr>
          <a:xfrm>
            <a:off x="55285" y="933244"/>
            <a:ext cx="740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D36B90C-69C5-4FCF-745A-B140F1AEF2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1332E5CC-7D36-56DA-15EE-FD3A40E0931A}"/>
              </a:ext>
            </a:extLst>
          </p:cNvPr>
          <p:cNvGrpSpPr/>
          <p:nvPr/>
        </p:nvGrpSpPr>
        <p:grpSpPr>
          <a:xfrm>
            <a:off x="5821827" y="1951514"/>
            <a:ext cx="2640949" cy="442468"/>
            <a:chOff x="5926069" y="1950921"/>
            <a:chExt cx="2640949" cy="442468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699E1063-5421-2EFC-2B6D-70F9557022F7}"/>
                </a:ext>
              </a:extLst>
            </p:cNvPr>
            <p:cNvSpPr/>
            <p:nvPr/>
          </p:nvSpPr>
          <p:spPr>
            <a:xfrm>
              <a:off x="5926069" y="1950921"/>
              <a:ext cx="2187659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أَُضَعُ الْعَمَلِيَّةَ 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5" name="Oval 80">
              <a:extLst>
                <a:ext uri="{FF2B5EF4-FFF2-40B4-BE49-F238E27FC236}">
                  <a16:creationId xmlns:a16="http://schemas.microsoft.com/office/drawing/2014/main" id="{1062CCFF-03A2-F559-ECC5-4B2A23ADBA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26621" y="195299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2400" b="1" dirty="0"/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0C4A2A28-3FBC-6C01-8AF5-31CC43F734BB}"/>
              </a:ext>
            </a:extLst>
          </p:cNvPr>
          <p:cNvGrpSpPr/>
          <p:nvPr/>
        </p:nvGrpSpPr>
        <p:grpSpPr>
          <a:xfrm>
            <a:off x="3212185" y="1951514"/>
            <a:ext cx="2339558" cy="450582"/>
            <a:chOff x="3579334" y="1923777"/>
            <a:chExt cx="2339558" cy="450582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E774B8B0-162C-51D5-9E72-80BEE99A1C49}"/>
                </a:ext>
              </a:extLst>
            </p:cNvPr>
            <p:cNvSpPr/>
            <p:nvPr/>
          </p:nvSpPr>
          <p:spPr>
            <a:xfrm>
              <a:off x="3579334" y="1923777"/>
              <a:ext cx="1885295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أُنْجِزُ الْعَمَلِيَّةَ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72E8ED1B-742B-F2B0-C50F-AC8CF5B18F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78495" y="193396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A0C4AF2-93A2-2899-2A09-A00BC4AAF34B}"/>
              </a:ext>
            </a:extLst>
          </p:cNvPr>
          <p:cNvGrpSpPr/>
          <p:nvPr/>
        </p:nvGrpSpPr>
        <p:grpSpPr>
          <a:xfrm>
            <a:off x="456133" y="1933936"/>
            <a:ext cx="2485968" cy="440397"/>
            <a:chOff x="265239" y="1883727"/>
            <a:chExt cx="2485968" cy="440397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CDD312B2-AFB8-89C6-0161-52FA1BAD3488}"/>
                </a:ext>
              </a:extLst>
            </p:cNvPr>
            <p:cNvSpPr/>
            <p:nvPr/>
          </p:nvSpPr>
          <p:spPr>
            <a:xfrm>
              <a:off x="265239" y="1891120"/>
              <a:ext cx="2006305" cy="43300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أَكْتُبُ الْمُتَساوِيَةَ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id="{D76C9026-3D42-5B29-7047-99F12DA29F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3200" b="1" dirty="0"/>
            </a:p>
          </p:txBody>
        </p:sp>
      </p:grpSp>
      <p:pic>
        <p:nvPicPr>
          <p:cNvPr id="23" name="Image 22">
            <a:extLst>
              <a:ext uri="{FF2B5EF4-FFF2-40B4-BE49-F238E27FC236}">
                <a16:creationId xmlns:a16="http://schemas.microsoft.com/office/drawing/2014/main" id="{B4E44BFC-43E5-BC7D-7E80-147C17487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738" y="2777900"/>
            <a:ext cx="2758923" cy="3326938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BE30FA17-C2E3-6BE2-8855-56BB4D60D8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5726" y="3596668"/>
            <a:ext cx="3748890" cy="142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57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D4897-DD1A-A2B4-F912-6EFDF9BEC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7D5B023-6348-5762-6A7D-67E3B59168A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30CB808-017E-5A0E-CAA5-963A51B2EA13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863F916C-6B63-F4D6-9A6E-B0074D3695E7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E32F4750-78E9-0910-91CF-9DB13DDF2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71501" y="3778477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5FBF0E2-280A-8624-AECC-3BDD9F3C9D40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51E8BA8A-BC9C-FC01-2C59-C0CA67720B34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2AAB3E61-3BF5-6771-D3CA-4B8835854A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FD5228F9-8697-B76A-A9C9-1324D40584F1}"/>
                </a:ext>
              </a:extLst>
            </p:cNvPr>
            <p:cNvSpPr txBox="1"/>
            <p:nvPr/>
          </p:nvSpPr>
          <p:spPr>
            <a:xfrm>
              <a:off x="2223569" y="3833315"/>
              <a:ext cx="34479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B3CE6AE6-2AD1-5FD8-AE78-2F4D03851350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964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273440" y="1102672"/>
            <a:ext cx="4597120" cy="729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78333" y="1368129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3200" b="1" dirty="0">
                <a:solidFill>
                  <a:srgbClr val="2B7589"/>
                </a:solidFill>
                <a:latin typeface="Dosis" pitchFamily="2" charset="0"/>
                <a:cs typeface="Calibri" panose="020F0502020204030204" pitchFamily="34" charset="0"/>
              </a:rPr>
              <a:t>اَلتِّقْنِيَّةُ الاِعْتِيادِيَّةُ لِلطَّرْحِ بِمُبادَلَةٍ (2)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F46D0F2-6C1B-F61D-DEEC-AD50DF52F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309" y="2462391"/>
            <a:ext cx="3161219" cy="367474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07746D2-2FD9-8BDE-811B-A6E4001444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013" y="2462392"/>
            <a:ext cx="3003838" cy="367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CABBA-54E0-159C-7AEB-2135712B9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BEE6CAC9-314C-F25B-3BCA-B40A096B93BF}"/>
              </a:ext>
            </a:extLst>
          </p:cNvPr>
          <p:cNvSpPr txBox="1"/>
          <p:nvPr/>
        </p:nvSpPr>
        <p:spPr>
          <a:xfrm>
            <a:off x="797715" y="93449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ضعوا وأنجزوا العملية التالية.</a:t>
            </a:r>
          </a:p>
        </p:txBody>
      </p: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8E41528-B711-3DC1-0066-2F7EA83C7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E03D630-2A17-3D8A-49E6-491E9F11AC50}"/>
              </a:ext>
            </a:extLst>
          </p:cNvPr>
          <p:cNvSpPr txBox="1"/>
          <p:nvPr/>
        </p:nvSpPr>
        <p:spPr>
          <a:xfrm>
            <a:off x="3374570" y="2079172"/>
            <a:ext cx="2394858" cy="10215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MA" sz="5400" b="1" dirty="0">
                <a:solidFill>
                  <a:schemeClr val="accent1"/>
                </a:solidFill>
              </a:rPr>
              <a:t>90 – 62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C2C8FCD-6FD3-C55C-9A26-13A0BC952F6B}"/>
              </a:ext>
            </a:extLst>
          </p:cNvPr>
          <p:cNvSpPr txBox="1"/>
          <p:nvPr/>
        </p:nvSpPr>
        <p:spPr>
          <a:xfrm>
            <a:off x="3267513" y="3425272"/>
            <a:ext cx="2608973" cy="274901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526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E5F1F-C416-D0AA-68AA-B83C04C92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AF65934-5635-7B33-FBE3-6611799CCE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F236182-73B4-83C1-5F4F-1B31048F4C5E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B4871E6-A419-0DC7-2842-B5A0234739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4275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7E51C-36EC-A727-1778-82E9087AC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2700E4C4-61D9-5939-5933-CA6CE74C7AB0}"/>
              </a:ext>
            </a:extLst>
          </p:cNvPr>
          <p:cNvSpPr txBox="1"/>
          <p:nvPr/>
        </p:nvSpPr>
        <p:spPr>
          <a:xfrm>
            <a:off x="293914" y="892607"/>
            <a:ext cx="7235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يعيد وضع وإنجاز العملية على السبورة الجانبية. </a:t>
            </a:r>
          </a:p>
        </p:txBody>
      </p:sp>
      <p:pic>
        <p:nvPicPr>
          <p:cNvPr id="6" name="Image 30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79556A4D-C941-FDCF-4C02-C840A47F08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783286" y="665982"/>
            <a:ext cx="1034912" cy="962541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5689DC1-59AB-FD5C-7615-3EC19A490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8721" y="2046333"/>
            <a:ext cx="5426557" cy="326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53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BD82E-59A9-17DA-9442-BF54679FF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30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EF82AE80-93FE-F28D-F3F3-382F76AAC6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783286" y="665982"/>
            <a:ext cx="1034912" cy="962541"/>
          </a:xfrm>
          <a:prstGeom prst="ellipse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314D81DF-5F8A-631A-690E-6F81B27FAC7A}"/>
              </a:ext>
            </a:extLst>
          </p:cNvPr>
          <p:cNvSpPr txBox="1"/>
          <p:nvPr/>
        </p:nvSpPr>
        <p:spPr>
          <a:xfrm>
            <a:off x="55285" y="933244"/>
            <a:ext cx="740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متساوية الطرح على الألواح.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DAC0C13-D75C-5B82-8FD9-B52D60346E2B}"/>
              </a:ext>
            </a:extLst>
          </p:cNvPr>
          <p:cNvSpPr txBox="1"/>
          <p:nvPr/>
        </p:nvSpPr>
        <p:spPr>
          <a:xfrm>
            <a:off x="4648200" y="3526972"/>
            <a:ext cx="3361286" cy="93316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fr-MA"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DA88985-CC0A-3512-C33B-EBA11F4B42EF}"/>
              </a:ext>
            </a:extLst>
          </p:cNvPr>
          <p:cNvSpPr txBox="1"/>
          <p:nvPr/>
        </p:nvSpPr>
        <p:spPr>
          <a:xfrm>
            <a:off x="4855029" y="3655639"/>
            <a:ext cx="2918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dirty="0">
                <a:solidFill>
                  <a:schemeClr val="accent1"/>
                </a:solidFill>
              </a:rPr>
              <a:t>.......................</a:t>
            </a:r>
            <a:endParaRPr lang="fr-MA" sz="3200" dirty="0">
              <a:solidFill>
                <a:schemeClr val="accent1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5B4811A-0198-84C3-9D82-3DAFD22CD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926" y="2093589"/>
            <a:ext cx="2708208" cy="336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3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9C4F4B-0B05-7B72-0767-58665532F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6B95817-DD16-6C35-385D-200D20E7C9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BD641EC-741D-A02C-30BF-8257696C8007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9819299-24DA-632F-14B2-828F244A28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4197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04123-FB90-770F-EBDB-3EE385AF6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30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4FBE8C6B-5D97-333F-476F-9C757C0EC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783286" y="665982"/>
            <a:ext cx="1034912" cy="962541"/>
          </a:xfrm>
          <a:prstGeom prst="ellipse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107FFC4D-07A1-B618-BFD7-3D18272D9C4B}"/>
              </a:ext>
            </a:extLst>
          </p:cNvPr>
          <p:cNvSpPr txBox="1"/>
          <p:nvPr/>
        </p:nvSpPr>
        <p:spPr>
          <a:xfrm>
            <a:off x="55285" y="933244"/>
            <a:ext cx="740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متساوية الطرح على الألواح.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1F47C70-6089-0345-22A3-F77AC1205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926" y="2093589"/>
            <a:ext cx="2708208" cy="336750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7AFC944-AA82-4F74-8AA5-95FDE9F362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4173" y="3270357"/>
            <a:ext cx="4136053" cy="136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52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BE35C-66F1-1A2F-4AC6-B9BA56321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E10D8A9-DB16-CBF7-05F4-2C8410949C5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273B50C-9335-DA93-9687-1204C9058202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4F38CAFE-44ED-A6B7-2E6B-1230BDF8778A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A6504EB3-F4E9-8E2C-FB0C-CF50F2A9B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86061" y="4357046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6805480-5775-880A-CC38-F81A23ED1A22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DB2D968D-5867-8185-5E16-7ED2484C2A53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4690F108-5906-32E9-540C-57BA966F10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24A02E33-0F32-46DB-459E-02314E10C41E}"/>
                </a:ext>
              </a:extLst>
            </p:cNvPr>
            <p:cNvSpPr txBox="1"/>
            <p:nvPr/>
          </p:nvSpPr>
          <p:spPr>
            <a:xfrm>
              <a:off x="2223570" y="386409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5F37873C-FBD5-743F-894D-400F5CBB004F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062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90AB7DCD-1D8C-48EA-6CBD-D98D41C26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209" y="1989456"/>
            <a:ext cx="3825077" cy="4446435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327278" y="844006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</a:t>
            </a:r>
            <a:r>
              <a:rPr lang="f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51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078A8CD-64A6-7587-B45C-FC6565F703E7}"/>
              </a:ext>
            </a:extLst>
          </p:cNvPr>
          <p:cNvSpPr/>
          <p:nvPr/>
        </p:nvSpPr>
        <p:spPr>
          <a:xfrm>
            <a:off x="1218509" y="2775857"/>
            <a:ext cx="3495005" cy="1524000"/>
          </a:xfrm>
          <a:prstGeom prst="roundRect">
            <a:avLst>
              <a:gd name="adj" fmla="val 6011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4893010-A5A4-A231-D2B6-5F2F470D94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E28A7B5-77E4-5BDF-6DF7-C75951D913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5828" y="1989457"/>
            <a:ext cx="3206942" cy="444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4552F-C165-5E62-5374-05FDD2963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B407E9D7-1425-ED9B-C6FC-C402C4EDAE34}"/>
              </a:ext>
            </a:extLst>
          </p:cNvPr>
          <p:cNvSpPr txBox="1"/>
          <p:nvPr/>
        </p:nvSpPr>
        <p:spPr>
          <a:xfrm>
            <a:off x="390105" y="892607"/>
            <a:ext cx="7139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</a:t>
            </a:r>
            <a:r>
              <a:rPr lang="f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دقائق  لإنجاز هذا النشاط، سأمر بين الصفوف لمساعدتكم.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F480D31-C258-E2F1-28DA-2D2FC88533FA}"/>
              </a:ext>
            </a:extLst>
          </p:cNvPr>
          <p:cNvGrpSpPr/>
          <p:nvPr/>
        </p:nvGrpSpPr>
        <p:grpSpPr>
          <a:xfrm>
            <a:off x="342180" y="1065808"/>
            <a:ext cx="600159" cy="676369"/>
            <a:chOff x="2486662" y="1327065"/>
            <a:chExt cx="600159" cy="676369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722B42A6-790B-AB5C-0BDA-D5FEFF5DA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86662" y="1327065"/>
              <a:ext cx="600159" cy="676369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024EF844-54EB-82F1-8829-E494D4250B40}"/>
                </a:ext>
              </a:extLst>
            </p:cNvPr>
            <p:cNvSpPr txBox="1"/>
            <p:nvPr/>
          </p:nvSpPr>
          <p:spPr>
            <a:xfrm>
              <a:off x="2634345" y="1534885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b="1" dirty="0">
                  <a:solidFill>
                    <a:schemeClr val="accent6">
                      <a:lumMod val="75000"/>
                    </a:schemeClr>
                  </a:solidFill>
                </a:rPr>
                <a:t>5</a:t>
              </a: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0DB7C61A-2D6E-08BC-1E94-D4EC9D2E6F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7827" y="2693785"/>
            <a:ext cx="1983386" cy="1983386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0FCB950-4F4A-014E-6487-BD11F3C027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E3C55A5-5A37-411F-FF3F-66564AE2B7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559" y="2544019"/>
            <a:ext cx="5423624" cy="305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3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D392F-0343-F160-5933-A9DFB83D6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CC431C3-A15C-E82E-F1D7-64EDFBEC32D7}"/>
              </a:ext>
            </a:extLst>
          </p:cNvPr>
          <p:cNvSpPr txBox="1"/>
          <p:nvPr/>
        </p:nvSpPr>
        <p:spPr>
          <a:xfrm>
            <a:off x="363137" y="969509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كل واحد يقارن إنجازه مع زميله. تأكدوا أنكم اتبعتم الخطوات بشكل سليم.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0F35AFD-FF4B-A4DB-2A59-685B1FB3B5B6}"/>
              </a:ext>
            </a:extLst>
          </p:cNvPr>
          <p:cNvSpPr txBox="1"/>
          <p:nvPr/>
        </p:nvSpPr>
        <p:spPr>
          <a:xfrm rot="941114">
            <a:off x="6658984" y="2205318"/>
            <a:ext cx="871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لِنَتَذَكَّرْ</a:t>
            </a:r>
            <a:endParaRPr lang="fr-MA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46DB2DF-C53C-3A4D-6921-F0F4886FF779}"/>
              </a:ext>
            </a:extLst>
          </p:cNvPr>
          <p:cNvSpPr txBox="1"/>
          <p:nvPr/>
        </p:nvSpPr>
        <p:spPr>
          <a:xfrm>
            <a:off x="363137" y="730023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الآن؛ ستشتغلون في ثنائيات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Image 7" descr="Une image contenant dessin humoristique, Dessin animé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2D852FE8-3E11-8FF8-FDD1-8CD053D34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692" y="2775857"/>
            <a:ext cx="2545951" cy="2286000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6486E8D-9221-3E13-C017-19E00F1751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1194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9E24B373-8DD9-20EB-22BB-948E6DDB4653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E43F612-8D3D-DC8B-6425-EA568ADA7D98}"/>
              </a:ext>
            </a:extLst>
          </p:cNvPr>
          <p:cNvGrpSpPr/>
          <p:nvPr/>
        </p:nvGrpSpPr>
        <p:grpSpPr>
          <a:xfrm>
            <a:off x="1653038" y="4011911"/>
            <a:ext cx="558587" cy="625740"/>
            <a:chOff x="976754" y="4005561"/>
            <a:chExt cx="558587" cy="62574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85402C0-19B2-B76A-C2EB-71435DCA4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E117002A-2F84-72A8-2AEE-D163DEA6B3EB}"/>
                </a:ext>
              </a:extLst>
            </p:cNvPr>
            <p:cNvSpPr txBox="1"/>
            <p:nvPr/>
          </p:nvSpPr>
          <p:spPr>
            <a:xfrm>
              <a:off x="1030729" y="416193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2AE582A-0BFF-BE7C-3233-AEE2F0CB0E9B}"/>
              </a:ext>
            </a:extLst>
          </p:cNvPr>
          <p:cNvGrpSpPr/>
          <p:nvPr/>
        </p:nvGrpSpPr>
        <p:grpSpPr>
          <a:xfrm>
            <a:off x="1653038" y="4709374"/>
            <a:ext cx="558587" cy="628926"/>
            <a:chOff x="976754" y="4706199"/>
            <a:chExt cx="558587" cy="628926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8CE2558-7854-7AA5-74E3-48F173072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706199"/>
              <a:ext cx="558587" cy="628926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74C56BA-8286-FE67-F102-AAC1F4C3E4B5}"/>
                </a:ext>
              </a:extLst>
            </p:cNvPr>
            <p:cNvSpPr txBox="1"/>
            <p:nvPr/>
          </p:nvSpPr>
          <p:spPr>
            <a:xfrm>
              <a:off x="1030318" y="486109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12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29D5044-364E-2DC2-8226-1DCFAFBA06E8}"/>
              </a:ext>
            </a:extLst>
          </p:cNvPr>
          <p:cNvGrpSpPr/>
          <p:nvPr/>
        </p:nvGrpSpPr>
        <p:grpSpPr>
          <a:xfrm>
            <a:off x="1648164" y="5471175"/>
            <a:ext cx="558588" cy="625740"/>
            <a:chOff x="965530" y="5471175"/>
            <a:chExt cx="558588" cy="62574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9216D6B5-24C2-77AF-09D1-224D02F07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1CB9E538-B871-76EF-9C84-0FF898C89AAE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3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0C1DCF72-1019-A983-A35F-5199B8C7D3C0}"/>
              </a:ext>
            </a:extLst>
          </p:cNvPr>
          <p:cNvGrpSpPr/>
          <p:nvPr/>
        </p:nvGrpSpPr>
        <p:grpSpPr>
          <a:xfrm>
            <a:off x="1664398" y="3247380"/>
            <a:ext cx="547364" cy="621681"/>
            <a:chOff x="976754" y="3247381"/>
            <a:chExt cx="547364" cy="620956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69B3E487-26AE-3CB2-A625-411445D7C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3247381"/>
              <a:ext cx="547364" cy="620956"/>
            </a:xfrm>
            <a:prstGeom prst="rect">
              <a:avLst/>
            </a:prstGeom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0726D24D-7FC3-B424-598A-1F5A4A44CDBC}"/>
                </a:ext>
              </a:extLst>
            </p:cNvPr>
            <p:cNvSpPr txBox="1"/>
            <p:nvPr/>
          </p:nvSpPr>
          <p:spPr>
            <a:xfrm>
              <a:off x="1033064" y="3393264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10    </a:t>
              </a: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6B43F3AA-05E3-BAB5-2A52-9B860C1800CF}"/>
              </a:ext>
            </a:extLst>
          </p:cNvPr>
          <p:cNvGrpSpPr/>
          <p:nvPr/>
        </p:nvGrpSpPr>
        <p:grpSpPr>
          <a:xfrm>
            <a:off x="1653038" y="2477857"/>
            <a:ext cx="558587" cy="625740"/>
            <a:chOff x="976754" y="2489217"/>
            <a:chExt cx="558587" cy="625740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A653CC7C-E5CE-2EB7-185D-E299BB045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2489217"/>
              <a:ext cx="558587" cy="625740"/>
            </a:xfrm>
            <a:prstGeom prst="rect">
              <a:avLst/>
            </a:prstGeom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2272A1BC-5C02-2106-856B-0C0645764217}"/>
                </a:ext>
              </a:extLst>
            </p:cNvPr>
            <p:cNvSpPr txBox="1"/>
            <p:nvPr/>
          </p:nvSpPr>
          <p:spPr>
            <a:xfrm>
              <a:off x="1033904" y="2641600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933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8310E-FE71-375F-E1F6-4FB7328B4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D9DC6EE1-A8A0-2A19-A179-6BA71DE2B057}"/>
              </a:ext>
            </a:extLst>
          </p:cNvPr>
          <p:cNvSpPr txBox="1"/>
          <p:nvPr/>
        </p:nvSpPr>
        <p:spPr>
          <a:xfrm>
            <a:off x="742950" y="89260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لديكم دقيقة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63D064A-7C0C-671D-0D6F-F623CE4622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  <p:grpSp>
        <p:nvGrpSpPr>
          <p:cNvPr id="3" name="Groupe 8">
            <a:extLst>
              <a:ext uri="{FF2B5EF4-FFF2-40B4-BE49-F238E27FC236}">
                <a16:creationId xmlns:a16="http://schemas.microsoft.com/office/drawing/2014/main" id="{A046E1A2-48AB-BDC6-DE06-09047F7B2B60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1083357"/>
            <a:ext cx="614363" cy="688975"/>
            <a:chOff x="924143" y="3511073"/>
            <a:chExt cx="614494" cy="688367"/>
          </a:xfrm>
        </p:grpSpPr>
        <p:pic>
          <p:nvPicPr>
            <p:cNvPr id="4" name="Image 11">
              <a:extLst>
                <a:ext uri="{FF2B5EF4-FFF2-40B4-BE49-F238E27FC236}">
                  <a16:creationId xmlns:a16="http://schemas.microsoft.com/office/drawing/2014/main" id="{E9A7B67D-79FF-BAC7-0200-FFD88539A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ZoneTexte 12">
              <a:extLst>
                <a:ext uri="{FF2B5EF4-FFF2-40B4-BE49-F238E27FC236}">
                  <a16:creationId xmlns:a16="http://schemas.microsoft.com/office/drawing/2014/main" id="{3D71A395-D14A-41C6-9AB2-1CDEC70D21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69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fr-FR" altLang="fr-FR" b="1" dirty="0">
                  <a:solidFill>
                    <a:srgbClr val="3E898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E414D897-2230-4923-B175-2B534D6BFE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682" y="2050500"/>
            <a:ext cx="8235189" cy="359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BE313-6C3A-FF16-A824-9D4D8E5F4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E3A1151-B5A3-6FD0-380B-07D2C72E64D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77D080E-1CF4-F3CF-0215-787E4B7DECDD}"/>
              </a:ext>
            </a:extLst>
          </p:cNvPr>
          <p:cNvGrpSpPr/>
          <p:nvPr/>
        </p:nvGrpSpPr>
        <p:grpSpPr>
          <a:xfrm>
            <a:off x="2226504" y="2449061"/>
            <a:ext cx="4885812" cy="1993283"/>
            <a:chOff x="1974764" y="2436266"/>
            <a:chExt cx="4885812" cy="1993283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763C5590-D997-3FA3-4212-C7A27A9DEBE3}"/>
                </a:ext>
              </a:extLst>
            </p:cNvPr>
            <p:cNvSpPr/>
            <p:nvPr/>
          </p:nvSpPr>
          <p:spPr>
            <a:xfrm>
              <a:off x="1974764" y="2817096"/>
              <a:ext cx="4885812" cy="161245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0" name="Image 9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6A515865-026B-5328-D992-7B9CF3ECD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03069" y="3307385"/>
              <a:ext cx="631873" cy="631873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246FBE6B-CFAD-F35B-6C54-D93FA34DB894}"/>
                </a:ext>
              </a:extLst>
            </p:cNvPr>
            <p:cNvSpPr txBox="1"/>
            <p:nvPr/>
          </p:nvSpPr>
          <p:spPr>
            <a:xfrm>
              <a:off x="2090294" y="3169023"/>
              <a:ext cx="3555109" cy="7160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12" name="Flowchart: Alternate Process 54">
              <a:extLst>
                <a:ext uri="{FF2B5EF4-FFF2-40B4-BE49-F238E27FC236}">
                  <a16:creationId xmlns:a16="http://schemas.microsoft.com/office/drawing/2014/main" id="{18F89CC6-F1AB-DBD8-5388-B7A604B5ABC0}"/>
                </a:ext>
              </a:extLst>
            </p:cNvPr>
            <p:cNvSpPr/>
            <p:nvPr/>
          </p:nvSpPr>
          <p:spPr>
            <a:xfrm>
              <a:off x="2739708" y="2436266"/>
              <a:ext cx="3030596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9E3DF963-FA84-F466-692A-C5F31A0273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887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2">
            <a:extLst>
              <a:ext uri="{FF2B5EF4-FFF2-40B4-BE49-F238E27FC236}">
                <a16:creationId xmlns:a16="http://schemas.microsoft.com/office/drawing/2014/main" id="{6681772B-BFD9-9CA4-AFCE-83DDFDAA3533}"/>
              </a:ext>
            </a:extLst>
          </p:cNvPr>
          <p:cNvSpPr txBox="1"/>
          <p:nvPr/>
        </p:nvSpPr>
        <p:spPr>
          <a:xfrm>
            <a:off x="837475" y="800687"/>
            <a:ext cx="6731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الصفحة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51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أنجزوا النشاط رقم 5 لديكم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دقائق.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لأقدم  المساعدة إليكم وأدون ملاحظاتي في كراساتكم.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A0A9771-64EA-C444-DE07-3A0894BE0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2590" y="2708911"/>
            <a:ext cx="2441950" cy="2497790"/>
          </a:xfrm>
          <a:prstGeom prst="rect">
            <a:avLst/>
          </a:prstGeom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E1479BC-81E4-F891-27F7-2D60D61A60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34765"/>
            <a:ext cx="1008000" cy="1008000"/>
          </a:xfrm>
          <a:prstGeom prst="ellipse">
            <a:avLst/>
          </a:prstGeom>
        </p:spPr>
      </p:pic>
      <p:grpSp>
        <p:nvGrpSpPr>
          <p:cNvPr id="13" name="Groupe 8">
            <a:extLst>
              <a:ext uri="{FF2B5EF4-FFF2-40B4-BE49-F238E27FC236}">
                <a16:creationId xmlns:a16="http://schemas.microsoft.com/office/drawing/2014/main" id="{10DA9225-B308-884D-8C21-A9C76ABBC0DC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1116017"/>
            <a:ext cx="614363" cy="688975"/>
            <a:chOff x="924143" y="3511073"/>
            <a:chExt cx="614494" cy="688367"/>
          </a:xfrm>
        </p:grpSpPr>
        <p:pic>
          <p:nvPicPr>
            <p:cNvPr id="14" name="Image 11">
              <a:extLst>
                <a:ext uri="{FF2B5EF4-FFF2-40B4-BE49-F238E27FC236}">
                  <a16:creationId xmlns:a16="http://schemas.microsoft.com/office/drawing/2014/main" id="{9CA70D84-39D2-C984-B20B-596F32761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ZoneTexte 12">
              <a:extLst>
                <a:ext uri="{FF2B5EF4-FFF2-40B4-BE49-F238E27FC236}">
                  <a16:creationId xmlns:a16="http://schemas.microsoft.com/office/drawing/2014/main" id="{7404194E-C8FA-6FAE-D4B8-DF368ECF3C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69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fr-FR" altLang="fr-FR" b="1" dirty="0">
                  <a:solidFill>
                    <a:srgbClr val="3E898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76A071F9-0B07-C762-C9FB-87FCE1B750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170" y="2554973"/>
            <a:ext cx="5288294" cy="331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2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90724C-602D-5A52-EF1E-35933C19A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2">
            <a:extLst>
              <a:ext uri="{FF2B5EF4-FFF2-40B4-BE49-F238E27FC236}">
                <a16:creationId xmlns:a16="http://schemas.microsoft.com/office/drawing/2014/main" id="{9C237AEB-B130-847D-C609-6963FD035C19}"/>
              </a:ext>
            </a:extLst>
          </p:cNvPr>
          <p:cNvSpPr txBox="1"/>
          <p:nvPr/>
        </p:nvSpPr>
        <p:spPr>
          <a:xfrm>
            <a:off x="1893661" y="954099"/>
            <a:ext cx="5603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lang="f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لديكم دقيقتان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C146E09-4CA6-CFE4-6DB6-1F09966B1B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34765"/>
            <a:ext cx="1008000" cy="1008000"/>
          </a:xfrm>
          <a:prstGeom prst="ellipse">
            <a:avLst/>
          </a:prstGeom>
        </p:spPr>
      </p:pic>
      <p:grpSp>
        <p:nvGrpSpPr>
          <p:cNvPr id="4" name="Groupe 8">
            <a:extLst>
              <a:ext uri="{FF2B5EF4-FFF2-40B4-BE49-F238E27FC236}">
                <a16:creationId xmlns:a16="http://schemas.microsoft.com/office/drawing/2014/main" id="{C0B0D7D9-53F8-CD07-DA64-8758DB77184E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1094245"/>
            <a:ext cx="614363" cy="688975"/>
            <a:chOff x="924143" y="3511073"/>
            <a:chExt cx="614494" cy="688367"/>
          </a:xfrm>
        </p:grpSpPr>
        <p:pic>
          <p:nvPicPr>
            <p:cNvPr id="5" name="Image 11">
              <a:extLst>
                <a:ext uri="{FF2B5EF4-FFF2-40B4-BE49-F238E27FC236}">
                  <a16:creationId xmlns:a16="http://schemas.microsoft.com/office/drawing/2014/main" id="{FEB1A6D5-AB4D-1498-072D-B7A790E40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12">
              <a:extLst>
                <a:ext uri="{FF2B5EF4-FFF2-40B4-BE49-F238E27FC236}">
                  <a16:creationId xmlns:a16="http://schemas.microsoft.com/office/drawing/2014/main" id="{525CF45F-C46A-A7FA-36D4-BBED24E400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69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fr-FR" altLang="fr-FR" b="1" dirty="0">
                  <a:solidFill>
                    <a:srgbClr val="3E898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pic>
        <p:nvPicPr>
          <p:cNvPr id="35" name="Image 34">
            <a:extLst>
              <a:ext uri="{FF2B5EF4-FFF2-40B4-BE49-F238E27FC236}">
                <a16:creationId xmlns:a16="http://schemas.microsoft.com/office/drawing/2014/main" id="{2D8DA8C2-E280-A6D7-93F3-E0F7BB0FD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8983" y="2060651"/>
            <a:ext cx="6222488" cy="389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0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Flowchart: Alternate Process 54">
            <a:extLst>
              <a:ext uri="{FF2B5EF4-FFF2-40B4-BE49-F238E27FC236}">
                <a16:creationId xmlns:a16="http://schemas.microsoft.com/office/drawing/2014/main" id="{BCB11401-06A6-5785-B572-2658892BCF65}"/>
              </a:ext>
            </a:extLst>
          </p:cNvPr>
          <p:cNvSpPr/>
          <p:nvPr/>
        </p:nvSpPr>
        <p:spPr>
          <a:xfrm>
            <a:off x="2563159" y="32888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AE477A77-5C73-9B89-DD2E-6265924474A6}"/>
              </a:ext>
            </a:extLst>
          </p:cNvPr>
          <p:cNvSpPr>
            <a:spLocks noChangeAspect="1"/>
          </p:cNvSpPr>
          <p:nvPr/>
        </p:nvSpPr>
        <p:spPr>
          <a:xfrm>
            <a:off x="6321204" y="33409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3200" b="1" dirty="0">
                <a:cs typeface="Calibri" panose="020F0502020204030204" pitchFamily="34" charset="0"/>
              </a:rPr>
              <a:t>5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404930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F490379-FFC8-4DE2-9F80-2632D41F3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BFE0D16-B340-8F5A-76AB-8EC9C609BE6E}"/>
              </a:ext>
            </a:extLst>
          </p:cNvPr>
          <p:cNvSpPr txBox="1"/>
          <p:nvPr/>
        </p:nvSpPr>
        <p:spPr>
          <a:xfrm>
            <a:off x="272144" y="882132"/>
            <a:ext cx="7268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انتبهوا جيدا! أكملوا في المنزل الأنشطة التي لم نقم بإنجازها في  الصفحتين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51</a:t>
            </a:r>
            <a:endParaRPr lang="fr-FR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2039822-43F5-F8BC-39DD-3817D3E151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209" y="1989456"/>
            <a:ext cx="3825077" cy="444643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37892E4-E9B4-55EC-CB62-42AD8BCF4F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5828" y="1989457"/>
            <a:ext cx="3206942" cy="444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62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191A2B-7D09-0DC7-D2B8-BC11545F9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51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3ADF6B39-7AFF-94FC-6476-22DB20CC04F6}"/>
              </a:ext>
            </a:extLst>
          </p:cNvPr>
          <p:cNvSpPr/>
          <p:nvPr/>
        </p:nvSpPr>
        <p:spPr>
          <a:xfrm>
            <a:off x="2836678" y="3537378"/>
            <a:ext cx="5297867" cy="1455017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33BF844-6611-0309-7ABA-0D4DE74596E9}"/>
              </a:ext>
            </a:extLst>
          </p:cNvPr>
          <p:cNvSpPr txBox="1"/>
          <p:nvPr/>
        </p:nvSpPr>
        <p:spPr>
          <a:xfrm>
            <a:off x="3032213" y="3664332"/>
            <a:ext cx="45648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4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تقديرك لنسبة التحكم في هدف الدرس؟ </a:t>
            </a:r>
            <a:endParaRPr lang="fr-FR" sz="2400" b="1" dirty="0">
              <a:solidFill>
                <a:srgbClr val="FC8D00"/>
              </a:solidFill>
              <a:latin typeface="Dosis" pitchFamily="2" charset="0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1A3214BD-465E-3B2F-B865-971D7B57A3DA}"/>
              </a:ext>
            </a:extLst>
          </p:cNvPr>
          <p:cNvSpPr txBox="1"/>
          <p:nvPr/>
        </p:nvSpPr>
        <p:spPr>
          <a:xfrm>
            <a:off x="2858683" y="2814542"/>
            <a:ext cx="4939415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34BFA38E-27F2-4D1E-F510-E5BA92D9D014}"/>
              </a:ext>
            </a:extLst>
          </p:cNvPr>
          <p:cNvSpPr txBox="1"/>
          <p:nvPr/>
        </p:nvSpPr>
        <p:spPr>
          <a:xfrm>
            <a:off x="3071473" y="4356523"/>
            <a:ext cx="4682407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933271B-08DD-B329-D00F-58D68C66CB00}"/>
              </a:ext>
            </a:extLst>
          </p:cNvPr>
          <p:cNvGrpSpPr/>
          <p:nvPr/>
        </p:nvGrpSpPr>
        <p:grpSpPr>
          <a:xfrm>
            <a:off x="7642410" y="3664331"/>
            <a:ext cx="920678" cy="780961"/>
            <a:chOff x="7018463" y="3273195"/>
            <a:chExt cx="1249561" cy="1172098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0CE149B8-90F7-2ACC-CF51-25AB03C48576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8" name="Ellipse 7">
                <a:extLst>
                  <a:ext uri="{FF2B5EF4-FFF2-40B4-BE49-F238E27FC236}">
                    <a16:creationId xmlns:a16="http://schemas.microsoft.com/office/drawing/2014/main" id="{B1F6162B-0B93-E0D4-96D6-2CB732A6B665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6B78707D-AA50-FB9F-AF88-2C9DF5A2CDE8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54CA6A38-41AB-D684-0343-4C8B493B2361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5" name="Chevron 4">
                <a:extLst>
                  <a:ext uri="{FF2B5EF4-FFF2-40B4-BE49-F238E27FC236}">
                    <a16:creationId xmlns:a16="http://schemas.microsoft.com/office/drawing/2014/main" id="{07ED648F-0848-698D-921F-25F0F32A1B9C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6" name="Connecteur droit 5">
                <a:extLst>
                  <a:ext uri="{FF2B5EF4-FFF2-40B4-BE49-F238E27FC236}">
                    <a16:creationId xmlns:a16="http://schemas.microsoft.com/office/drawing/2014/main" id="{7AC490CB-BBB4-E397-A85E-3332A813CCD0}"/>
                  </a:ext>
                </a:extLst>
              </p:cNvPr>
              <p:cNvCxnSpPr>
                <a:cxnSpLocks/>
                <a:stCxn id="5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B7FF6392-B4B9-2483-D50E-D7EB1EA97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45" y="2334414"/>
            <a:ext cx="2102555" cy="286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71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E6E246-A7D5-6815-F668-89E4057F5C0D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B7BD3E3-B4BE-A727-849F-C8D9C2EEC128}"/>
              </a:ext>
            </a:extLst>
          </p:cNvPr>
          <p:cNvSpPr/>
          <p:nvPr/>
        </p:nvSpPr>
        <p:spPr>
          <a:xfrm>
            <a:off x="1076206" y="3638497"/>
            <a:ext cx="6801287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542FBDF-0323-7171-9B34-AA4895D96FCF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C2ED499B-1966-9B57-5D89-3CD0657E8136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C62ED8C4-4590-6AD1-5322-D225BBB5DF20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2EA157D-5978-CC07-6CE7-2007F1C61084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E10BCB86-B975-91F8-B999-1C3A5B5B270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5A7D3F1C-0826-D21D-3D67-4225D2343596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24C28B67-8A2A-53D8-BB35-005B0557BA24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2450D4B9-52CB-E576-36B4-8775669C7D88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1" name="Chevron 20">
                <a:extLst>
                  <a:ext uri="{FF2B5EF4-FFF2-40B4-BE49-F238E27FC236}">
                    <a16:creationId xmlns:a16="http://schemas.microsoft.com/office/drawing/2014/main" id="{7252C67E-B80A-2F88-7D89-7A45A0E23675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96227389-C19D-2255-98D8-928EB1A9FE3E}"/>
                  </a:ext>
                </a:extLst>
              </p:cNvPr>
              <p:cNvCxnSpPr>
                <a:cxnSpLocks/>
                <a:stCxn id="21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CD168DAB-E8FD-90BA-022E-8DA0D2A0A453}"/>
              </a:ext>
            </a:extLst>
          </p:cNvPr>
          <p:cNvSpPr txBox="1"/>
          <p:nvPr/>
        </p:nvSpPr>
        <p:spPr>
          <a:xfrm>
            <a:off x="2145516" y="3812280"/>
            <a:ext cx="55532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800" b="1" kern="0" dirty="0">
                <a:solidFill>
                  <a:srgbClr val="2B758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وَضْعِ وَإِنْجازِ عَمَلِيّاتِ الطَّرْحِ بِمُبادَلَةٍ</a:t>
            </a:r>
          </a:p>
        </p:txBody>
      </p:sp>
    </p:spTree>
    <p:extLst>
      <p:ext uri="{BB962C8B-B14F-4D97-AF65-F5344CB8AC3E}">
        <p14:creationId xmlns:p14="http://schemas.microsoft.com/office/powerpoint/2010/main" val="2316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184F06A-878D-C315-50C6-0FC026D54FDE}"/>
              </a:ext>
            </a:extLst>
          </p:cNvPr>
          <p:cNvSpPr/>
          <p:nvPr/>
        </p:nvSpPr>
        <p:spPr>
          <a:xfrm>
            <a:off x="2590800" y="2654062"/>
            <a:ext cx="4408719" cy="236425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/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F0C5590E-D67C-4260-B8DE-40566E0D8251}"/>
              </a:ext>
            </a:extLst>
          </p:cNvPr>
          <p:cNvSpPr/>
          <p:nvPr/>
        </p:nvSpPr>
        <p:spPr>
          <a:xfrm>
            <a:off x="3168242" y="2189924"/>
            <a:ext cx="3418908" cy="93956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en-US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val 80">
            <a:extLst>
              <a:ext uri="{FF2B5EF4-FFF2-40B4-BE49-F238E27FC236}">
                <a16:creationId xmlns:a16="http://schemas.microsoft.com/office/drawing/2014/main" id="{E9EFE542-5539-4426-F577-7B54677183E0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14" name="Image 1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37A4440E-E9AA-F706-FC1E-BA90403D6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008418" y="3045811"/>
            <a:ext cx="841742" cy="841742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BFCBFDD1-A88D-99C9-842A-5368BB8FCEBB}"/>
              </a:ext>
            </a:extLst>
          </p:cNvPr>
          <p:cNvSpPr txBox="1"/>
          <p:nvPr/>
        </p:nvSpPr>
        <p:spPr>
          <a:xfrm>
            <a:off x="1986286" y="3149356"/>
            <a:ext cx="40428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تصحيح الواجب المنزلي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3422B8A-AAF3-11C0-BA9C-1B7746DBEE8D}"/>
              </a:ext>
            </a:extLst>
          </p:cNvPr>
          <p:cNvSpPr txBox="1"/>
          <p:nvPr/>
        </p:nvSpPr>
        <p:spPr>
          <a:xfrm>
            <a:off x="2166256" y="3702394"/>
            <a:ext cx="39209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الحساب الذهني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BF92D51-A03A-43E8-7B89-56B7881599DA}"/>
              </a:ext>
            </a:extLst>
          </p:cNvPr>
          <p:cNvSpPr txBox="1"/>
          <p:nvPr/>
        </p:nvSpPr>
        <p:spPr>
          <a:xfrm>
            <a:off x="2416628" y="4258739"/>
            <a:ext cx="36468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أنشطة تمهيدية </a:t>
            </a:r>
          </a:p>
        </p:txBody>
      </p:sp>
    </p:spTree>
    <p:extLst>
      <p:ext uri="{BB962C8B-B14F-4D97-AF65-F5344CB8AC3E}">
        <p14:creationId xmlns:p14="http://schemas.microsoft.com/office/powerpoint/2010/main" val="328567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مرحباً، سنتابع درس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جديدا مع مجد وندى.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258E3DB7-EA0D-8D70-21A4-C328523057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C52E3DBB-AB22-585F-5653-FEAE7FA557A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81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15ABA-D5F1-AA76-1E95-BD3F55F51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971379D6-8713-DDE8-98F8-788134DB4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4118" y="2084405"/>
            <a:ext cx="3693417" cy="443070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92E05DD-FE18-64C8-DAEF-19B9A7520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720" y="2095291"/>
            <a:ext cx="4023709" cy="443070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F9ADF23-B09B-84FD-0837-110B5AC0D615}"/>
              </a:ext>
            </a:extLst>
          </p:cNvPr>
          <p:cNvSpPr txBox="1"/>
          <p:nvPr/>
        </p:nvSpPr>
        <p:spPr>
          <a:xfrm>
            <a:off x="1724913" y="862060"/>
            <a:ext cx="579961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 ص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48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، سنصحح تمارين الواجب المنزلي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5C6F929-47AA-A485-98A4-0CF58E349B4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4357566-3B3E-8587-65E5-FA4ADBE92449}"/>
              </a:ext>
            </a:extLst>
          </p:cNvPr>
          <p:cNvSpPr/>
          <p:nvPr/>
        </p:nvSpPr>
        <p:spPr>
          <a:xfrm>
            <a:off x="4648198" y="3853544"/>
            <a:ext cx="3037116" cy="1070144"/>
          </a:xfrm>
          <a:prstGeom prst="roundRect">
            <a:avLst>
              <a:gd name="adj" fmla="val 736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C03B60D2-44F7-31FE-2F69-62619FFD3ADA}"/>
              </a:ext>
            </a:extLst>
          </p:cNvPr>
          <p:cNvSpPr/>
          <p:nvPr/>
        </p:nvSpPr>
        <p:spPr>
          <a:xfrm>
            <a:off x="1253347" y="5083628"/>
            <a:ext cx="3438395" cy="1271540"/>
          </a:xfrm>
          <a:prstGeom prst="roundRect">
            <a:avLst>
              <a:gd name="adj" fmla="val 736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795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16525</TotalTime>
  <Words>845</Words>
  <Application>Microsoft Office PowerPoint</Application>
  <PresentationFormat>Affichage à l'écran (4:3)</PresentationFormat>
  <Paragraphs>264</Paragraphs>
  <Slides>57</Slides>
  <Notes>13</Notes>
  <HiddenSlides>0</HiddenSlides>
  <MMClips>4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57</vt:i4>
      </vt:variant>
    </vt:vector>
  </HeadingPairs>
  <TitlesOfParts>
    <vt:vector size="67" baseType="lpstr">
      <vt:lpstr>Aptos</vt:lpstr>
      <vt:lpstr>Arial</vt:lpstr>
      <vt:lpstr>Calibri</vt:lpstr>
      <vt:lpstr>Chalkboard</vt:lpstr>
      <vt:lpstr>DengXian</vt:lpstr>
      <vt:lpstr>Dosis</vt:lpstr>
      <vt:lpstr>Effra CC Arbc</vt:lpstr>
      <vt:lpstr>2_Conception personnalisée</vt:lpstr>
      <vt:lpstr>Page d'entree</vt:lpstr>
      <vt:lpstr>partie 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Mme Chraibi</dc:creator>
  <cp:lastModifiedBy>EL HAMDOUNI BTIHAJ</cp:lastModifiedBy>
  <cp:revision>192</cp:revision>
  <cp:lastPrinted>2025-08-13T10:11:39Z</cp:lastPrinted>
  <dcterms:created xsi:type="dcterms:W3CDTF">2025-08-01T12:31:49Z</dcterms:created>
  <dcterms:modified xsi:type="dcterms:W3CDTF">2025-11-22T13:13:13Z</dcterms:modified>
</cp:coreProperties>
</file>