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</p:sldMasterIdLst>
  <p:notesMasterIdLst>
    <p:notesMasterId r:id="rId62"/>
  </p:notesMasterIdLst>
  <p:handoutMasterIdLst>
    <p:handoutMasterId r:id="rId63"/>
  </p:handoutMasterIdLst>
  <p:sldIdLst>
    <p:sldId id="735" r:id="rId4"/>
    <p:sldId id="828" r:id="rId5"/>
    <p:sldId id="835" r:id="rId6"/>
    <p:sldId id="2134806719" r:id="rId7"/>
    <p:sldId id="2134806699" r:id="rId8"/>
    <p:sldId id="974" r:id="rId9"/>
    <p:sldId id="2134806720" r:id="rId10"/>
    <p:sldId id="2134806722" r:id="rId11"/>
    <p:sldId id="2134806650" r:id="rId12"/>
    <p:sldId id="1005" r:id="rId13"/>
    <p:sldId id="2134806707" r:id="rId14"/>
    <p:sldId id="981" r:id="rId15"/>
    <p:sldId id="758" r:id="rId16"/>
    <p:sldId id="2134806659" r:id="rId17"/>
    <p:sldId id="2134806660" r:id="rId18"/>
    <p:sldId id="2134806662" r:id="rId19"/>
    <p:sldId id="2134806766" r:id="rId20"/>
    <p:sldId id="2134806732" r:id="rId21"/>
    <p:sldId id="2134806734" r:id="rId22"/>
    <p:sldId id="2134806735" r:id="rId23"/>
    <p:sldId id="2134806736" r:id="rId24"/>
    <p:sldId id="2134806733" r:id="rId25"/>
    <p:sldId id="2134806708" r:id="rId26"/>
    <p:sldId id="2134806737" r:id="rId27"/>
    <p:sldId id="2134806738" r:id="rId28"/>
    <p:sldId id="2134806739" r:id="rId29"/>
    <p:sldId id="2134806768" r:id="rId30"/>
    <p:sldId id="2134806740" r:id="rId31"/>
    <p:sldId id="2134806741" r:id="rId32"/>
    <p:sldId id="2134806742" r:id="rId33"/>
    <p:sldId id="2134806743" r:id="rId34"/>
    <p:sldId id="2134806744" r:id="rId35"/>
    <p:sldId id="2134806745" r:id="rId36"/>
    <p:sldId id="2134806746" r:id="rId37"/>
    <p:sldId id="2134806747" r:id="rId38"/>
    <p:sldId id="2134806748" r:id="rId39"/>
    <p:sldId id="2134806769" r:id="rId40"/>
    <p:sldId id="2134806749" r:id="rId41"/>
    <p:sldId id="2134806750" r:id="rId42"/>
    <p:sldId id="2134806751" r:id="rId43"/>
    <p:sldId id="2134806752" r:id="rId44"/>
    <p:sldId id="2134806753" r:id="rId45"/>
    <p:sldId id="2134806754" r:id="rId46"/>
    <p:sldId id="2134806755" r:id="rId47"/>
    <p:sldId id="2134806756" r:id="rId48"/>
    <p:sldId id="2134806757" r:id="rId49"/>
    <p:sldId id="2134806814" r:id="rId50"/>
    <p:sldId id="2134806770" r:id="rId51"/>
    <p:sldId id="2134806759" r:id="rId52"/>
    <p:sldId id="2134806762" r:id="rId53"/>
    <p:sldId id="2134806815" r:id="rId54"/>
    <p:sldId id="2134806764" r:id="rId55"/>
    <p:sldId id="2134806760" r:id="rId56"/>
    <p:sldId id="2134806761" r:id="rId57"/>
    <p:sldId id="789" r:id="rId58"/>
    <p:sldId id="2134806765" r:id="rId59"/>
    <p:sldId id="2134806813" r:id="rId60"/>
    <p:sldId id="980" r:id="rId61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6D"/>
    <a:srgbClr val="FC8E00"/>
    <a:srgbClr val="3A8F98"/>
    <a:srgbClr val="E98301"/>
    <a:srgbClr val="00AB9B"/>
    <a:srgbClr val="2B7589"/>
    <a:srgbClr val="FFEFB9"/>
    <a:srgbClr val="00E4CF"/>
    <a:srgbClr val="9BD3D9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68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27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8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9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8E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(1)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400" dirty="0"/>
                <a:t>7</a:t>
              </a:r>
              <a:r>
                <a:rPr lang="fr-FR" sz="2400" dirty="0"/>
                <a:t> - 2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5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C411B1B-98F9-2FD8-F383-D950B3AD481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C81A407-A786-4BCD-FDF9-FCCEDFC3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4B79737-94A0-0F7B-77E3-269BD08D11B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E6A856E-8E04-BB3D-0767-D41DBD54BC2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54D1DEC-E117-46E9-625C-383EA98813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5F40A41-0AD1-003E-AB16-1FFABACED3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FFE3F80-B4E4-B9EA-6142-94B0163116D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CE01F32-F455-F994-712D-D64AB8439E1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AE48B0C8-CFC1-7241-317C-FA7E8CAEFB3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115DFDA-BB06-B4FD-9C0A-E27ABDEA1E7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2BB38907-6DC4-41CB-89C4-E855108124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7D2EBB6-E23A-4A26-3498-DF1808FE42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C29C9D-7473-8AB3-F353-01C3BF606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6C0808-9C29-B5E5-E90C-25027D43ECA0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+ 7 = </a:t>
            </a:r>
            <a:r>
              <a:rPr lang="fr-MA" dirty="0"/>
              <a:t>…..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8BEE6E-91E3-AD96-3CF5-C73F8A028FA2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8 - 3 = </a:t>
            </a:r>
            <a:r>
              <a:rPr lang="fr-MA" dirty="0"/>
              <a:t>…..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425F72-83DF-AA97-A92A-BE918D216148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+ 2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1FED3B-8ADD-2558-6155-99418E61717A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9 - 9 = </a:t>
            </a:r>
            <a:r>
              <a:rPr lang="fr-MA" dirty="0"/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5601FFF-4151-6EAB-6478-9E5EC56208F4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3 + 5 = </a:t>
            </a:r>
            <a:r>
              <a:rPr lang="fr-MA" dirty="0"/>
              <a:t>…..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EDFE25-13A2-53C5-A347-AC0E1A727F04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14 – 6 = </a:t>
            </a:r>
            <a:r>
              <a:rPr lang="fr-MA" dirty="0"/>
              <a:t>…..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031C357-A07F-02B3-1457-6D4967D2810E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+ 4 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9E68929-F080-DD8F-3A89-B799CD9B2D51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5 – 2 = </a:t>
            </a:r>
            <a:r>
              <a:rPr lang="fr-MA" dirty="0"/>
              <a:t>…..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C35EC9-058D-E0F5-C110-C91281718A8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E47F39E-F335-C848-500F-E3FC13F7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C16F1D1-EE53-5AE1-4596-A9FFDB43416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F8C656B-1F74-8058-2784-9B6CE7A3748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7C8C93-601F-41F5-831A-F2F06F2A2C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743448-EB8C-E95F-6CC1-1BADAA45100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D6E90D7-88E8-B729-87F8-57BC2E8074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07800B9-75E4-650F-C3D9-13E9F43DAD8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EF42E0F-C914-C529-1D57-5CCB30DC8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86C92D2-D3CC-F8DB-DAA7-C65DC36BBE6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4180EB68-3C02-BC93-03E0-9E05DC8FED4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892B27B-5E0F-5747-BF0B-CCA070F49C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42941" y="83975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BC7997F-654B-B060-4459-EFBA1D3D8284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41D80D7-0A2A-0C10-5E6C-9F5C45340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5B430B0-4E6A-4CD6-A5A0-956D475CBF7E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+ 7 = </a:t>
            </a:r>
            <a:r>
              <a:rPr lang="fr-MA" dirty="0"/>
              <a:t>…..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268BE21-DDD1-DE69-C180-3BCCF20177E6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8 - 3 = </a:t>
            </a:r>
            <a:r>
              <a:rPr lang="fr-MA" dirty="0"/>
              <a:t>…..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8F1930E-C6FA-33E2-E30D-668AFCC880A9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+ 2 = </a:t>
            </a:r>
            <a:r>
              <a:rPr lang="fr-MA" dirty="0"/>
              <a:t>…..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967A09C-AFD4-EE3F-1081-82BB3F643568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9 - 9 = </a:t>
            </a:r>
            <a:r>
              <a:rPr lang="fr-MA" dirty="0"/>
              <a:t>…..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F902F7C-66D7-B6A1-B34B-9F12DFC52152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3 + 5 = </a:t>
            </a:r>
            <a:r>
              <a:rPr lang="fr-MA" dirty="0"/>
              <a:t>…..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B9BB1DB-49FA-0682-8A22-D34E15C81E62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14 – 6 = </a:t>
            </a:r>
            <a:r>
              <a:rPr lang="fr-MA" dirty="0"/>
              <a:t>…..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C8F3100-EA85-94FD-1C8D-671FDEF8EEF7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+ 4  = </a:t>
            </a:r>
            <a:r>
              <a:rPr lang="fr-MA" dirty="0"/>
              <a:t>…..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83288E1-3452-C001-ECB9-A3FA5AEB0AF4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5 – 2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3DE35F-D5B8-618E-97DD-6BE9C91E0514}"/>
              </a:ext>
            </a:extLst>
          </p:cNvPr>
          <p:cNvSpPr txBox="1"/>
          <p:nvPr/>
        </p:nvSpPr>
        <p:spPr>
          <a:xfrm>
            <a:off x="1983581" y="2863709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EB32F9-6F3C-750F-6B1F-2864E0F53635}"/>
              </a:ext>
            </a:extLst>
          </p:cNvPr>
          <p:cNvSpPr txBox="1"/>
          <p:nvPr/>
        </p:nvSpPr>
        <p:spPr>
          <a:xfrm>
            <a:off x="3685993" y="2835768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C9B984-6ED1-8545-7908-F36E2E95F456}"/>
              </a:ext>
            </a:extLst>
          </p:cNvPr>
          <p:cNvSpPr txBox="1"/>
          <p:nvPr/>
        </p:nvSpPr>
        <p:spPr>
          <a:xfrm>
            <a:off x="5505086" y="285493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9FE3A-6B51-C357-905F-96FBB2F36A77}"/>
              </a:ext>
            </a:extLst>
          </p:cNvPr>
          <p:cNvSpPr txBox="1"/>
          <p:nvPr/>
        </p:nvSpPr>
        <p:spPr>
          <a:xfrm>
            <a:off x="7332426" y="285493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54616F-7883-6DF9-BF41-887666810FC8}"/>
              </a:ext>
            </a:extLst>
          </p:cNvPr>
          <p:cNvSpPr txBox="1"/>
          <p:nvPr/>
        </p:nvSpPr>
        <p:spPr>
          <a:xfrm>
            <a:off x="1899334" y="4044543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81C7B30-7E02-0320-879F-6CF9D38F36DD}"/>
              </a:ext>
            </a:extLst>
          </p:cNvPr>
          <p:cNvSpPr txBox="1"/>
          <p:nvPr/>
        </p:nvSpPr>
        <p:spPr>
          <a:xfrm>
            <a:off x="3703082" y="4033088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7A35B8-2C97-A827-F68F-A436229EB270}"/>
              </a:ext>
            </a:extLst>
          </p:cNvPr>
          <p:cNvSpPr txBox="1"/>
          <p:nvPr/>
        </p:nvSpPr>
        <p:spPr>
          <a:xfrm>
            <a:off x="5608309" y="4032747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077CD-2D6C-8720-754B-ABBF58F7B553}"/>
              </a:ext>
            </a:extLst>
          </p:cNvPr>
          <p:cNvSpPr txBox="1"/>
          <p:nvPr/>
        </p:nvSpPr>
        <p:spPr>
          <a:xfrm>
            <a:off x="7238963" y="405538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632D474-0E3A-EE21-AEB0-DE5F1F0D963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157A9CD-4406-B293-F909-F45862F2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EBDA15D0-0E15-71B9-4BD4-E53A4FAD364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BD27C3B-76C3-924B-923F-593B04E9ACD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048627D-4DD4-D4EA-9E36-DA40CB2DFE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F3732E6-6C3C-4F42-D46E-BDEBE806345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0EDB7478-F794-C263-9E8A-8F82C99F6F8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531F2786-5F01-8688-4AF2-CD5977BDE60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C2E4B7DD-B98F-E3AA-8F07-BA7074B8715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5244B99-FA25-8AEF-9C98-D50E4B2FCE4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025898DD-F25F-CBD2-6F88-25DF8E31057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3DBCCC2-1B0F-6DF6-827C-586D5D252E4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D6F08C-16BB-3FED-3BF8-CE784B1C9451}"/>
              </a:ext>
            </a:extLst>
          </p:cNvPr>
          <p:cNvSpPr txBox="1"/>
          <p:nvPr/>
        </p:nvSpPr>
        <p:spPr>
          <a:xfrm>
            <a:off x="2584580" y="3497084"/>
            <a:ext cx="3045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أَقْرَأُ وَأَكْتُبُ وَأُرَكِّبُ الأَعْدادَ مِنْ 0 إِلى 999.</a:t>
            </a:r>
            <a:endParaRPr lang="ar-MA" sz="2400" b="1" dirty="0">
              <a:solidFill>
                <a:srgbClr val="FC8E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CN1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04CE-040C-FB48-49D5-02DD11A9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A0A363C-40A7-AE01-798D-967EBC138EAC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4A5ABF-02C8-FFAB-DC08-20BD4F56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4CEC71-723E-BA12-1954-3184D643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5EA8DB44-D1D6-1265-9855-92901F363FF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550A5B7-578F-0F0C-42A9-D015C5FE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FC81079-16DB-71B8-D8E6-BAA5CAE2B27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05AE496-560D-BC9F-BECA-191D5F359AC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11108E7-1D60-3C46-AFA1-520F5877759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B2EB5E1-B9C0-B366-3C76-9B0C2B61203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87070E91-0D59-5ED7-86E9-5E46840ADA6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EB30D69-5393-4BDD-59E1-260341CC81B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56292F05-03B1-1107-A22F-F6B349FDFEC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D8F6867-46A5-5F29-E455-38AC12294D5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F2A52A2D-B989-CE17-86B9-399B168BC23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C5DCC27-8860-82F0-B9DD-F37F3757070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1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48DAA-48EC-94F7-AE69-26BCA9D10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27BEA2-40D8-A92E-728C-0965D2D6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A1957C-25E6-20AA-BA16-7C0810337024}"/>
              </a:ext>
            </a:extLst>
          </p:cNvPr>
          <p:cNvSpPr txBox="1"/>
          <p:nvPr/>
        </p:nvSpPr>
        <p:spPr>
          <a:xfrm>
            <a:off x="685997" y="913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 العدد المناسب لهذا التمثيل.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50A50A-8670-4F05-BB24-0732092843D0}"/>
              </a:ext>
            </a:extLst>
          </p:cNvPr>
          <p:cNvSpPr txBox="1"/>
          <p:nvPr/>
        </p:nvSpPr>
        <p:spPr>
          <a:xfrm>
            <a:off x="3722914" y="4465550"/>
            <a:ext cx="1707502" cy="8475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bg1">
                    <a:lumMod val="50000"/>
                  </a:schemeClr>
                </a:solidFill>
              </a:rPr>
              <a:t>..............</a:t>
            </a:r>
            <a:endParaRPr lang="fr-MA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8792915-7CEA-7315-B8E1-2A15A8D68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189" y="2205458"/>
            <a:ext cx="4351622" cy="1681959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5AFF8422-DE9B-7AE5-B3AB-8F498A2EB1E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C20E955C-5B83-7AA9-804D-B1AB26444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DBFB51DC-9D72-E471-455C-88EA85AD53D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C5EE4B8E-E569-776C-5FD8-8958809AE9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90C2E6D-C031-C2B7-1C81-CF7460C466E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5F13803A-4A95-7FD3-E18C-5C769AB65A4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995D6092-44D0-0A11-3907-7DE05108BD5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782EFCE2-68AF-E88B-3AC3-EF0E518FBAE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CBE44610-8BFD-8D62-085E-D1578FABB70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BBB5232-E3A1-FC15-3764-DCA1F78A3F6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8E21EFF4-23BB-561F-F88B-31D56CEB12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A19AAD0-B414-92FD-97A2-343AF8B15D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79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15049-C7AC-3B82-CE74-9B488AE9C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8F320AF-21DE-5D67-402A-98BA783642CB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8B48016-C668-5392-F57C-50A90A543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E93F9C-6BF1-AB39-F67E-D80787B22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0403033E-C7DE-41C7-C31C-9DBA83467AA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6F60C54-9677-27B5-DFC5-B5E1706B9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BB336911-2F75-18A0-D40F-31F11FBECCE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1B5E9B0-254F-93EA-1A1D-EBDE9954949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1CA414E-667E-56F6-5CA5-CD6B707EE11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DEF6896-9D11-06FF-5A84-DBBC0794EFE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1D16F952-5464-88BE-D454-442EB5ED501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68D1C6BF-3F18-B98E-BE5F-49C20D1CA3D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B5E32406-AC54-D320-C1C6-EBFBFDD62C3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692122A4-FF2F-FF0D-3654-0525419714C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64C577D6-E66F-7DFF-F388-65F43F6C784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3712D84D-E010-2879-3074-3F6845B04F2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86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37DA5-3267-D3BA-9FF0-0524008E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1AAEE95-1E15-7064-3926-0F7097AD3258}"/>
              </a:ext>
            </a:extLst>
          </p:cNvPr>
          <p:cNvSpPr txBox="1"/>
          <p:nvPr/>
        </p:nvSpPr>
        <p:spPr>
          <a:xfrm>
            <a:off x="685997" y="903751"/>
            <a:ext cx="6786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كتابة العدد المناسب للتمثيل.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B627F8-407C-A6F7-9BD3-1F2B5B1FE076}"/>
              </a:ext>
            </a:extLst>
          </p:cNvPr>
          <p:cNvSpPr txBox="1"/>
          <p:nvPr/>
        </p:nvSpPr>
        <p:spPr>
          <a:xfrm>
            <a:off x="3722914" y="4465550"/>
            <a:ext cx="1707502" cy="8475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bg1">
                    <a:lumMod val="50000"/>
                  </a:schemeClr>
                </a:solidFill>
              </a:rPr>
              <a:t>..............</a:t>
            </a:r>
            <a:endParaRPr lang="fr-MA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DF94487-BE6A-DC9A-4222-9B63E457A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89" y="2205458"/>
            <a:ext cx="4351622" cy="1681959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4D941474-6209-DABB-0710-9492E0E8A28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01BFE640-8758-8C6B-BC7B-0E47CAD83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3C5A2AF5-C857-62A8-4E1A-7C4DB46C42E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66D19DBE-3295-DE57-5D9D-9E24D483DD5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630121F-88BD-E993-8444-A48017DCAAA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0610ED1F-A9AF-9F52-1E15-11E4B446159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B41A4DC6-B377-173E-A792-33919408C6B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3EDEFB56-F824-3BC4-E922-B7C1BD8ADB7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607CC8B2-82DA-C7F6-21E6-497276A626C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60B9D9C-6654-8617-6C66-D02C8C96F0E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C6A74AD1-8804-E544-5BF2-A8B75FDC5FD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723E5E95-FD7D-16C6-838D-4FC44F9EB54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5DD52EA-19A8-F979-3292-18014E2E4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8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AE86A-2807-6646-6532-5F4E277DE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FDE284-537F-3B60-1EC7-63A63D9D4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5E74EF9-8042-6C55-3800-3F55BE0F5C06}"/>
              </a:ext>
            </a:extLst>
          </p:cNvPr>
          <p:cNvSpPr txBox="1"/>
          <p:nvPr/>
        </p:nvSpPr>
        <p:spPr>
          <a:xfrm>
            <a:off x="685997" y="88508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DDBD6F-E90C-FB43-3A03-4DFABA1E95CB}"/>
              </a:ext>
            </a:extLst>
          </p:cNvPr>
          <p:cNvSpPr txBox="1"/>
          <p:nvPr/>
        </p:nvSpPr>
        <p:spPr>
          <a:xfrm>
            <a:off x="3797560" y="4465550"/>
            <a:ext cx="151155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C00000"/>
                </a:solidFill>
              </a:rPr>
              <a:t>634</a:t>
            </a:r>
            <a:endParaRPr lang="fr-MA" sz="5400" b="1" dirty="0">
              <a:solidFill>
                <a:srgbClr val="C0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8C59ECC-5612-7D3F-74E8-FB9DB7C92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189" y="2205458"/>
            <a:ext cx="4351622" cy="1681959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F049D157-4681-4DD3-0E37-20A77E54A13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9408E29-CD42-591C-5096-B325ED4E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6D5B9E2D-85F2-1324-27BC-6EEBEA64E00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3397585-9D4F-8F4C-B7B9-257EED2877D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1907733-1CB0-2E87-B337-5AC154D0562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FD624D5C-D7EE-9E4F-CA25-78C98945793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C4563969-CA52-264D-A753-47175A917CB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0FFFFC52-E37A-BE99-77C7-A0E10BAF589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1E5BE370-6011-EF5F-2829-9AB102A764D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1A0B4047-F23D-642F-DDE3-3CE4193DF42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BA4DA640-098F-F07C-1345-5997BC58EDB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92302606-4801-A7B0-875E-993F3FD377C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75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E180E-FEDC-7E06-0B35-705FD86C7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68419F-66A7-C370-3D92-BA0B2107F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58835B3-BA13-486C-C2FB-33F0F75BA01A}"/>
              </a:ext>
            </a:extLst>
          </p:cNvPr>
          <p:cNvSpPr txBox="1"/>
          <p:nvPr/>
        </p:nvSpPr>
        <p:spPr>
          <a:xfrm>
            <a:off x="685997" y="913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 العدد المناسب لهذا التمثيل.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C778BF-5CCF-5651-5D7A-7DCFD624F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584" y="2461301"/>
            <a:ext cx="4218831" cy="16368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575615-724C-54C1-CF79-487BA94F0B81}"/>
              </a:ext>
            </a:extLst>
          </p:cNvPr>
          <p:cNvSpPr txBox="1"/>
          <p:nvPr/>
        </p:nvSpPr>
        <p:spPr>
          <a:xfrm>
            <a:off x="3722914" y="4465550"/>
            <a:ext cx="1707502" cy="8475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bg1">
                    <a:lumMod val="50000"/>
                  </a:schemeClr>
                </a:solidFill>
              </a:rPr>
              <a:t>..............</a:t>
            </a:r>
            <a:endParaRPr lang="fr-MA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2E4D89E-7F0D-B502-BE5D-45943924902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C03F1C5-26CC-1F09-29D6-049F32A60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819C55C7-2BB8-DE5B-E68B-55AFC89BE80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C96F49F-B7CE-9186-3406-2FCDFB78CC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44D3FEF-954B-EF7E-66E7-DDCC3988ED7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B864001-B431-36DC-9BEB-31F43FF0317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FC0B1B71-AEDF-AE69-5260-83C1D2B3591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7369F96-B01F-4A82-B6AB-9124D3CB0DC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79F02F8-1E80-6A6F-29FA-C5CDFCCFC63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E6BFD06-1E50-2E83-CE58-BD28C6BAB43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8403B2C0-F140-0A64-D97B-F58B7863CC7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21782F3B-DA21-6932-FFCA-BCE52C81AC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71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10" y="2678397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6694739" y="2450418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9EE43-C89D-F494-F3DE-80792257542E}"/>
              </a:ext>
            </a:extLst>
          </p:cNvPr>
          <p:cNvSpPr txBox="1"/>
          <p:nvPr/>
        </p:nvSpPr>
        <p:spPr>
          <a:xfrm>
            <a:off x="5635686" y="2936423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مراجعة (1)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84C27F-EBB5-EA25-5E03-20AB97417F2F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095A7E-A379-EA18-B138-54D21A20C7AC}"/>
              </a:ext>
            </a:extLst>
          </p:cNvPr>
          <p:cNvGrpSpPr/>
          <p:nvPr/>
        </p:nvGrpSpPr>
        <p:grpSpPr>
          <a:xfrm>
            <a:off x="451170" y="246500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24367C7-60A6-A27F-AE16-6637F49123F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0" name="Organigramme : Terminateur 21">
              <a:extLst>
                <a:ext uri="{FF2B5EF4-FFF2-40B4-BE49-F238E27FC236}">
                  <a16:creationId xmlns:a16="http://schemas.microsoft.com/office/drawing/2014/main" id="{79590542-5CAA-0A11-201B-84F51647800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E331EB9E-76C7-1365-1D3B-897D4D3C1AB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(2)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05EE40-D7BD-0BC0-F6F2-D25C62D52833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C12620E3-3EC4-573E-104B-741598070BC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D95E1010-C00C-0080-FFF3-AAD52690BD4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9F8C0768-BA5E-38FA-DBBF-E8BC8F7BD80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AFF026-3091-547C-4DDD-F3331C609108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7783116F-3B8B-F69F-55D2-12C11B957A2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ADA19724-CC97-7A1F-C77C-1D66133F259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762B3B97-D557-5FA1-2BEF-9670C77294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27A632B3-8261-AA11-58F1-E4D045F22075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7061DAA-D2D0-C7E2-9F92-657CDD6C4A74}"/>
              </a:ext>
            </a:extLst>
          </p:cNvPr>
          <p:cNvSpPr txBox="1"/>
          <p:nvPr/>
        </p:nvSpPr>
        <p:spPr>
          <a:xfrm>
            <a:off x="4700548" y="4343792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8CCD350-2E9D-3311-7EC7-FCB11958E97E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934165EB-C3A6-0FA4-E942-B470DF2D53A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4" name="Organigramme : Terminateur 21">
              <a:extLst>
                <a:ext uri="{FF2B5EF4-FFF2-40B4-BE49-F238E27FC236}">
                  <a16:creationId xmlns:a16="http://schemas.microsoft.com/office/drawing/2014/main" id="{D2CC5C29-E318-83B5-D54E-91822BC1632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Espace réservé du texte 5">
              <a:extLst>
                <a:ext uri="{FF2B5EF4-FFF2-40B4-BE49-F238E27FC236}">
                  <a16:creationId xmlns:a16="http://schemas.microsoft.com/office/drawing/2014/main" id="{32501A1D-365B-5E25-84D7-30848C5A65F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تمرير الرائز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49CF5-C302-8DB5-8FAD-75108BE6D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8DAF539-90E9-EB49-789A-BDCAD4EE3557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9B49D69-BE69-7F5C-5315-59EE7C3BA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3ADA18-4ED6-D144-CE9D-213C4EB68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0C62C2C-CDF9-977C-D937-0E54114470D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5ECC5B6-6627-B8B9-1655-ECE5D9C64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1A57094-3370-15FE-CCC8-44E00331C77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083E708-68AB-19A9-AF89-AB404DE9749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6BC84A8-EE8E-E0D4-22F2-7809E8FF684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60BAAF2-BBEA-01BE-4DFD-6E9E246CDA7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4AA968A7-C593-9B19-41D6-83A9BCC052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649461A-852D-9F95-73C5-443515A4EFD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1B17A46D-9B21-90FE-8B16-CBC06731CF2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1CA11B5-A472-7378-313C-6B29FB61B4B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39DD0FDF-F4BB-E58B-6525-75419B003D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D3C57A0-E0BB-0F61-7A98-EC47FD195C7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90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CFF38-958B-6888-29F6-891EAD362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4665EE2-B845-9C73-603A-DF67B85BF00B}"/>
              </a:ext>
            </a:extLst>
          </p:cNvPr>
          <p:cNvSpPr txBox="1"/>
          <p:nvPr/>
        </p:nvSpPr>
        <p:spPr>
          <a:xfrm>
            <a:off x="685997" y="913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يقوم إلى السبورة ليشرح لنا كيف توصل إلى الجواب؟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CE3AE4-3BAB-ABCA-E88A-F3D414942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584" y="2461301"/>
            <a:ext cx="4218831" cy="16368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FB95C3-2B7D-9ECD-B633-5638CAF75D1C}"/>
              </a:ext>
            </a:extLst>
          </p:cNvPr>
          <p:cNvSpPr txBox="1"/>
          <p:nvPr/>
        </p:nvSpPr>
        <p:spPr>
          <a:xfrm>
            <a:off x="3797560" y="4465550"/>
            <a:ext cx="151155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C00000"/>
                </a:solidFill>
              </a:rPr>
              <a:t>405</a:t>
            </a:r>
            <a:endParaRPr lang="fr-MA" sz="5400" b="1" dirty="0">
              <a:solidFill>
                <a:srgbClr val="C00000"/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D7EA721-0DA1-689B-12A7-4DE35B65FCC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7077501-548F-A511-EF01-3ADCCD66C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9B0FE21D-AC8F-58C1-9056-4CFC41FD533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BA5F35D-4880-1424-5241-82F13731F59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082FF44-3405-CD89-67F0-AE854992CD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CB60244-D4D3-8FA8-B3D6-A1E0797D5C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55A999EB-14E1-6F08-417D-4085AA6A44D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12C2FAA-6B79-09DA-E3B1-F9881EA8336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131D8422-B1B8-D8CD-F749-B18E0A4CF0A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E40C85B-129E-CE8E-EBE7-7630CC73A8E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5A43D346-2B9A-A934-D8C9-2935C75088F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85CC0D5-2C12-65B4-108E-B3CBC8920E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3FF7C52-BA4E-9EAB-5A3E-F403ADFB5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92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81E08-09BC-63B9-AB1D-91D831D0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64B0-9A44-2429-5100-0511DFEEA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CDBE44-1EC4-218D-E584-8D1440C45357}"/>
              </a:ext>
            </a:extLst>
          </p:cNvPr>
          <p:cNvSpPr txBox="1"/>
          <p:nvPr/>
        </p:nvSpPr>
        <p:spPr>
          <a:xfrm>
            <a:off x="685997" y="913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58 أنجزوا النشاط 1. لديكم 3 دقائق.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2AA602-32FD-2FAE-49F9-65548D3EB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306" y="1635555"/>
            <a:ext cx="4049486" cy="486336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E7A870A-F246-085D-FA85-582B15A00981}"/>
              </a:ext>
            </a:extLst>
          </p:cNvPr>
          <p:cNvSpPr/>
          <p:nvPr/>
        </p:nvSpPr>
        <p:spPr>
          <a:xfrm>
            <a:off x="2799184" y="2267340"/>
            <a:ext cx="3209730" cy="125030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51FCA3A-1952-2492-103D-E818E521E82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4C23991-6924-6123-43A0-D7A90B32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37EAA595-3052-8C27-274C-C93CF4E9AD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FA33FE6-66EF-3A92-5D17-57B3EE8C642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EE09B14-5353-354F-4B11-AFABAFD624D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74D37A2-E74A-BCEA-3709-FD0387B0DB2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259A8190-A750-3096-C6E5-331989790DD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4E7D437-B01D-B761-1AE6-432D33488A6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AEC374B-B90C-B25D-0C76-9139D97F19A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427FFE2-83C3-E991-90CA-5EB55BD0D15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17FEAB0-001A-B774-840C-4325551C73A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0DE3C54-0BAF-F79A-BFA6-93E224499C0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01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FC43E-AD08-3F4F-7E74-E4724DA0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C9AAC4-5CBF-A1A4-A6D4-239776B15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EFD3D6-D85E-CD88-EC26-63AAA2319A6A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DC5006-01D6-ACAD-94EB-1A5B7923D4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658" y="2512897"/>
            <a:ext cx="6870023" cy="28025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12C537A-CB5D-12BA-0C3B-D716659A5BBE}"/>
              </a:ext>
            </a:extLst>
          </p:cNvPr>
          <p:cNvSpPr txBox="1"/>
          <p:nvPr/>
        </p:nvSpPr>
        <p:spPr>
          <a:xfrm>
            <a:off x="4030823" y="4646641"/>
            <a:ext cx="86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350</a:t>
            </a:r>
            <a:endParaRPr lang="fr-MA" sz="28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F785FF-9F8B-2D50-9C5B-FD6017D01746}"/>
              </a:ext>
            </a:extLst>
          </p:cNvPr>
          <p:cNvSpPr txBox="1"/>
          <p:nvPr/>
        </p:nvSpPr>
        <p:spPr>
          <a:xfrm>
            <a:off x="6431903" y="4668411"/>
            <a:ext cx="86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230</a:t>
            </a:r>
            <a:endParaRPr lang="fr-MA" sz="2800" b="1" dirty="0">
              <a:solidFill>
                <a:srgbClr val="C00000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25724BB-D5A1-493A-333A-2B0C825C1E0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B580680-C483-E9F5-9C34-2A7DD09D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6A75E64-0F21-3471-B141-A841A440816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F0716BC-9042-F10E-8258-442CDBDAC15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FFA0F63-01D2-5E01-CFB3-0DF2C9E302F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69C58B3-90FD-2A5E-34A9-EFC79783DCB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59B14A8-B2A5-B880-C408-06BE5FDAEBA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EFA3F95-F89D-2CFC-F81E-C2EAE867978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116538A-4F76-5FE2-E0C8-108AF698F93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256EB57-2C6F-67F9-8727-F8BC696D2C0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D41EAB89-3B2B-B73D-1F84-EF8F1A79684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BE4F5A2-288C-F547-ED70-49463381EA0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59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5D4CE-391D-5E45-ADBC-796BDCE8A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A114CDB-8D45-E97B-D534-99A9A677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BEB51B-06C1-2CF4-8C31-A5768B7B374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8955450-7382-DD31-48BE-B739141C57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BC9651B-2649-59DE-D807-8B74EAAB3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71505D-57EA-D96F-1DDA-A4957D5D055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F73FB84-B392-D247-159D-FBBD681D79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4C7A35E-CD21-2A83-5355-5A51AFD5213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0869DB4-DB25-5DEE-30DD-961D4E6BB5F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97833F0-0A1E-74E9-3598-D0AAF800700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0F2BAC1-DD00-1926-601A-B69F48F969C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65282B4-32E2-A0C2-632A-846431B6D00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2BEADDD-ACB9-440A-0B6F-449DAB8C50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D7DA42D-3035-C0BD-C1B2-E0E4816D609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76427A0-57EF-6C5F-ECF9-E318831EEE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436C79-AB6C-6E32-BD69-0C7037591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1E7AF-1B22-2006-E53E-E682245F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A9D6BB-0F30-BC7B-3751-5CB497151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5272845-46C6-7A00-A488-68864AB18A2B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 العدد "ثلاث مئة وخمسة وتسعون" بالأرقام.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6CC2AE-48FC-DB91-B77A-E98C7F634A8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523FE39-0E96-714F-0F7D-7FDFD822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4726745-B364-2E8C-4A89-715AE46C228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BD27A1-89AB-9FD6-0420-BB50A59FB47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2CE9322-3FF7-1D06-BB07-BAE2669478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648B8F4-446E-226B-8792-A0222DC490D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AF917EC-78E4-3ED2-8CF9-ED8EE05BCAA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237D73E-639E-7699-14D5-3F4A3779132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DE50E80-8FB9-8470-79BF-95501BDA930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BA114D3-3356-734C-59D1-B90956CD4FF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4665A1C-F8C7-B0C1-7FC4-C20DA46D8E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3EF12F4-6145-93D6-ABEF-5493DF95C79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505EC6A-50CA-0598-D136-3F526C68F67D}"/>
              </a:ext>
            </a:extLst>
          </p:cNvPr>
          <p:cNvSpPr txBox="1"/>
          <p:nvPr/>
        </p:nvSpPr>
        <p:spPr>
          <a:xfrm>
            <a:off x="3928183" y="3975293"/>
            <a:ext cx="1371600" cy="8611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chemeClr val="bg1">
                    <a:lumMod val="50000"/>
                  </a:schemeClr>
                </a:solidFill>
              </a:rPr>
              <a:t>.........</a:t>
            </a:r>
            <a:endParaRPr lang="fr-MA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049E47-10D3-0269-7CD0-3F182B4DC3BC}"/>
              </a:ext>
            </a:extLst>
          </p:cNvPr>
          <p:cNvSpPr txBox="1"/>
          <p:nvPr/>
        </p:nvSpPr>
        <p:spPr>
          <a:xfrm>
            <a:off x="2147460" y="2789853"/>
            <a:ext cx="442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ثَلاثُ مِئَةٍ وَخَمْسَةٌ وَتِسْعونَ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37EFE-8553-650D-3A3E-A7DA73A41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D7C27C-A1DE-ABBF-2AFB-55DEB803B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FACE76-6A9E-1416-5297-EE39753127E8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C66797C-19B8-CE5B-9E0C-2CCA8C3380F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F240BB6-A6F1-9294-1ADF-43E861AB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2E1AA5C-3A56-490A-A4A6-6D26A1B572E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2E9A7F6-B00A-10D6-456C-3DF903F4C4B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78D1453-52D3-9AE2-64B3-1D43DD32A83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4AF878C-D703-39E1-A492-E57A0D0A47B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4FC94A5-C8AB-B281-C95E-4683D1C936F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43D9A7A-9D93-A75C-9733-A6CCCDB6989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0A8C8598-5AD6-4BC9-34DA-32F42C2F0AF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66D0EBE-9662-F4B5-3C8D-D750ECC3884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07B420A0-D3AC-180C-16EE-BE2727B5BDD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62B1325-2F51-8CE2-8446-EF56BDB0C92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35F8B5A-9DA7-0320-93C8-C97FA8BC2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2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C8D35-0E8A-1FC0-232B-2552EF9A5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2E1BAF0-69EF-F151-39A4-6C1D5471993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A5B486B-D070-18B1-B2A3-1EB39FFDD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ED2B1B2-A005-119F-2E62-6E6E135CFD1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1B4AC3-954A-E40F-87A1-187B2534417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6ABF4E6-4509-315B-772B-A0C56A72AC7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C5C3E0D-CC3F-A203-C8D0-76311B8DFC9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139D309-92F2-FABB-E968-FFFB2C16CF5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314ECF7-7466-3E68-067C-539284DEAAE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1137552-7B56-2976-145B-89290BD7597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86C822-AD56-17DF-3FDD-D6D7255C0C4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08A0125E-E6BF-2AF1-4DF6-945EFEC718D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5CFA8C5-757A-4800-197D-68A4D766DFD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C471379-E5CD-FB0E-B232-75E0FD114039}"/>
              </a:ext>
            </a:extLst>
          </p:cNvPr>
          <p:cNvSpPr txBox="1"/>
          <p:nvPr/>
        </p:nvSpPr>
        <p:spPr>
          <a:xfrm>
            <a:off x="3928183" y="3975293"/>
            <a:ext cx="1371600" cy="8611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chemeClr val="bg1">
                    <a:lumMod val="50000"/>
                  </a:schemeClr>
                </a:solidFill>
              </a:rPr>
              <a:t>.........</a:t>
            </a:r>
            <a:endParaRPr lang="fr-MA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E578E0-594A-93DC-30BB-5B7D4A39B4C1}"/>
              </a:ext>
            </a:extLst>
          </p:cNvPr>
          <p:cNvSpPr txBox="1"/>
          <p:nvPr/>
        </p:nvSpPr>
        <p:spPr>
          <a:xfrm>
            <a:off x="2147460" y="2789853"/>
            <a:ext cx="442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ثَلاثُ مِئَةٍ وَخَمْسَةٌ وَتِسْعونَ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855BD0-189F-4580-C974-0133CECE33FE}"/>
              </a:ext>
            </a:extLst>
          </p:cNvPr>
          <p:cNvSpPr txBox="1"/>
          <p:nvPr/>
        </p:nvSpPr>
        <p:spPr>
          <a:xfrm>
            <a:off x="367382" y="830623"/>
            <a:ext cx="7087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كتابة العدد بالأرقام.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658CCC5-41DD-985F-2D10-73D632016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25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CF2D6-79EA-71C6-D517-EC24FA1B1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2FEECD-12B7-B922-6B87-402449CE9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CF22D11-935A-0462-C539-B782BC21112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A1B6186-54B3-9358-56A4-7C013B65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517C83F-BD0C-625C-90F4-DC1BCBADF3B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F1CF888-750D-B4E0-99DA-296D8B3C8E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D35641C-A36D-3136-29E8-E1B97C2397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0F55EB7-6D3C-ACB9-65BA-55B10AA075F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1A09651-7224-B3C7-AE28-5BA595853AB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5569D22-4905-81C6-F136-3A30E0691A2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9397211-95DD-D4E2-71AF-0F9D85D5F1B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E75B72C-2523-A3D2-824C-05E15BAFDB8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DAF7F5D8-D94A-A867-4E4C-296BF0A525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11243D3-6290-ADAB-DE6E-7407AA5B9C8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DF53B4E-FADA-DFE3-F3D5-9AB6C4918DFF}"/>
              </a:ext>
            </a:extLst>
          </p:cNvPr>
          <p:cNvSpPr txBox="1"/>
          <p:nvPr/>
        </p:nvSpPr>
        <p:spPr>
          <a:xfrm>
            <a:off x="2147460" y="2789853"/>
            <a:ext cx="442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ثَلاثُ مِئَةٍ وَخَمْسَةٌ وَتِسْعونَ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3FB242-C533-ACD0-13BE-F93BCF5257E6}"/>
              </a:ext>
            </a:extLst>
          </p:cNvPr>
          <p:cNvSpPr txBox="1"/>
          <p:nvPr/>
        </p:nvSpPr>
        <p:spPr>
          <a:xfrm>
            <a:off x="3825541" y="3975293"/>
            <a:ext cx="1679515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C00000"/>
                </a:solidFill>
              </a:rPr>
              <a:t>395</a:t>
            </a:r>
            <a:endParaRPr lang="fr-MA" sz="5400" b="1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9078FF-43E1-99C8-B42C-B53BB8478535}"/>
              </a:ext>
            </a:extLst>
          </p:cNvPr>
          <p:cNvSpPr txBox="1"/>
          <p:nvPr/>
        </p:nvSpPr>
        <p:spPr>
          <a:xfrm>
            <a:off x="328612" y="8879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57B4F-444E-292F-47D8-20F5E55D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1EBE99-8C9B-49CD-9849-D16DFDF8A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D45D95-80C6-E172-9918-0254AF2F7A8D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 العدد "سبع مئة وأربعة" بالأرقام.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8AAB89F-4477-3141-113F-3AAEA583093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5512ABD-8EB3-04D3-7295-DAD79ADC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A8D024A-CFFD-642F-8576-8421EA18B8E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F1E2E06-333C-CF90-9606-6B2340CB728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7E166A9-C404-58A7-3177-378034CE73B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FF7CE21-2029-D559-F942-E89D4A56EF4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1736A7D-DF18-CF8C-1A44-750BE8060EB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624C793-D6EF-1FCF-A24E-781A67555AE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DCA62531-A785-CE3C-3D16-94B48C99954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119ABD1-3441-843D-8598-C25A6B94933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80408B6-CDDB-9F17-6814-8D8EFC04AA6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7377012-380B-1BB1-2450-E58E5452A6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DD9C8DA-7C44-629D-B60D-899370E76E22}"/>
              </a:ext>
            </a:extLst>
          </p:cNvPr>
          <p:cNvSpPr txBox="1"/>
          <p:nvPr/>
        </p:nvSpPr>
        <p:spPr>
          <a:xfrm>
            <a:off x="2929809" y="2789853"/>
            <a:ext cx="301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سَبْعُ مِئَةٍ وَ أَرْبَعَةٌ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642A82-BEDD-83F1-6A61-6844C7C92297}"/>
              </a:ext>
            </a:extLst>
          </p:cNvPr>
          <p:cNvSpPr txBox="1"/>
          <p:nvPr/>
        </p:nvSpPr>
        <p:spPr>
          <a:xfrm>
            <a:off x="3928183" y="3975293"/>
            <a:ext cx="1371600" cy="8611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chemeClr val="bg1">
                    <a:lumMod val="50000"/>
                  </a:schemeClr>
                </a:solidFill>
              </a:rPr>
              <a:t>.........</a:t>
            </a:r>
            <a:endParaRPr lang="fr-MA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FB87E7-88D1-AB74-626E-A73B69459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320" y="2420759"/>
            <a:ext cx="3372293" cy="40193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6CF675-B9EF-BF1B-493C-9499B3623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689" y="2420759"/>
            <a:ext cx="3372293" cy="401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4E9F-0439-4D00-B2A9-D4E05D135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F94FAB-D558-C512-A3E5-D3374748C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0E576A-0266-FBE0-4200-157A586C57D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52E4314-EE5E-B932-103C-D02D5F84DA4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678E3CC-46B2-6157-7228-A8510F1DA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EEF46F6-6AA1-2669-87B2-8A27D201037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D3FCA9F-0EEE-B815-6B21-45F9ECCF170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B4AFF02-6CC1-AB7B-EF8E-03FF0451D66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79DD9FF-AD77-0BF8-9C07-34C1AD8BA14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4F55669-551A-8FAA-ABD8-29DA118AF1A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1F51446-5242-4EE9-26C3-2355CF76BC4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1B1B5B8F-54BD-F7CF-45C8-F41A0930780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2AF68C0-1038-F5F9-5775-B62BF36980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6DA5ACD-8163-3D68-AFBB-A9DFAA92F85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1CB44AB-8BD0-A370-48A7-5570E2A8BAC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F588399-BCDA-559D-2355-2F3601BE1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C32D0-9702-5AAD-A9FA-B4AD4A1EC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412821-75E9-AADF-E7CA-B9D0E79D3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9E6B51-35A3-834F-4C28-A87533B33515}"/>
              </a:ext>
            </a:extLst>
          </p:cNvPr>
          <p:cNvSpPr txBox="1"/>
          <p:nvPr/>
        </p:nvSpPr>
        <p:spPr>
          <a:xfrm>
            <a:off x="328612" y="8879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F17CC1D-01F3-F395-B755-3F6113C8A18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5A1172-4D9C-6482-C7ED-B47FD46F4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6DFF6C-7775-842E-5C27-06E7E08FA9F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60DED26-16D1-7A13-7488-09FD6BC635F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DFC97D7-39A9-FE4D-9DCF-64102227DDC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179F6F3-9B41-6220-D852-E8BBBB56619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5F051C1-0EDD-32BD-B6B9-2CEC7B0F743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8F3B506-A35C-0794-9734-713BBD74567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56F6FB6-CA49-AB7E-A685-13B06E8B3EE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D92CC47-6AC5-2706-8E17-BBE99C2FF21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9ABA136-E359-F9F5-E260-682A3949356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F750324-85FB-1847-BDD2-74273EE3692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CCDB994-E3C0-9CE1-3651-E7AF57B456AA}"/>
              </a:ext>
            </a:extLst>
          </p:cNvPr>
          <p:cNvSpPr txBox="1"/>
          <p:nvPr/>
        </p:nvSpPr>
        <p:spPr>
          <a:xfrm>
            <a:off x="3825541" y="3975293"/>
            <a:ext cx="1679515" cy="11237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6000" b="1" dirty="0">
                <a:solidFill>
                  <a:srgbClr val="C00000"/>
                </a:solidFill>
              </a:rPr>
              <a:t>704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70A661-ECE5-AE10-65AB-750772017EF1}"/>
              </a:ext>
            </a:extLst>
          </p:cNvPr>
          <p:cNvSpPr txBox="1"/>
          <p:nvPr/>
        </p:nvSpPr>
        <p:spPr>
          <a:xfrm>
            <a:off x="2929809" y="2789853"/>
            <a:ext cx="301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سَبْعُ مِئَةٍ وَ أَرْبَعَةٌ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FA8A2-4CD7-E858-A10E-309C9970C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5C0B5A-5168-5B35-CEE9-57BB6E9B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D24F283-9844-EB62-0D5D-50D8524E002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65DD3FB-2B8D-0954-C402-60A6370F5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4E0938-4919-6628-9545-715573E10FC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FB761CE-6069-ABEC-3E67-E5FAC9F101F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E77205C-EBDD-4724-3E25-B0E5DB11B59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466872B-E86B-0D13-F7D9-2F53DA7E1E1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37FE7DC-2A96-580D-D98A-8DA12B0CC6A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405AE6E-AFF2-61C2-819F-999AF03FC1B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93F45CE-376A-EA16-CF94-55D83BCA2F8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93EACCF-1A58-CD3C-B893-4A39C8815C4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2C73F0A-921D-44AD-2835-2DADF0F66C6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4E160AA-6CD5-310B-6D2E-82884D92D0A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E76A5B5-1D8E-29AD-F686-A44F09A31F86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58 أنجزوا الجزء الأول من النشاط 2. لديكم 3 دقائق.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7152D98-94AC-2FCB-B66F-7BBBB9113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306" y="1635555"/>
            <a:ext cx="4049486" cy="4863367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54C1A29-6DD2-8481-17AA-9AEF7E1FE2B4}"/>
              </a:ext>
            </a:extLst>
          </p:cNvPr>
          <p:cNvSpPr/>
          <p:nvPr/>
        </p:nvSpPr>
        <p:spPr>
          <a:xfrm>
            <a:off x="2808514" y="3494317"/>
            <a:ext cx="3256384" cy="760443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13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FFE59-3BBC-1428-A63E-96774FF76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205F6F6-8697-5D6A-B4FE-D6A500F5B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9B8788-9C4C-F2C7-FB43-779513DD2A4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F2C99DF-DBDE-1998-CBB8-428FD19644A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8780A04-778B-7D16-27FE-1A392BF61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AF67392-0B36-0FED-94A2-89351B75B14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65683D0-6755-391A-C928-843D99D8C9B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43FA41D-9B0F-3209-F564-1EBCC5C8DED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5318F17-1FBC-B623-72AF-8A5EDAE5764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0D25803-1A04-12FA-4B92-7340A9F2BC7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698EEAA-F6AE-226C-8187-F9728944FF8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9CE9646-ED07-5B88-354E-5C8F0F7F452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DC7BD71-7E31-DE86-1849-07EFADEC0C5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58B00527-BC1D-C28C-A7B3-BD0FFC4B5C1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3EDE7FF-768C-0A28-30DE-0A350B0FF98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15A1C22F-908C-5F20-1BD5-F5C5C3EB36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989" y="2277750"/>
            <a:ext cx="6870023" cy="28250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12FE9A-9AB7-1CB1-4EF9-4DDFB6FC77D0}"/>
              </a:ext>
            </a:extLst>
          </p:cNvPr>
          <p:cNvSpPr txBox="1"/>
          <p:nvPr/>
        </p:nvSpPr>
        <p:spPr>
          <a:xfrm>
            <a:off x="3041783" y="3247053"/>
            <a:ext cx="61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600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748176-0738-9056-97F8-11801F2F8290}"/>
              </a:ext>
            </a:extLst>
          </p:cNvPr>
          <p:cNvSpPr txBox="1"/>
          <p:nvPr/>
        </p:nvSpPr>
        <p:spPr>
          <a:xfrm>
            <a:off x="3921971" y="3250163"/>
            <a:ext cx="61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19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8D862D-F728-15C5-9A10-D6C0A8A3FF69}"/>
              </a:ext>
            </a:extLst>
          </p:cNvPr>
          <p:cNvSpPr txBox="1"/>
          <p:nvPr/>
        </p:nvSpPr>
        <p:spPr>
          <a:xfrm>
            <a:off x="3044892" y="3632720"/>
            <a:ext cx="61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200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2CD7ED-6AA3-7D1C-F7DF-641F3F0BC434}"/>
              </a:ext>
            </a:extLst>
          </p:cNvPr>
          <p:cNvSpPr txBox="1"/>
          <p:nvPr/>
        </p:nvSpPr>
        <p:spPr>
          <a:xfrm>
            <a:off x="3925080" y="3635830"/>
            <a:ext cx="61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93EFD00-B119-3D26-D1DD-7228CD78B354}"/>
              </a:ext>
            </a:extLst>
          </p:cNvPr>
          <p:cNvSpPr txBox="1"/>
          <p:nvPr/>
        </p:nvSpPr>
        <p:spPr>
          <a:xfrm>
            <a:off x="1859905" y="3604727"/>
            <a:ext cx="61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240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148CF4-109F-42CE-102D-59B0FCF4328C}"/>
              </a:ext>
            </a:extLst>
          </p:cNvPr>
          <p:cNvSpPr txBox="1"/>
          <p:nvPr/>
        </p:nvSpPr>
        <p:spPr>
          <a:xfrm>
            <a:off x="5103842" y="3206622"/>
            <a:ext cx="2136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سِتُّ مِئَةٍ وَتِسْعَةَ عَشَرَ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3830DFD-FDE4-029F-F4F3-1BBA191499C6}"/>
              </a:ext>
            </a:extLst>
          </p:cNvPr>
          <p:cNvSpPr/>
          <p:nvPr/>
        </p:nvSpPr>
        <p:spPr>
          <a:xfrm>
            <a:off x="1413115" y="2688892"/>
            <a:ext cx="6345770" cy="1372918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36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A1519-67C4-813B-D606-636D0C28C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D99FA3-BB86-55DE-5403-716AC480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A83C55-85C5-4FAC-FF1A-48297F24F7A3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48F2DAE-4413-EDD0-6E19-1FA61446D2E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02BBB4-1906-5F8A-6F6D-57E8889FC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55973A3-10D9-85FC-9F6F-7BF86A4C95B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DFA783D-CD95-92FB-16B8-9A88B7AC76D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1E515FC-22FB-54BA-DBE2-11E63DEB060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849FA59-FB15-A452-83AE-49ADA11B00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C503158-348E-C40D-02C0-85B8965640F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62190E1-1522-53EA-A3C7-3AE0D7E27E9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B98F607-398C-AD1E-8CBA-B2C682A251D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8C27131-7F66-1B1C-7BFE-CCA3DAB613D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3AAA832-CB30-14A0-C0B1-C99D8AC21B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900D917-15A0-1567-7604-C9ADE59143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1AFF6F9-89DC-38CD-9F1D-058A438CA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84B4D-3B6A-B98B-12AB-DCA02866E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3C5C27-CEEE-0182-5D64-3FA476531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AFF012-73DD-C0CA-07AF-8FAFFF1F1A26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ركبوا هذا العدد على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819DC7D-A32A-B704-0231-40439DA545C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238CCB4-C78D-637D-FD9C-910BAE1B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B4F21FA-6752-5317-2DFA-991805AA7A9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74FC144-E500-AC66-E128-C8EC1509E71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D9AF439-3E28-96B1-C355-68531687AB1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89FB28A-52FD-F2AC-E18F-DCEED2BCD4B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27C9A42-AFBC-2A56-7870-69E90FFCB33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8CAA96E-E725-FB9F-9A32-70D8DB0D042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DFB9D65-7BDD-EB76-139B-D8493B68646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796CBE9-2E44-F065-559F-E59D915ACCE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B527F617-0D49-AB73-23B8-39E2948F73C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E6707FB-98FB-1C41-8BF7-B0FAB28E05C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B622964-C8C9-6C2B-FB71-F7C2007F73B6}"/>
              </a:ext>
            </a:extLst>
          </p:cNvPr>
          <p:cNvSpPr txBox="1"/>
          <p:nvPr/>
        </p:nvSpPr>
        <p:spPr>
          <a:xfrm>
            <a:off x="2332653" y="3073282"/>
            <a:ext cx="3984177" cy="7865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3600" b="1" dirty="0">
                <a:solidFill>
                  <a:schemeClr val="accent1"/>
                </a:solidFill>
              </a:rPr>
              <a:t>800 + 10 + 6 = ..…</a:t>
            </a:r>
          </a:p>
        </p:txBody>
      </p:sp>
    </p:spTree>
    <p:extLst>
      <p:ext uri="{BB962C8B-B14F-4D97-AF65-F5344CB8AC3E}">
        <p14:creationId xmlns:p14="http://schemas.microsoft.com/office/powerpoint/2010/main" val="12019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2F46D-4761-E3FC-6462-5B797D732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4FFE69-38F5-F982-8087-669CEBA3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597AE4-624F-12E9-431A-7BDED3E1675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09AFC69-E52D-18BD-BEBA-9FA42D31F31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8C9AD33-DC76-64BC-05D8-D90E57F9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A44CC79-1358-239C-45D2-BDF007AFBB1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06D2DDB-34E3-363C-89DD-9D61A6FE0FE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DF10A6A-6163-51E4-FEF7-B200DB2A205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E2BA711-4B5B-D574-9231-965107BD48B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0E11B87-37A4-760E-0969-465F5B9249B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7C1445C-3C07-DC90-695E-82340A1A643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DC7DFE0-2101-D2FA-71F1-8068874073A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916C1CD-AA6C-F50E-3BD3-9E7AE01D889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5CCA6D7-3525-715A-A976-4D95B8464E7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213CB2F-6DDB-54BE-13C1-6D694933059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8F36AD-ACC0-7DB2-EBD4-755CF8CAC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734B5-D49A-0457-E5AB-51A5B690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7AD8355A-144D-7B84-8BA2-EFBAA73F08B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7E0AC40-3670-2BB9-764B-4A70300F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46EF200-36C7-D66C-AB65-1CC6EBDAA91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E5083E3-5863-6201-28BD-11607F8D763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C960C3E-BD9D-23C7-82FD-6A0EDE2643E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7A60683-C493-A0E3-2067-3655D681285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7CE2FB1-691E-0CB6-C137-AE26A5F53DA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FB1CE7A-FF2C-7FE8-34CA-9B0CFC9F880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B8D12EA-558E-D61B-6626-A5061D3282C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25EE1E0-E51B-01EF-948C-C0994D606EF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2988933-4135-DE2C-C209-32CE9ECE2CB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2FCDA18-4DFE-5B84-6FD8-143D429455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CDC8BA7-8F53-D177-D351-23CF66D529E5}"/>
              </a:ext>
            </a:extLst>
          </p:cNvPr>
          <p:cNvSpPr txBox="1"/>
          <p:nvPr/>
        </p:nvSpPr>
        <p:spPr>
          <a:xfrm>
            <a:off x="2332653" y="3073282"/>
            <a:ext cx="3984177" cy="7865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3600" b="1" dirty="0">
                <a:solidFill>
                  <a:schemeClr val="accent1"/>
                </a:solidFill>
              </a:rPr>
              <a:t>800 + 10 + 6 = ..…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62D015-1EDD-A037-A20E-7CFA25D3C680}"/>
              </a:ext>
            </a:extLst>
          </p:cNvPr>
          <p:cNvSpPr txBox="1"/>
          <p:nvPr/>
        </p:nvSpPr>
        <p:spPr>
          <a:xfrm>
            <a:off x="367382" y="858616"/>
            <a:ext cx="7143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تركيب عدد</a:t>
            </a: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803A593-EBB3-E7EA-CF6F-A8068560B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396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8570E-2A75-F649-A4CF-FDC417B06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328494-29EC-D764-3365-3345C2342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B6BA239-EE9C-E1EA-2A49-31E5C9208D3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C6A8059-A52F-4264-3B42-017107EE7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12D94F6-0A6F-C290-7A05-7D39335EF6C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36FD9F5-2EEB-906C-B4E4-3A9FF396A88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5C47AE2-EC58-042E-B3AE-F77902AD053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998DD5D-A203-D431-264D-9B2185F8D87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B4FFD8C-3130-EBA4-C764-4E20DBD511F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8620A85-41B9-F731-A753-90B070A7740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8F56BF7-B575-8114-77E8-635D7286FFC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4FAD7F6-499D-EB73-7D0F-ED4012F5E9E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A8A4EEB-6736-A588-8558-706E1551BFE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8B08E2C-7101-788F-D30A-BA36002A2A9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A888A34-1ACA-2DB3-CA81-F37D2C12604A}"/>
              </a:ext>
            </a:extLst>
          </p:cNvPr>
          <p:cNvSpPr txBox="1"/>
          <p:nvPr/>
        </p:nvSpPr>
        <p:spPr>
          <a:xfrm>
            <a:off x="328612" y="8879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FFD7AE-98E1-5B27-74D1-E64894B5985C}"/>
              </a:ext>
            </a:extLst>
          </p:cNvPr>
          <p:cNvSpPr txBox="1"/>
          <p:nvPr/>
        </p:nvSpPr>
        <p:spPr>
          <a:xfrm>
            <a:off x="2332653" y="3073282"/>
            <a:ext cx="3984177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3600" b="1" dirty="0">
                <a:solidFill>
                  <a:schemeClr val="accent1"/>
                </a:solidFill>
              </a:rPr>
              <a:t>800 + 10 + 6 = </a:t>
            </a:r>
            <a:r>
              <a:rPr lang="fr-MA" sz="3600" b="1" dirty="0">
                <a:solidFill>
                  <a:srgbClr val="C00000"/>
                </a:solidFill>
              </a:rPr>
              <a:t>816</a:t>
            </a:r>
          </a:p>
        </p:txBody>
      </p:sp>
    </p:spTree>
    <p:extLst>
      <p:ext uri="{BB962C8B-B14F-4D97-AF65-F5344CB8AC3E}">
        <p14:creationId xmlns:p14="http://schemas.microsoft.com/office/powerpoint/2010/main" val="283272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194C4-0794-7DD7-2569-8619216E2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E68B01-44C8-746A-DAD4-C12B24791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77A8B9-80A6-FB0B-1704-831CB1E3EF12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ركبوا هذا العدد على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EF5615D-2478-DFDB-158E-C3D9AC7FC2A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3B6BE61-3479-364B-2E2E-44B9C5A39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9E2F661-7C1D-951D-1F68-E5B368325C8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1AF701D-01C7-EFB2-1E4B-FF6D9C49D65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65FEF0E-173F-638F-656A-FA2524B9E7D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DF5AA64-D8CB-DC81-0977-1F1BFDE64BD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2C38740-58D6-21BC-132C-FB8C5141621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883AEF9-37BC-F152-131E-BDA5896384C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282CAEA-F0B7-9AB8-A2DE-DAD3F640532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EF41852-9362-5F68-28D9-1E0CD235A59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89DD883-BDD4-31AE-05BA-C5A1C90070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C5860AB-1742-F433-9291-B14544F0467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A6DBE83-D557-F931-8504-31508064D5B6}"/>
              </a:ext>
            </a:extLst>
          </p:cNvPr>
          <p:cNvSpPr txBox="1"/>
          <p:nvPr/>
        </p:nvSpPr>
        <p:spPr>
          <a:xfrm>
            <a:off x="1632859" y="3073282"/>
            <a:ext cx="548640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وَحَداتٍ وَ 6 عَشَراتٍ وَ9 مِئاتٍ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5F6C983-C963-A735-1409-7787186CF117}"/>
              </a:ext>
            </a:extLst>
          </p:cNvPr>
          <p:cNvSpPr txBox="1"/>
          <p:nvPr/>
        </p:nvSpPr>
        <p:spPr>
          <a:xfrm>
            <a:off x="3881528" y="4152576"/>
            <a:ext cx="1371600" cy="8611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chemeClr val="bg1">
                    <a:lumMod val="50000"/>
                  </a:schemeClr>
                </a:solidFill>
              </a:rPr>
              <a:t>.........</a:t>
            </a:r>
            <a:endParaRPr lang="fr-MA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موجهات حول تدبير حصة المراجعة.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758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في كل هدف من أهداف الكفاية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هذا النشاط على الألواح،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الممارسة الموجهة على الكراسة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قبل المرور إلى أنشطة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الكراسات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يتم التصحيح بشكل تفاعلي وذلك بمطالبة أحد المتعلمين بالتصحيح على السبورة  مع فسح المجال للتفاعل والتذكير بالخطوات المتبعة ؛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0FBCD-7BDD-7770-DD95-441F3D66C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B8E2C4-2A15-91A1-A365-0C4F8B74C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65628A-3168-81DF-B4E6-610E3D4D7B61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ACE1875-E024-5AC7-300F-383D6830FC6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46C665D-EA1E-073C-1C29-A0C8F1195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61F93F3-D194-0063-CB91-120B59F5952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75FC90E-7EE9-B209-B513-A78AD805637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59CDF42-DD44-56E9-1DEE-E854A821AB7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DEB8148-E64B-9CC8-05C2-D4F9180790D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9F903A5-5935-22B9-7F1C-66E3521D88C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7933082-29A0-CBFE-7F39-059DF46C940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C8AEBCE-DC9A-95A0-7778-E80B44F864D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64EEF05-74B9-02B3-4DE3-B73074371F7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B71E76C6-88AA-5564-F2AC-95C139D1BCF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FC23DDA-D30F-D496-550D-3385D63C696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0B4CD7-D69A-10A5-950B-56DFCF464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B5010-04F3-552D-2F7E-73DB4B4F5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9A21B42-D4E4-781F-E93B-40916960261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76C5033-843F-4A42-22C8-102D9285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0BAC6C9-0529-F287-A8D2-41428FBA8E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927814A-6419-4C18-99BB-6D8E42F5CDC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626B148-E394-F2CD-4EF5-3FFBE96E698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91B6D03-632E-5E2E-B97D-DE8CF62B82F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9C57C55-1B22-773A-B6C2-862A9ACEC05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AFAC856-2715-338D-5B7B-B6262E46A79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1FC4B583-B317-CA07-1A77-4AF9EA1262F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CCFD7E7-BC8E-B5C4-0D46-D1915F6FF2F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06B4460B-C1A5-563D-C345-9CE55E59B09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86AA1B3-39CF-AACC-EF21-7A54AFD7D44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F29A87D-8FCC-7ACD-22AF-C2CBAA304557}"/>
              </a:ext>
            </a:extLst>
          </p:cNvPr>
          <p:cNvSpPr txBox="1"/>
          <p:nvPr/>
        </p:nvSpPr>
        <p:spPr>
          <a:xfrm>
            <a:off x="328612" y="8879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4FC102-F6AE-F2BB-0434-1A36D1802289}"/>
              </a:ext>
            </a:extLst>
          </p:cNvPr>
          <p:cNvSpPr txBox="1"/>
          <p:nvPr/>
        </p:nvSpPr>
        <p:spPr>
          <a:xfrm>
            <a:off x="1632859" y="3073282"/>
            <a:ext cx="5486406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وَحَداتٍ وَ 6 عَشَراتٍ وَ9 مِئاتٍ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4D87B1-6E19-69D0-DEA1-3EFE4D65DCFB}"/>
              </a:ext>
            </a:extLst>
          </p:cNvPr>
          <p:cNvSpPr txBox="1"/>
          <p:nvPr/>
        </p:nvSpPr>
        <p:spPr>
          <a:xfrm>
            <a:off x="3881528" y="4152576"/>
            <a:ext cx="1371600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963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501E013-EA47-9CB3-F4D3-3CA891344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17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E666-ACC8-0893-9220-08ED2337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F3107-F484-C7EE-FD3E-2182F739A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D2F4AB6-E4F1-F99D-0914-DF68D84C337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A5F0577-9411-39A6-C872-FE4933A4A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F6EB22-5EC5-73CC-D365-BA971E70DB6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3A3E2F5-41DA-E74B-2BF0-61EB5A8753C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477774C-C628-D4D2-1CE9-00AB6F9725F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ABFF722-58B4-88F1-CE58-772006F5B60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F0CCEFC-4037-78B6-8E60-BF260DF6540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36D7620-51B5-A70C-7A81-1C476A19A14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E4FBA0B-A22F-EF70-0C64-CFF30C4CA1B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2C22230-E495-66C5-519B-502078F5A33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7C7D5913-F5EF-69E8-3989-158076A86BC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84E14E0-7DEE-E492-79EA-6614DE84112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417CB4D-05AA-44E9-AEBF-07CB18A67C33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58 أنجزوا الجزء الأول من النشاط 3. لديكم 4 دقائق.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FB5F6AB-1CE4-DF1F-362D-AAEA81B74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306" y="1635555"/>
            <a:ext cx="4049486" cy="4863367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A4602C0-847C-D18A-1107-19DD3454ABD0}"/>
              </a:ext>
            </a:extLst>
          </p:cNvPr>
          <p:cNvSpPr/>
          <p:nvPr/>
        </p:nvSpPr>
        <p:spPr>
          <a:xfrm>
            <a:off x="2771190" y="4735290"/>
            <a:ext cx="3256384" cy="937722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723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D9EAF-6B15-04DA-6748-296CCE20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7C8375F3-A53A-B753-B417-6B45096041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989" y="2133964"/>
            <a:ext cx="6870023" cy="3560455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9CEA62-2517-52B8-BA6D-8BBA214FA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E85F73-2B06-78AD-A658-5063A72725A8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2E6FD4A-7961-8B57-4B56-4790DE49782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51436E9-6757-BA44-C534-D7A09B594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842B609-157B-43A8-FE40-5F6609A54D8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05E2032-48AF-59F9-C126-9523A30AAA7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2B38BD1-D992-287B-EB4A-2BE296C6A82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770AFBE-817A-F7DF-DA96-B5B1613AA31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333936B-16B5-5108-9930-78BC7844958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B8FC1D7-8306-AC20-AB11-842DC034E4E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C00942C-0555-0785-2C99-5ACF49C7E99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A56FEC1-4E5E-E47D-7C24-33F3907CC3D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2374557-7426-A646-DCAF-93D34BEB619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22B35E7-CCDC-14C8-243C-CC5A6C8A46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EFE73D1-B9EA-6831-A25E-25B58EC701F2}"/>
              </a:ext>
            </a:extLst>
          </p:cNvPr>
          <p:cNvSpPr txBox="1"/>
          <p:nvPr/>
        </p:nvSpPr>
        <p:spPr>
          <a:xfrm>
            <a:off x="3408785" y="3390126"/>
            <a:ext cx="61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C2198A-E701-C623-CA3C-E05CF7AC7F9B}"/>
              </a:ext>
            </a:extLst>
          </p:cNvPr>
          <p:cNvSpPr txBox="1"/>
          <p:nvPr/>
        </p:nvSpPr>
        <p:spPr>
          <a:xfrm>
            <a:off x="4400943" y="3393236"/>
            <a:ext cx="61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D44F803-302B-6A1D-8D33-5C9F08591550}"/>
              </a:ext>
            </a:extLst>
          </p:cNvPr>
          <p:cNvSpPr txBox="1"/>
          <p:nvPr/>
        </p:nvSpPr>
        <p:spPr>
          <a:xfrm>
            <a:off x="2317108" y="3362133"/>
            <a:ext cx="61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79416E7-CBBF-7AC5-A122-129182D3C479}"/>
              </a:ext>
            </a:extLst>
          </p:cNvPr>
          <p:cNvSpPr txBox="1"/>
          <p:nvPr/>
        </p:nvSpPr>
        <p:spPr>
          <a:xfrm>
            <a:off x="6985524" y="3365242"/>
            <a:ext cx="61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246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89624D6-F687-8D87-8635-B0D0211DECAB}"/>
              </a:ext>
            </a:extLst>
          </p:cNvPr>
          <p:cNvSpPr txBox="1"/>
          <p:nvPr/>
        </p:nvSpPr>
        <p:spPr>
          <a:xfrm>
            <a:off x="5054528" y="3965510"/>
            <a:ext cx="65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400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588FB9A-91A2-AC0F-6AD6-32ABFA3BB16E}"/>
              </a:ext>
            </a:extLst>
          </p:cNvPr>
          <p:cNvSpPr txBox="1"/>
          <p:nvPr/>
        </p:nvSpPr>
        <p:spPr>
          <a:xfrm>
            <a:off x="5797427" y="3968617"/>
            <a:ext cx="549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A0773C7-7262-B73F-B29C-3468DD1A51E1}"/>
              </a:ext>
            </a:extLst>
          </p:cNvPr>
          <p:cNvSpPr txBox="1"/>
          <p:nvPr/>
        </p:nvSpPr>
        <p:spPr>
          <a:xfrm>
            <a:off x="6329276" y="3968619"/>
            <a:ext cx="382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C5CC256-B474-8BB7-1C15-82C9EE39E505}"/>
              </a:ext>
            </a:extLst>
          </p:cNvPr>
          <p:cNvSpPr txBox="1"/>
          <p:nvPr/>
        </p:nvSpPr>
        <p:spPr>
          <a:xfrm>
            <a:off x="6905101" y="3968619"/>
            <a:ext cx="65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410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B08B817-A0EB-F8FF-4DDD-EE12DDC8A3A8}"/>
              </a:ext>
            </a:extLst>
          </p:cNvPr>
          <p:cNvSpPr/>
          <p:nvPr/>
        </p:nvSpPr>
        <p:spPr>
          <a:xfrm>
            <a:off x="1385122" y="2620294"/>
            <a:ext cx="6345770" cy="1827354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BDFF9-C84B-825D-2D92-1FE1033D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6125E47-269C-7E50-8095-1E6E33C34A9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472EBC-B482-E806-BE82-B8BDE13815AE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941706A-C3E2-0310-4D83-F2EC0E81F0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78AB275-E799-A503-3EC7-175334A7FB5E}"/>
              </a:ext>
            </a:extLst>
          </p:cNvPr>
          <p:cNvSpPr txBox="1"/>
          <p:nvPr/>
        </p:nvSpPr>
        <p:spPr>
          <a:xfrm>
            <a:off x="2584580" y="3497084"/>
            <a:ext cx="3045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أَضع وأنجز عمليات الجمع باحتفاظ وبدونه.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6BFC830E-53A3-42B4-BD65-DDB9B5328117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8142BC9-B7F2-7558-8EC4-E253D4536116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47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FAA35-399B-8587-6A56-28068E9D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0A5F66-50F5-F069-6D22-CA8A186D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FF2141-62C0-43DB-0C3F-2459E465A9C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BD0FA86-5D14-98B9-953F-DD26C3ABBC6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C37661D-E3D2-9145-6921-27A81CD4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B28C3D3-5359-7C2C-EDA0-20A0BD5A1E6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61F8A8D-0615-E9AD-AE8D-42EECA003B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22A8C63-C81D-EC72-650E-58A8557D20D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B11663-6E48-BA35-B6B4-9C0D94AA0BD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D1DFE8D-1A56-4A0C-01BF-72E7B526E0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8C69B71-4D39-88F1-9CB9-3253A7AA2AA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E50A9AD-53A1-BE92-0706-10A91AA2C0C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9A4B76B-7930-5CAA-1131-1A5DF344A37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773556C-9AA1-D6FE-731B-B19EF6B4E8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793D3B1-8DC6-3211-163E-0F1BEC852D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2ECAAAD-E0DF-52FC-C28C-45FB244E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CF0B-856D-8D5B-028C-BF25F447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A16DE2-6F2D-EB57-107B-B74195522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F4590D-36B9-25B7-78B4-A274CE20C3AC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هذه العملية.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7B71F69-143E-D3E4-205E-00E64B076D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88930CF-563A-2C1A-D5AE-DCFB9A13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97B8BD6-3E93-2EB2-7BFD-510AF89FC2D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FBA560-37FE-BADC-07BE-186FA2E8D3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4A79E40-D299-D545-B861-8B433A171CD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8F0B016-27DC-0B2E-2F3B-5632DB9689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FEBDD90-4C9E-36C5-C52C-5916FF1FB4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3797735-B826-1F38-8E12-0D6B21B54E1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C63296F-D7C3-E9C8-83E5-A7E5C5757B6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F5B7C3F-267A-C1D3-C631-4A6C33D0FC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F3399EE-3783-F585-08E6-DD30CB84DE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F0E3A57-84AA-6630-70AF-C848713AD6B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9E75059-73E4-B276-FEE9-1FEA53E3CDCB}"/>
              </a:ext>
            </a:extLst>
          </p:cNvPr>
          <p:cNvSpPr txBox="1"/>
          <p:nvPr/>
        </p:nvSpPr>
        <p:spPr>
          <a:xfrm>
            <a:off x="3374570" y="2079172"/>
            <a:ext cx="2501916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23 + 49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641EBC-45E1-0361-85C2-31C192B418A6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2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DE8A-6C32-FBFD-69A0-AAC990F46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5E4D6D-0C6F-7DEC-1C15-1ABE90B2F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9478C1E-05A1-8B55-9CA1-5CE63BF8B4FF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5FDC329-4A50-9D9D-5D2B-D564377989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42A48B8-89B9-0C84-9356-AFE52C74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B8FC39-6454-06A8-C904-CAD844D22B9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AE1632C-5708-5831-B86D-44BD0ABF949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ABBD40C-B2F5-D514-716B-D4E3B0715FA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C6048F-24BD-D9A4-DAF8-58029876C3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5DBAD72-1E1E-C405-EDDB-BC31B1116F5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527DE7-C72F-89E6-D0FC-91D850266D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C65E97B-394F-9A0D-9077-3F787F30A65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B8FBADE-26AD-3838-F3EA-B91D626761E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6E2F237-C22F-F0AF-8A06-DC6AF92E85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3894890-3747-03AD-7724-F5F794A11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44852C-F0C7-4A68-067B-B2F57B92B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005FF-2251-90C2-D5DA-E6BFDB02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A0EE6DE-5718-FCDE-5467-535404B101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889C37F-A4F1-D177-84BE-BF2C1767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387BD9D-03C8-02E6-E68D-CF0BFEA5F03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4FBFFB5-CF3E-8DE7-C943-58A2F93277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52A6636-BD8A-7CE8-5FA2-085272E3BA5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797597A-EC83-64ED-67B2-DAA5DAECEF1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9DA8901-C8F3-79B6-55E9-2ED429151BE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B7AF094-222C-754A-4B12-21551BF1DE3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85DA8A1-4AA9-337B-2C69-C8267CDDF36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D0550AF-0D59-42F0-0383-804C1861CE1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4E93470-560B-FFAD-87B4-C6311247C19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5A2D116-F891-2A11-6511-A109E06DCF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62573CC-0414-E3D5-34B4-BB4A9D63AB4F}"/>
              </a:ext>
            </a:extLst>
          </p:cNvPr>
          <p:cNvSpPr txBox="1"/>
          <p:nvPr/>
        </p:nvSpPr>
        <p:spPr>
          <a:xfrm>
            <a:off x="3374570" y="2079172"/>
            <a:ext cx="2501916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23 + 49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8D3AC3-C631-7CC5-0C01-7112D179402F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6149D1-7FD2-4B48-E8CE-469FD2F2C361}"/>
              </a:ext>
            </a:extLst>
          </p:cNvPr>
          <p:cNvSpPr txBox="1"/>
          <p:nvPr/>
        </p:nvSpPr>
        <p:spPr>
          <a:xfrm>
            <a:off x="167951" y="831298"/>
            <a:ext cx="7328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وضع وإنجاز عملية الجمع باحتفاظ.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290D655-B540-A1AA-A8B1-03ED2A3BD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09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B3CDF-CEFC-A862-0579-D258699CF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BB6A76-7908-2452-145C-968C22AFD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4997D5A-1875-5894-903B-51CCDBCAE12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E9A7DED-3876-4706-8007-46462CC8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1BB281F-8783-B461-DCF6-CAED7A90724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A0A43C7-1E33-207F-1FD0-EC5A9935420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2032C67-759B-E5B1-AC08-1CA2EAECD9F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58287BB-15A8-135D-E16B-CA841B2C6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A98532F-549E-BD71-4BB1-C9D7434192E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8A1B197-4DCE-9B19-CF72-11E3D024FC3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32C6E9D-5C10-409A-4CE8-C6A6CD440AB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455EE71-EDD2-4433-2B0A-7A8013C450C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7D77299B-9D80-4D5C-44B8-1D6D879974A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A6600D5-75DF-AAD0-2397-4F40F6F28FD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F81D455-828A-4C09-A014-A5C550461276}"/>
              </a:ext>
            </a:extLst>
          </p:cNvPr>
          <p:cNvSpPr/>
          <p:nvPr/>
        </p:nvSpPr>
        <p:spPr>
          <a:xfrm>
            <a:off x="4180116" y="2155371"/>
            <a:ext cx="2775858" cy="34847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48B4345-BCC5-A719-B515-A8F65C030B64}"/>
              </a:ext>
            </a:extLst>
          </p:cNvPr>
          <p:cNvCxnSpPr>
            <a:cxnSpLocks/>
          </p:cNvCxnSpPr>
          <p:nvPr/>
        </p:nvCxnSpPr>
        <p:spPr>
          <a:xfrm>
            <a:off x="4612017" y="4524106"/>
            <a:ext cx="184239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A681185F-A58A-8A3F-E145-6E379F267C9F}"/>
              </a:ext>
            </a:extLst>
          </p:cNvPr>
          <p:cNvSpPr txBox="1"/>
          <p:nvPr/>
        </p:nvSpPr>
        <p:spPr>
          <a:xfrm>
            <a:off x="4503895" y="2564675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4     9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D21E065-B528-ADA4-78BD-5B94F33425D7}"/>
              </a:ext>
            </a:extLst>
          </p:cNvPr>
          <p:cNvSpPr txBox="1"/>
          <p:nvPr/>
        </p:nvSpPr>
        <p:spPr>
          <a:xfrm>
            <a:off x="4503895" y="3594464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2     3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8BB492-A3EA-ED07-5D92-E57BEB15CACB}"/>
              </a:ext>
            </a:extLst>
          </p:cNvPr>
          <p:cNvSpPr txBox="1"/>
          <p:nvPr/>
        </p:nvSpPr>
        <p:spPr>
          <a:xfrm>
            <a:off x="4503893" y="4541524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7     2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0373E49-5146-1313-32C7-0A0845BF83B2}"/>
              </a:ext>
            </a:extLst>
          </p:cNvPr>
          <p:cNvSpPr txBox="1"/>
          <p:nvPr/>
        </p:nvSpPr>
        <p:spPr>
          <a:xfrm>
            <a:off x="4833257" y="2286001"/>
            <a:ext cx="435428" cy="432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MA" sz="1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7C5AAAF-50B6-E66B-5F48-C9DEE17CE202}"/>
              </a:ext>
            </a:extLst>
          </p:cNvPr>
          <p:cNvSpPr txBox="1"/>
          <p:nvPr/>
        </p:nvSpPr>
        <p:spPr>
          <a:xfrm>
            <a:off x="4881749" y="2288973"/>
            <a:ext cx="316673" cy="34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5DB37B3-51B2-E8A0-831A-FFC8F93D0A33}"/>
              </a:ext>
            </a:extLst>
          </p:cNvPr>
          <p:cNvSpPr/>
          <p:nvPr/>
        </p:nvSpPr>
        <p:spPr>
          <a:xfrm>
            <a:off x="1415652" y="3224730"/>
            <a:ext cx="2506510" cy="783774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 + 49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143D4D8-B83E-EC56-FCC6-C43B8672AE62}"/>
              </a:ext>
            </a:extLst>
          </p:cNvPr>
          <p:cNvSpPr txBox="1"/>
          <p:nvPr/>
        </p:nvSpPr>
        <p:spPr>
          <a:xfrm>
            <a:off x="4329898" y="3112191"/>
            <a:ext cx="464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dirty="0"/>
              <a:t>+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C1446EB-CDEE-09FF-E4A7-D9299FDC8472}"/>
              </a:ext>
            </a:extLst>
          </p:cNvPr>
          <p:cNvSpPr txBox="1"/>
          <p:nvPr/>
        </p:nvSpPr>
        <p:spPr>
          <a:xfrm>
            <a:off x="328612" y="8879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717146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2290066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3721231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3011107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CD742-5244-AE24-8084-F6EAD1AA1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5A368A-56A6-E609-E12D-84C425A51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87233FA-B593-7079-CAE5-25164BF940FB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هذه العملية.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7DF5358-34A8-367F-C481-12EBF8BC8BC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064CB90-4B1A-0BE3-DE78-9EB74BF4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3BAFF81-4A59-1CF4-27AF-BE4C65A4181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97411D-9DB6-FF2E-7077-997A45EA2CF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BDCF8EE-A014-1052-413E-76F50198C0F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E7A0E2B-4D90-1D1B-991C-26AD28B304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C2B6405-3B2A-E5F6-9ACD-DC541DFE748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A4AAB00-EC68-2600-FB26-1F0CB997EEE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67E6079-5FCB-A1B0-000F-C295160D129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30D1B5D-EFD7-2593-6AB0-9FAE5A29FD2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1A89175-5936-9706-F4E1-4986A8E7910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0A4B5D0-5E46-C7FA-F8C7-F4289A7A55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CDAE77F-8B34-62EB-E369-177D22233156}"/>
              </a:ext>
            </a:extLst>
          </p:cNvPr>
          <p:cNvSpPr txBox="1"/>
          <p:nvPr/>
        </p:nvSpPr>
        <p:spPr>
          <a:xfrm>
            <a:off x="3374570" y="2079172"/>
            <a:ext cx="2501916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73 + 68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FA98DF-E1F0-DFBE-2E7E-2D006ECC13DD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1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C99D5-083D-753F-3F2C-008069A4A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CBC0250-14F4-E731-C08A-8CBBCF57B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0892B08-D43D-0383-452C-48BFF4D25313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2C48D73-C022-6E98-8886-B56DCA3F9E8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2268862-E67C-1330-E44C-011D689B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1021A78-73FF-6579-EB1F-C7AD7B6417E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6B50A8-E164-50C3-81C5-AB5B0040FEF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DB65239-C836-A848-3D9E-6D5E37038E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DA6CBFE-D078-95A1-43AB-6E78AD56CEB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92177CD-5E22-7ED4-13F1-0E93270C912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C1E5A99-6F8F-DB87-C5CF-F2FCCFA4CDF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E7E46DD-E9FC-5E64-B8C0-3ACEFF9F50F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10C6840-0F78-E75C-69C9-3C30D6D99A5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E4D6F9D-A8C8-1D8F-13BD-3F59649AC84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AD35084-B14B-EC41-64BA-66C23865E1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6844F9D-9008-D554-C6C2-7F7B70B8D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91BDB-D1A4-4014-4F4A-2182CC038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74B5000-8BA8-A90F-F35B-13627661E454}"/>
              </a:ext>
            </a:extLst>
          </p:cNvPr>
          <p:cNvSpPr txBox="1"/>
          <p:nvPr/>
        </p:nvSpPr>
        <p:spPr>
          <a:xfrm>
            <a:off x="328612" y="8879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يقوم إلى السبورة ليعيد وضع وإنجاز العملية؟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7F1C632-DC89-AE6E-B38A-F110B11B71B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02CBBCE-0E35-92A0-A58C-CAE76C274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95233D-9AF1-9C7C-53A2-51D08C1CB8C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C5A0EEF-5A83-A06B-136E-A53D42C269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4CFA0AB-0E13-E5F6-7782-726070E109E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4A76146-33A4-1B73-6EFB-F1F82A802AE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299B9E7-4E43-346B-39AF-6DC838B898F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ADEAB86-2D10-32F9-83FD-FB1BD04F2F4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70CCB4B-4396-DDFD-B9F9-7016025A2C3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C0F2D68-4E1F-9767-0D73-69C07330AFC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07DED10-0789-B36F-020C-8ABD095E196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D2B3879-8EB7-967E-BF42-D418AF6EC8F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AD4BAFF-BB8C-6FEB-0A4F-AA7884441F5D}"/>
              </a:ext>
            </a:extLst>
          </p:cNvPr>
          <p:cNvSpPr/>
          <p:nvPr/>
        </p:nvSpPr>
        <p:spPr>
          <a:xfrm>
            <a:off x="4273426" y="2155371"/>
            <a:ext cx="2775858" cy="34847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1272518-27B7-38CD-2B87-85DDA645AEA2}"/>
              </a:ext>
            </a:extLst>
          </p:cNvPr>
          <p:cNvCxnSpPr>
            <a:cxnSpLocks/>
          </p:cNvCxnSpPr>
          <p:nvPr/>
        </p:nvCxnSpPr>
        <p:spPr>
          <a:xfrm>
            <a:off x="4335095" y="4524106"/>
            <a:ext cx="2452221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4C7BC09-0760-C69A-E18B-355953C3146A}"/>
              </a:ext>
            </a:extLst>
          </p:cNvPr>
          <p:cNvSpPr txBox="1"/>
          <p:nvPr/>
        </p:nvSpPr>
        <p:spPr>
          <a:xfrm>
            <a:off x="4709177" y="2564675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7     3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2CD7E6-F15E-8749-5A8A-D2553E52E2F5}"/>
              </a:ext>
            </a:extLst>
          </p:cNvPr>
          <p:cNvSpPr txBox="1"/>
          <p:nvPr/>
        </p:nvSpPr>
        <p:spPr>
          <a:xfrm>
            <a:off x="4709177" y="3594464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6     8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A2CBBF9-7E12-F600-05AA-62121D91D1EE}"/>
              </a:ext>
            </a:extLst>
          </p:cNvPr>
          <p:cNvSpPr txBox="1"/>
          <p:nvPr/>
        </p:nvSpPr>
        <p:spPr>
          <a:xfrm>
            <a:off x="3788241" y="4541524"/>
            <a:ext cx="338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1   4     1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6E2C661-6CE1-F2C3-82C3-0EB7E7044447}"/>
              </a:ext>
            </a:extLst>
          </p:cNvPr>
          <p:cNvSpPr txBox="1"/>
          <p:nvPr/>
        </p:nvSpPr>
        <p:spPr>
          <a:xfrm>
            <a:off x="5038539" y="2286001"/>
            <a:ext cx="435428" cy="432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MA" sz="1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8B1E27C-7717-EE9F-8ED5-0F6904589A27}"/>
              </a:ext>
            </a:extLst>
          </p:cNvPr>
          <p:cNvSpPr txBox="1"/>
          <p:nvPr/>
        </p:nvSpPr>
        <p:spPr>
          <a:xfrm>
            <a:off x="5087031" y="2288973"/>
            <a:ext cx="316673" cy="34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549BCFE9-E2A7-B7C7-AB35-FC606F121A71}"/>
              </a:ext>
            </a:extLst>
          </p:cNvPr>
          <p:cNvSpPr/>
          <p:nvPr/>
        </p:nvSpPr>
        <p:spPr>
          <a:xfrm>
            <a:off x="1415652" y="3224730"/>
            <a:ext cx="2506510" cy="783774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73 + 68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3E0839C-D658-69F4-819B-5BCDDC76ACEC}"/>
              </a:ext>
            </a:extLst>
          </p:cNvPr>
          <p:cNvSpPr txBox="1"/>
          <p:nvPr/>
        </p:nvSpPr>
        <p:spPr>
          <a:xfrm>
            <a:off x="4329898" y="3112191"/>
            <a:ext cx="464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dirty="0"/>
              <a:t>+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E7D03AD-42A7-7099-5F63-23E6B0C19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9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26275-F8A6-220E-6B59-33BDE03A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90AAC7-D862-AB79-219D-3E53284CE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413" y="1547824"/>
            <a:ext cx="3498575" cy="4863367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19DAC9-43BA-0805-4BCD-D958D832D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995CBDB-FA72-C61A-B626-B805D5030EE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A4E173E-F432-DDB5-65B5-132AEF16C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5EB902-694B-2D5D-31AC-57770326995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781DC11-F488-41FD-00E9-01B5C8F277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C769285-89C4-A209-F9F9-F3AE6BF194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BD3C58C-5130-305B-9294-95AA8E9AB2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9E4BBB0-E3C3-80C2-4767-B62FD4AC63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8409AE6-1D87-F1DB-4220-45DF9F77A0C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56CCC85-1505-5463-0654-B5A856F53EE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24A4679-7E4E-E218-D817-B9C3B97DEB9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1985AE6-C61F-809B-BD2F-4422970046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91EEEFB-F79B-E7BD-5C5E-7C6EEEF403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9CE1BEB-7E68-4976-E465-E510707C07CF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 النشاط 10 لديكم 5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28D78CE-2243-58F3-60BF-461B16846CE9}"/>
              </a:ext>
            </a:extLst>
          </p:cNvPr>
          <p:cNvSpPr/>
          <p:nvPr/>
        </p:nvSpPr>
        <p:spPr>
          <a:xfrm>
            <a:off x="3032449" y="3307707"/>
            <a:ext cx="2817844" cy="1376260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49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877E5-FD4E-4CFE-BB47-D772F6E3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225775-DFE1-4E65-84AB-71C70745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1524F7-3682-F21A-3F60-1F7CE759A9E4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0624D0-2438-19B5-8BA4-25AA4C1A73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F482FF0-CA6D-567B-17B1-81122AEE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4F01ACB-1BDB-3D90-B7D1-7A68DFD96AA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C197C58-6AD7-917D-1623-3D81F835BFE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3612130-405D-50EE-A5DE-B334B275AB2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0B3253-7C64-FC20-3771-88B9312440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7BD850C-9FAF-5D3E-7DCB-8505BD5850C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8D75265-48CD-1A1E-D511-0EBADED16E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BE10462-583C-78D5-1D90-E3B702C3609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4A6E3D5-CE68-108B-1D78-1C4BCB45749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F153CCC-4CE6-891F-C91D-B1EA2EFB0A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C0C0396-2D3A-EB65-CD46-7DB451A1969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368A2F6-65CC-B828-7C74-2DE276DC1B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989" y="2115309"/>
            <a:ext cx="6870023" cy="33178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B428F45-E808-DE89-8207-31BB611314A8}"/>
              </a:ext>
            </a:extLst>
          </p:cNvPr>
          <p:cNvSpPr txBox="1"/>
          <p:nvPr/>
        </p:nvSpPr>
        <p:spPr>
          <a:xfrm>
            <a:off x="3321701" y="3251717"/>
            <a:ext cx="83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4     1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5FF4ED1-E064-9FDF-6A06-8C636E280EEE}"/>
              </a:ext>
            </a:extLst>
          </p:cNvPr>
          <p:cNvSpPr txBox="1"/>
          <p:nvPr/>
        </p:nvSpPr>
        <p:spPr>
          <a:xfrm>
            <a:off x="3315477" y="3618722"/>
            <a:ext cx="109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        7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D0AA408-3DB3-F714-9CF7-A53F13012CB9}"/>
              </a:ext>
            </a:extLst>
          </p:cNvPr>
          <p:cNvSpPr txBox="1"/>
          <p:nvPr/>
        </p:nvSpPr>
        <p:spPr>
          <a:xfrm>
            <a:off x="3228393" y="3618722"/>
            <a:ext cx="23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+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819FA2D-B584-2B02-0E47-E97303743D7C}"/>
              </a:ext>
            </a:extLst>
          </p:cNvPr>
          <p:cNvCxnSpPr/>
          <p:nvPr/>
        </p:nvCxnSpPr>
        <p:spPr>
          <a:xfrm>
            <a:off x="3256386" y="4127042"/>
            <a:ext cx="858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0F5152BF-9A48-4572-21D7-45B745B786E8}"/>
              </a:ext>
            </a:extLst>
          </p:cNvPr>
          <p:cNvSpPr txBox="1"/>
          <p:nvPr/>
        </p:nvSpPr>
        <p:spPr>
          <a:xfrm>
            <a:off x="3324810" y="4103919"/>
            <a:ext cx="83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4     8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BC7DE15-F021-A397-3C78-DDFC5C9147D2}"/>
              </a:ext>
            </a:extLst>
          </p:cNvPr>
          <p:cNvSpPr txBox="1"/>
          <p:nvPr/>
        </p:nvSpPr>
        <p:spPr>
          <a:xfrm>
            <a:off x="5032315" y="3478763"/>
            <a:ext cx="83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5     6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1118E93-2863-00BD-B13B-257026BAA43D}"/>
              </a:ext>
            </a:extLst>
          </p:cNvPr>
          <p:cNvSpPr txBox="1"/>
          <p:nvPr/>
        </p:nvSpPr>
        <p:spPr>
          <a:xfrm>
            <a:off x="5022978" y="3967068"/>
            <a:ext cx="976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1     8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A0F25F0-5C0D-0438-5B06-12040182A37B}"/>
              </a:ext>
            </a:extLst>
          </p:cNvPr>
          <p:cNvSpPr txBox="1"/>
          <p:nvPr/>
        </p:nvSpPr>
        <p:spPr>
          <a:xfrm>
            <a:off x="4883021" y="3845768"/>
            <a:ext cx="23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+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35DE72C-E039-FE6C-6490-B124DD9F8DC7}"/>
              </a:ext>
            </a:extLst>
          </p:cNvPr>
          <p:cNvCxnSpPr/>
          <p:nvPr/>
        </p:nvCxnSpPr>
        <p:spPr>
          <a:xfrm>
            <a:off x="4967000" y="4354088"/>
            <a:ext cx="858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8B94B91E-FC4F-9A4A-BF62-D10D21201DD2}"/>
              </a:ext>
            </a:extLst>
          </p:cNvPr>
          <p:cNvSpPr txBox="1"/>
          <p:nvPr/>
        </p:nvSpPr>
        <p:spPr>
          <a:xfrm>
            <a:off x="5035424" y="4330965"/>
            <a:ext cx="83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7     4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3C7B1D7-DD9E-A701-94E8-1502CF56F740}"/>
              </a:ext>
            </a:extLst>
          </p:cNvPr>
          <p:cNvSpPr txBox="1"/>
          <p:nvPr/>
        </p:nvSpPr>
        <p:spPr>
          <a:xfrm>
            <a:off x="5042886" y="3223724"/>
            <a:ext cx="312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037B7D2-D9D9-7A57-E119-CDD8715B060F}"/>
              </a:ext>
            </a:extLst>
          </p:cNvPr>
          <p:cNvSpPr txBox="1"/>
          <p:nvPr/>
        </p:nvSpPr>
        <p:spPr>
          <a:xfrm>
            <a:off x="6714932" y="3472545"/>
            <a:ext cx="83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3     6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D53C2D5-1561-7925-87C1-1F9A14EBAEBB}"/>
              </a:ext>
            </a:extLst>
          </p:cNvPr>
          <p:cNvSpPr txBox="1"/>
          <p:nvPr/>
        </p:nvSpPr>
        <p:spPr>
          <a:xfrm>
            <a:off x="6705595" y="3876871"/>
            <a:ext cx="976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2     4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574763F-A273-AFBC-4C0B-D4E18F5954BB}"/>
              </a:ext>
            </a:extLst>
          </p:cNvPr>
          <p:cNvSpPr txBox="1"/>
          <p:nvPr/>
        </p:nvSpPr>
        <p:spPr>
          <a:xfrm>
            <a:off x="6509652" y="3820888"/>
            <a:ext cx="23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+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2C9522B3-A17F-5DE9-86B5-8F18D0B0AB53}"/>
              </a:ext>
            </a:extLst>
          </p:cNvPr>
          <p:cNvCxnSpPr/>
          <p:nvPr/>
        </p:nvCxnSpPr>
        <p:spPr>
          <a:xfrm>
            <a:off x="6649617" y="4347870"/>
            <a:ext cx="858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AD8580DB-20DF-9F6B-68F9-F1D00765C778}"/>
              </a:ext>
            </a:extLst>
          </p:cNvPr>
          <p:cNvSpPr txBox="1"/>
          <p:nvPr/>
        </p:nvSpPr>
        <p:spPr>
          <a:xfrm>
            <a:off x="6718041" y="4324747"/>
            <a:ext cx="83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6     0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AA2AA07-3324-A3F9-4978-6628043FEF94}"/>
              </a:ext>
            </a:extLst>
          </p:cNvPr>
          <p:cNvSpPr/>
          <p:nvPr/>
        </p:nvSpPr>
        <p:spPr>
          <a:xfrm>
            <a:off x="5088293" y="3289041"/>
            <a:ext cx="230157" cy="23948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2AA2F45-8D1A-7FAD-2A6F-D6672DBB56CE}"/>
              </a:ext>
            </a:extLst>
          </p:cNvPr>
          <p:cNvSpPr txBox="1"/>
          <p:nvPr/>
        </p:nvSpPr>
        <p:spPr>
          <a:xfrm>
            <a:off x="6725507" y="3226831"/>
            <a:ext cx="312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27D20970-8521-42BD-51DF-9EBF99849ABC}"/>
              </a:ext>
            </a:extLst>
          </p:cNvPr>
          <p:cNvSpPr/>
          <p:nvPr/>
        </p:nvSpPr>
        <p:spPr>
          <a:xfrm>
            <a:off x="6770914" y="3292148"/>
            <a:ext cx="230157" cy="23948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954B647-AE0C-8BEE-E852-292D304B78D8}"/>
              </a:ext>
            </a:extLst>
          </p:cNvPr>
          <p:cNvSpPr txBox="1"/>
          <p:nvPr/>
        </p:nvSpPr>
        <p:spPr>
          <a:xfrm>
            <a:off x="1673293" y="4131905"/>
            <a:ext cx="83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8    7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F8F1592-DCF9-40C7-893C-5FF9034E492E}"/>
              </a:ext>
            </a:extLst>
          </p:cNvPr>
          <p:cNvSpPr txBox="1"/>
          <p:nvPr/>
        </p:nvSpPr>
        <p:spPr>
          <a:xfrm>
            <a:off x="2366869" y="4825485"/>
            <a:ext cx="51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87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330C1BA-397B-0E1D-AB24-915247947882}"/>
              </a:ext>
            </a:extLst>
          </p:cNvPr>
          <p:cNvSpPr txBox="1"/>
          <p:nvPr/>
        </p:nvSpPr>
        <p:spPr>
          <a:xfrm>
            <a:off x="2985799" y="4809932"/>
            <a:ext cx="158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41 + 7 = 48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6420832-168F-38B4-7465-DFEE1CE991D8}"/>
              </a:ext>
            </a:extLst>
          </p:cNvPr>
          <p:cNvSpPr txBox="1"/>
          <p:nvPr/>
        </p:nvSpPr>
        <p:spPr>
          <a:xfrm>
            <a:off x="4677755" y="4803710"/>
            <a:ext cx="158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56 + 18 = 74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4136834-EBA5-21E9-A8D0-C4B2096D25AE}"/>
              </a:ext>
            </a:extLst>
          </p:cNvPr>
          <p:cNvSpPr txBox="1"/>
          <p:nvPr/>
        </p:nvSpPr>
        <p:spPr>
          <a:xfrm>
            <a:off x="6369703" y="4797491"/>
            <a:ext cx="158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36 + 24 = 60</a:t>
            </a:r>
          </a:p>
        </p:txBody>
      </p:sp>
    </p:spTree>
    <p:extLst>
      <p:ext uri="{BB962C8B-B14F-4D97-AF65-F5344CB8AC3E}">
        <p14:creationId xmlns:p14="http://schemas.microsoft.com/office/powerpoint/2010/main" val="6028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BAF6B-CD06-C785-388B-E0FB985D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9BF360-126F-A24C-57FE-2F38DCB7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91D91EA-A9F6-CF02-9CD7-5B1E1096EC72}"/>
              </a:ext>
            </a:extLst>
          </p:cNvPr>
          <p:cNvGrpSpPr/>
          <p:nvPr/>
        </p:nvGrpSpPr>
        <p:grpSpPr>
          <a:xfrm>
            <a:off x="307910" y="111807"/>
            <a:ext cx="7669764" cy="424077"/>
            <a:chOff x="593138" y="111807"/>
            <a:chExt cx="7181416" cy="46013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3E4C803-6774-E43A-3AC0-C2BA2676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5940477-5855-C655-27C4-9C693B291E2D}"/>
                </a:ext>
              </a:extLst>
            </p:cNvPr>
            <p:cNvGrpSpPr/>
            <p:nvPr/>
          </p:nvGrpSpPr>
          <p:grpSpPr>
            <a:xfrm>
              <a:off x="722662" y="164093"/>
              <a:ext cx="6911152" cy="407853"/>
              <a:chOff x="722662" y="164093"/>
              <a:chExt cx="6911152" cy="407853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ADCB73F-7B6F-9D6B-3C8C-4272C8F7BD2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C0BDD58-B37F-86BA-1DAE-785DB59D8B2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67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B237E5A-860A-9A63-4C7A-0BEF4C55F9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B3DC39F-4D5C-AA35-839A-B9ADBC93DBB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C407DC3-6FA1-21C6-99D8-74073F1CAFF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768CD14-9C87-EDBD-238B-3B5F709AB31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B4C5206-8377-1DB7-3F3D-CCD2D92A68B7}"/>
                  </a:ext>
                </a:extLst>
              </p:cNvPr>
              <p:cNvSpPr txBox="1"/>
              <p:nvPr/>
            </p:nvSpPr>
            <p:spPr>
              <a:xfrm>
                <a:off x="4751701" y="16409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4B1968D-825A-6851-8EE4-BB97EBF5D3C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D4F179-D932-2296-CDC4-96398E6C7A4C}"/>
                  </a:ext>
                </a:extLst>
              </p:cNvPr>
              <p:cNvSpPr txBox="1"/>
              <p:nvPr/>
            </p:nvSpPr>
            <p:spPr>
              <a:xfrm>
                <a:off x="1769793" y="169312"/>
                <a:ext cx="309878" cy="307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29BD5BDD-BF45-0208-367C-68043D60D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306" y="1635555"/>
            <a:ext cx="4049486" cy="4863367"/>
          </a:xfrm>
          <a:prstGeom prst="rect">
            <a:avLst/>
          </a:prstGeom>
        </p:spPr>
      </p:pic>
      <p:sp>
        <p:nvSpPr>
          <p:cNvPr id="21" name="Rectangle à coins arrondis 4">
            <a:extLst>
              <a:ext uri="{FF2B5EF4-FFF2-40B4-BE49-F238E27FC236}">
                <a16:creationId xmlns:a16="http://schemas.microsoft.com/office/drawing/2014/main" id="{8E2FB73D-B316-D814-6DE2-4167C0DA8D8D}"/>
              </a:ext>
            </a:extLst>
          </p:cNvPr>
          <p:cNvSpPr>
            <a:spLocks/>
          </p:cNvSpPr>
          <p:nvPr/>
        </p:nvSpPr>
        <p:spPr>
          <a:xfrm>
            <a:off x="133814" y="812892"/>
            <a:ext cx="742956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أكملوا في المنزل إنجاز النشاطين 2 و 3 في  الصفحة 58.</a:t>
            </a:r>
          </a:p>
        </p:txBody>
      </p:sp>
    </p:spTree>
    <p:extLst>
      <p:ext uri="{BB962C8B-B14F-4D97-AF65-F5344CB8AC3E}">
        <p14:creationId xmlns:p14="http://schemas.microsoft.com/office/powerpoint/2010/main" val="37322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929F-FB2E-C50D-582B-1960D06E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AAEA65-7F07-B611-708C-18D3C466F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272AE5C-CB9E-8F6F-FD22-B8D671BC4FC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D39844-BB5E-2AF5-C8C1-3ABCBEAB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06D3040-0C79-1FE6-491A-D020576D06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50B4A2-4BB8-273E-C233-8AE4D696221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2775535-F991-A14A-DE87-210362E035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3541976-C7BB-4D86-4C8E-EB84E1D280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52728B0-3345-7969-6B48-833114DFF81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49F808C-CF62-6C5D-70D9-C8A4FA9E6D3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6099C63-6399-E38D-1C94-86320D50F9E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8FCDD07-6DB6-3BCD-A3C5-80486D29C1C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37F1560-2939-3977-40DE-5CB55BA5E5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37CD8F-4520-4B99-B805-60F4D370DDF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850459E6-662D-7D94-650F-155C9D045474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7B6C44E7-A5D2-39D4-996F-43421C694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45A5E5E4-55A3-8E2D-89EF-79DAF17253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35509" y="3280764"/>
            <a:ext cx="6246590" cy="143222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2011963" y="3562556"/>
            <a:ext cx="481913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وكتابة وتركيب الأَعْدادِ مِنْ 0 إِلى 999.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عَمَلِيّاتِ جَمْعٍ بِاحْتِفاظٍ وَبِدونِهِ.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46A772-281D-4B60-92BA-99EE0F85111B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5CCB4C7-4240-A037-01DC-11F848A0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A646FA-0186-DA64-701E-92C8B95E1C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C20AFA-60FA-2C2D-30EF-5F8346239D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900B2C-D8C3-ED56-E5EA-E446ADE11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280A6B-178C-F323-6332-A1ADA115D3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0244EB3-52A4-2B2F-1E43-A215FABC7C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47EFF1B-E797-EA0D-47BF-288340FB6EA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01B67C4-B30B-76B6-313A-1D39B3E191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6DCB6A8-A15B-867F-F6E8-349C780C543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782BFF8-669B-92C3-86B7-21175AAC49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19479A-1E37-E966-E779-9B16B42CFE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F65D1DD-276C-25FE-6376-CA153B26582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EA1968F-4FEC-2362-A03F-C7465B96F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CD09D1C-FA5B-60BB-C134-E2D96D8C13A9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1A9287E-3F59-FFA8-099B-F2A82128BCC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25AD34E-36F6-E490-E915-45490D6880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6CCDDB7-09BC-4462-BC4B-C54308DFF0A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FAD28C15-8745-0DB6-963B-26C1247220E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24AEEF7-F8BC-D829-1B44-329DB7C8A4B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1DD51756-CD8C-C235-9AEB-A964FED09B3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BCE4C0-69A4-7937-0A72-C3766DD470F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79C4707A-2282-DDAE-1308-94E64070A93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9F17C7A-6E49-E53E-062B-107A9ED6DA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15254</TotalTime>
  <Words>1397</Words>
  <Application>Microsoft Office PowerPoint</Application>
  <PresentationFormat>Affichage à l'écran (4:3)</PresentationFormat>
  <Paragraphs>521</Paragraphs>
  <Slides>58</Slides>
  <Notes>4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58</vt:i4>
      </vt:variant>
    </vt:vector>
  </HeadingPairs>
  <TitlesOfParts>
    <vt:vector size="71" baseType="lpstr">
      <vt:lpstr>DengXian</vt:lpstr>
      <vt:lpstr>Aptos</vt:lpstr>
      <vt:lpstr>Arial</vt:lpstr>
      <vt:lpstr>Arimo Italics</vt:lpstr>
      <vt:lpstr>Calibri</vt:lpstr>
      <vt:lpstr>Chalkboard</vt:lpstr>
      <vt:lpstr>Dosis</vt:lpstr>
      <vt:lpstr>Effra CC Arbc</vt:lpstr>
      <vt:lpstr>Noto Sans Symbols</vt:lpstr>
      <vt:lpstr>Wingdings</vt:lpstr>
      <vt:lpstr>salam</vt:lpstr>
      <vt:lpstr>Page d'entree</vt:lpstr>
      <vt:lpstr>1_salam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158</cp:revision>
  <cp:lastPrinted>2025-08-13T10:11:39Z</cp:lastPrinted>
  <dcterms:created xsi:type="dcterms:W3CDTF">2025-08-01T12:31:49Z</dcterms:created>
  <dcterms:modified xsi:type="dcterms:W3CDTF">2025-11-30T15:02:07Z</dcterms:modified>
</cp:coreProperties>
</file>