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59"/>
  </p:notesMasterIdLst>
  <p:handoutMasterIdLst>
    <p:handoutMasterId r:id="rId60"/>
  </p:handoutMasterIdLst>
  <p:sldIdLst>
    <p:sldId id="735" r:id="rId4"/>
    <p:sldId id="828" r:id="rId5"/>
    <p:sldId id="835" r:id="rId6"/>
    <p:sldId id="2134806719" r:id="rId7"/>
    <p:sldId id="2134806699" r:id="rId8"/>
    <p:sldId id="974" r:id="rId9"/>
    <p:sldId id="2134806720" r:id="rId10"/>
    <p:sldId id="2134806722" r:id="rId11"/>
    <p:sldId id="2134806650" r:id="rId12"/>
    <p:sldId id="1005" r:id="rId13"/>
    <p:sldId id="2134806707" r:id="rId14"/>
    <p:sldId id="981" r:id="rId15"/>
    <p:sldId id="758" r:id="rId16"/>
    <p:sldId id="2134806659" r:id="rId17"/>
    <p:sldId id="2134806660" r:id="rId18"/>
    <p:sldId id="2134806662" r:id="rId19"/>
    <p:sldId id="2134806771" r:id="rId20"/>
    <p:sldId id="2134806772" r:id="rId21"/>
    <p:sldId id="2134806733" r:id="rId22"/>
    <p:sldId id="2134806708" r:id="rId23"/>
    <p:sldId id="2134806737" r:id="rId24"/>
    <p:sldId id="2134806738" r:id="rId25"/>
    <p:sldId id="2134806739" r:id="rId26"/>
    <p:sldId id="2134806773" r:id="rId27"/>
    <p:sldId id="2134806774" r:id="rId28"/>
    <p:sldId id="2134806775" r:id="rId29"/>
    <p:sldId id="2134806776" r:id="rId30"/>
    <p:sldId id="2134806777" r:id="rId31"/>
    <p:sldId id="2134806779" r:id="rId32"/>
    <p:sldId id="2134806744" r:id="rId33"/>
    <p:sldId id="2134806745" r:id="rId34"/>
    <p:sldId id="2134806780" r:id="rId35"/>
    <p:sldId id="2134806781" r:id="rId36"/>
    <p:sldId id="2134806746" r:id="rId37"/>
    <p:sldId id="2134806747" r:id="rId38"/>
    <p:sldId id="2134806782" r:id="rId39"/>
    <p:sldId id="2134806748" r:id="rId40"/>
    <p:sldId id="2134806783" r:id="rId41"/>
    <p:sldId id="2134806784" r:id="rId42"/>
    <p:sldId id="2134806785" r:id="rId43"/>
    <p:sldId id="2134806786" r:id="rId44"/>
    <p:sldId id="2134806753" r:id="rId45"/>
    <p:sldId id="2134806754" r:id="rId46"/>
    <p:sldId id="2134806755" r:id="rId47"/>
    <p:sldId id="2134806756" r:id="rId48"/>
    <p:sldId id="2134806757" r:id="rId49"/>
    <p:sldId id="2134806787" r:id="rId50"/>
    <p:sldId id="2134806770" r:id="rId51"/>
    <p:sldId id="2134806759" r:id="rId52"/>
    <p:sldId id="2134806760" r:id="rId53"/>
    <p:sldId id="2134806761" r:id="rId54"/>
    <p:sldId id="789" r:id="rId55"/>
    <p:sldId id="2134806765" r:id="rId56"/>
    <p:sldId id="2134806813" r:id="rId57"/>
    <p:sldId id="980" r:id="rId58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E00"/>
    <a:srgbClr val="FFDA6D"/>
    <a:srgbClr val="3A8F98"/>
    <a:srgbClr val="E98301"/>
    <a:srgbClr val="00AB9B"/>
    <a:srgbClr val="2B7589"/>
    <a:srgbClr val="FFEFB9"/>
    <a:srgbClr val="00E4CF"/>
    <a:srgbClr val="9BD3D9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 …..</a:t>
            </a:r>
            <a:endParaRPr lang="fr-M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7 - 2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+ 4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12 - 6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+ 8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4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31C357-A07F-02B3-1457-6D4967D2810E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0 + 9 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5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AF6E8275-5A6B-BE76-29DD-87FE70CA2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B3BB58D-F265-EEF3-B040-8BB56A6727C8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3 + 5 =  …..</a:t>
            </a:r>
            <a:endParaRPr lang="fr-M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BDA695-0C11-8E5D-AF24-C5C2730F8C80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7 - 2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70BE4D-93A2-5BE2-1443-50D8784F40A0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+ 4 = </a:t>
            </a:r>
            <a:r>
              <a:rPr lang="fr-MA" dirty="0"/>
              <a:t>…..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227025-9CAE-12DA-F62B-814D4AD288DD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12 - 6 = </a:t>
            </a:r>
            <a:r>
              <a:rPr lang="fr-MA" dirty="0"/>
              <a:t>…..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53BE3F-84F2-4165-1A0F-2CF1EE4649AB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+ 8 = </a:t>
            </a:r>
            <a:r>
              <a:rPr lang="fr-MA" dirty="0"/>
              <a:t>…..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3192D46-BC17-C765-5B9A-0F395ED87B17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4 = </a:t>
            </a:r>
            <a:r>
              <a:rPr lang="fr-MA" dirty="0"/>
              <a:t>…..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368EE6-BAEC-D5C3-41EE-A8B292DD5368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0 + 9  = </a:t>
            </a:r>
            <a:r>
              <a:rPr lang="fr-MA" dirty="0"/>
              <a:t>…..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48B3BCE-3393-19A8-4485-8F4EB974F55B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5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2067560" y="285437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8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676662" y="283576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439769" y="284559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379081" y="284559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9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1899334" y="405386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833712" y="4042414"/>
            <a:ext cx="50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08309" y="404207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238963" y="406471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202031" y="3497084"/>
            <a:ext cx="3922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مقارنة وترتيب وموضعة وحصر أَعْدَادٍ باستعمال المستقيم العددي. 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CN3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CEC71-723E-BA12-1954-3184D643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A8DB44-D1D6-1265-9855-92901F363FF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550A5B7-578F-0F0C-42A9-D015C5FE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FC81079-16DB-71B8-D8E6-BAA5CAE2B2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05AE496-560D-BC9F-BECA-191D5F359AC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11108E7-1D60-3C46-AFA1-520F587775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B2EB5E1-B9C0-B366-3C76-9B0C2B6120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7070E91-0D59-5ED7-86E9-5E46840ADA6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EB30D69-5393-4BDD-59E1-260341CC81B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6292F05-03B1-1107-A22F-F6B349FDFEC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8F6867-46A5-5F29-E455-38AC12294D5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2A52A2D-B989-CE17-86B9-399B168BC23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C5DCC27-8860-82F0-B9DD-F37F375707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8DAA-48EC-94F7-AE69-26BCA9D1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27BEA2-40D8-A92E-728C-0965D2D6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AFF8422-DE9B-7AE5-B3AB-8F498A2EB1E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20E955C-5B83-7AA9-804D-B1AB26444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DBFB51DC-9D72-E471-455C-88EA85AD53D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C5EE4B8E-E569-776C-5FD8-8958809AE9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90C2E6D-C031-C2B7-1C81-CF7460C466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F13803A-4A95-7FD3-E18C-5C769AB65A4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995D6092-44D0-0A11-3907-7DE05108BD5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82EFCE2-68AF-E88B-3AC3-EF0E518FBAE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CBE44610-8BFD-8D62-085E-D1578FABB70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BBB5232-E3A1-FC15-3764-DCA1F78A3F6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E21EFF4-23BB-561F-F88B-31D56CEB12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A19AAD0-B414-92FD-97A2-343AF8B15D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1BFA1DF8-5659-1C3E-0B5D-64B6CE2B02C2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قارنوا العددين وضعوا الرمز المناسب.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111A3B-98B4-D1DF-B9CD-DFA2E9236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434" y="3143934"/>
            <a:ext cx="5467131" cy="13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5049-C7AC-3B82-CE74-9B488AE9C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8F320AF-21DE-5D67-402A-98BA783642CB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B48016-C668-5392-F57C-50A90A543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E93F9C-6BF1-AB39-F67E-D80787B2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403033E-C7DE-41C7-C31C-9DBA83467A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6F60C54-9677-27B5-DFC5-B5E1706B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BB336911-2F75-18A0-D40F-31F11FBECCE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1B5E9B0-254F-93EA-1A1D-EBDE995494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1CA414E-667E-56F6-5CA5-CD6B707EE11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DEF6896-9D11-06FF-5A84-DBBC0794EF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1D16F952-5464-88BE-D454-442EB5ED501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8D1C6BF-3F18-B98E-BE5F-49C20D1CA3D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5E32406-AC54-D320-C1C6-EBFBFDD62C3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92122A4-FF2F-FF0D-3654-0525419714C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64C577D6-E66F-7DFF-F388-65F43F6C78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712D84D-E010-2879-3074-3F6845B04F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6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C2D80-D8FD-E2DC-7404-E22C4CD27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A6E91E8D-518B-D03A-927B-4A98E223AC2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852EFDD-4AE5-EB40-4DC9-A05D738B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79735A0F-611E-1BDE-3666-6EAA12AB0BB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76192A29-FCE1-0B2A-7E02-434F4A8A9D7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09D0FB2-51D7-53F9-773D-6C54249E41D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F01A191-8A3F-FD80-EF1E-D7127C97578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155691C-1B53-9A0E-0A1F-E3D7550EDA9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59333A3-2B87-5530-0CA9-CCB71D2425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B189C53F-0325-EC97-68BF-A4FDDF75C76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1001B57-B6B3-2489-AF05-1081BA3EDFD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520F31CA-625C-8F8E-F112-17442F5E9E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DA8CCDA-CD94-C440-A81F-60EB7450D08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5C71E5C-E16D-E4E3-A3C4-A2157353A242}"/>
              </a:ext>
            </a:extLst>
          </p:cNvPr>
          <p:cNvSpPr txBox="1"/>
          <p:nvPr/>
        </p:nvSpPr>
        <p:spPr>
          <a:xfrm>
            <a:off x="685997" y="903751"/>
            <a:ext cx="6786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المقارنة بين عددين.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B31FE0-C769-1E52-DE54-8987C6F3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434" y="3143934"/>
            <a:ext cx="5467131" cy="1316575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54A4F4-C6A7-2130-E8B6-89F49309E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81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91CC3-CBE8-19CF-70A1-33302E7EA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ED0A01-F0ED-48F1-0BC2-14E4C9881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792B4C2B-0413-56E6-9632-D1667FC8658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0B84DF1-A505-BA48-E228-ECCC7453F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EF0373A9-04CB-BCEC-174E-6AA59E67416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19944BEE-A309-0C8B-74EF-DB1DF19F4DF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20E6D38-7018-C2FD-A88F-2F2552432D9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B778291-5FE6-4A51-7C54-FCAD9DB0FB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C21D46E5-5484-2EBC-DAD1-73E54F7F933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C8BCC02-32A5-F497-A4D5-7ED898BF854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022DA251-53AF-76A4-72C7-2CD2C0DFE46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CB6A3F2-779E-5C72-C2E1-25952C7E152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B371B712-61D7-2C48-3479-636FF18B190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3C8EDE46-CCAD-D554-C0D6-993E36C15BE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1FFF9C3-FC8F-66CE-924C-2D33E8FDDF6F}"/>
              </a:ext>
            </a:extLst>
          </p:cNvPr>
          <p:cNvSpPr txBox="1"/>
          <p:nvPr/>
        </p:nvSpPr>
        <p:spPr>
          <a:xfrm>
            <a:off x="685997" y="90375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B4CCA9-75F7-A21C-2EE0-D54CA8FAB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870" y="2855472"/>
            <a:ext cx="4838259" cy="18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926CD5-8F34-3053-4060-145FC0EF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57" y="1594477"/>
            <a:ext cx="3498575" cy="4863367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CDBE44-1EC4-218D-E584-8D1440C45357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59 أنجزوا النشاط 4. لديكم 4 دقائق.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E7A870A-F246-085D-FA85-582B15A00981}"/>
              </a:ext>
            </a:extLst>
          </p:cNvPr>
          <p:cNvSpPr/>
          <p:nvPr/>
        </p:nvSpPr>
        <p:spPr>
          <a:xfrm>
            <a:off x="3097764" y="1987418"/>
            <a:ext cx="2864498" cy="83042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51FCA3A-1952-2492-103D-E818E521E82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4C23991-6924-6123-43A0-D7A90B32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7EAA595-3052-8C27-274C-C93CF4E9AD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FA33FE6-66EF-3A92-5D17-57B3EE8C64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EE09B14-5353-354F-4B11-AFABAFD624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74D37A2-E74A-BCEA-3709-FD0387B0DB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259A8190-A750-3096-C6E5-331989790DD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4E7D437-B01D-B761-1AE6-432D33488A6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AEC374B-B90C-B25D-0C76-9139D97F19A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427FFE2-83C3-E991-90CA-5EB55BD0D15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17FEAB0-001A-B774-840C-4325551C73A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0DE3C54-0BAF-F79A-BFA6-93E224499C0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504642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504642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83" y="2678397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663912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1604859" y="293642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(2)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095A7E-A379-EA18-B138-54D21A20C7AC}"/>
              </a:ext>
            </a:extLst>
          </p:cNvPr>
          <p:cNvGrpSpPr/>
          <p:nvPr/>
        </p:nvGrpSpPr>
        <p:grpSpPr>
          <a:xfrm>
            <a:off x="4556629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24367C7-60A6-A27F-AE16-6637F49123F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(2)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9AAC4-5CBF-A1A4-A6D4-239776B15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EFD3D6-D85E-CD88-EC26-63AAA2319A6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5724BB-D5A1-493A-333A-2B0C825C1E0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B580680-C483-E9F5-9C34-2A7DD09D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6A75E64-0F21-3471-B141-A841A440816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F0716BC-9042-F10E-8258-442CDBDAC1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FA0F63-01D2-5E01-CFB3-0DF2C9E302F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9C58B3-90FD-2A5E-34A9-EFC79783DC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59B14A8-B2A5-B880-C408-06BE5FDAEBA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EFA3F95-F89D-2CFC-F81E-C2EAE867978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116538A-4F76-5FE2-E0C8-108AF698F9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256EB57-2C6F-67F9-8727-F8BC696D2C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41EAB89-3B2B-B73D-1F84-EF8F1A7968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E4F5A2-288C-F547-ED70-49463381EA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2F45D8BC-D028-43C1-92D8-813215CD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24" y="2346281"/>
            <a:ext cx="6915750" cy="22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D4CE-391D-5E45-ADBC-796BDCE8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114CDB-8D45-E97B-D534-99A9A677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BEB51B-06C1-2CF4-8C31-A5768B7B37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8955450-7382-DD31-48BE-B739141C57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BC9651B-2649-59DE-D807-8B74EAAB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71505D-57EA-D96F-1DDA-A4957D5D0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F73FB84-B392-D247-159D-FBBD681D7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C7A35E-CD21-2A83-5355-5A51AFD521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869DB4-DB25-5DEE-30DD-961D4E6BB5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97833F0-0A1E-74E9-3598-D0AAF80070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0F2BAC1-DD00-1926-601A-B69F48F969C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65282B4-32E2-A0C2-632A-846431B6D00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2BEADDD-ACB9-440A-0B6F-449DAB8C5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D7DA42D-3035-C0BD-C1B2-E0E4816D60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76427A0-57EF-6C5F-ECF9-E318831EEE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436C79-AB6C-6E32-BD69-0C7037591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1E7AF-1B22-2006-E53E-E682245F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A9D6BB-0F30-BC7B-3751-5CB497151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06CC2AE-48FC-DB91-B77A-E98C7F634A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523FE39-0E96-714F-0F7D-7FDFD82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726745-B364-2E8C-4A89-715AE46C22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BD27A1-89AB-9FD6-0420-BB50A59FB4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2CE9322-3FF7-1D06-BB07-BAE2669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48B8F4-446E-226B-8792-A0222DC490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AF917EC-78E4-3ED2-8CF9-ED8EE05BCA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37D73E-639E-7699-14D5-3F4A377913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DE50E80-8FB9-8470-79BF-95501BDA93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A114D3-3356-734C-59D1-B90956CD4F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4665A1C-F8C7-B0C1-7FC4-C20DA46D8E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3EF12F4-6145-93D6-ABEF-5493DF95C79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C5AEE1C2-82BF-9611-0C58-6FEEBC7EC7C0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رتبوا على الألواح الأعداد التالية من الأكبر إلى الأصغر.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20B16D-DB86-B871-2403-5BDE4C9DE381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2E17E4-9C50-1352-FE78-F5F6E435014A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36D2732-19A5-131A-477F-6F3CC0DFA86D}"/>
              </a:ext>
            </a:extLst>
          </p:cNvPr>
          <p:cNvSpPr txBox="1"/>
          <p:nvPr/>
        </p:nvSpPr>
        <p:spPr>
          <a:xfrm>
            <a:off x="1894120" y="4223657"/>
            <a:ext cx="4920340" cy="122586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 </a:t>
            </a:r>
            <a:r>
              <a:rPr lang="fr-MA" sz="6600" b="1" dirty="0">
                <a:solidFill>
                  <a:schemeClr val="accent1"/>
                </a:solidFill>
              </a:rPr>
              <a:t>&gt;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6600" b="1" dirty="0">
                <a:solidFill>
                  <a:schemeClr val="accent1"/>
                </a:solidFill>
              </a:rPr>
              <a:t>&gt;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5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8A711A-7E22-2304-0E64-7A2EC849C150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7F4D54-01B9-F19E-D404-EB2F630DD3D6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281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E984C6-FD07-8CA4-BA8F-A809B654B172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182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7695438-4836-C026-51FC-A953A5232B2E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821</a:t>
            </a:r>
          </a:p>
        </p:txBody>
      </p:sp>
    </p:spTree>
    <p:extLst>
      <p:ext uri="{BB962C8B-B14F-4D97-AF65-F5344CB8AC3E}">
        <p14:creationId xmlns:p14="http://schemas.microsoft.com/office/powerpoint/2010/main" val="3232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37EFE-8553-650D-3A3E-A7DA73A4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D7C27C-A1DE-ABBF-2AFB-55DEB803B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FACE76-6A9E-1416-5297-EE39753127E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66797C-19B8-CE5B-9E0C-2CCA8C3380F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F240BB6-A6F1-9294-1ADF-43E861AB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2E1AA5C-3A56-490A-A4A6-6D26A1B572E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2E9A7F6-B00A-10D6-456C-3DF903F4C4B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78D1453-52D3-9AE2-64B3-1D43DD32A8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4AF878C-D703-39E1-A492-E57A0D0A47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4FC94A5-C8AB-B281-C95E-4683D1C936F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43D9A7A-9D93-A75C-9733-A6CCCDB6989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A8C8598-5AD6-4BC9-34DA-32F42C2F0AF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66D0EBE-9662-F4B5-3C8D-D750ECC3884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7B420A0-D3AC-180C-16EE-BE2727B5BDD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62B1325-2F51-8CE2-8446-EF56BDB0C9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5F8B5A-9DA7-0320-93C8-C97FA8BC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12120-0E22-5377-500A-7A42ACE80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5E767B91-ABA3-C4BC-1DA0-78155EEAC70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C95C82E-365E-7921-992F-BC9C42CC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836CE48-65EF-5934-96DB-BA18FCF83A2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18D0BE-89EE-0297-3884-EDFAF2D4A11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0FAB4DE-5E6D-ABD4-6388-BB85D3A9BF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88830ED-0475-26F5-2DEE-173136E742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4022E81-A0D8-93D3-B862-E3E4BE35795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56D31C1-5B32-A8E3-6818-359C419BD3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4917920-ABDC-B3B2-65CE-98C0ABDD6F8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6294BE5-E195-4B6D-8F20-584237B586A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38345D8-BD2E-A5DD-2C83-C3B326F3B84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55A4616-7CB5-6468-FCE5-0B1AE22D293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255EB96-CAC4-2F0E-DC59-41E257B9D37E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3A06C0E-AA8F-FEDC-F155-7D633FEF3FB9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A161CD-A4D8-43D9-2A0D-7EA884F9E83C}"/>
              </a:ext>
            </a:extLst>
          </p:cNvPr>
          <p:cNvSpPr txBox="1"/>
          <p:nvPr/>
        </p:nvSpPr>
        <p:spPr>
          <a:xfrm>
            <a:off x="1894120" y="4223657"/>
            <a:ext cx="4920340" cy="122586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 </a:t>
            </a:r>
            <a:r>
              <a:rPr lang="fr-MA" sz="6600" b="1" dirty="0">
                <a:solidFill>
                  <a:schemeClr val="accent1"/>
                </a:solidFill>
              </a:rPr>
              <a:t>&gt;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6600" b="1" dirty="0">
                <a:solidFill>
                  <a:schemeClr val="accent1"/>
                </a:solidFill>
              </a:rPr>
              <a:t>&gt;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5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AA7A5D-BEBB-6A3C-64EB-94B761F587CD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D14BB1A-E8AB-7D81-7AC2-4A05760D96B8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281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E2EBCB-81F6-9AAE-33D6-E75EF903C6EC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182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0512D2-E203-D5B2-46B6-3D8A7817EE9A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821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BF1631-DBEC-D271-109C-157DC9837FE8}"/>
              </a:ext>
            </a:extLst>
          </p:cNvPr>
          <p:cNvSpPr txBox="1"/>
          <p:nvPr/>
        </p:nvSpPr>
        <p:spPr>
          <a:xfrm>
            <a:off x="367382" y="830623"/>
            <a:ext cx="7087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الأعداد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47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481B6-3AA5-9592-82A4-6A18AD5D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32FFF4-C653-2A3D-20F7-8A4273073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BDB3BBA-5653-1B08-9E54-477F6C47D5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40ACF57-8E89-5CD3-BD31-A3CCD2786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D8E79C5-987E-EACE-00F5-25C22140CD7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84A350-7F43-00DA-F28E-22FE433DB4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8F6CA7D-68BC-C738-6B34-085724616E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992D802-AB89-D4DB-3BDB-82673932C79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C614A0C-BFCC-174E-0BBA-D373798CC40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7F7C25D-325B-808B-F436-1120EA987A9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748039F-CEE3-EEE3-7EBD-3BCCDAD2FEC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4ACB383-21BC-F709-80AB-D8D71CE64B3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C586D02-7395-B517-9BB2-9C297A47A84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23E73DB-7AEF-4C9F-F9E2-58701C65F89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D2391427-B702-F023-2A41-1F8C931102C6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3BE3A9-1690-5A8C-9219-1757B7313989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1FE003-3236-6ADC-DAF9-4D0C07FF7BF3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6414AE-14C1-AEE9-C8D9-5E113800E7C1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A9903B-039D-449A-105C-B3531EC00716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281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97DE2A1-613D-A06D-B503-6B4801B10376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182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1FDA94-92E4-F8BA-A1AA-2F469D106496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821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7C4247-FF19-8479-960B-B982A8D60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90" y="4259521"/>
            <a:ext cx="5366621" cy="1586012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E826CC9-80E9-2483-D6E4-4B5297F8C0C6}"/>
              </a:ext>
            </a:extLst>
          </p:cNvPr>
          <p:cNvCxnSpPr/>
          <p:nvPr/>
        </p:nvCxnSpPr>
        <p:spPr>
          <a:xfrm>
            <a:off x="1578588" y="1988222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1EBF7F9-DC0A-3F06-FBCC-F4C4B0ED6B74}"/>
              </a:ext>
            </a:extLst>
          </p:cNvPr>
          <p:cNvCxnSpPr/>
          <p:nvPr/>
        </p:nvCxnSpPr>
        <p:spPr>
          <a:xfrm>
            <a:off x="3783725" y="2000659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83827053-62FB-853C-9CD1-99783D31E0AE}"/>
              </a:ext>
            </a:extLst>
          </p:cNvPr>
          <p:cNvCxnSpPr/>
          <p:nvPr/>
        </p:nvCxnSpPr>
        <p:spPr>
          <a:xfrm>
            <a:off x="5948423" y="1963339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8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D3E44-73A9-75F6-CC71-BE8B026F0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C0AA2B-FC80-3451-A7BC-1B9E2B58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3FB42B3-6F82-5DC6-2E9C-6AB55B4C5DC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88042F6-8E4F-A5EB-B0E0-AEEA2E05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0DEC78-86A7-7A8F-3EBB-ED7081FAAE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FDEE3CB-64CC-53C9-20BF-C62A4B44BB9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8CE846A-A775-61A5-9C07-B585E3A4AB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195C9B-F05B-0E0E-855A-155D136ABC9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0B661B3-EDFF-FCAF-D8AA-3CA90DF361A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8B977F2-3FFA-C711-F8D2-26F91CC4530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3CBF62C-B893-53BA-2635-B7C2C3342DF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AADDD77-B457-02CF-A248-C4805138FDC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91FEF16-1757-C260-702D-87178688151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A3CC181-BE8D-E5F1-D2D5-9B78930B90F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0F508844-0FD0-12BE-616D-8A32AC905D3B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رتبوا على الألواح الأعداد التالية من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الأصغر إلى الأكبر.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6652B9-E409-55F7-08E3-5EA99E84DB89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5F81F8-24E1-DFCB-184A-376F2C08E1D1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AA26CF8-25F7-A635-F8A1-9C42FDA46000}"/>
              </a:ext>
            </a:extLst>
          </p:cNvPr>
          <p:cNvSpPr txBox="1"/>
          <p:nvPr/>
        </p:nvSpPr>
        <p:spPr>
          <a:xfrm>
            <a:off x="1894120" y="4223657"/>
            <a:ext cx="4920340" cy="122586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 </a:t>
            </a:r>
            <a:r>
              <a:rPr lang="fr-MA" sz="6600" b="1" dirty="0">
                <a:solidFill>
                  <a:schemeClr val="accent1"/>
                </a:solidFill>
              </a:rPr>
              <a:t>&lt;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6600" b="1" dirty="0">
                <a:solidFill>
                  <a:schemeClr val="accent1"/>
                </a:solidFill>
              </a:rPr>
              <a:t>&lt;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5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58E71C-720B-87FE-8358-AB2EF14C0E61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36BE40-A053-DD1B-FF19-583F2CD50D3B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567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69A0A1-66C3-A1AE-D488-E73391756FCD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1F3C33C-5ADA-E880-39B9-B171F4DC7E7E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652</a:t>
            </a:r>
            <a:endParaRPr lang="fr-MA" sz="5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6C36-987C-023C-B548-DD6977B17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427729-0F13-7D40-8004-D96435F8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BECE32-D82E-B7E1-AEFA-920C9B6C7E3D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ED42E4C-29E8-B051-4B02-FC26985270B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AA37C4D-5124-89F6-2C63-57E352D9D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92C59A5-ED99-C0D7-AD9A-FDE419C927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6DB45E1-05E1-F6B9-C4BE-C730437293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CAC4043-DBE6-4860-803D-D687EA597B9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038B534-B7AF-067C-AAF5-11B570E4084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C73ACDA-C673-0C6C-CA56-2061466B61B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E475FB9-6DE4-B426-3E3A-A482D3A5ADD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A568C63-8AFA-EECD-6A47-CC6A08F82E6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2F5983-6194-4177-BB82-F6A24D47902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07B6117-5821-D57F-F059-7C2F31E5DCE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B5D32F6-D5D0-F061-51AC-DFDE313BFF5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1B3460-AC5F-6FCA-8390-1838066FD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ECB3-0A12-91E0-64F2-8C2A9EB4B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F374A287-2DBF-5FD4-7B13-595D535F466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DF75D4B-EEFC-7977-24C8-961FB60C8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AA41FD-CF02-26C5-D1E5-C083DC45748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A0312CF-0E6A-E561-34B0-F48C9F646DC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21DDB9F-2BA9-24A0-D34C-9BE94E6CA38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01F99D0-9AED-F1E0-AF7D-F764CD19404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D8ECB77-9D5C-FFD7-C278-5DE11F7EBB4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947875D-3476-386A-1B4A-DA3E01E5821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F923DA8-FBDB-3374-E261-39EF5F985F7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67DFDA-39E5-498F-7BC8-0F67DF71FA1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8156957-0CCB-8847-65E0-2D8075F283C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2B70C71-B774-9BAA-61D3-7E9AD71DCDB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DDF6CC7-298F-0FAD-63E9-2E61EDA1816F}"/>
              </a:ext>
            </a:extLst>
          </p:cNvPr>
          <p:cNvSpPr txBox="1"/>
          <p:nvPr/>
        </p:nvSpPr>
        <p:spPr>
          <a:xfrm>
            <a:off x="367382" y="830623"/>
            <a:ext cx="7087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الأعداد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00FF92-EE46-55ED-FA1A-4EF19D0CDA25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9F2AF7-8F55-D032-1CF2-DD178D118355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8CB051-06BA-854C-8BCA-EE54223CFD6F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9498942-E86D-FD0A-648B-8011FA30511E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567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FD0C907-27BC-D002-75E7-27615E349D6D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52C8935-ADA4-5216-A92A-C81373ED1BF7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652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C01AF4-82F9-A1E3-5885-8CA54EE3048F}"/>
              </a:ext>
            </a:extLst>
          </p:cNvPr>
          <p:cNvSpPr txBox="1"/>
          <p:nvPr/>
        </p:nvSpPr>
        <p:spPr>
          <a:xfrm>
            <a:off x="1894120" y="4223657"/>
            <a:ext cx="4920340" cy="122586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 </a:t>
            </a:r>
            <a:r>
              <a:rPr lang="fr-MA" sz="6600" b="1" dirty="0">
                <a:solidFill>
                  <a:schemeClr val="accent1"/>
                </a:solidFill>
              </a:rPr>
              <a:t>&lt;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6600" b="1" dirty="0">
                <a:solidFill>
                  <a:schemeClr val="accent1"/>
                </a:solidFill>
              </a:rPr>
              <a:t>&lt; </a:t>
            </a:r>
            <a:r>
              <a:rPr lang="fr-MA" sz="5400" dirty="0">
                <a:solidFill>
                  <a:schemeClr val="bg1">
                    <a:lumMod val="50000"/>
                  </a:schemeClr>
                </a:solidFill>
              </a:rPr>
              <a:t>…..</a:t>
            </a:r>
            <a:r>
              <a:rPr lang="fr-MA" sz="54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64CF56B-0962-DA2C-6022-8431E1BAF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99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406B-3869-6CDD-BE5A-D3C9BC6E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AF3BC7-8C83-4113-D098-4F3ED4161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1480A52-2D7F-6CCE-0215-0DE05279925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169FEB9-4BE4-00E8-9916-7E54D2D7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44B51A-00D0-B4FA-55B9-3E2A2B3BC02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B698FF0-AD91-6298-0CC9-ABFDE13F9F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BA07909-7DDE-E070-B25C-04F4F82B9E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2174E71-599E-80A6-15FF-EDAD213F169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A38652E-12A6-C4A4-FE0A-1BCF4819446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E277B24-5C14-1A9A-21B5-C222D224B6D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8F38C9E-3754-9F68-187C-DCF7A89F869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CB1FFAE-9849-45D8-CD03-2CB0E9ED0E3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36DA315-667C-FBBF-13E1-FF5041368B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8F89CEF-3563-0642-1FF7-8191E3E47DC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6DB833A2-A8B9-8DDF-72BB-C725F97ACC31}"/>
              </a:ext>
            </a:extLst>
          </p:cNvPr>
          <p:cNvSpPr txBox="1"/>
          <p:nvPr/>
        </p:nvSpPr>
        <p:spPr>
          <a:xfrm>
            <a:off x="367382" y="830623"/>
            <a:ext cx="7087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CDF94B-7A4C-9513-EBC7-EC436EED1971}"/>
              </a:ext>
            </a:extLst>
          </p:cNvPr>
          <p:cNvSpPr txBox="1"/>
          <p:nvPr/>
        </p:nvSpPr>
        <p:spPr>
          <a:xfrm>
            <a:off x="3654853" y="1988222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2946F4-C83E-2AB4-4F9E-DDE5DFFD1231}"/>
              </a:ext>
            </a:extLst>
          </p:cNvPr>
          <p:cNvSpPr txBox="1"/>
          <p:nvPr/>
        </p:nvSpPr>
        <p:spPr>
          <a:xfrm>
            <a:off x="5821112" y="195556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1BC1AC-7645-0038-AE5B-E5C78F14B599}"/>
              </a:ext>
            </a:extLst>
          </p:cNvPr>
          <p:cNvSpPr txBox="1"/>
          <p:nvPr/>
        </p:nvSpPr>
        <p:spPr>
          <a:xfrm>
            <a:off x="1445056" y="1977336"/>
            <a:ext cx="1442407" cy="142821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8564729-A016-41C0-C1EB-6E7218BCC5FB}"/>
              </a:ext>
            </a:extLst>
          </p:cNvPr>
          <p:cNvSpPr txBox="1"/>
          <p:nvPr/>
        </p:nvSpPr>
        <p:spPr>
          <a:xfrm>
            <a:off x="3747791" y="2253343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567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532DE5-24AD-7ECA-5A12-305E051866E1}"/>
              </a:ext>
            </a:extLst>
          </p:cNvPr>
          <p:cNvSpPr txBox="1"/>
          <p:nvPr/>
        </p:nvSpPr>
        <p:spPr>
          <a:xfrm>
            <a:off x="1489785" y="2220687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657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084469A-8F7D-E792-135A-D50EB3EC2E0D}"/>
              </a:ext>
            </a:extLst>
          </p:cNvPr>
          <p:cNvSpPr txBox="1"/>
          <p:nvPr/>
        </p:nvSpPr>
        <p:spPr>
          <a:xfrm>
            <a:off x="5914050" y="2208008"/>
            <a:ext cx="144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</a:rPr>
              <a:t>652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9E0954-A5E3-4F9A-BA44-5CDA63149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48" y="4109903"/>
            <a:ext cx="5578705" cy="1530686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C0F99FA-B77A-C333-EDB6-15796CF1FB1D}"/>
              </a:ext>
            </a:extLst>
          </p:cNvPr>
          <p:cNvCxnSpPr/>
          <p:nvPr/>
        </p:nvCxnSpPr>
        <p:spPr>
          <a:xfrm>
            <a:off x="1578588" y="1988222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A957F2E-B5FF-E8AA-6493-1BECBD31447C}"/>
              </a:ext>
            </a:extLst>
          </p:cNvPr>
          <p:cNvCxnSpPr/>
          <p:nvPr/>
        </p:nvCxnSpPr>
        <p:spPr>
          <a:xfrm>
            <a:off x="3783725" y="2000659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19570A7-06C3-002D-170E-547979707AF7}"/>
              </a:ext>
            </a:extLst>
          </p:cNvPr>
          <p:cNvCxnSpPr/>
          <p:nvPr/>
        </p:nvCxnSpPr>
        <p:spPr>
          <a:xfrm>
            <a:off x="5948423" y="1963339"/>
            <a:ext cx="1164611" cy="1395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4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6CF675-B9EF-BF1B-493C-9499B362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98" y="2420759"/>
            <a:ext cx="3372293" cy="40193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3368DE-D4B5-0842-D8C8-E07E7E01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77" y="2411428"/>
            <a:ext cx="2868484" cy="40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A8A2-4CD7-E858-A10E-309C9970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63AC5B-5098-8A80-74A0-9A35963C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57" y="1594477"/>
            <a:ext cx="3498575" cy="4863367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5C0B5A-5168-5B35-CEE9-57BB6E9B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24F283-9844-EB62-0D5D-50D8524E00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65DD3FB-2B8D-0954-C402-60A6370F5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4E0938-4919-6628-9545-715573E10FC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FB761CE-6069-ABEC-3E67-E5FAC9F101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E77205C-EBDD-4724-3E25-B0E5DB11B59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466872B-E86B-0D13-F7D9-2F53DA7E1E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37FE7DC-2A96-580D-D98A-8DA12B0CC6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05AE6E-AFF2-61C2-819F-999AF03FC1B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93F45CE-376A-EA16-CF94-55D83BCA2F8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93EACCF-1A58-CD3C-B893-4A39C8815C4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2C73F0A-921D-44AD-2835-2DADF0F66C6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4E160AA-6CD5-310B-6D2E-82884D92D0A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76A5B5-1D8E-29AD-F686-A44F09A31F86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الجزء الأول من النشاط 5. لديكم دقيقتان.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54C1A29-6DD2-8481-17AA-9AEF7E1FE2B4}"/>
              </a:ext>
            </a:extLst>
          </p:cNvPr>
          <p:cNvSpPr/>
          <p:nvPr/>
        </p:nvSpPr>
        <p:spPr>
          <a:xfrm>
            <a:off x="3125755" y="2813183"/>
            <a:ext cx="1390262" cy="760443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13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FFE59-3BBC-1428-A63E-96774FF76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05F6F6-8697-5D6A-B4FE-D6A500F5B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9B8788-9C4C-F2C7-FB43-779513DD2A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F2C99DF-DBDE-1998-CBB8-428FD19644A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780A04-778B-7D16-27FE-1A392BF61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AF67392-0B36-0FED-94A2-89351B75B1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65683D0-6755-391A-C928-843D99D8C9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43FA41D-9B0F-3209-F564-1EBCC5C8DED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5318F17-1FBC-B623-72AF-8A5EDAE576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0D25803-1A04-12FA-4B92-7340A9F2BC7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698EEAA-F6AE-226C-8187-F9728944FF8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9CE9646-ED07-5B88-354E-5C8F0F7F45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DC7BD71-7E31-DE86-1849-07EFADEC0C5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8B00527-BC1D-C28C-A7B3-BD0FFC4B5C1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3EDE7FF-768C-0A28-30DE-0A350B0FF98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9B684A2-9F06-0003-EA65-F559EC44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41" y="2428521"/>
            <a:ext cx="7616545" cy="2000956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D906EBD-AAB0-32CE-C419-254F21B46CDE}"/>
              </a:ext>
            </a:extLst>
          </p:cNvPr>
          <p:cNvCxnSpPr/>
          <p:nvPr/>
        </p:nvCxnSpPr>
        <p:spPr>
          <a:xfrm>
            <a:off x="1051729" y="2994963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F435C2B-96E3-D33F-67DB-D66EC7EA77F3}"/>
              </a:ext>
            </a:extLst>
          </p:cNvPr>
          <p:cNvCxnSpPr/>
          <p:nvPr/>
        </p:nvCxnSpPr>
        <p:spPr>
          <a:xfrm>
            <a:off x="2286484" y="3007398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DE9C6D5-BE65-A973-4281-B6DDA8244930}"/>
              </a:ext>
            </a:extLst>
          </p:cNvPr>
          <p:cNvCxnSpPr/>
          <p:nvPr/>
        </p:nvCxnSpPr>
        <p:spPr>
          <a:xfrm>
            <a:off x="3434145" y="3007402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3A66D-774B-F08C-5C9A-F0D3694B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39196D4-09C7-A916-3A8D-D59A63E0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057" y="1594477"/>
            <a:ext cx="3498575" cy="4863367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A37B53-BE54-C2FC-BE05-0195034A0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2D4FC6C-B63F-83F4-A366-AA5B31500D0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F304A0A-B08E-2CFC-3840-B8FD7E9BD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89D2F88-A7FD-A04E-5D9D-65A93DC4583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C569444-C4A2-F591-62B0-B78801D410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D4CDBA3-F01E-C784-E12E-49541EEEB3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DD9B842-D175-B27B-4DED-F1269B6156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15D1823-D76E-0E80-E809-949FE1DB6EC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B1FA2A5-A5B4-A418-2FBB-648959222B5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4429CDB-ED76-AD68-6123-B6026B1B4DC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3553D6-0EBE-9231-9AC9-9ED8582AABC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3777AB4-36FF-7F89-A760-DB3600B4EB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50B61B0-8073-F96D-432D-FB56206DFE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CFBD6FE6-0D9B-8D55-9ECD-86DB343E830E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الجزء الأول من النشاط 6. لديكم دقيقتان.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01B63DD-0CC4-BF2C-E45C-B8C939799E92}"/>
              </a:ext>
            </a:extLst>
          </p:cNvPr>
          <p:cNvSpPr/>
          <p:nvPr/>
        </p:nvSpPr>
        <p:spPr>
          <a:xfrm>
            <a:off x="3125755" y="3556878"/>
            <a:ext cx="1390262" cy="691312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10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07B2-FF5E-CF6F-6B5C-DBD1FB2B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4841E4-7F33-BB4A-666F-56845205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F20F5C-D664-AD09-017A-32A5E09737D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EA25B3-CEB5-45E7-4513-A65840362A8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88CECA6-ADC3-4EB8-07C0-A59D6F67E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56A2DF-34A0-2B90-5C90-11D69268FD5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121CA21-8760-E819-9900-C7080E563AF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F4AD2C9-C9DC-1A0F-2EBB-1DCA50609B1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6148EE2-137D-3EFE-7A24-28EE6F4F51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008FC59-BF80-3080-AC84-32C2C5563F9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D8096A2-BB4A-52AC-8615-61F28B81EEA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D541C07-1F04-7ADF-5510-EA5E0439591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EAE2B6-B7BD-95F5-821F-6D862D08528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18BF867-68EF-8191-2355-154C839BA19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42120A9-8C93-386F-AEA9-36159D5737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A053635-67C4-B8A3-9D78-68989D0BF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11" y="2648573"/>
            <a:ext cx="7526179" cy="1896759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4F01C6A-B910-DFAB-41C3-0BF68BB74032}"/>
              </a:ext>
            </a:extLst>
          </p:cNvPr>
          <p:cNvCxnSpPr/>
          <p:nvPr/>
        </p:nvCxnSpPr>
        <p:spPr>
          <a:xfrm>
            <a:off x="1266336" y="3209568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8114B14-8126-FB17-1991-8DEB34289DC9}"/>
              </a:ext>
            </a:extLst>
          </p:cNvPr>
          <p:cNvCxnSpPr/>
          <p:nvPr/>
        </p:nvCxnSpPr>
        <p:spPr>
          <a:xfrm>
            <a:off x="2370460" y="3222003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B86AE51-8211-80DC-950B-7E445EC49744}"/>
              </a:ext>
            </a:extLst>
          </p:cNvPr>
          <p:cNvCxnSpPr/>
          <p:nvPr/>
        </p:nvCxnSpPr>
        <p:spPr>
          <a:xfrm>
            <a:off x="3518121" y="3222007"/>
            <a:ext cx="408189" cy="6510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9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A1519-67C4-813B-D606-636D0C28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D99FA3-BB86-55DE-5403-716AC480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0A83C55-85C5-4FAC-FF1A-48297F24F7A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8F2DAE-4413-EDD0-6E19-1FA61446D2E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02BBB4-1906-5F8A-6F6D-57E8889FC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55973A3-10D9-85FC-9F6F-7BF86A4C95B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DFA783D-CD95-92FB-16B8-9A88B7AC76D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1E515FC-22FB-54BA-DBE2-11E63DEB060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49FA59-FB15-A452-83AE-49ADA11B00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C503158-348E-C40D-02C0-85B8965640F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62190E1-1522-53EA-A3C7-3AE0D7E27E9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B98F607-398C-AD1E-8CBA-B2C682A251D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8C27131-7F66-1B1C-7BFE-CCA3DAB613D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3AAA832-CB30-14A0-C0B1-C99D8AC21B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900D917-15A0-1567-7604-C9ADE59143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1AFF6F9-89DC-38CD-9F1D-058A438CA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84B4D-3B6A-B98B-12AB-DCA02866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3C5C27-CEEE-0182-5D64-3FA47653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819DC7D-A32A-B704-0231-40439DA545C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38CCB4-C78D-637D-FD9C-910BAE1B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B4F21FA-6752-5317-2DFA-991805AA7A9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74FC144-E500-AC66-E128-C8EC1509E71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D9AF439-3E28-96B1-C355-68531687AB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89FB28A-52FD-F2AC-E18F-DCEED2BCD4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27C9A42-AFBC-2A56-7870-69E90FFCB33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8CAA96E-E725-FB9F-9A32-70D8DB0D042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DFB9D65-7BDD-EB76-139B-D8493B68646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796CBE9-2E44-F065-559F-E59D915ACC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B527F617-0D49-AB73-23B8-39E2948F73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E6707FB-98FB-1C41-8BF7-B0FAB28E05C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4B30081-2F01-4FD4-046E-9A9D19C69D19}"/>
              </a:ext>
            </a:extLst>
          </p:cNvPr>
          <p:cNvSpPr txBox="1"/>
          <p:nvPr/>
        </p:nvSpPr>
        <p:spPr>
          <a:xfrm>
            <a:off x="328612" y="95327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المناسب لهذه البطاقة.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72377F-9E60-DCB8-0D1D-198258A91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91B07B-4258-D570-38B9-99974329F17E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204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A2FC43-9510-FE83-94C0-4415D284253E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214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B28F418-FC2D-832A-3ED6-4A8C6EC674BF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234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24CB5C4-2C1C-2E90-0DA3-6AB5A3DA7A51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264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0AEA9CF-917C-92A8-0289-639F2E08F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0DA5650-B3E7-D5CB-F6CA-37204D5C890B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399C866-9CB3-2698-98E1-D75DDEEF6F70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9DD5265-7208-5E2A-0E10-61EE1213900D}"/>
              </a:ext>
            </a:extLst>
          </p:cNvPr>
          <p:cNvCxnSpPr/>
          <p:nvPr/>
        </p:nvCxnSpPr>
        <p:spPr>
          <a:xfrm flipV="1">
            <a:off x="376645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9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E583-FDEA-F798-76A9-B643682E2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AABD8401-9E53-4042-2582-299EFC8FA8E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1B2F8DE-7805-126D-9BA7-82921B9C7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25B858C-53AE-2DFA-7565-115B0F20A79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46AEE92-C32F-9951-64FD-882CE109E00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34E1D48-8AE0-4C45-4E4C-981AC4A0112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7371AA5-4D04-5B78-2E83-2A7C7D743A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A554DA-B441-4FBA-45DC-0643CA1C2BE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6A2C60F-513E-FE8F-9997-642F721B3D2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1EBA44D-BCD0-B05D-82E1-BD22BB8A510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967B172-78EF-FC5E-2215-5E26B15CE4B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8D154C1D-0EA7-3CA8-59D8-E2AC2CF35A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CB02DBC-D838-B54C-1C57-4FBDF28E9E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C70D77F-044E-EF41-4A02-E48CB76ECD90}"/>
              </a:ext>
            </a:extLst>
          </p:cNvPr>
          <p:cNvSpPr txBox="1"/>
          <p:nvPr/>
        </p:nvSpPr>
        <p:spPr>
          <a:xfrm>
            <a:off x="139959" y="830623"/>
            <a:ext cx="7315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موضعة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على المستقيم العددي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183643-CE2D-8EE6-CD97-7F03F79A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C967114-6D91-C864-5199-64D639E58874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204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339E75-6596-AADF-5338-7F1488208091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214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F27B801-11AA-3744-2290-CF425DA7C09E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234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17EB756-0CB3-D333-FBF3-DD3E7F1926E0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264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1612351-0264-583A-BBAD-EE9BDBD4F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5A47CC8-551D-1652-FDAA-5D9F730A01F1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F5C194-1059-95A3-50F1-5C781777B185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AFE2687-31EB-0EDC-9401-E1B23A0D1FDA}"/>
              </a:ext>
            </a:extLst>
          </p:cNvPr>
          <p:cNvCxnSpPr/>
          <p:nvPr/>
        </p:nvCxnSpPr>
        <p:spPr>
          <a:xfrm flipV="1">
            <a:off x="376645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3ADBB11-1D21-7780-97D8-2DA511EF0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21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F46D-4761-E3FC-6462-5B797D73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4FFE69-38F5-F982-8087-669CEBA3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597AE4-624F-12E9-431A-7BDED3E1675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09AFC69-E52D-18BD-BEBA-9FA42D31F31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C9AD33-DC76-64BC-05D8-D90E57F9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A44CC79-1358-239C-45D2-BDF007AFBB1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06D2DDB-34E3-363C-89DD-9D61A6FE0FE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DF10A6A-6163-51E4-FEF7-B200DB2A205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2BA711-4B5B-D574-9231-965107BD48B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0E11B87-37A4-760E-0969-465F5B9249B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7C1445C-3C07-DC90-695E-82340A1A643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DC7DFE0-2101-D2FA-71F1-8068874073A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16C1CD-AA6C-F50E-3BD3-9E7AE01D889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5CCA6D7-3525-715A-A976-4D95B8464E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213CB2F-6DDB-54BE-13C1-6D694933059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8F36AD-ACC0-7DB2-EBD4-755CF8CAC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89EA-A5A0-C7F8-E1D3-941977EA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355D91-D630-F0F0-1A55-112F20F9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0776442-B413-B014-BF27-5FC6FFCEE84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EDB26F8-D1CE-96EA-B2FF-A9DE98AF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080BEF-89DC-5978-4CC4-18DCF48431C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71BA544-39B0-67A1-DDBF-2E6549544B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715D807-A9F5-3BB7-3F45-1D2FA17BDD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19B58E-4821-123E-6B80-93784003BA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E7661F-0680-45B6-8311-2B323B2DC83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96421D-CB8C-57D1-7F01-19D84A65434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05E23C31-5A6E-59F1-12CA-88CF8033AC0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76C3072-2603-E498-5B1C-52950C7D35E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2E59621-1ACD-5D75-A437-00825982553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2B0EBE7-FEA8-4466-0F4F-D473FFAF03A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94A1C42-D84D-C47D-0E20-51C56883E20C}"/>
              </a:ext>
            </a:extLst>
          </p:cNvPr>
          <p:cNvSpPr txBox="1"/>
          <p:nvPr/>
        </p:nvSpPr>
        <p:spPr>
          <a:xfrm>
            <a:off x="139959" y="830623"/>
            <a:ext cx="7315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C0B33A-3A9E-749A-7109-C9312EC97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606910-2FB2-C5E4-A4CD-A4EEF0059CA3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204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88D37E-8E30-46A5-EEE5-E03237AF5D59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214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520FA3F-7BB9-762F-00A6-14E221068DC0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234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3CC25D-E2C7-8EC6-BA0E-6D1A30E8083C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264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6A5EF11-9629-3854-ECB3-A5B76462C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6DB123E-B29C-4892-4EF6-84B625F88D2D}"/>
              </a:ext>
            </a:extLst>
          </p:cNvPr>
          <p:cNvSpPr txBox="1"/>
          <p:nvPr/>
        </p:nvSpPr>
        <p:spPr>
          <a:xfrm>
            <a:off x="3407222" y="3704253"/>
            <a:ext cx="7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224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F145DFA-AB25-F110-350E-D44ABB3F7A64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533BB15-3E4B-6375-DA60-4E89CB7040BC}"/>
              </a:ext>
            </a:extLst>
          </p:cNvPr>
          <p:cNvCxnSpPr/>
          <p:nvPr/>
        </p:nvCxnSpPr>
        <p:spPr>
          <a:xfrm flipV="1">
            <a:off x="376645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4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91EF-A601-12DD-468C-86C82CA4B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48C3F4-9B7D-5D1F-A32D-63BFB62AB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B2B0B52-7A7B-9ED3-F4C2-B2B3857D9FC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14DB63-4554-9DFC-F4BA-610A61CC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6672AD-355E-A407-B5EF-C5ED1889BD5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79A878B-E4FB-6883-FB48-09200CD427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5073A56-29F2-CBFD-3666-EFE80839756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F98B52F-4B4A-EA67-9F44-6AADE790FA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202A98-4401-D0B3-5BE2-FBF5D6B3CC5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5A3C66D-4332-2494-FCA0-0889E0FD0E1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8EB0F0D-0FED-1460-0664-259AE65CABD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C0CAC90-9B10-87C4-F7D6-CFFC1565E33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E63525F-5E20-D11D-EE62-2CAA16413A8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034FFBD-A953-8AAC-F80D-03778163D1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C1BA6C4-DB21-B2A2-2D8B-9927A2E2C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7E02ED-9E43-CD1A-C868-FA2528B7A019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204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7C6C7B4-FB14-3190-823A-B25B614E4416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214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A65DA8-49B5-45EC-5B0C-F4A46CC668A7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234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EC6FEB9-6E01-9684-B1D7-ED0242411AC6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264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B691B6E-A647-D614-15D1-95E9EB9EB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E4CF01-A6B6-00C9-3E93-F7AB630FF94F}"/>
              </a:ext>
            </a:extLst>
          </p:cNvPr>
          <p:cNvSpPr txBox="1"/>
          <p:nvPr/>
        </p:nvSpPr>
        <p:spPr>
          <a:xfrm>
            <a:off x="3407222" y="3704253"/>
            <a:ext cx="7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accent1"/>
                </a:solidFill>
              </a:rPr>
              <a:t>224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DD8BC15-1F1C-9156-9C03-96ADAAFC9F33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AFAE867-5A3F-69EF-B96B-8FBA514A1429}"/>
              </a:ext>
            </a:extLst>
          </p:cNvPr>
          <p:cNvCxnSpPr/>
          <p:nvPr/>
        </p:nvCxnSpPr>
        <p:spPr>
          <a:xfrm flipV="1">
            <a:off x="633237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4D0F212C-A7AD-88D7-203F-DCC82C4B73B8}"/>
              </a:ext>
            </a:extLst>
          </p:cNvPr>
          <p:cNvSpPr txBox="1"/>
          <p:nvPr/>
        </p:nvSpPr>
        <p:spPr>
          <a:xfrm>
            <a:off x="328612" y="95327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المناسب لهذه البطاقة.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حول تدبير حصة المراجعة.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75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كل هدف من أهداف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على الكراسة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قبل المرور إلى أنشطة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الكراسات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يتم التصحيح بشكل تفاعلي وذلك بمطالبة أحد المتعلمين بالتصحيح على السبورة  مع فسح المجال للتفاعل والتذكير بالخطوات المتبعة ؛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33C88-3610-5198-D481-39441337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E87C3E-1E4C-A40B-A934-C3290968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D1BF14-5B18-3B9F-F8F6-CBF354DF8AA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D88DCA6-C4F7-7F59-C269-E35FA8D3DE2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5C55B83-72D0-3C89-196E-027BD31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77BEA2-E814-50B3-A354-9E2FC69698D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E7C6DF2-4E35-74DB-4BDA-83C5320A5B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D0650ED-61EB-4D72-72F9-3E4456EC9D8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95CC239-AE0C-51B1-3999-3F090D64AD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7230BD5-DEB7-D12C-A13C-AD5778BAD86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E9BFB5A-428D-AC6B-3CFC-C0EA5653363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D6864D9-D66D-73BF-D84A-CC785C49D55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92A7AD9-649D-4FF9-DDCC-D2D5879C6F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F3F16BF-4153-8933-7AE0-D52563991AA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5921FF1-6025-D0C8-16AC-781000AD79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0BDB68-2CE6-711D-B030-D3D2E84D9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87281-AC6C-F45B-B6BF-8BFF04E8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5E7AEE8C-D23A-21B0-6420-0DF55C89FA6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5FDED5B-C9B1-C529-8190-0F0EC519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778704-3184-BB57-F636-BA2B80069DB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5E88E2B-D128-778F-9501-BB1C46E038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57FD730-D61D-F980-0E01-034F66B96D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778BFE1-78E6-826C-699C-2020B0897FA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2A9E307-8E28-6648-98EA-E1C1B6C4BE9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7C40E99-1493-24FE-5A98-303923B156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87DAF7E-90B1-5F9F-2616-A8419424DE9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9A2EB2B-2F51-ADA9-761F-215A72C90A0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CB68904E-60F1-55F4-7113-38CEC0DD71B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B7D1446-49ED-40B7-4AB9-2A83DDD6554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1E9754F-A0F0-EFC4-90FB-40DBFF67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814A28-8D96-14C3-1DDA-917211E5C37B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204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1863BC-915B-1721-21A2-E715722223F1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214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F6A7304-0EE8-CC8F-626C-F3462759BEE6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234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2B954B-8EA3-70A9-3C5D-2E685E30D555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264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96F9E49-7A2D-87FC-2C5C-F9D9166FA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0612828-5FC0-191A-C98D-A141019A8173}"/>
              </a:ext>
            </a:extLst>
          </p:cNvPr>
          <p:cNvSpPr txBox="1"/>
          <p:nvPr/>
        </p:nvSpPr>
        <p:spPr>
          <a:xfrm>
            <a:off x="3407222" y="3704253"/>
            <a:ext cx="70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accent1"/>
                </a:solidFill>
              </a:rPr>
              <a:t>224</a:t>
            </a:r>
            <a:endParaRPr lang="fr-MA" sz="2400" b="1" dirty="0">
              <a:solidFill>
                <a:schemeClr val="accent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120B1EE-A647-A7EB-52B7-F452F394EF01}"/>
              </a:ext>
            </a:extLst>
          </p:cNvPr>
          <p:cNvSpPr txBox="1"/>
          <p:nvPr/>
        </p:nvSpPr>
        <p:spPr>
          <a:xfrm>
            <a:off x="5940741" y="3727578"/>
            <a:ext cx="80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254</a:t>
            </a:r>
            <a:endParaRPr lang="fr-MA" sz="2400" b="1" dirty="0">
              <a:solidFill>
                <a:srgbClr val="C0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B60F42E-73EC-87F6-F334-F079214E3D47}"/>
              </a:ext>
            </a:extLst>
          </p:cNvPr>
          <p:cNvCxnSpPr/>
          <p:nvPr/>
        </p:nvCxnSpPr>
        <p:spPr>
          <a:xfrm flipV="1">
            <a:off x="633237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A7CA4B5-F085-549F-04FA-C3BFC4DAC82D}"/>
              </a:ext>
            </a:extLst>
          </p:cNvPr>
          <p:cNvSpPr txBox="1"/>
          <p:nvPr/>
        </p:nvSpPr>
        <p:spPr>
          <a:xfrm>
            <a:off x="328612" y="953279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92C365C-1568-84F4-B72C-21BD9799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36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E666-ACC8-0893-9220-08ED2337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F3107-F484-C7EE-FD3E-2182F739A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2F4AB6-E4F1-F99D-0914-DF68D84C337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A5F0577-9411-39A6-C872-FE4933A4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F6EB22-5EC5-73CC-D365-BA971E70DB6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3A3E2F5-41DA-E74B-2BF0-61EB5A8753C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77774C-C628-D4D2-1CE9-00AB6F9725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BFF722-58B4-88F1-CE58-772006F5B6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F0CCEFC-4037-78B6-8E60-BF260DF654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36D7620-51B5-A70C-7A81-1C476A19A14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E4FBA0B-A22F-EF70-0C64-CFF30C4CA1B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2C22230-E495-66C5-519B-502078F5A33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C7D5913-F5EF-69E8-3989-158076A86B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84E14E0-7DEE-E492-79EA-6614DE8411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417CB4D-05AA-44E9-AEBF-07CB18A67C33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60 أنجزوا الجزء الأول من النشاط 9. لديكم 4 دقائق.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548752-D015-D625-27BF-3828824882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4EFFC"/>
              </a:clrFrom>
              <a:clrTo>
                <a:srgbClr val="D4E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989" y="2373771"/>
            <a:ext cx="6870023" cy="3024861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A4602C0-847C-D18A-1107-19DD3454ABD0}"/>
              </a:ext>
            </a:extLst>
          </p:cNvPr>
          <p:cNvSpPr/>
          <p:nvPr/>
        </p:nvSpPr>
        <p:spPr>
          <a:xfrm>
            <a:off x="1418253" y="2897152"/>
            <a:ext cx="6251510" cy="151622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723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9EAF-6B15-04DA-6748-296CCE20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9CEA62-2517-52B8-BA6D-8BBA214F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E85F73-2B06-78AD-A658-5063A72725A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E6FD4A-7961-8B57-4B56-4790DE4978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51436E9-6757-BA44-C534-D7A09B59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842B609-157B-43A8-FE40-5F6609A54D8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5E2032-48AF-59F9-C126-9523A30AAA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B38BD1-D992-287B-EB4A-2BE296C6A82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70AFBE-817A-F7DF-DA96-B5B1613AA3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333936B-16B5-5108-9930-78BC7844958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8FC1D7-8306-AC20-AB11-842DC034E4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00942C-0555-0785-2C99-5ACF49C7E99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A56FEC1-4E5E-E47D-7C24-33F3907CC3D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2374557-7426-A646-DCAF-93D34BEB61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22B35E7-CCDC-14C8-243C-CC5A6C8A4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6B9733A2-D2DD-D57A-FDE0-0C4F1C6DB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40" y="2555082"/>
            <a:ext cx="6989518" cy="2886173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760AE62-BC3C-B61F-F9F1-541AE10041F2}"/>
              </a:ext>
            </a:extLst>
          </p:cNvPr>
          <p:cNvSpPr/>
          <p:nvPr/>
        </p:nvSpPr>
        <p:spPr>
          <a:xfrm>
            <a:off x="1436915" y="2953138"/>
            <a:ext cx="6251510" cy="151622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أَضع وأنجز عمليات الطرح بمبادلة وبدونها.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F4590D-36B9-25B7-78B4-A274CE20C3AC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9E75059-73E4-B276-FEE9-1FEA53E3CDCB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57 - 29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641EBC-45E1-0361-85C2-31C192B418A6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73F81-18DC-E639-B4C7-3ECA439B1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396745-15B3-9339-6EA1-C33ED52C0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449F1C-7D08-A43B-4F30-3CDDCA880C61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9B2FBDD-4559-9701-5743-77DE12B038E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611FC41-BF22-2750-9B90-47EA73CA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02D8FA-85BE-81DD-9F5D-CF972255D19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F01D477-7E83-23C7-F9D9-B8DFC5F14D6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ED1797B-24CB-E0C4-4B1A-E0C29379F1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938DC9-3B22-4940-86F2-58A0A1E199C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033D6B4-3FC3-38DE-378E-69E921F7A88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B428574-3C10-8AAE-DBE5-F0F392C7B10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B42022E-3ABD-C0FE-5B29-7F7AD168071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DBA2085-5FF8-F75D-6B02-6334E9F4067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520FF08-9FDE-06D4-2543-4B4C48AF8CD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DE9D860-BD3B-6503-63D7-8FCE34FE6A1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77CBC4-BB60-3E01-8DE0-61AD86CAE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62573CC-0414-E3D5-34B4-BB4A9D63AB4F}"/>
              </a:ext>
            </a:extLst>
          </p:cNvPr>
          <p:cNvSpPr txBox="1"/>
          <p:nvPr/>
        </p:nvSpPr>
        <p:spPr>
          <a:xfrm>
            <a:off x="3374570" y="2079172"/>
            <a:ext cx="2501916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57 - 29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8D3AC3-C631-7CC5-0C01-7112D179402F}"/>
              </a:ext>
            </a:extLst>
          </p:cNvPr>
          <p:cNvSpPr txBox="1"/>
          <p:nvPr/>
        </p:nvSpPr>
        <p:spPr>
          <a:xfrm>
            <a:off x="3267513" y="3425272"/>
            <a:ext cx="2608973" cy="27490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6149D1-7FD2-4B48-E8CE-469FD2F2C361}"/>
              </a:ext>
            </a:extLst>
          </p:cNvPr>
          <p:cNvSpPr txBox="1"/>
          <p:nvPr/>
        </p:nvSpPr>
        <p:spPr>
          <a:xfrm>
            <a:off x="446242" y="831298"/>
            <a:ext cx="7050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الطرح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بمبادلة.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64F51BB-B2EF-8B2F-ED05-6A19C0D4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028" y="612097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09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3CDF-CEFC-A862-0579-D258699C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BB6A76-7908-2452-145C-968C22AF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4997D5A-1875-5894-903B-51CCDBCAE12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9A7DED-3876-4706-8007-46462CC8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1BB281F-8783-B461-DCF6-CAED7A90724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A0A43C7-1E33-207F-1FD0-EC5A993542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2032C67-759B-E5B1-AC08-1CA2EAECD9F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58287BB-15A8-135D-E16B-CA841B2C6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A98532F-549E-BD71-4BB1-C9D7434192E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8A1B197-4DCE-9B19-CF72-11E3D024FC3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32C6E9D-5C10-409A-4CE8-C6A6CD440AB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55EE71-EDD2-4433-2B0A-7A8013C450C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D77299B-9D80-4D5C-44B8-1D6D879974A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A6600D5-75DF-AAD0-2397-4F40F6F28F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AC1446EB-CDEE-09FF-E4A7-D9299FDC8472}"/>
              </a:ext>
            </a:extLst>
          </p:cNvPr>
          <p:cNvSpPr txBox="1"/>
          <p:nvPr/>
        </p:nvSpPr>
        <p:spPr>
          <a:xfrm>
            <a:off x="328612" y="88796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01051B1-5200-5AFD-1596-3B665D21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645" y="2000944"/>
            <a:ext cx="5790788" cy="38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717146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290066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721231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011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275-F8A6-220E-6B59-33BDE03A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90AAC7-D862-AB79-219D-3E53284C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413" y="1547824"/>
            <a:ext cx="3498575" cy="4863367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9DAC9-43BA-0805-4BCD-D958D832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995CBDB-FA72-C61A-B626-B805D5030EE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A4E173E-F432-DDB5-65B5-132AEF16C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5EB902-694B-2D5D-31AC-57770326995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781DC11-F488-41FD-00E9-01B5C8F277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769285-89C4-A209-F9F9-F3AE6BF194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BD3C58C-5130-305B-9294-95AA8E9AB2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9E4BBB0-E3C3-80C2-4767-B62FD4AC63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09AE6-1D87-F1DB-4220-45DF9F77A0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56CCC85-1505-5463-0654-B5A856F53EE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4A4679-7E4E-E218-D817-B9C3B97DEB9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1985AE6-C61F-809B-BD2F-44229700469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91EEEFB-F79B-E7BD-5C5E-7C6EEEF403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BEB-7E68-4976-E465-E510707C07CF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 النشاط 11 لديكم 4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8D78CE-2243-58F3-60BF-461B16846CE9}"/>
              </a:ext>
            </a:extLst>
          </p:cNvPr>
          <p:cNvSpPr/>
          <p:nvPr/>
        </p:nvSpPr>
        <p:spPr>
          <a:xfrm>
            <a:off x="3032449" y="4660645"/>
            <a:ext cx="2817844" cy="1293606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493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77E5-FD4E-4CFE-BB47-D772F6E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225775-DFE1-4E65-84AB-71C70745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1524F7-3682-F21A-3F60-1F7CE759A9E4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0624D0-2438-19B5-8BA4-25AA4C1A73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482FF0-CA6D-567B-17B1-81122AEE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F01ACB-1BDB-3D90-B7D1-7A68DFD96A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C197C58-6AD7-917D-1623-3D81F835BFE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3612130-405D-50EE-A5DE-B334B275AB2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0B3253-7C64-FC20-3771-88B9312440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7BD850C-9FAF-5D3E-7DCB-8505BD5850C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8D75265-48CD-1A1E-D511-0EBADED16E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E10462-583C-78D5-1D90-E3B702C360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4A6E3D5-CE68-108B-1D78-1C4BCB45749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F153CCC-4CE6-891F-C91D-B1EA2EFB0A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C0C0396-2D3A-EB65-CD46-7DB451A1969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863780A7-9099-F161-8726-86EBD611A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853" y="2555392"/>
            <a:ext cx="6898983" cy="286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AF6B-CD06-C785-388B-E0FB985D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9BF360-126F-A24C-57FE-2F38DCB7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91D91EA-A9F6-CF02-9CD7-5B1E1096EC72}"/>
              </a:ext>
            </a:extLst>
          </p:cNvPr>
          <p:cNvGrpSpPr/>
          <p:nvPr/>
        </p:nvGrpSpPr>
        <p:grpSpPr>
          <a:xfrm>
            <a:off x="307910" y="111807"/>
            <a:ext cx="7669764" cy="424077"/>
            <a:chOff x="593138" y="111807"/>
            <a:chExt cx="7181416" cy="46013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3E4C803-6774-E43A-3AC0-C2BA2676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5940477-5855-C655-27C4-9C693B291E2D}"/>
                </a:ext>
              </a:extLst>
            </p:cNvPr>
            <p:cNvGrpSpPr/>
            <p:nvPr/>
          </p:nvGrpSpPr>
          <p:grpSpPr>
            <a:xfrm>
              <a:off x="722662" y="164093"/>
              <a:ext cx="6911152" cy="407853"/>
              <a:chOff x="722662" y="164093"/>
              <a:chExt cx="6911152" cy="407853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ADCB73F-7B6F-9D6B-3C8C-4272C8F7BD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C0BDD58-B37F-86BA-1DAE-785DB59D8B2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67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B237E5A-860A-9A63-4C7A-0BEF4C55F9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B3DC39F-4D5C-AA35-839A-B9ADBC93DBB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C407DC3-6FA1-21C6-99D8-74073F1CAFF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768CD14-9C87-EDBD-238B-3B5F709AB31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B4C5206-8377-1DB7-3F3D-CCD2D92A68B7}"/>
                  </a:ext>
                </a:extLst>
              </p:cNvPr>
              <p:cNvSpPr txBox="1"/>
              <p:nvPr/>
            </p:nvSpPr>
            <p:spPr>
              <a:xfrm>
                <a:off x="4751701" y="16409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4B1968D-825A-6851-8EE4-BB97EBF5D3C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D4F179-D932-2296-CDC4-96398E6C7A4C}"/>
                  </a:ext>
                </a:extLst>
              </p:cNvPr>
              <p:cNvSpPr txBox="1"/>
              <p:nvPr/>
            </p:nvSpPr>
            <p:spPr>
              <a:xfrm>
                <a:off x="1769793" y="169312"/>
                <a:ext cx="309878" cy="30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Rectangle à coins arrondis 4">
            <a:extLst>
              <a:ext uri="{FF2B5EF4-FFF2-40B4-BE49-F238E27FC236}">
                <a16:creationId xmlns:a16="http://schemas.microsoft.com/office/drawing/2014/main" id="{8E2FB73D-B316-D814-6DE2-4167C0DA8D8D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ما تبقى من الأنشطة  في  الصفحة 59 و 60.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15ACDF-6B17-2A09-428E-E539D0F47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668" y="1908846"/>
            <a:ext cx="3180523" cy="44212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D40403-0895-6E4A-B909-663C66BBB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263" y="1899517"/>
            <a:ext cx="3180523" cy="44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653146" y="3280764"/>
            <a:ext cx="7028953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653146" y="3553228"/>
            <a:ext cx="63739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وترتيب وموضعة وحصر أَعْدَادٍ باستعمال المستقيم العددي. 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عَمَلِيّاتِ طرح بِمبادلة وَبِدونِهِا.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5D1DD-276C-25FE-6376-CA153B26582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EA1968F-4FEC-2362-A03F-C7465B96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CD09D1C-FA5B-60BB-C134-E2D96D8C13A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1A9287E-3F59-FFA8-099B-F2A82128BC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25AD34E-36F6-E490-E915-45490D6880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DDB7-09BC-4462-BC4B-C54308DFF0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AD28C15-8745-0DB6-963B-26C1247220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24AEEF7-F8BC-D829-1B44-329DB7C8A4B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DD51756-CD8C-C235-9AEB-A964FED09B3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BCE4C0-69A4-7937-0A72-C3766DD470F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9C4707A-2282-DDAE-1308-94E64070A9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F17C7A-6E49-E53E-062B-107A9ED6DA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15289</TotalTime>
  <Words>1274</Words>
  <Application>Microsoft Office PowerPoint</Application>
  <PresentationFormat>Affichage à l'écran (4:3)</PresentationFormat>
  <Paragraphs>483</Paragraphs>
  <Slides>55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55</vt:i4>
      </vt:variant>
    </vt:vector>
  </HeadingPairs>
  <TitlesOfParts>
    <vt:vector size="68" baseType="lpstr">
      <vt:lpstr>DengXian</vt:lpstr>
      <vt:lpstr>Aptos</vt:lpstr>
      <vt:lpstr>Arial</vt:lpstr>
      <vt:lpstr>Arimo Italics</vt:lpstr>
      <vt:lpstr>Calibri</vt:lpstr>
      <vt:lpstr>Chalkboard</vt:lpstr>
      <vt:lpstr>Dosis</vt:lpstr>
      <vt:lpstr>Effra CC Arbc</vt:lpstr>
      <vt:lpstr>Noto Sans Symbols</vt:lpstr>
      <vt:lpstr>Wingdings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161</cp:revision>
  <cp:lastPrinted>2025-08-13T10:11:39Z</cp:lastPrinted>
  <dcterms:created xsi:type="dcterms:W3CDTF">2025-08-01T12:31:49Z</dcterms:created>
  <dcterms:modified xsi:type="dcterms:W3CDTF">2025-11-30T15:01:43Z</dcterms:modified>
</cp:coreProperties>
</file>