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0" r:id="rId1"/>
    <p:sldMasterId id="2147483905" r:id="rId2"/>
    <p:sldMasterId id="2147483910" r:id="rId3"/>
  </p:sldMasterIdLst>
  <p:notesMasterIdLst>
    <p:notesMasterId r:id="rId51"/>
  </p:notesMasterIdLst>
  <p:handoutMasterIdLst>
    <p:handoutMasterId r:id="rId52"/>
  </p:handoutMasterIdLst>
  <p:sldIdLst>
    <p:sldId id="735" r:id="rId4"/>
    <p:sldId id="828" r:id="rId5"/>
    <p:sldId id="835" r:id="rId6"/>
    <p:sldId id="2134806719" r:id="rId7"/>
    <p:sldId id="2134806699" r:id="rId8"/>
    <p:sldId id="974" r:id="rId9"/>
    <p:sldId id="2134806720" r:id="rId10"/>
    <p:sldId id="2134806722" r:id="rId11"/>
    <p:sldId id="2134806650" r:id="rId12"/>
    <p:sldId id="1005" r:id="rId13"/>
    <p:sldId id="2134806707" r:id="rId14"/>
    <p:sldId id="981" r:id="rId15"/>
    <p:sldId id="758" r:id="rId16"/>
    <p:sldId id="2134806788" r:id="rId17"/>
    <p:sldId id="2134806789" r:id="rId18"/>
    <p:sldId id="2134806790" r:id="rId19"/>
    <p:sldId id="2134806791" r:id="rId20"/>
    <p:sldId id="2134806792" r:id="rId21"/>
    <p:sldId id="2134806793" r:id="rId22"/>
    <p:sldId id="2134806794" r:id="rId23"/>
    <p:sldId id="2134806755" r:id="rId24"/>
    <p:sldId id="2134806756" r:id="rId25"/>
    <p:sldId id="2134806796" r:id="rId26"/>
    <p:sldId id="2134806795" r:id="rId27"/>
    <p:sldId id="2134806798" r:id="rId28"/>
    <p:sldId id="2134806797" r:id="rId29"/>
    <p:sldId id="2134806799" r:id="rId30"/>
    <p:sldId id="2134806800" r:id="rId31"/>
    <p:sldId id="2134806801" r:id="rId32"/>
    <p:sldId id="2134806802" r:id="rId33"/>
    <p:sldId id="2134806803" r:id="rId34"/>
    <p:sldId id="2134806804" r:id="rId35"/>
    <p:sldId id="2134806787" r:id="rId36"/>
    <p:sldId id="2134806757" r:id="rId37"/>
    <p:sldId id="2134806805" r:id="rId38"/>
    <p:sldId id="2134806760" r:id="rId39"/>
    <p:sldId id="2134806761" r:id="rId40"/>
    <p:sldId id="2134806807" r:id="rId41"/>
    <p:sldId id="2134806806" r:id="rId42"/>
    <p:sldId id="2134806809" r:id="rId43"/>
    <p:sldId id="2134806810" r:id="rId44"/>
    <p:sldId id="2134806808" r:id="rId45"/>
    <p:sldId id="2134806811" r:id="rId46"/>
    <p:sldId id="2134806812" r:id="rId47"/>
    <p:sldId id="789" r:id="rId48"/>
    <p:sldId id="2134806813" r:id="rId49"/>
    <p:sldId id="980" r:id="rId50"/>
  </p:sldIdLst>
  <p:sldSz cx="9144000" cy="6858000" type="screen4x3"/>
  <p:notesSz cx="6735763" cy="98663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C8E00"/>
    <a:srgbClr val="FFDA6D"/>
    <a:srgbClr val="3A8F98"/>
    <a:srgbClr val="E98301"/>
    <a:srgbClr val="00AB9B"/>
    <a:srgbClr val="2B7589"/>
    <a:srgbClr val="FFEFB9"/>
    <a:srgbClr val="00E4CF"/>
    <a:srgbClr val="9BD3D9"/>
    <a:srgbClr val="CCE4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50" autoAdjust="0"/>
    <p:restoredTop sz="95033" autoAdjust="0"/>
  </p:normalViewPr>
  <p:slideViewPr>
    <p:cSldViewPr snapToGrid="0">
      <p:cViewPr varScale="1">
        <p:scale>
          <a:sx n="75" d="100"/>
          <a:sy n="75" d="100"/>
        </p:scale>
        <p:origin x="1088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3288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presProps" Target="presProps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microsoft.com/office/2018/10/relationships/authors" Target="author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30/11/2025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30/11/2025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79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927507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993665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28261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298374-49CE-4713-2367-E0F61E25C8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4339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94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E3C890D-7E69-7393-9CF8-4B694225E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5687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6F94848-A794-EFB4-F388-E05A8F499E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5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3529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BF4D0D2-63B2-71AB-616A-82EEE772F6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4" y="3985"/>
            <a:ext cx="9135950" cy="685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7861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28A7FD7-9926-EA3B-9CA1-964B7F22F2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4" y="3985"/>
            <a:ext cx="9135950" cy="685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490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E51F951-1DB6-D806-006F-A6572E6B3F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5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0885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E51F951-1DB6-D806-006F-A6572E6B3F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5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686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B3CA1AB-0FE2-8F2D-F142-C3A293CCF4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4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0218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911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9F843C4-B70E-4F5F-0047-0B7FBB5207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-13063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7797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E3C890D-7E69-7393-9CF8-4B694225E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27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D401314-9757-55C0-48D3-1CD787EEF6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8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046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92C1E31-11CB-669E-1E47-2AB36E20F9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89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16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CDF162F-D2A1-AA5C-B850-48769493F7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235440" cy="688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151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E3C890D-7E69-7393-9CF8-4B694225E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058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DE767E1-5382-E8C8-A0D5-CFD45FEBE2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93" y="2015"/>
            <a:ext cx="9143894" cy="685598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9B44CC6-4DE4-4E09-A683-9A3F058D84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1822" y="2282133"/>
            <a:ext cx="7980356" cy="396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102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9207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379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902" r:id="rId2"/>
    <p:sldLayoutId id="2147483898" r:id="rId3"/>
    <p:sldLayoutId id="2147483899" r:id="rId4"/>
    <p:sldLayoutId id="2147483900" r:id="rId5"/>
    <p:sldLayoutId id="2147483901" r:id="rId6"/>
    <p:sldLayoutId id="2147483903" r:id="rId7"/>
    <p:sldLayoutId id="2147483904" r:id="rId8"/>
    <p:sldLayoutId id="2147483908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D7E12AF0-3E54-FEC2-4E6B-F54D77BAD79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674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9" r:id="rId3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918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30.emf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3.png"/><Relationship Id="rId7" Type="http://schemas.openxmlformats.org/officeDocument/2006/relationships/image" Target="../media/image40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Relationship Id="rId9" Type="http://schemas.openxmlformats.org/officeDocument/2006/relationships/image" Target="../media/image42.sv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3.png"/><Relationship Id="rId7" Type="http://schemas.openxmlformats.org/officeDocument/2006/relationships/image" Target="../media/image40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Relationship Id="rId9" Type="http://schemas.openxmlformats.org/officeDocument/2006/relationships/image" Target="../media/image42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3.png"/><Relationship Id="rId7" Type="http://schemas.openxmlformats.org/officeDocument/2006/relationships/image" Target="../media/image40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Relationship Id="rId9" Type="http://schemas.openxmlformats.org/officeDocument/2006/relationships/image" Target="../media/image46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4.mp4"/><Relationship Id="rId7" Type="http://schemas.openxmlformats.org/officeDocument/2006/relationships/image" Target="../media/image2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Relationship Id="rId9" Type="http://schemas.openxmlformats.org/officeDocument/2006/relationships/image" Target="../media/image2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4"/><Relationship Id="rId7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2.mp4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6">
            <a:extLst>
              <a:ext uri="{FF2B5EF4-FFF2-40B4-BE49-F238E27FC236}">
                <a16:creationId xmlns:a16="http://schemas.microsoft.com/office/drawing/2014/main" id="{4E36CC39-D9CF-7A71-5334-D5AC298772DC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DEE5681-B796-6FFD-4E06-6A485FC94633}"/>
              </a:ext>
            </a:extLst>
          </p:cNvPr>
          <p:cNvSpPr/>
          <p:nvPr/>
        </p:nvSpPr>
        <p:spPr>
          <a:xfrm>
            <a:off x="779990" y="5991696"/>
            <a:ext cx="1414384" cy="28863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rPr>
              <a:t>   تصحيح الرائز</a:t>
            </a:r>
            <a:endParaRPr lang="fr-FR" sz="1400" b="1" dirty="0">
              <a:solidFill>
                <a:schemeClr val="bg1"/>
              </a:solidFill>
              <a:latin typeface="Effra CC Arbc" panose="020B0503020203020204" pitchFamily="34" charset="-78"/>
              <a:cs typeface="Effra CC Arbc" panose="020B0503020203020204" pitchFamily="34" charset="-78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19DC9B8C-68DC-3B5D-BF4C-C57AFE164DBE}"/>
              </a:ext>
            </a:extLst>
          </p:cNvPr>
          <p:cNvSpPr/>
          <p:nvPr/>
        </p:nvSpPr>
        <p:spPr>
          <a:xfrm>
            <a:off x="1910967" y="6002302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F2B8734-8141-8F0E-1D6C-AAC1849A6F0F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5E219911-EE02-9CDD-0679-B61CFEAA045A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ar-MA" dirty="0">
                <a:ea typeface="DengXian" panose="02010600030101010101" pitchFamily="2" charset="-122"/>
              </a:rPr>
              <a:t>6</a:t>
            </a:r>
            <a:endParaRPr lang="fr-FR" dirty="0">
              <a:ea typeface="DengXian" panose="02010600030101010101" pitchFamily="2" charset="-122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7E2ADDAB-4617-C639-5B4F-35A5196A0953}"/>
              </a:ext>
            </a:extLst>
          </p:cNvPr>
          <p:cNvGrpSpPr/>
          <p:nvPr/>
        </p:nvGrpSpPr>
        <p:grpSpPr>
          <a:xfrm>
            <a:off x="5537731" y="6021421"/>
            <a:ext cx="1193292" cy="288630"/>
            <a:chOff x="5303276" y="5877672"/>
            <a:chExt cx="1193292" cy="288630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7260CB9D-071F-D03A-32CD-056B699491FC}"/>
                </a:ext>
              </a:extLst>
            </p:cNvPr>
            <p:cNvSpPr/>
            <p:nvPr/>
          </p:nvSpPr>
          <p:spPr>
            <a:xfrm>
              <a:off x="5303276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 مراجعة (2)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223A6035-C65A-87E9-3EBA-653670499642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C8E24C30-D8FA-9CEB-EC4F-AB56D1043F17}"/>
              </a:ext>
            </a:extLst>
          </p:cNvPr>
          <p:cNvGrpSpPr/>
          <p:nvPr/>
        </p:nvGrpSpPr>
        <p:grpSpPr>
          <a:xfrm>
            <a:off x="3940943" y="6021421"/>
            <a:ext cx="1193292" cy="288630"/>
            <a:chOff x="5303276" y="5877672"/>
            <a:chExt cx="1193292" cy="288630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420A4461-3212-5ECF-34D8-CF4634C441E9}"/>
                </a:ext>
              </a:extLst>
            </p:cNvPr>
            <p:cNvSpPr/>
            <p:nvPr/>
          </p:nvSpPr>
          <p:spPr>
            <a:xfrm>
              <a:off x="5303276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FC8E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  مراجعة (3)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9F58A265-F023-5EA1-1DCD-F6E9ADBB03D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2E7BB3CE-480E-4766-577E-1BAEDDDC9DA1}"/>
              </a:ext>
            </a:extLst>
          </p:cNvPr>
          <p:cNvGrpSpPr/>
          <p:nvPr/>
        </p:nvGrpSpPr>
        <p:grpSpPr>
          <a:xfrm>
            <a:off x="2409472" y="6021421"/>
            <a:ext cx="1221282" cy="288630"/>
            <a:chOff x="5368593" y="5877672"/>
            <a:chExt cx="1221282" cy="288630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D0DCDC0F-CC6B-60DE-9DE5-F08F5ED1CD38}"/>
                </a:ext>
              </a:extLst>
            </p:cNvPr>
            <p:cNvSpPr/>
            <p:nvPr/>
          </p:nvSpPr>
          <p:spPr>
            <a:xfrm>
              <a:off x="5368593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  تمرير الرائز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71148F03-DECA-A70E-3884-7AA0D27CA551}"/>
                </a:ext>
              </a:extLst>
            </p:cNvPr>
            <p:cNvSpPr/>
            <p:nvPr/>
          </p:nvSpPr>
          <p:spPr>
            <a:xfrm>
              <a:off x="6320824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B7FBC752-82F2-A14F-1C80-42601BB4F655}"/>
              </a:ext>
            </a:extLst>
          </p:cNvPr>
          <p:cNvGrpSpPr/>
          <p:nvPr/>
        </p:nvGrpSpPr>
        <p:grpSpPr>
          <a:xfrm>
            <a:off x="7069527" y="6021421"/>
            <a:ext cx="1183460" cy="288630"/>
            <a:chOff x="5313108" y="5877672"/>
            <a:chExt cx="1183460" cy="28863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6C3A57C9-019B-8AF2-A080-042003160371}"/>
                </a:ext>
              </a:extLst>
            </p:cNvPr>
            <p:cNvSpPr/>
            <p:nvPr/>
          </p:nvSpPr>
          <p:spPr>
            <a:xfrm>
              <a:off x="5313108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   مراجعة (1)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8BDC1577-F87E-E4AC-0BAB-1A61D4FD75FA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1" name="Titre 1">
            <a:extLst>
              <a:ext uri="{FF2B5EF4-FFF2-40B4-BE49-F238E27FC236}">
                <a16:creationId xmlns:a16="http://schemas.microsoft.com/office/drawing/2014/main" id="{39CA1B85-9B1A-606C-E58F-C406EAB02E33}"/>
              </a:ext>
            </a:extLst>
          </p:cNvPr>
          <p:cNvSpPr txBox="1">
            <a:spLocks/>
          </p:cNvSpPr>
          <p:nvPr/>
        </p:nvSpPr>
        <p:spPr>
          <a:xfrm rot="931040">
            <a:off x="644759" y="4151864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SA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1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81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313913" y="896291"/>
            <a:ext cx="7193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دقيقة واحدة لإنجاز هذه العمليات. دوّنوا النتيجة فقط على دفاتركم.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1921AD5-3176-F974-6954-F37A1EEEA040}"/>
              </a:ext>
            </a:extLst>
          </p:cNvPr>
          <p:cNvGrpSpPr/>
          <p:nvPr/>
        </p:nvGrpSpPr>
        <p:grpSpPr>
          <a:xfrm>
            <a:off x="1581931" y="2616985"/>
            <a:ext cx="5597012" cy="613155"/>
            <a:chOff x="1581931" y="2616985"/>
            <a:chExt cx="5597012" cy="613155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4FE8EC36-9FFE-6BC1-DC34-E3A98359CB37}"/>
                </a:ext>
              </a:extLst>
            </p:cNvPr>
            <p:cNvSpPr/>
            <p:nvPr/>
          </p:nvSpPr>
          <p:spPr>
            <a:xfrm>
              <a:off x="1848632" y="2616985"/>
              <a:ext cx="2599208" cy="564279"/>
            </a:xfrm>
            <a:prstGeom prst="roundRect">
              <a:avLst/>
            </a:prstGeom>
            <a:solidFill>
              <a:srgbClr val="FFEFB9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F3EEC354-2DDD-0730-627C-2C069E64FD5A}"/>
                </a:ext>
              </a:extLst>
            </p:cNvPr>
            <p:cNvSpPr txBox="1"/>
            <p:nvPr/>
          </p:nvSpPr>
          <p:spPr>
            <a:xfrm>
              <a:off x="2160675" y="2689451"/>
              <a:ext cx="14173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2400" dirty="0"/>
                <a:t>7</a:t>
              </a:r>
              <a:r>
                <a:rPr lang="fr-FR" sz="2400" dirty="0"/>
                <a:t> - 2  = … </a:t>
              </a: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7ED6C027-0D08-0EF6-9603-D1094FD01DA0}"/>
                </a:ext>
              </a:extLst>
            </p:cNvPr>
            <p:cNvSpPr/>
            <p:nvPr/>
          </p:nvSpPr>
          <p:spPr>
            <a:xfrm>
              <a:off x="1581931" y="2666105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72FDAD17-E160-8610-99FB-7B9539A7868F}"/>
                </a:ext>
              </a:extLst>
            </p:cNvPr>
            <p:cNvSpPr txBox="1"/>
            <p:nvPr/>
          </p:nvSpPr>
          <p:spPr>
            <a:xfrm>
              <a:off x="1641888" y="2680015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/>
                <a:t>A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1023F1B6-9208-F418-F161-218457461693}"/>
                </a:ext>
              </a:extLst>
            </p:cNvPr>
            <p:cNvSpPr txBox="1"/>
            <p:nvPr/>
          </p:nvSpPr>
          <p:spPr>
            <a:xfrm>
              <a:off x="4714541" y="2768475"/>
              <a:ext cx="246440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SA" sz="24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</a:t>
              </a:r>
              <a:r>
                <a:rPr lang="ar-MA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ثالٌ</a:t>
              </a:r>
              <a:r>
                <a:rPr lang="fr-FR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: </a:t>
              </a:r>
              <a:endParaRPr lang="fr-FR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F1C08F30-F4EA-1342-CD19-41EB0B9463D7}"/>
              </a:ext>
            </a:extLst>
          </p:cNvPr>
          <p:cNvGrpSpPr/>
          <p:nvPr/>
        </p:nvGrpSpPr>
        <p:grpSpPr>
          <a:xfrm>
            <a:off x="2208522" y="3613351"/>
            <a:ext cx="5090686" cy="931210"/>
            <a:chOff x="2208522" y="3613351"/>
            <a:chExt cx="5090686" cy="931210"/>
          </a:xfrm>
        </p:grpSpPr>
        <p:pic>
          <p:nvPicPr>
            <p:cNvPr id="24" name="Image 23" descr="Une image contenant Graphique, clipart, conception&#10;&#10;Le contenu généré par l’IA peut être incorrect.">
              <a:extLst>
                <a:ext uri="{FF2B5EF4-FFF2-40B4-BE49-F238E27FC236}">
                  <a16:creationId xmlns:a16="http://schemas.microsoft.com/office/drawing/2014/main" id="{E91CEDC2-FBA2-D759-B7A9-5FF74E6F4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8522" y="3613351"/>
              <a:ext cx="925683" cy="745204"/>
            </a:xfrm>
            <a:prstGeom prst="rect">
              <a:avLst/>
            </a:prstGeom>
          </p:spPr>
        </p:pic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59FCB7F9-A045-AC19-8C12-ACB78DF9558C}"/>
                </a:ext>
              </a:extLst>
            </p:cNvPr>
            <p:cNvSpPr/>
            <p:nvPr/>
          </p:nvSpPr>
          <p:spPr>
            <a:xfrm>
              <a:off x="3426908" y="3799358"/>
              <a:ext cx="1736787" cy="74520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6BB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/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46EB45A0-9A0B-79E6-740C-548B853357BE}"/>
                </a:ext>
              </a:extLst>
            </p:cNvPr>
            <p:cNvSpPr txBox="1"/>
            <p:nvPr/>
          </p:nvSpPr>
          <p:spPr>
            <a:xfrm>
              <a:off x="3975173" y="3893660"/>
              <a:ext cx="14529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3200" b="1" dirty="0">
                  <a:solidFill>
                    <a:schemeClr val="accent1"/>
                  </a:solidFill>
                  <a:latin typeface="Chalkboard" panose="03050602040202020205" pitchFamily="66" charset="77"/>
                  <a:cs typeface="JF Flat Bold" panose="02000500000000000000" pitchFamily="2" charset="-78"/>
                </a:rPr>
                <a:t>5</a:t>
              </a:r>
              <a:r>
                <a:rPr lang="fr-FR" sz="3200" b="1" dirty="0">
                  <a:solidFill>
                    <a:schemeClr val="bg2">
                      <a:lumMod val="25000"/>
                    </a:schemeClr>
                  </a:solidFill>
                  <a:latin typeface="Chalkboard" panose="03050602040202020205" pitchFamily="66" charset="77"/>
                  <a:cs typeface="JF Flat Bold" panose="02000500000000000000" pitchFamily="2" charset="-78"/>
                </a:rPr>
                <a:t> 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16932ACC-E9AD-38DF-C0B5-7CDE5E071BCD}"/>
                </a:ext>
              </a:extLst>
            </p:cNvPr>
            <p:cNvSpPr txBox="1"/>
            <p:nvPr/>
          </p:nvSpPr>
          <p:spPr>
            <a:xfrm>
              <a:off x="5269719" y="4012134"/>
              <a:ext cx="202948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اُكْتُبوا على دَفاتِرِكُمْ</a:t>
              </a:r>
              <a:r>
                <a:rPr lang="fr-F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B337E72E-8527-75A0-0EFA-C84255C9408B}"/>
                </a:ext>
              </a:extLst>
            </p:cNvPr>
            <p:cNvSpPr/>
            <p:nvPr/>
          </p:nvSpPr>
          <p:spPr>
            <a:xfrm>
              <a:off x="3180708" y="3942683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fr-FR"/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D8DCB309-3B71-0754-276A-461A3976226E}"/>
                </a:ext>
              </a:extLst>
            </p:cNvPr>
            <p:cNvSpPr txBox="1"/>
            <p:nvPr/>
          </p:nvSpPr>
          <p:spPr>
            <a:xfrm>
              <a:off x="3250484" y="3955216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/>
                <a:t>A</a:t>
              </a:r>
            </a:p>
          </p:txBody>
        </p:sp>
      </p:grpSp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C025F2C-3CF5-6F11-BE7D-1AEF3A49DD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DC411B1B-98F9-2FD8-F383-D950B3AD4818}"/>
              </a:ext>
            </a:extLst>
          </p:cNvPr>
          <p:cNvGrpSpPr/>
          <p:nvPr/>
        </p:nvGrpSpPr>
        <p:grpSpPr>
          <a:xfrm>
            <a:off x="307910" y="111807"/>
            <a:ext cx="7669764" cy="415017"/>
            <a:chOff x="593138" y="111807"/>
            <a:chExt cx="7181416" cy="450304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AC81A407-A786-4BCD-FDF9-FCCEDFC379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A4B79737-94A0-0F7B-77E3-269BD08D11B0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72256"/>
              <a:chOff x="722662" y="189855"/>
              <a:chExt cx="6902418" cy="372256"/>
            </a:xfrm>
          </p:grpSpPr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DE6A856E-8E04-BB3D-0767-D41DBD54BC2F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C54D1DEC-E117-46E9-625C-383EA988139A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05F40A41-0AD1-003E-AB16-1FFABACED3EE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BFFE3F80-B4E4-B9EA-6142-94B0163116D8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ECE01F32-F455-F994-712D-D64AB8439E1F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AE48B0C8-CFC1-7241-317C-FA7E8CAEFB3B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7115DFDA-BB06-B4FD-9C0A-E27ABDEA1E72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2BB38907-6DC4-41CB-89C4-E85510812450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47D2EBB6-E23A-4A26-3498-DF1808FE42FC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7695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>
            <a:extLst>
              <a:ext uri="{FF2B5EF4-FFF2-40B4-BE49-F238E27FC236}">
                <a16:creationId xmlns:a16="http://schemas.microsoft.com/office/drawing/2014/main" id="{142031AB-22CD-2445-2CEA-FD0C9C19BA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0684C7E7-4F4A-F858-9CA8-A56A98C7D2F0}"/>
              </a:ext>
            </a:extLst>
          </p:cNvPr>
          <p:cNvSpPr txBox="1"/>
          <p:nvPr/>
        </p:nvSpPr>
        <p:spPr>
          <a:xfrm>
            <a:off x="2720390" y="90732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عرض فيديو الحساب الذهني 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D1C35EC9-058D-E0F5-C110-C91281718A88}"/>
              </a:ext>
            </a:extLst>
          </p:cNvPr>
          <p:cNvGrpSpPr/>
          <p:nvPr/>
        </p:nvGrpSpPr>
        <p:grpSpPr>
          <a:xfrm>
            <a:off x="307910" y="111807"/>
            <a:ext cx="7669764" cy="415017"/>
            <a:chOff x="593138" y="111807"/>
            <a:chExt cx="7181416" cy="450304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E47F39E-F335-C848-500F-E3FC13F7A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7C16F1D1-EE53-5AE1-4596-A9FFDB43416C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72256"/>
              <a:chOff x="722662" y="189855"/>
              <a:chExt cx="6902418" cy="372256"/>
            </a:xfrm>
          </p:grpSpPr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9F8C656B-1F74-8058-2784-9B6CE7A37487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C77C8C93-601F-41F5-831A-F2F06F2A2CB4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13743448-EB8C-E95F-6CC1-1BADAA451002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5D6E90D7-88E8-B729-87F8-57BC2E80749F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607800B9-75E4-650F-C3D9-13E9F43DAD88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FEF42E0F-C914-C529-1D57-5CCB30DC87BD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286C92D2-D3CC-F8DB-DAA7-C65DC36BBE65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Ellipse 20">
                <a:extLst>
                  <a:ext uri="{FF2B5EF4-FFF2-40B4-BE49-F238E27FC236}">
                    <a16:creationId xmlns:a16="http://schemas.microsoft.com/office/drawing/2014/main" id="{4180EB68-3C02-BC93-03E0-9E05DC8FED47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6892B27B-5E0F-5747-BF0B-CCA070F49CC1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24" name="Image 23">
            <a:extLst>
              <a:ext uri="{FF2B5EF4-FFF2-40B4-BE49-F238E27FC236}">
                <a16:creationId xmlns:a16="http://schemas.microsoft.com/office/drawing/2014/main" id="{B96CAF45-C061-D60B-D6A9-FD73BA85CA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585" y="2736977"/>
            <a:ext cx="7100169" cy="209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78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2AD31042-9EC4-A96C-3DEF-A3AA67C419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020" y="6407095"/>
            <a:ext cx="524227" cy="37882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CC7B4CF-0F1D-26F5-F52F-2A959DC5289E}"/>
              </a:ext>
            </a:extLst>
          </p:cNvPr>
          <p:cNvSpPr txBox="1"/>
          <p:nvPr/>
        </p:nvSpPr>
        <p:spPr>
          <a:xfrm>
            <a:off x="2842941" y="839758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لديكم دقيقة واحدة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4DE509D-AFA3-F915-7879-58FD907A814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4" name="Groupe 23">
            <a:extLst>
              <a:ext uri="{FF2B5EF4-FFF2-40B4-BE49-F238E27FC236}">
                <a16:creationId xmlns:a16="http://schemas.microsoft.com/office/drawing/2014/main" id="{8BC7997F-654B-B060-4459-EFBA1D3D8284}"/>
              </a:ext>
            </a:extLst>
          </p:cNvPr>
          <p:cNvGrpSpPr/>
          <p:nvPr/>
        </p:nvGrpSpPr>
        <p:grpSpPr>
          <a:xfrm>
            <a:off x="556096" y="1132835"/>
            <a:ext cx="558588" cy="625740"/>
            <a:chOff x="965530" y="5471175"/>
            <a:chExt cx="558588" cy="625740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3C0E1A96-46FE-70AA-F607-9771058FE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99F411FB-C8D4-E67C-6A54-A4F842BBEFA0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1</a:t>
              </a: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D632D474-0E3A-EE21-AEB0-DE5F1F0D963A}"/>
              </a:ext>
            </a:extLst>
          </p:cNvPr>
          <p:cNvGrpSpPr/>
          <p:nvPr/>
        </p:nvGrpSpPr>
        <p:grpSpPr>
          <a:xfrm>
            <a:off x="307910" y="111807"/>
            <a:ext cx="7669764" cy="415017"/>
            <a:chOff x="593138" y="111807"/>
            <a:chExt cx="7181416" cy="450304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2157A9CD-4406-B293-F909-F45862F24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36" name="Groupe 35">
              <a:extLst>
                <a:ext uri="{FF2B5EF4-FFF2-40B4-BE49-F238E27FC236}">
                  <a16:creationId xmlns:a16="http://schemas.microsoft.com/office/drawing/2014/main" id="{EBDA15D0-0E15-71B9-4BD4-E53A4FAD3640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72256"/>
              <a:chOff x="722662" y="189855"/>
              <a:chExt cx="6902418" cy="372256"/>
            </a:xfrm>
          </p:grpSpPr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1BD27C3B-76C3-924B-923F-593B04E9ACDE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id="{8048627D-4DD4-D4EA-9E36-DA40CB2DFE70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3F3732E6-6C3C-4F42-D46E-BDEBE8063456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0" name="Ellipse 39">
                <a:extLst>
                  <a:ext uri="{FF2B5EF4-FFF2-40B4-BE49-F238E27FC236}">
                    <a16:creationId xmlns:a16="http://schemas.microsoft.com/office/drawing/2014/main" id="{0EDB7478-F794-C263-9E8A-8F82C99F6F83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531F2786-5F01-8688-4AF2-CD5977BDE608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2" name="Ellipse 41">
                <a:extLst>
                  <a:ext uri="{FF2B5EF4-FFF2-40B4-BE49-F238E27FC236}">
                    <a16:creationId xmlns:a16="http://schemas.microsoft.com/office/drawing/2014/main" id="{C2E4B7DD-B98F-E3AA-8F07-BA7074B87158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id="{F5244B99-FA25-8AEF-9C98-D50E4B2FCE49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4" name="Ellipse 43">
                <a:extLst>
                  <a:ext uri="{FF2B5EF4-FFF2-40B4-BE49-F238E27FC236}">
                    <a16:creationId xmlns:a16="http://schemas.microsoft.com/office/drawing/2014/main" id="{025898DD-F25F-CBD2-6F88-25DF8E31057D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id="{23DBCCC2-1B0F-6DF6-827C-586D5D252E42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27" name="Image 26">
            <a:extLst>
              <a:ext uri="{FF2B5EF4-FFF2-40B4-BE49-F238E27FC236}">
                <a16:creationId xmlns:a16="http://schemas.microsoft.com/office/drawing/2014/main" id="{9491A61D-12B3-AF52-BDD1-80DCE2F04A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2198" y="2615397"/>
            <a:ext cx="7084954" cy="213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98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42745CA2-5D9A-696A-BF4C-69BCA1EB9E5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3B502775-040C-52ED-EFB0-8B6792AFC11B}"/>
              </a:ext>
            </a:extLst>
          </p:cNvPr>
          <p:cNvSpPr/>
          <p:nvPr/>
        </p:nvSpPr>
        <p:spPr>
          <a:xfrm>
            <a:off x="2290914" y="3000990"/>
            <a:ext cx="4324489" cy="135511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" name="Image 4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B3B7649E-D074-40F6-DB9E-DB3ECB73A45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930068" y="3450064"/>
            <a:ext cx="631873" cy="63187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0D6F08C-16BB-3FED-3BF8-CE784B1C9451}"/>
              </a:ext>
            </a:extLst>
          </p:cNvPr>
          <p:cNvSpPr txBox="1"/>
          <p:nvPr/>
        </p:nvSpPr>
        <p:spPr>
          <a:xfrm>
            <a:off x="2202031" y="3497084"/>
            <a:ext cx="39222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34" rtl="1">
              <a:defRPr/>
            </a:pPr>
            <a:r>
              <a:rPr lang="ar-M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أَضع وأنجز عمليات الطرح بمبادلة وبدونها.</a:t>
            </a:r>
          </a:p>
        </p:txBody>
      </p:sp>
      <p:sp>
        <p:nvSpPr>
          <p:cNvPr id="7" name="Flowchart: Alternate Process 54">
            <a:extLst>
              <a:ext uri="{FF2B5EF4-FFF2-40B4-BE49-F238E27FC236}">
                <a16:creationId xmlns:a16="http://schemas.microsoft.com/office/drawing/2014/main" id="{219305F1-C504-B5FE-3941-4511FF33B545}"/>
              </a:ext>
            </a:extLst>
          </p:cNvPr>
          <p:cNvSpPr/>
          <p:nvPr/>
        </p:nvSpPr>
        <p:spPr>
          <a:xfrm>
            <a:off x="2501900" y="2620159"/>
            <a:ext cx="3290755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 defTabSz="685834" rtl="1">
              <a:defRPr/>
            </a:pPr>
            <a:r>
              <a:rPr lang="ar-M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الكفاية </a:t>
            </a:r>
            <a:r>
              <a:rPr lang="fr-M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CN4</a:t>
            </a:r>
            <a:endParaRPr lang="fr-MA" sz="28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77F473C8-8113-BA01-1613-297821226184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5699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D5BA7D-6D03-BB95-C581-69E72EF3B8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0616CE0-0176-BAEE-58E2-607E2BDC58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EC3EAAE-8076-2956-711A-367C1CD5E2FD}"/>
              </a:ext>
            </a:extLst>
          </p:cNvPr>
          <p:cNvSpPr txBox="1"/>
          <p:nvPr/>
        </p:nvSpPr>
        <p:spPr>
          <a:xfrm>
            <a:off x="328612" y="831980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25D1C82F-F220-2A14-FE92-DA05C6058728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173FC624-6691-6DCF-3153-E11CBB00D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1A6D055-BC0F-9590-8760-059AA8307C53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E48C08B0-139F-5A95-EAD9-F36EB7176BFE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E7C17C1E-0244-1289-766C-8AFD653CB913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31BCC95B-A585-A61D-852A-A92ADCAF3C48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5533C3CE-9223-56DF-71B3-FB166126E873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A6DC84DC-14FD-09F3-71EB-CE35DEA4918A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91901A61-F77C-786F-F1FC-0957104176A7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407B4A09-378D-8288-96E7-8196353631A2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30EB6634-AED6-C5C0-95B8-35EF0DDD7001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AC07476B-6655-549C-C5FB-331A90D640BF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3E5CC7E-271F-C05A-01C3-B4C626867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78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81095A-3A15-3D03-B655-F524ECFF9B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DB3F6E4-B207-17ED-6EFE-F9ED240628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8B78CEF-D41E-1DED-9A24-62FBA5ACBC74}"/>
              </a:ext>
            </a:extLst>
          </p:cNvPr>
          <p:cNvSpPr txBox="1"/>
          <p:nvPr/>
        </p:nvSpPr>
        <p:spPr>
          <a:xfrm>
            <a:off x="328612" y="831980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ضعوا وأنجزوا هذه العملية.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AD24B622-6B4F-C7A5-2235-E0C3EDBDD555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6CEAD793-17A0-E36F-2E05-486ACA8F0E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B0534052-7FD1-6A24-FAC8-BC36B01666CD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868E256F-963B-ABD0-F495-A18D0F4D9B5D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A093E5B9-8633-86F0-6C05-0478DED6B149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3B8C6B48-538E-4499-B524-86B18A4F3D25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5FAB553A-A57F-6C58-2363-FF8856884B54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8FB7B4A1-6113-2C91-3884-6ACAF810FDBD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8AD60402-A0CD-5047-2744-472F0079184F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FB672761-105B-4B08-926E-2574A5B2E37C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80B7D23B-94B8-1616-9634-69C81E873B5E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5FEEAED0-3934-1273-B3EF-DDA89DD7E174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67EB932B-AAD9-8A49-2AFD-AB185505B43A}"/>
              </a:ext>
            </a:extLst>
          </p:cNvPr>
          <p:cNvSpPr txBox="1"/>
          <p:nvPr/>
        </p:nvSpPr>
        <p:spPr>
          <a:xfrm>
            <a:off x="3374570" y="2079172"/>
            <a:ext cx="2501916" cy="102155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MA" sz="5400" b="1" dirty="0">
                <a:solidFill>
                  <a:schemeClr val="accent1"/>
                </a:solidFill>
              </a:rPr>
              <a:t>80 - 34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B5B3322-3E9C-7E3C-6636-C036B8AE54BE}"/>
              </a:ext>
            </a:extLst>
          </p:cNvPr>
          <p:cNvSpPr txBox="1"/>
          <p:nvPr/>
        </p:nvSpPr>
        <p:spPr>
          <a:xfrm>
            <a:off x="3267513" y="3425272"/>
            <a:ext cx="2608973" cy="274901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1838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22860B-2F4D-7229-52D6-C3835CB42A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72628BF-D75A-7D37-94B7-09947EE590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CD1B70B8-6809-4F8B-C1FD-F2BE1DEAF3AE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383B88B1-179D-AF2C-6DFE-2201E449CA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F6AB1EC-ABEE-5901-815F-220AC480DD47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04793B34-0A17-03AB-5D0C-49B45A91141C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9CC41E56-BE8C-A1B3-1022-A39F06FA0858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3DBFC08E-E58D-B666-3504-F6E5595CCE38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405E0D23-4992-7F9A-B1E9-E14CFB0B6BB6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853E4C98-2585-991D-F351-C7F0E7157B50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85403016-CB82-C49C-A840-2ADD3C07AA87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341ADEE7-66FE-F800-3993-15025E2A0E89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9B9D5B53-C839-5442-399C-B72B2B4E34BA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F20A76B3-1F97-89F8-68E6-6F21AEDFD47C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F484A164-BE8F-F03D-860F-2CA4CEFEC571}"/>
              </a:ext>
            </a:extLst>
          </p:cNvPr>
          <p:cNvSpPr txBox="1"/>
          <p:nvPr/>
        </p:nvSpPr>
        <p:spPr>
          <a:xfrm>
            <a:off x="1045029" y="905348"/>
            <a:ext cx="6462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الألواح.</a:t>
            </a: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D7D0385-DECB-2334-3FEA-8FABBE5CA5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67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F9A9DE-BC1E-D02B-6816-E72A4C37FF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69B2D371-B152-4674-980E-92081C7C58CC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DBC2E11C-3550-97CE-15EA-FA1359312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6AA848EA-F080-FF1E-A68E-7B5438865139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531D3493-6DD4-893A-2529-1A2AACE2A688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F7586110-F61F-FD61-1650-B66FC0DAE375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14871B32-3C7D-EB15-4F9C-8E1D0C1DD53A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66319918-BC64-4858-ACAF-F4E54A6CCAD7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1DBFAAC6-2157-D44B-4748-BD446EC80ED6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4D1389F3-DFC1-DE02-5085-D43BD4205AE1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09F91E49-7091-857A-218A-60EAB14AC020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1FCF0B94-9931-ADC6-B7AF-58C733C943D6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F1462E22-D697-61D5-DA88-811DDA0DC7BE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F8FE9789-85AF-2DBB-CEF4-97F254E24751}"/>
              </a:ext>
            </a:extLst>
          </p:cNvPr>
          <p:cNvSpPr txBox="1"/>
          <p:nvPr/>
        </p:nvSpPr>
        <p:spPr>
          <a:xfrm>
            <a:off x="3374570" y="2079172"/>
            <a:ext cx="2501916" cy="102155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MA" sz="5400" b="1" dirty="0">
                <a:solidFill>
                  <a:schemeClr val="accent1"/>
                </a:solidFill>
              </a:rPr>
              <a:t>80 - 34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332021E-D8A7-D9FA-E355-3C9575C3B0A7}"/>
              </a:ext>
            </a:extLst>
          </p:cNvPr>
          <p:cNvSpPr txBox="1"/>
          <p:nvPr/>
        </p:nvSpPr>
        <p:spPr>
          <a:xfrm>
            <a:off x="3267513" y="3425272"/>
            <a:ext cx="2608973" cy="274901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fr-MA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FCC1F75-271A-23A6-F670-4BF060244908}"/>
              </a:ext>
            </a:extLst>
          </p:cNvPr>
          <p:cNvSpPr txBox="1"/>
          <p:nvPr/>
        </p:nvSpPr>
        <p:spPr>
          <a:xfrm>
            <a:off x="446242" y="831298"/>
            <a:ext cx="70501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ليصحح على السبورة الجانبية؟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18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التصحيح بشكل تفاعلي يُذَكَّرُ فيه المتعلمون بخطوات وضع وإنجاز عملية </a:t>
            </a:r>
            <a:r>
              <a:rPr lang="ar-MA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الطرح</a:t>
            </a:r>
            <a:r>
              <a:rPr lang="ar-MA" sz="18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بمبادلة.</a:t>
            </a:r>
          </a:p>
        </p:txBody>
      </p:sp>
      <p:pic>
        <p:nvPicPr>
          <p:cNvPr id="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A1300748-1881-145F-5273-F01EF0D8EF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9371" y="615306"/>
            <a:ext cx="1022327" cy="102232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6047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49BB1C-56FE-1541-612D-E0588036AF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6203F63-6B37-D535-81CC-AB73AEADC8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5ADB7645-D475-6586-1D1F-B0CF3399408D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0D2B3782-B91B-9D5B-D46E-14F34021C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D97C08B3-A8AA-9D0F-A584-6D8F55B1B1CA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25A68122-DEA4-5E9B-13B2-6E1D6418EA5B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1A66B062-A073-E452-C4E6-696714486C77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9C56B847-83DF-6CEE-6A24-5B9CD511F0B6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583D236E-757F-E9AC-E0E1-735DFEF5B65C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5AEB24EB-FF38-55B1-9425-8ADA8DF4D850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D3B260D0-C61F-B60E-C8C2-C06904349E9F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665B243C-68EA-E87C-18E1-A4FC80645953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40F2FB62-0B11-3E2A-779B-3E3F67A81CBE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31FE6F1D-CA9B-9B80-5D98-7B7342BA75F8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7" name="ZoneTexte 26">
            <a:extLst>
              <a:ext uri="{FF2B5EF4-FFF2-40B4-BE49-F238E27FC236}">
                <a16:creationId xmlns:a16="http://schemas.microsoft.com/office/drawing/2014/main" id="{736D1AE8-20FB-6EC4-686C-55764F3956E6}"/>
              </a:ext>
            </a:extLst>
          </p:cNvPr>
          <p:cNvSpPr txBox="1"/>
          <p:nvPr/>
        </p:nvSpPr>
        <p:spPr>
          <a:xfrm>
            <a:off x="328612" y="887966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294E5FA7-711C-0AE1-0659-B074B3EB4F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5900" y="2241896"/>
            <a:ext cx="5781566" cy="356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35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BA8EFF-6B09-26B0-1AEC-C54ADE0548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F5DF7FA-4914-951E-81AF-D4CA81D035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CDE21175-A8FB-95A5-3E7A-84C69358687F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F17167D9-18C7-A94F-1AAF-90F954791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0BE69C05-2566-405F-7164-962F0BD7D062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06AAC5EF-012D-75E1-2E3F-CCA0521A767C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98B5B86F-9166-203E-DF98-6FAB30C2D7C0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8A8DB8A7-92B4-A847-DAB2-9AE7C9D9B19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7F4C0FCA-01F2-5052-81AB-08386A67B90D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F4E97472-5487-4D79-634C-D4F3860D1933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FDA32696-BD39-182B-215C-E11ABC5EAD17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7F8757CB-263C-EB3F-1F4B-F07302519185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50EA6317-76BA-E707-7FE0-DBAC222FBED6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2A7F61ED-DD7E-E7C3-31AC-11DAF65F5BED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32199AD2-75A4-BB1B-EBA5-ECBAD4E7ABBF}"/>
              </a:ext>
            </a:extLst>
          </p:cNvPr>
          <p:cNvSpPr txBox="1"/>
          <p:nvPr/>
        </p:nvSpPr>
        <p:spPr>
          <a:xfrm>
            <a:off x="685997" y="90374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 ص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61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أنجزوا  النشاط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لديكم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دقائق. </a:t>
            </a:r>
          </a:p>
        </p:txBody>
      </p:sp>
      <p:pic>
        <p:nvPicPr>
          <p:cNvPr id="67" name="Image 66">
            <a:extLst>
              <a:ext uri="{FF2B5EF4-FFF2-40B4-BE49-F238E27FC236}">
                <a16:creationId xmlns:a16="http://schemas.microsoft.com/office/drawing/2014/main" id="{10720A98-1AFB-CD01-42B5-A7B1F2E0F6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9364" y="1967037"/>
            <a:ext cx="3898074" cy="4449393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2F086466-B904-9CD7-94A4-B04FC08347D9}"/>
              </a:ext>
            </a:extLst>
          </p:cNvPr>
          <p:cNvSpPr/>
          <p:nvPr/>
        </p:nvSpPr>
        <p:spPr>
          <a:xfrm>
            <a:off x="2892489" y="2283666"/>
            <a:ext cx="3153747" cy="128296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3935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C75D2322-899E-88CE-4AA6-3DBC7D74F5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B3BBA3D2-696B-89A7-9B33-7F2774337F73}"/>
              </a:ext>
            </a:extLst>
          </p:cNvPr>
          <p:cNvGrpSpPr/>
          <p:nvPr/>
        </p:nvGrpSpPr>
        <p:grpSpPr>
          <a:xfrm>
            <a:off x="4580588" y="3814175"/>
            <a:ext cx="3656552" cy="1123837"/>
            <a:chOff x="648000" y="1949241"/>
            <a:chExt cx="3780000" cy="1123837"/>
          </a:xfrm>
        </p:grpSpPr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434BFED8-3BD9-0C34-A705-7FEF8F9ACD67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32" name="Organigramme : Terminateur 21">
              <a:extLst>
                <a:ext uri="{FF2B5EF4-FFF2-40B4-BE49-F238E27FC236}">
                  <a16:creationId xmlns:a16="http://schemas.microsoft.com/office/drawing/2014/main" id="{81147F07-0531-07DF-A829-C2547C4C842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Espace réservé du texte 5">
              <a:extLst>
                <a:ext uri="{FF2B5EF4-FFF2-40B4-BE49-F238E27FC236}">
                  <a16:creationId xmlns:a16="http://schemas.microsoft.com/office/drawing/2014/main" id="{8D109606-8446-4539-33CB-CB1AAF9EA9D1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800" b="1" kern="0" dirty="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اَلْأَعْدادُ مِنْ 0 إِلى 100 (مُراجَعَةُ الْمُسْتَلْزَماتِ)</a:t>
              </a:r>
            </a:p>
          </p:txBody>
        </p:sp>
      </p:grpSp>
      <p:grpSp>
        <p:nvGrpSpPr>
          <p:cNvPr id="11" name="Google Shape;59;p2">
            <a:extLst>
              <a:ext uri="{FF2B5EF4-FFF2-40B4-BE49-F238E27FC236}">
                <a16:creationId xmlns:a16="http://schemas.microsoft.com/office/drawing/2014/main" id="{6D87C9FA-24A3-1306-0E37-F44C9AB5FDEA}"/>
              </a:ext>
            </a:extLst>
          </p:cNvPr>
          <p:cNvGrpSpPr/>
          <p:nvPr/>
        </p:nvGrpSpPr>
        <p:grpSpPr>
          <a:xfrm>
            <a:off x="4580588" y="3814175"/>
            <a:ext cx="3656552" cy="1123837"/>
            <a:chOff x="648000" y="1949241"/>
            <a:chExt cx="3780000" cy="1123837"/>
          </a:xfrm>
        </p:grpSpPr>
        <p:sp>
          <p:nvSpPr>
            <p:cNvPr id="12" name="Google Shape;60;p2">
              <a:extLst>
                <a:ext uri="{FF2B5EF4-FFF2-40B4-BE49-F238E27FC236}">
                  <a16:creationId xmlns:a16="http://schemas.microsoft.com/office/drawing/2014/main" id="{DE5F2902-B9CC-AFEC-A740-C16F827F3E53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>
                <a:gd name="adj" fmla="val 16667"/>
              </a:avLst>
            </a:pr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61;p2">
              <a:extLst>
                <a:ext uri="{FF2B5EF4-FFF2-40B4-BE49-F238E27FC236}">
                  <a16:creationId xmlns:a16="http://schemas.microsoft.com/office/drawing/2014/main" id="{100B1E93-5EFF-7D57-13B8-1869739E45B8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rgbClr val="A5A5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1800" b="1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الدرس 1</a:t>
              </a:r>
              <a:endParaRPr sz="18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62;p2">
              <a:extLst>
                <a:ext uri="{FF2B5EF4-FFF2-40B4-BE49-F238E27FC236}">
                  <a16:creationId xmlns:a16="http://schemas.microsoft.com/office/drawing/2014/main" id="{F3B3EBC7-BC03-669D-CC44-62232DB4BBFC}"/>
                </a:ext>
              </a:extLst>
            </p:cNvPr>
            <p:cNvSpPr/>
            <p:nvPr/>
          </p:nvSpPr>
          <p:spPr>
            <a:xfrm>
              <a:off x="828000" y="2331465"/>
              <a:ext cx="3420000" cy="63114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1800"/>
                <a:buFont typeface="Noto Sans Symbols"/>
                <a:buNone/>
              </a:pPr>
              <a:r>
                <a:rPr lang="ar-MA" sz="1800" b="1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rPr>
                <a:t>فصل الملايين: قراءة وكتابة</a:t>
              </a:r>
              <a:endParaRPr sz="1800" b="1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5" name="Image 14">
            <a:extLst>
              <a:ext uri="{FF2B5EF4-FFF2-40B4-BE49-F238E27FC236}">
                <a16:creationId xmlns:a16="http://schemas.microsoft.com/office/drawing/2014/main" id="{579CB4BD-EF73-8F0C-43A7-9E2227A9E3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6629" y="4037317"/>
            <a:ext cx="3765568" cy="929994"/>
          </a:xfrm>
          <a:prstGeom prst="rect">
            <a:avLst/>
          </a:prstGeom>
        </p:spPr>
      </p:pic>
      <p:sp>
        <p:nvSpPr>
          <p:cNvPr id="17" name="Organigramme : Terminateur 21">
            <a:extLst>
              <a:ext uri="{FF2B5EF4-FFF2-40B4-BE49-F238E27FC236}">
                <a16:creationId xmlns:a16="http://schemas.microsoft.com/office/drawing/2014/main" id="{04FBF9AC-7DF5-0E5E-97DA-301705C57978}"/>
              </a:ext>
            </a:extLst>
          </p:cNvPr>
          <p:cNvSpPr/>
          <p:nvPr/>
        </p:nvSpPr>
        <p:spPr>
          <a:xfrm>
            <a:off x="6739858" y="3809338"/>
            <a:ext cx="1218851" cy="360000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>
              <a:defRPr/>
            </a:pPr>
            <a:r>
              <a:rPr lang="ar-MA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الحصة 3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199EE43-C89D-F494-F3DE-80792257542E}"/>
              </a:ext>
            </a:extLst>
          </p:cNvPr>
          <p:cNvSpPr txBox="1"/>
          <p:nvPr/>
        </p:nvSpPr>
        <p:spPr>
          <a:xfrm>
            <a:off x="5680805" y="4295343"/>
            <a:ext cx="22568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 rtl="1">
              <a:buNone/>
            </a:pPr>
            <a:r>
              <a:rPr lang="ar-MA" sz="1800" b="1" dirty="0">
                <a:latin typeface="Calibri" panose="020F0502020204030204" pitchFamily="34" charset="0"/>
                <a:cs typeface="Calibri" panose="020F0502020204030204" pitchFamily="34" charset="0"/>
              </a:rPr>
              <a:t>     مراجعة (3)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184C27F-EBB5-EA25-5E03-20AB97417F2F}"/>
              </a:ext>
            </a:extLst>
          </p:cNvPr>
          <p:cNvSpPr txBox="1">
            <a:spLocks/>
          </p:cNvSpPr>
          <p:nvPr/>
        </p:nvSpPr>
        <p:spPr>
          <a:xfrm>
            <a:off x="1281419" y="1498631"/>
            <a:ext cx="6581161" cy="667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السادس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0D095A7E-A379-EA18-B138-54D21A20C7AC}"/>
              </a:ext>
            </a:extLst>
          </p:cNvPr>
          <p:cNvGrpSpPr/>
          <p:nvPr/>
        </p:nvGrpSpPr>
        <p:grpSpPr>
          <a:xfrm>
            <a:off x="4556629" y="2465002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F24367C7-60A6-A27F-AE16-6637F49123F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30" name="Organigramme : Terminateur 21">
              <a:extLst>
                <a:ext uri="{FF2B5EF4-FFF2-40B4-BE49-F238E27FC236}">
                  <a16:creationId xmlns:a16="http://schemas.microsoft.com/office/drawing/2014/main" id="{79590542-5CAA-0A11-201B-84F51647800B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 1 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Espace réservé du texte 5">
              <a:extLst>
                <a:ext uri="{FF2B5EF4-FFF2-40B4-BE49-F238E27FC236}">
                  <a16:creationId xmlns:a16="http://schemas.microsoft.com/office/drawing/2014/main" id="{E331EB9E-76C7-1365-1D3B-897D4D3C1ABB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1">
                <a:buNone/>
              </a:pPr>
              <a:endParaRPr lang="ar-MA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indent="0" algn="r" rtl="1">
                <a:buNone/>
              </a:pP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مراجعة (2)</a:t>
              </a:r>
            </a:p>
            <a:p>
              <a:pPr marL="0" indent="0" algn="ctr" rtl="1">
                <a:buNone/>
              </a:pPr>
              <a:endParaRPr lang="ar-SA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2405EE40-D7BD-0BC0-F6F2-D25C62D52833}"/>
              </a:ext>
            </a:extLst>
          </p:cNvPr>
          <p:cNvGrpSpPr/>
          <p:nvPr/>
        </p:nvGrpSpPr>
        <p:grpSpPr>
          <a:xfrm>
            <a:off x="498199" y="2464469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3" name="Rectangle : coins arrondis 42">
              <a:extLst>
                <a:ext uri="{FF2B5EF4-FFF2-40B4-BE49-F238E27FC236}">
                  <a16:creationId xmlns:a16="http://schemas.microsoft.com/office/drawing/2014/main" id="{C12620E3-3EC4-573E-104B-741598070BC6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44" name="Organigramme : Terminateur 21">
              <a:extLst>
                <a:ext uri="{FF2B5EF4-FFF2-40B4-BE49-F238E27FC236}">
                  <a16:creationId xmlns:a16="http://schemas.microsoft.com/office/drawing/2014/main" id="{D95E1010-C00C-0080-FFF3-AAD52690BD4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 2 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" name="Espace réservé du texte 5">
              <a:extLst>
                <a:ext uri="{FF2B5EF4-FFF2-40B4-BE49-F238E27FC236}">
                  <a16:creationId xmlns:a16="http://schemas.microsoft.com/office/drawing/2014/main" id="{9F8C0768-BA5E-38FA-DBBF-E8BC8F7BD80C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1">
                <a:buNone/>
              </a:pPr>
              <a:endParaRPr lang="ar-SA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BDAFF026-3091-547C-4DDD-F3331C609108}"/>
              </a:ext>
            </a:extLst>
          </p:cNvPr>
          <p:cNvGrpSpPr/>
          <p:nvPr/>
        </p:nvGrpSpPr>
        <p:grpSpPr>
          <a:xfrm>
            <a:off x="2106250" y="5094336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7" name="Rectangle : coins arrondis 46">
              <a:extLst>
                <a:ext uri="{FF2B5EF4-FFF2-40B4-BE49-F238E27FC236}">
                  <a16:creationId xmlns:a16="http://schemas.microsoft.com/office/drawing/2014/main" id="{7783116F-3B8B-F69F-55D2-12C11B957A29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48" name="Organigramme : Terminateur 47">
              <a:extLst>
                <a:ext uri="{FF2B5EF4-FFF2-40B4-BE49-F238E27FC236}">
                  <a16:creationId xmlns:a16="http://schemas.microsoft.com/office/drawing/2014/main" id="{ADA19724-CC97-7A1F-C77C-1D66133F2592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 5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Espace réservé du texte 5">
              <a:extLst>
                <a:ext uri="{FF2B5EF4-FFF2-40B4-BE49-F238E27FC236}">
                  <a16:creationId xmlns:a16="http://schemas.microsoft.com/office/drawing/2014/main" id="{762B3B97-D557-5FA1-2BEF-9670C7729437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endParaRPr lang="ar-MA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0" name="ZoneTexte 49">
            <a:extLst>
              <a:ext uri="{FF2B5EF4-FFF2-40B4-BE49-F238E27FC236}">
                <a16:creationId xmlns:a16="http://schemas.microsoft.com/office/drawing/2014/main" id="{27A632B3-8261-AA11-58F1-E4D045F22075}"/>
              </a:ext>
            </a:extLst>
          </p:cNvPr>
          <p:cNvSpPr txBox="1"/>
          <p:nvPr/>
        </p:nvSpPr>
        <p:spPr>
          <a:xfrm>
            <a:off x="2285312" y="5582572"/>
            <a:ext cx="33761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 rtl="1">
              <a:buNone/>
            </a:pPr>
            <a:r>
              <a:rPr lang="ar-MA" sz="18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تصحيح الرائز  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E7061DAA-D2D0-C7E2-9F92-657CDD6C4A74}"/>
              </a:ext>
            </a:extLst>
          </p:cNvPr>
          <p:cNvSpPr txBox="1"/>
          <p:nvPr/>
        </p:nvSpPr>
        <p:spPr>
          <a:xfrm>
            <a:off x="678199" y="2977855"/>
            <a:ext cx="32705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 rtl="1">
              <a:buNone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مراجعة (2</a:t>
            </a:r>
            <a:r>
              <a:rPr lang="ar-MA" sz="18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D8CCD350-2E9D-3311-7EC7-FCB11958E97E}"/>
              </a:ext>
            </a:extLst>
          </p:cNvPr>
          <p:cNvGrpSpPr/>
          <p:nvPr/>
        </p:nvGrpSpPr>
        <p:grpSpPr>
          <a:xfrm>
            <a:off x="486520" y="3830406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3" name="Rectangle : coins arrondis 52">
              <a:extLst>
                <a:ext uri="{FF2B5EF4-FFF2-40B4-BE49-F238E27FC236}">
                  <a16:creationId xmlns:a16="http://schemas.microsoft.com/office/drawing/2014/main" id="{934165EB-C3A6-0FA4-E942-B470DF2D53A2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54" name="Organigramme : Terminateur 21">
              <a:extLst>
                <a:ext uri="{FF2B5EF4-FFF2-40B4-BE49-F238E27FC236}">
                  <a16:creationId xmlns:a16="http://schemas.microsoft.com/office/drawing/2014/main" id="{D2CC5C29-E318-83B5-D54E-91822BC16322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 4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" name="Espace réservé du texte 5">
              <a:extLst>
                <a:ext uri="{FF2B5EF4-FFF2-40B4-BE49-F238E27FC236}">
                  <a16:creationId xmlns:a16="http://schemas.microsoft.com/office/drawing/2014/main" id="{32501A1D-365B-5E25-84D7-30848C5A65F9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42119"/>
              <a:ext cx="3420000" cy="62048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تمرير الرائز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793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1419F6-2B70-450E-16CA-B18E5513A8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930DEF7-7F5D-7D6A-D05F-92C2BEF25F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4B79EB7-BB2C-7EF6-D7C1-BE1D1D02A135}"/>
              </a:ext>
            </a:extLst>
          </p:cNvPr>
          <p:cNvSpPr txBox="1"/>
          <p:nvPr/>
        </p:nvSpPr>
        <p:spPr>
          <a:xfrm>
            <a:off x="328612" y="831980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CCEB7C67-65E0-33C5-1D24-951C6B91296A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8C699654-6257-00DF-C853-3C6804441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350C160-CE0C-B32C-8AA3-9800ACE6A25F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45920BAD-45C8-B057-C05F-B71DEC964D27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BD85CC15-2E1E-43CD-5CFE-26A2E0383E46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CCA17A3F-7F0F-AD34-2CCC-958E39B834F2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FE443008-A8E5-0022-F5DA-89B2959230AC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41B3B628-6239-E967-9036-B09BACA68F80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874DEA58-C129-D776-A662-1AE6922F70D3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882618C0-31C9-75D0-C405-FF2A3EFCE64C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DBB745B6-911B-18CF-00BC-A07EF83FC9D6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86AB66CF-27AE-5DB9-1B8A-C196D48F81C7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C22BB95C-FA5A-B55A-7F51-6CC04795B7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933" y="2446015"/>
            <a:ext cx="6924132" cy="316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82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2BDFF9-C84B-825D-2D92-1FE1033D59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56125E47-269C-7E50-8095-1E6E33C34A9D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07472EBC-B482-E806-BE82-B8BDE13815AE}"/>
              </a:ext>
            </a:extLst>
          </p:cNvPr>
          <p:cNvSpPr/>
          <p:nvPr/>
        </p:nvSpPr>
        <p:spPr>
          <a:xfrm>
            <a:off x="2062065" y="3000990"/>
            <a:ext cx="4435642" cy="135511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" name="Image 4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2941706A-C3E2-0310-4D83-F2EC0E81F06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808765" y="3450064"/>
            <a:ext cx="631873" cy="63187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78AB275-E799-A503-3EC7-175334A7FB5E}"/>
              </a:ext>
            </a:extLst>
          </p:cNvPr>
          <p:cNvSpPr txBox="1"/>
          <p:nvPr/>
        </p:nvSpPr>
        <p:spPr>
          <a:xfrm>
            <a:off x="2164706" y="3497084"/>
            <a:ext cx="39409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34" rtl="1">
              <a:defRPr/>
            </a:pPr>
            <a:r>
              <a:rPr lang="ar-M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حل مسائل باستخدام تمثيلات وإكمال متسلسلات بأشكال هندسية.</a:t>
            </a:r>
          </a:p>
        </p:txBody>
      </p:sp>
      <p:sp>
        <p:nvSpPr>
          <p:cNvPr id="7" name="Flowchart: Alternate Process 54">
            <a:extLst>
              <a:ext uri="{FF2B5EF4-FFF2-40B4-BE49-F238E27FC236}">
                <a16:creationId xmlns:a16="http://schemas.microsoft.com/office/drawing/2014/main" id="{6BFC830E-53A3-42B4-BD65-DDB9B5328117}"/>
              </a:ext>
            </a:extLst>
          </p:cNvPr>
          <p:cNvSpPr/>
          <p:nvPr/>
        </p:nvSpPr>
        <p:spPr>
          <a:xfrm>
            <a:off x="2501900" y="2620159"/>
            <a:ext cx="3290755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 defTabSz="685834" rtl="1">
              <a:defRPr/>
            </a:pPr>
            <a:r>
              <a:rPr lang="ar-M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الكفاية </a:t>
            </a:r>
            <a:r>
              <a:rPr lang="fr-M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RP1</a:t>
            </a:r>
            <a:endParaRPr lang="fr-MA" sz="28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28142BC9-B7F2-7558-8EC4-E253D4536116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0471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9FAA35-399B-8587-6A56-28068E9DF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40A5F66-50F5-F069-6D22-CA8A186DAD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FBD0FA86-5D14-98B9-953F-DD26C3ABBC65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AC37661D-E3D2-9145-6921-27A81CD47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DB28C3D3-5359-7C2C-EDA0-20A0BD5A1E64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961F8A8D-0615-E9AD-AE8D-42EECA003BEC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222A8C63-C81D-EC72-650E-58A8557D20D2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44B11663-6E48-BA35-B6B4-9C0D94AA0BD5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2D1DFE8D-1A56-4A0C-01BF-72E7B526E04E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C8C69B71-4D39-88F1-9CB9-3253A7AA2AA5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5E50A9AD-53A1-BE92-0706-10A91AA2C0C7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B9A4B76B-7930-5CAA-1131-1A5DF344A372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2773556C-9AA1-D6FE-731B-B19EF6B4E85A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0793D3B1-8DC6-3211-163E-0F1BEC852D54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C10FFB4C-D147-4E48-7A6D-52BDF5323ACE}"/>
              </a:ext>
            </a:extLst>
          </p:cNvPr>
          <p:cNvSpPr txBox="1"/>
          <p:nvPr/>
        </p:nvSpPr>
        <p:spPr>
          <a:xfrm>
            <a:off x="328612" y="906628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انتبهوا، سأقرأ المسألة ويقرأها بعدي تلميذان منكم.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DF02408-6321-6A78-85F6-621B8B52DB83}"/>
              </a:ext>
            </a:extLst>
          </p:cNvPr>
          <p:cNvSpPr txBox="1"/>
          <p:nvPr/>
        </p:nvSpPr>
        <p:spPr>
          <a:xfrm>
            <a:off x="1141448" y="2972337"/>
            <a:ext cx="6531428" cy="1070719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242570" algn="ctr" rtl="1">
              <a:lnSpc>
                <a:spcPct val="107000"/>
              </a:lnSpc>
              <a:spcAft>
                <a:spcPts val="800"/>
              </a:spcAft>
            </a:pPr>
            <a:r>
              <a:rPr lang="ar-M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في عُلْبَةٍ 17 قِطْعَةَ حَلْوى. باعَ مِنْها الْبائِعُ 11 قِطْعَةً.</a:t>
            </a:r>
          </a:p>
          <a:p>
            <a:pPr indent="242570" algn="ctr" rtl="1">
              <a:lnSpc>
                <a:spcPct val="107000"/>
              </a:lnSpc>
              <a:spcAft>
                <a:spcPts val="800"/>
              </a:spcAft>
            </a:pPr>
            <a:r>
              <a:rPr lang="ar-M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ما عَدَدُ قِطَعِ الْحَلْوى الْمُتَبَقِّيَةِ في الْعُلْبَةِ؟</a:t>
            </a:r>
            <a:endParaRPr lang="fr-FR" sz="28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0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E2DB5D-B7A3-1EE0-401F-684D839C65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B2EC4FC-D3C1-EB7B-1E81-885F6BB36D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120E59A9-FEFB-247D-B044-35A2112B6AC0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579DFF61-B45D-A14C-80EB-FBCF979B72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42AAFA74-C09F-3224-62F9-59E893718B62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84D33024-6C2D-4BAC-7FC8-8853DD72C342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77FAA9BD-FE37-32DD-8615-1BD6C5C45D03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03452C2C-54ED-DAED-75E4-1A2F795AB71F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A4EBBB81-27C0-37F3-027B-6618F507D7AC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129C5E42-A591-CB1E-FFA3-B6600B3C4BA0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47F75643-4DDA-5BBC-D762-A725982DEE2E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6F8D1691-58DD-FF8F-2CB3-409F40C762D4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2C0C8292-9E04-63C9-5814-6BCD6F2A9C58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76D8EBFD-7FF7-ABDA-96C8-8E645F96183E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B310C052-D00E-5FD1-EE1C-0B1B58EB1318}"/>
              </a:ext>
            </a:extLst>
          </p:cNvPr>
          <p:cNvSpPr txBox="1"/>
          <p:nvPr/>
        </p:nvSpPr>
        <p:spPr>
          <a:xfrm>
            <a:off x="1045029" y="905348"/>
            <a:ext cx="6462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الألواح.</a:t>
            </a: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E573E0C-5C65-EF63-86FF-D2155B21BD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04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B3ED8E-D5B4-5726-185F-D4BD019B1D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9F078EA-865D-4C3D-3DA1-320663F91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4C7B4B0D-2512-134B-8F38-ED8DE2F8AACE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E01FFE2B-A5D7-CB2E-43FB-ED87820D9A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511BF03B-72DE-DB69-2F2F-7030F87D55BA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98AB273E-9FA8-FDD1-8A24-882825A13CD4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BAB9B20F-3AF2-0CE6-520B-08C3A0B59639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2EB35486-5D06-8155-C121-BBD0027E2209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4FC47D18-78E3-9151-2018-332532414107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DAC43FCE-8139-3859-A81A-5BF20B466A5C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F00D2E04-75E3-FD7F-EEF7-E756DDB1ED26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7D43EC8E-DDA1-7D8E-3A09-AAA02240CBAB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80920B41-2539-C29E-0EA6-D848C8D362C5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3D89899D-1015-2110-9168-26CBF52BBDFC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6879ECED-877A-76D7-F11D-2052162152FC}"/>
              </a:ext>
            </a:extLst>
          </p:cNvPr>
          <p:cNvSpPr txBox="1"/>
          <p:nvPr/>
        </p:nvSpPr>
        <p:spPr>
          <a:xfrm>
            <a:off x="1141448" y="2636435"/>
            <a:ext cx="6531428" cy="1070719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242570" algn="ctr" rtl="1">
              <a:lnSpc>
                <a:spcPct val="107000"/>
              </a:lnSpc>
              <a:spcAft>
                <a:spcPts val="800"/>
              </a:spcAft>
            </a:pPr>
            <a:r>
              <a:rPr lang="ar-M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في عُلْبَةٍ 17 قِطْعَةَ حَلْوى. باعَ مِنْها الْبائِعُ 11 قِطْعَةً.</a:t>
            </a:r>
          </a:p>
          <a:p>
            <a:pPr indent="242570" algn="ctr" rtl="1">
              <a:lnSpc>
                <a:spcPct val="107000"/>
              </a:lnSpc>
              <a:spcAft>
                <a:spcPts val="800"/>
              </a:spcAft>
            </a:pPr>
            <a:r>
              <a:rPr lang="ar-M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ما عَدَدُ قِطَعِ الْحَلْوى الْمُتَبَقِّيَةِ في الْعُلْبَةِ؟</a:t>
            </a:r>
            <a:endParaRPr lang="fr-FR" sz="28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BC1304E-D99B-5864-E84B-FDC5A024D8BC}"/>
              </a:ext>
            </a:extLst>
          </p:cNvPr>
          <p:cNvSpPr txBox="1"/>
          <p:nvPr/>
        </p:nvSpPr>
        <p:spPr>
          <a:xfrm>
            <a:off x="328612" y="789992"/>
            <a:ext cx="72151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أكملوا العبارة بكتابة "جزءا" أو "كلّ". </a:t>
            </a:r>
          </a:p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 قطعة حلوى  تمثل ماذا من الحلويات؟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D14B6A1-43A1-D791-63EB-E6F2A507FC62}"/>
              </a:ext>
            </a:extLst>
          </p:cNvPr>
          <p:cNvSpPr txBox="1"/>
          <p:nvPr/>
        </p:nvSpPr>
        <p:spPr>
          <a:xfrm>
            <a:off x="1141448" y="4506686"/>
            <a:ext cx="6836226" cy="64698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ar-MA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17 قِطْعَةَ حَلْوى تُمَثِّلُ .............. الْحَلَوِياتِ.</a:t>
            </a:r>
            <a:endParaRPr lang="fr-MA" sz="32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787324CB-6493-D58C-BBE0-402660408002}"/>
              </a:ext>
            </a:extLst>
          </p:cNvPr>
          <p:cNvCxnSpPr/>
          <p:nvPr/>
        </p:nvCxnSpPr>
        <p:spPr>
          <a:xfrm flipV="1">
            <a:off x="4072813" y="5029200"/>
            <a:ext cx="0" cy="566057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991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DC1515-D3B7-1562-517B-6718FCF016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52779DB-1753-B399-63B2-065372C9C4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32966E93-D9FD-54C6-6A85-9F0CFD0B306C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354326E1-87B2-A9AF-0824-DFB66A092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0A4A557-548A-4448-5147-22C817FFA0AF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58832712-2ED4-3903-D06B-C3EFA85BAF24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C85F23D3-519D-B1DD-9EED-6E22324561FC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72B214A3-5641-1DE2-3952-36E553E94427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D26DA45C-473E-70A6-5356-981B197A3484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A6DD6AF5-EE6A-A299-E55B-E556B5F40F6B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ACECB770-3471-29F5-AB14-C619E31BC9B7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FC9A7800-A82F-000C-A2C8-3DA513749B6E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D3A7FF14-CD26-501E-F5CD-37FF7AB3A7A0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3D3B94D4-EE48-1F65-B1D1-B469E91691F0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29E74A61-6B41-4D48-2690-4DD249728B98}"/>
              </a:ext>
            </a:extLst>
          </p:cNvPr>
          <p:cNvSpPr txBox="1"/>
          <p:nvPr/>
        </p:nvSpPr>
        <p:spPr>
          <a:xfrm>
            <a:off x="1045029" y="905348"/>
            <a:ext cx="6462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الألواح.</a:t>
            </a: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CC66835-B8E6-865C-9A7F-1ED8A8C68B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07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A21C7-7CF7-AAFE-DC3E-CAE34DCCE8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ED35436C-D9CA-9329-B6FB-C2F338B74866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914BFFB2-7228-A359-108B-FC338BB8E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0B356DC4-0E7D-4A21-D872-64458AADB3CB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DB1BB96A-568B-B44B-F69A-908F4B649505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75FA1B20-DD98-1943-8865-E53158710C93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899B4F79-E9E7-F10D-CEC0-2B5BC118C490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5534DD05-2791-15B8-0621-C3B05877C70F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2C8AB1C4-F940-CC13-6CFD-A3BB9BCA1049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5DAD175A-03F2-1B0A-3154-EEF3A28DB5B2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620B8FFA-CA2A-DA1D-F486-EA2EEB008283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448E61DB-575E-F0E5-BB95-947AC8033356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F21845A8-7B84-0DC1-E796-5C7F69DD3261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7239A39B-AABB-2E4F-05D4-F7E6032D2E6E}"/>
              </a:ext>
            </a:extLst>
          </p:cNvPr>
          <p:cNvSpPr txBox="1"/>
          <p:nvPr/>
        </p:nvSpPr>
        <p:spPr>
          <a:xfrm>
            <a:off x="1141448" y="2636435"/>
            <a:ext cx="6531428" cy="1070719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242570" algn="ctr" rtl="1">
              <a:lnSpc>
                <a:spcPct val="107000"/>
              </a:lnSpc>
              <a:spcAft>
                <a:spcPts val="800"/>
              </a:spcAft>
            </a:pPr>
            <a:r>
              <a:rPr lang="ar-M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في عُلْبَةٍ 17 قِطْعَةَ حَلْوى. باعَ مِنْها الْبائِعُ 11 قِطْعَةً.</a:t>
            </a:r>
          </a:p>
          <a:p>
            <a:pPr indent="242570" algn="ctr" rtl="1">
              <a:lnSpc>
                <a:spcPct val="107000"/>
              </a:lnSpc>
              <a:spcAft>
                <a:spcPts val="800"/>
              </a:spcAft>
            </a:pPr>
            <a:r>
              <a:rPr lang="ar-M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ما عَدَدُ قِطَعِ الْحَلْوى الْمُتَبَقِّيَةِ في الْعُلْبَةِ؟</a:t>
            </a:r>
            <a:endParaRPr lang="fr-FR" sz="28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03544B0-4E81-E53D-C5E7-1B6FB54299E1}"/>
              </a:ext>
            </a:extLst>
          </p:cNvPr>
          <p:cNvSpPr txBox="1"/>
          <p:nvPr/>
        </p:nvSpPr>
        <p:spPr>
          <a:xfrm>
            <a:off x="328612" y="911289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صححوا. من يقوم إلى السبورة ليشرح لنا كيف توصل إلى الجواب؟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3E7F5EB-549D-DE8B-DF62-4C2A6AF0F6F4}"/>
              </a:ext>
            </a:extLst>
          </p:cNvPr>
          <p:cNvSpPr txBox="1"/>
          <p:nvPr/>
        </p:nvSpPr>
        <p:spPr>
          <a:xfrm>
            <a:off x="1791474" y="4506686"/>
            <a:ext cx="5514392" cy="64698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ar-MA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17 قِطْعَةَ حَلْوى تُمَثِّلُ </a:t>
            </a:r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كُلَّ</a:t>
            </a:r>
            <a:r>
              <a:rPr lang="ar-MA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الْحَلَوِياتِ.</a:t>
            </a:r>
            <a:endParaRPr lang="fr-MA" sz="32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7DCC719A-72FD-AE47-5270-F5E84432CD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9371" y="615306"/>
            <a:ext cx="1022327" cy="102232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6750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EEEBDB-F7D5-06C4-AE51-60F389FBD8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DDC1BFB-BCAB-9B69-17F7-5104BFDEC5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D001D7B8-0BCE-E391-0581-F2D0AFD6E3AF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79107560-E95F-2587-D7CB-93DC86F81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3F37B591-6F4C-6BAC-9F50-425DB222EE91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C8AAB7E6-AE8B-B80E-B283-800EB4BDA0FC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5A77943C-6759-8109-FBF5-630CB8DFD3D2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C5263275-6686-CD0F-56EC-5C324FFE316C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68824BA6-600F-0415-437E-66B52905F3B5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03D44BC1-542C-A498-7BC6-CBDA476499A5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9F93047C-6044-826E-5C30-4E584A9541A5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C32D533A-2C8D-6877-F47B-F6AA7CA60A26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61AFA403-F8EF-513A-055C-9E18506958E6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9ED79216-37C0-F51C-8519-ADC30573D3A4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D34B48A3-8BDA-3C92-668D-1AF77E49BD7A}"/>
              </a:ext>
            </a:extLst>
          </p:cNvPr>
          <p:cNvSpPr txBox="1"/>
          <p:nvPr/>
        </p:nvSpPr>
        <p:spPr>
          <a:xfrm>
            <a:off x="1141448" y="2636435"/>
            <a:ext cx="6531428" cy="1070719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242570" algn="ctr" rtl="1">
              <a:lnSpc>
                <a:spcPct val="107000"/>
              </a:lnSpc>
              <a:spcAft>
                <a:spcPts val="800"/>
              </a:spcAft>
            </a:pPr>
            <a:r>
              <a:rPr lang="ar-M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في عُلْبَةٍ 17 قِطْعَةَ حَلْوى. باعَ مِنْها الْبائِعُ 11 قِطْعَةً.</a:t>
            </a:r>
          </a:p>
          <a:p>
            <a:pPr indent="242570" algn="ctr" rtl="1">
              <a:lnSpc>
                <a:spcPct val="107000"/>
              </a:lnSpc>
              <a:spcAft>
                <a:spcPts val="800"/>
              </a:spcAft>
            </a:pPr>
            <a:r>
              <a:rPr lang="ar-M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ما عَدَدُ قِطَعِ الْحَلْوى الْمُتَبَقِّيَةِ في الْعُلْبَةِ؟</a:t>
            </a:r>
            <a:endParaRPr lang="fr-FR" sz="28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A5BC44A-C500-D515-A1A4-F30D88C30EB0}"/>
              </a:ext>
            </a:extLst>
          </p:cNvPr>
          <p:cNvSpPr txBox="1"/>
          <p:nvPr/>
        </p:nvSpPr>
        <p:spPr>
          <a:xfrm>
            <a:off x="328612" y="734006"/>
            <a:ext cx="72151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أكملوا العبارة بكتابة "جزءا" أو "كلّ". </a:t>
            </a:r>
          </a:p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 قطعة حلوى  تمثل ماذا من الحلويات؟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DFACB27-F695-CD20-7C16-C217B25EB504}"/>
              </a:ext>
            </a:extLst>
          </p:cNvPr>
          <p:cNvSpPr txBox="1"/>
          <p:nvPr/>
        </p:nvSpPr>
        <p:spPr>
          <a:xfrm>
            <a:off x="1141448" y="4506686"/>
            <a:ext cx="6836226" cy="64698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ar-MA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 قِطْعَةَ حَلْوى تُمَثِّلُ .............. مِنَ الْحَلَوِياتِ.</a:t>
            </a:r>
            <a:endParaRPr lang="fr-MA" sz="32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DC05335B-547E-B4B4-C82A-B82336299B4A}"/>
              </a:ext>
            </a:extLst>
          </p:cNvPr>
          <p:cNvCxnSpPr/>
          <p:nvPr/>
        </p:nvCxnSpPr>
        <p:spPr>
          <a:xfrm flipV="1">
            <a:off x="4072813" y="5029200"/>
            <a:ext cx="0" cy="566057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960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373BEA-5064-9BAB-ED4E-D57006269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25CA05F-AFB3-48E4-4601-CC8E6D946E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8B597197-8AA3-0D9E-9E43-C85738032876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A42A8249-9266-9691-DDDC-84C94E59BC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ECF21219-3981-EEDD-4A73-BDFBB8A4BE8C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5CDD5276-B015-5CA1-68F3-6999A8B3A0DB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3614B2BE-01C7-9DB8-2706-BC413E1D1819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2F675ACA-E9CA-8D73-5A3F-9714EB4498EC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CE033705-4077-E6C0-996F-2BE8E1728473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FFDAD8D0-0DB3-FB46-0380-81D0674ECC18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FCF1ACB6-4518-D8F8-60C8-9E6FC1CC96C7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7194004E-48CC-E77F-A022-6A4B6DB80F81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6879B365-E7EE-7BF8-B6BE-84AF006C35E8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F19626A1-A9BC-38C1-6EB9-ECAFF573E5D2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04280AB4-BDFF-ED17-AD0C-C980038D8607}"/>
              </a:ext>
            </a:extLst>
          </p:cNvPr>
          <p:cNvSpPr txBox="1"/>
          <p:nvPr/>
        </p:nvSpPr>
        <p:spPr>
          <a:xfrm>
            <a:off x="1045029" y="905348"/>
            <a:ext cx="6462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الألواح.</a:t>
            </a: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8D61615-F10E-671B-9015-75CCEB3C20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81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03A6F6-7071-5C2F-52E3-8258B869B0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0C0938AD-506F-825F-5F85-C9533630C0F8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2685769F-36EB-91D4-5041-2407D36D1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FE61682C-66CB-5265-1C1E-79F0689D324E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17BAF9BD-9420-3D7A-685A-16B32028C9FF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AAB46913-4985-CE4B-AD8E-C9639CDE5CA1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4A517565-5ED1-2EDE-5FDB-5F11C073BE6E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F4C973E6-4254-6CCB-3A59-93F0D2367D9A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D04750F6-0263-F64C-540F-4C64DE968453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7DB76593-6AE9-B0B4-47BB-0337F982CA6E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502949B4-58D6-4C33-1B44-9715017AA652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C7D89A10-A6F6-0436-30CA-A1E7CE0055A6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49F18FFD-6FE6-8ACA-32E1-1A33F75C8D2B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66755393-F0F8-8A19-CE9A-13DA2B00143E}"/>
              </a:ext>
            </a:extLst>
          </p:cNvPr>
          <p:cNvSpPr txBox="1"/>
          <p:nvPr/>
        </p:nvSpPr>
        <p:spPr>
          <a:xfrm>
            <a:off x="1141448" y="2636435"/>
            <a:ext cx="6531428" cy="1070719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242570" algn="ctr" rtl="1">
              <a:lnSpc>
                <a:spcPct val="107000"/>
              </a:lnSpc>
              <a:spcAft>
                <a:spcPts val="800"/>
              </a:spcAft>
            </a:pPr>
            <a:r>
              <a:rPr lang="ar-M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في عُلْبَةٍ 17 قِطْعَةَ حَلْوى. باعَ مِنْها الْبائِعُ 11 قِطْعَةً.</a:t>
            </a:r>
          </a:p>
          <a:p>
            <a:pPr indent="242570" algn="ctr" rtl="1">
              <a:lnSpc>
                <a:spcPct val="107000"/>
              </a:lnSpc>
              <a:spcAft>
                <a:spcPts val="800"/>
              </a:spcAft>
            </a:pPr>
            <a:r>
              <a:rPr lang="ar-M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ما عَدَدُ قِطَعِ الْحَلْوى الْمُتَبَقِّيَةِ في الْعُلْبَةِ؟</a:t>
            </a:r>
            <a:endParaRPr lang="fr-FR" sz="28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5401B8B-190A-6327-8B9F-DB59B43CC095}"/>
              </a:ext>
            </a:extLst>
          </p:cNvPr>
          <p:cNvSpPr txBox="1"/>
          <p:nvPr/>
        </p:nvSpPr>
        <p:spPr>
          <a:xfrm>
            <a:off x="1446246" y="4506686"/>
            <a:ext cx="6074225" cy="64698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ar-MA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 قِطْعَةَ حَلْوى تُمَثِّلُ </a:t>
            </a:r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جُزْءاً</a:t>
            </a:r>
            <a:r>
              <a:rPr lang="ar-MA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مِنَ الْحَلَوِياتِ.</a:t>
            </a:r>
            <a:endParaRPr lang="fr-MA" sz="32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819F13A-4F91-F996-F37C-18C41E76A20F}"/>
              </a:ext>
            </a:extLst>
          </p:cNvPr>
          <p:cNvSpPr txBox="1"/>
          <p:nvPr/>
        </p:nvSpPr>
        <p:spPr>
          <a:xfrm>
            <a:off x="328612" y="911289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صححوا. من يقوم إلى السبورة ليشرح لنا كيف توصل إلى الجواب؟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6EA006F1-1BEC-9F6E-5C93-15BD0D68BC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9371" y="615306"/>
            <a:ext cx="1022327" cy="102232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5055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43238" y="1015286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40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7ED8852C-36C9-8596-5B5A-454AEB9F0F73}"/>
              </a:ext>
            </a:extLst>
          </p:cNvPr>
          <p:cNvSpPr txBox="1"/>
          <p:nvPr/>
        </p:nvSpPr>
        <p:spPr>
          <a:xfrm>
            <a:off x="302133" y="1330505"/>
            <a:ext cx="8178799" cy="939616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lvl="0" algn="ctr" defTabSz="457200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SA" sz="3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</a:t>
            </a:r>
            <a:r>
              <a:rPr lang="ar-MA" sz="3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(3)</a:t>
            </a:r>
            <a:endParaRPr lang="ar-SA" sz="3200" b="1" kern="0" dirty="0">
              <a:solidFill>
                <a:srgbClr val="3A8F9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09FA7C6-C1A4-6A93-CA25-64CB03C914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6549" y="2290580"/>
            <a:ext cx="3543704" cy="404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1D6460-E0CB-A293-6E07-E7A89B0D28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CA9E352-AA2F-0259-E49C-B0A4FE3CAE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A58DB0A0-B09F-C764-8AD3-302E8E863866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D9BD43BE-A0FC-2DB8-271C-30E35DA6C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41F2588B-9272-2AFC-6F78-41567B99FC61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E8E926BC-7B8F-2150-9819-79CA259F1BF2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F6F16490-E6C5-D243-E195-2B161D08D527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FD247938-C2B0-D67B-8731-AE0CE45BDD80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8D9C45BA-DD4E-803A-74C6-9DF502A4FF49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29D906F2-E77A-27E2-22A6-59DC59E1856C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89D11BB9-04BA-DDAD-4406-45E99F63E246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AB0A5756-4FDF-631B-CD99-59B065A641AC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D1082274-AF8D-F248-07FA-57184E8C88C3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6513192A-447E-6BD4-6FDB-0C219BE22304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DB0E543F-DAA1-62CE-AAD6-98A507E4D69C}"/>
              </a:ext>
            </a:extLst>
          </p:cNvPr>
          <p:cNvSpPr txBox="1"/>
          <p:nvPr/>
        </p:nvSpPr>
        <p:spPr>
          <a:xfrm>
            <a:off x="1141448" y="2636435"/>
            <a:ext cx="6531428" cy="1070719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242570" algn="ctr" rtl="1">
              <a:lnSpc>
                <a:spcPct val="107000"/>
              </a:lnSpc>
              <a:spcAft>
                <a:spcPts val="800"/>
              </a:spcAft>
            </a:pPr>
            <a:r>
              <a:rPr lang="ar-M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في عُلْبَةٍ 17 قِطْعَةَ حَلْوى. باعَ مِنْها الْبائِعُ 11 قِطْعَةً.</a:t>
            </a:r>
          </a:p>
          <a:p>
            <a:pPr indent="242570" algn="ctr" rtl="1">
              <a:lnSpc>
                <a:spcPct val="107000"/>
              </a:lnSpc>
              <a:spcAft>
                <a:spcPts val="800"/>
              </a:spcAft>
            </a:pPr>
            <a:r>
              <a:rPr lang="ar-M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ما عَدَدُ قِطَعِ الْحَلْوى الْمُتَبَقِّيَةِ في الْعُلْبَةِ؟</a:t>
            </a:r>
            <a:endParaRPr lang="fr-FR" sz="28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D7DFAB5-2B7D-3A75-CF56-76E086608B05}"/>
              </a:ext>
            </a:extLst>
          </p:cNvPr>
          <p:cNvSpPr txBox="1"/>
          <p:nvPr/>
        </p:nvSpPr>
        <p:spPr>
          <a:xfrm>
            <a:off x="328612" y="911289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اكتبوا على الألواح، عماذا نبحث؟ هل عن الجزء أم الكل؟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7B2CBA9-96CF-FA8F-161D-F9F2A3A6F6D4}"/>
              </a:ext>
            </a:extLst>
          </p:cNvPr>
          <p:cNvSpPr txBox="1"/>
          <p:nvPr/>
        </p:nvSpPr>
        <p:spPr>
          <a:xfrm>
            <a:off x="5192485" y="4640734"/>
            <a:ext cx="1458681" cy="64698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اَلْجُزْءُ</a:t>
            </a:r>
            <a:endParaRPr lang="fr-MA" sz="32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75A5B72-6B69-2155-A8EB-5E093644A255}"/>
              </a:ext>
            </a:extLst>
          </p:cNvPr>
          <p:cNvSpPr txBox="1"/>
          <p:nvPr/>
        </p:nvSpPr>
        <p:spPr>
          <a:xfrm>
            <a:off x="2177143" y="4651620"/>
            <a:ext cx="1458681" cy="64698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اَلْكُلُّ</a:t>
            </a:r>
            <a:endParaRPr lang="fr-MA" sz="32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59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D0D35A-40B8-BE0C-5DB7-9D529B53FD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E3E3C67-188E-1110-79AC-14BDF25BC3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ADADF97F-B675-91D3-3BAA-17C4AE0EC3CD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9BFA2FBD-43A4-32EC-32EF-B904D99EF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5397AE63-C59D-5600-BB01-FCB43C45C8F8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02B5F94A-AD7C-E451-AF81-59EBA50AA062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E7C140FD-CB39-7D58-AE88-071BB3F35406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676ED1F2-DAA3-8DDB-C7B9-D58D0BDFE6FC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E699B9F2-D30D-F209-D481-FCD183DD622F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F9B560FF-5ECE-204A-797D-1444CCAF4F7D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EA09EC0E-F64A-DA70-59B0-22CC37D7C59C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CD878C87-A247-16E2-ECCE-6E5276DD0D98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3893C844-E897-8A1F-E36D-498409FFA6D9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B5C90298-F60C-1FD2-A8E5-3E2AF673339C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114A2BC5-F59F-3FF4-81F5-85C35BD66A61}"/>
              </a:ext>
            </a:extLst>
          </p:cNvPr>
          <p:cNvSpPr txBox="1"/>
          <p:nvPr/>
        </p:nvSpPr>
        <p:spPr>
          <a:xfrm>
            <a:off x="1045029" y="905348"/>
            <a:ext cx="6462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الألواح.</a:t>
            </a: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1AF4325-5CB0-7792-CE92-EDD52E2918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35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F86F34-F77C-D3AA-F886-DA6CE782D8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41AF3DCA-0178-9F4A-3E47-73925758D16A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E358722B-4EDE-6071-EB64-69D8C6992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4D4F5CFA-467E-8351-B395-AF9FAECC87D1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AEBC1FCB-4725-9FF7-D3FC-105E23B59EF4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9672BE6A-FA3C-A03D-B0D0-592BAED4C33B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07F492A7-5361-1C72-2BF1-94290DDA4DC2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B0C03C09-1541-411F-76EE-917734B34386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BB6370C5-F068-41BC-8430-7702CF67A68E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D777C149-1074-1D99-8CE6-F763FCD28A5F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DD643F79-5516-4BD3-18EF-E9C69A0F0939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5C1280EA-FABD-119C-BB28-6943B22F5344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7EEB95D4-B089-679C-8069-59CA184F91B6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59344A5E-47D5-6F62-22E3-913397423D5C}"/>
              </a:ext>
            </a:extLst>
          </p:cNvPr>
          <p:cNvSpPr txBox="1"/>
          <p:nvPr/>
        </p:nvSpPr>
        <p:spPr>
          <a:xfrm>
            <a:off x="1141448" y="2636435"/>
            <a:ext cx="6531428" cy="1070719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242570" algn="ctr" rtl="1">
              <a:lnSpc>
                <a:spcPct val="107000"/>
              </a:lnSpc>
              <a:spcAft>
                <a:spcPts val="800"/>
              </a:spcAft>
            </a:pPr>
            <a:r>
              <a:rPr lang="ar-M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في عُلْبَةٍ 17 قِطْعَةَ حَلْوى. باعَ مِنْها الْبائِعُ 11 قِطْعَةً.</a:t>
            </a:r>
          </a:p>
          <a:p>
            <a:pPr indent="242570" algn="ctr" rtl="1">
              <a:lnSpc>
                <a:spcPct val="107000"/>
              </a:lnSpc>
              <a:spcAft>
                <a:spcPts val="800"/>
              </a:spcAft>
            </a:pPr>
            <a:r>
              <a:rPr lang="ar-M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ما عَدَدُ قِطَعِ الْحَلْوى الْمُتَبَقِّيَةِ في الْعُلْبَةِ؟</a:t>
            </a:r>
            <a:endParaRPr lang="fr-FR" sz="28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C0C3FE8-4CAB-00F8-CF37-820A371D441A}"/>
              </a:ext>
            </a:extLst>
          </p:cNvPr>
          <p:cNvSpPr txBox="1"/>
          <p:nvPr/>
        </p:nvSpPr>
        <p:spPr>
          <a:xfrm>
            <a:off x="213289" y="948675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إلى الجواب؟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462638B-F8C4-E7E3-37D7-7594D928B64C}"/>
              </a:ext>
            </a:extLst>
          </p:cNvPr>
          <p:cNvSpPr txBox="1"/>
          <p:nvPr/>
        </p:nvSpPr>
        <p:spPr>
          <a:xfrm>
            <a:off x="3820883" y="4640734"/>
            <a:ext cx="1458681" cy="64698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اَلْجُزْءُ</a:t>
            </a:r>
            <a:endParaRPr lang="fr-MA" sz="32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AAB3923E-0E2B-0A47-219B-31CF648AB0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9371" y="615306"/>
            <a:ext cx="1022327" cy="102232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8060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5E44BF-3932-4BE1-31C3-DB476F29E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BBA1C36-5E26-3566-FA7F-0BFBDA04C5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AD8F22FA-8F29-B7DB-ADBA-ACF05FA0C998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1C3DBED4-4E0F-F725-FC30-B21C073E8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F1E9DEC4-F22A-FDA0-ADE6-2C7DCCFFC69E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B0522F33-CBAF-A0CC-32AD-50EB21EBE082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4DC81B73-7B54-3774-79C2-9F5CEEF8C1FA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36F730DA-B714-E137-5B97-9E298C717924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A6D31C2F-14EF-F652-5CA6-6558AEC3C432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D0976E44-858F-8A3D-20D0-4F50D4C90555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33BFE65C-861B-75F0-A3DB-5104985F5536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21BD0F10-9AE6-2ADE-F803-4D186733B30A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E2E7C7F0-0464-3DCF-A306-BCFF87F15DF1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CD0521A0-846F-BDF5-52FF-16B256E53999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D9C3DA24-B1B7-57C7-6704-CE165C75D9C4}"/>
              </a:ext>
            </a:extLst>
          </p:cNvPr>
          <p:cNvSpPr txBox="1"/>
          <p:nvPr/>
        </p:nvSpPr>
        <p:spPr>
          <a:xfrm>
            <a:off x="657031" y="933898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على الألواح العملية المناسبة واحسبوا عدد قطع الحلوى المتبقية في العلبة.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0DDD390-6356-F368-9F01-884A1E2E60E6}"/>
              </a:ext>
            </a:extLst>
          </p:cNvPr>
          <p:cNvSpPr txBox="1"/>
          <p:nvPr/>
        </p:nvSpPr>
        <p:spPr>
          <a:xfrm>
            <a:off x="3329472" y="4631453"/>
            <a:ext cx="2881940" cy="712692"/>
          </a:xfrm>
          <a:prstGeom prst="roundRect">
            <a:avLst>
              <a:gd name="adj" fmla="val 19650"/>
            </a:avLst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2800" b="1" dirty="0">
                <a:solidFill>
                  <a:schemeClr val="bg1">
                    <a:lumMod val="50000"/>
                  </a:schemeClr>
                </a:solidFill>
              </a:rPr>
              <a:t>....................</a:t>
            </a:r>
            <a:endParaRPr lang="fr-MA" sz="2800" b="1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585C987F-70E9-F674-A143-30BA77A4D1B5}"/>
              </a:ext>
            </a:extLst>
          </p:cNvPr>
          <p:cNvCxnSpPr>
            <a:cxnSpLocks/>
          </p:cNvCxnSpPr>
          <p:nvPr/>
        </p:nvCxnSpPr>
        <p:spPr>
          <a:xfrm flipV="1">
            <a:off x="4831699" y="5344145"/>
            <a:ext cx="0" cy="51392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BAA489D7-2026-41D5-74E8-C44274C7170E}"/>
              </a:ext>
            </a:extLst>
          </p:cNvPr>
          <p:cNvSpPr txBox="1"/>
          <p:nvPr/>
        </p:nvSpPr>
        <p:spPr>
          <a:xfrm>
            <a:off x="1141448" y="2636435"/>
            <a:ext cx="6531428" cy="1070719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242570" algn="ctr" rtl="1">
              <a:lnSpc>
                <a:spcPct val="107000"/>
              </a:lnSpc>
              <a:spcAft>
                <a:spcPts val="800"/>
              </a:spcAft>
            </a:pPr>
            <a:r>
              <a:rPr lang="ar-M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في عُلْبَةٍ 17 قِطْعَةَ حَلْوى. باعَ مِنْها الْبائِعُ 11 قِطْعَةً.</a:t>
            </a:r>
          </a:p>
          <a:p>
            <a:pPr indent="242570" algn="ctr" rtl="1">
              <a:lnSpc>
                <a:spcPct val="107000"/>
              </a:lnSpc>
              <a:spcAft>
                <a:spcPts val="800"/>
              </a:spcAft>
            </a:pPr>
            <a:r>
              <a:rPr lang="ar-M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ما عَدَدُ قِطَعِ الْحَلْوى الْمُتَبَقِّيَةِ في الْعُلْبَةِ؟</a:t>
            </a:r>
            <a:endParaRPr lang="fr-FR" sz="28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70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ECCF0B-856D-8D5B-028C-BF25F447F8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2A16DE2-6F2D-EB57-107B-B741955227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97B71F69-143E-D3E4-205E-00E64B076D4E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188930CF-563A-2C1A-D5AE-DCFB9A1340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97B8BD6-3E93-2EB2-7BFD-510AF89FC2DA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65FBA560-37FE-BADC-07BE-186FA2E8D3C3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B4A79E40-D299-D545-B861-8B433A171CD8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28F0B016-27DC-0B2E-2F3B-5632DB968979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FFEBDD90-4C9E-36C5-C52C-5916FF1FB42A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C3797735-B826-1F38-8E12-0D6B21B54E1E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2C63296F-D7C3-E9C8-83E5-A7E5C5757B6A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7F5B7C3F-267A-C1D3-C631-4A6C33D0FC7E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9F3399EE-3783-F585-08E6-DD30CB84DE0D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8F0E3A57-84AA-6630-70AF-C848713AD6BB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EEE9FAD3-3EDC-F338-7648-4F9627B37C9E}"/>
              </a:ext>
            </a:extLst>
          </p:cNvPr>
          <p:cNvSpPr txBox="1"/>
          <p:nvPr/>
        </p:nvSpPr>
        <p:spPr>
          <a:xfrm>
            <a:off x="1045029" y="905348"/>
            <a:ext cx="6462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الألواح.</a:t>
            </a: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8CD5618-7D2B-E6F3-FD8B-3EFB1DDAD5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21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E3EBF4-6A4D-8044-45FB-6AAA080204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138A8C07-8962-C3FC-3487-A7940D568B95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4ABCCFD3-EE32-51ED-84E9-81DE5E6F73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553FC8C-3706-E464-67C3-93619AF18C09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8F2DDA97-9E40-EAF2-017E-DFB4BF5D5FA4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89945602-834B-FFE5-85B1-0E8583F61BF1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C8F5BAAA-20D9-3BCA-ED08-A20A43FF7A83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7B14D84E-85FA-4489-4754-A60C66FD442B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6E29ED12-F8EE-D2DB-E713-7A7BF12207ED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2C4ABB17-EEFF-1048-67AC-EDDCD2813348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AABF2E7F-C81A-7439-E1F9-14EDE9465971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2D369383-6CA7-32E4-49AE-3B5011EEE384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2C851819-1578-695C-B54A-CC2E08F07C85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C2C7E2B6-33DA-28E1-0BD8-9C883FAA75D2}"/>
              </a:ext>
            </a:extLst>
          </p:cNvPr>
          <p:cNvSpPr txBox="1"/>
          <p:nvPr/>
        </p:nvSpPr>
        <p:spPr>
          <a:xfrm>
            <a:off x="3170853" y="4569608"/>
            <a:ext cx="2881940" cy="796885"/>
          </a:xfrm>
          <a:prstGeom prst="roundRect">
            <a:avLst>
              <a:gd name="adj" fmla="val 19650"/>
            </a:avLst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MA" sz="4000" b="1" dirty="0">
                <a:solidFill>
                  <a:srgbClr val="C00000"/>
                </a:solidFill>
              </a:rPr>
              <a:t>17 – 11 = 6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6D17E00-5B29-6E82-557E-26F055B474FA}"/>
              </a:ext>
            </a:extLst>
          </p:cNvPr>
          <p:cNvSpPr txBox="1"/>
          <p:nvPr/>
        </p:nvSpPr>
        <p:spPr>
          <a:xfrm>
            <a:off x="1141448" y="2636435"/>
            <a:ext cx="6531428" cy="1070719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242570" algn="ctr" rtl="1">
              <a:lnSpc>
                <a:spcPct val="107000"/>
              </a:lnSpc>
              <a:spcAft>
                <a:spcPts val="800"/>
              </a:spcAft>
            </a:pPr>
            <a:r>
              <a:rPr lang="ar-M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في عُلْبَةٍ 17 قِطْعَةَ حَلْوى. باعَ مِنْها الْبائِعُ 11 قِطْعَةً.</a:t>
            </a:r>
          </a:p>
          <a:p>
            <a:pPr indent="242570" algn="ctr" rtl="1">
              <a:lnSpc>
                <a:spcPct val="107000"/>
              </a:lnSpc>
              <a:spcAft>
                <a:spcPts val="800"/>
              </a:spcAft>
            </a:pPr>
            <a:r>
              <a:rPr lang="ar-M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ما عَدَدُ قِطَعِ الْحَلْوى الْمُتَبَقِّيَةِ في الْعُلْبَةِ؟</a:t>
            </a:r>
            <a:endParaRPr lang="fr-FR" sz="28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6BD14BD-4C6E-7C6F-CD59-C08D6E6D07F7}"/>
              </a:ext>
            </a:extLst>
          </p:cNvPr>
          <p:cNvSpPr txBox="1"/>
          <p:nvPr/>
        </p:nvSpPr>
        <p:spPr>
          <a:xfrm>
            <a:off x="213289" y="948675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إلى الجواب؟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C340AF3D-08D8-AB25-3E05-AADF7D4963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9371" y="615306"/>
            <a:ext cx="1022327" cy="102232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8591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E26275-F8A6-220E-6B59-33BDE03AEC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886C23F-21E4-45A3-E0DF-25340F29A8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9364" y="1920382"/>
            <a:ext cx="3898074" cy="4449393"/>
          </a:xfrm>
          <a:prstGeom prst="rect">
            <a:avLst/>
          </a:prstGeom>
        </p:spPr>
      </p:pic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319DAC9-43BA-0805-4BCD-D958D832DA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5995CBDB-FA72-C61A-B626-B805D5030EE2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4A4E173E-F432-DDB5-65B5-132AEF16C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A5EB902-694B-2D5D-31AC-57770326995B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9781DC11-F488-41FD-00E9-01B5C8F2778C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5C769285-89C4-A209-F9F9-F3AE6BF19430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1BD3C58C-5130-305B-9294-95AA8E9AB28D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A9E4BBB0-E3C3-80C2-4767-B62FD4AC632A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D8409AE6-1D87-F1DB-4220-45DF9F77A0CE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856CCC85-1505-5463-0654-B5A856F53EEE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424A4679-7E4E-E218-D817-B9C3B97DEB95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F1985AE6-C61F-809B-BD2F-442297004692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D91EEEFB-F79B-E7BD-5C5E-7C6EEEF4037E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29CE1BEB-7E68-4976-E465-E510707C07CF}"/>
              </a:ext>
            </a:extLst>
          </p:cNvPr>
          <p:cNvSpPr txBox="1"/>
          <p:nvPr/>
        </p:nvSpPr>
        <p:spPr>
          <a:xfrm>
            <a:off x="685997" y="90374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 ص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61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أنجزوا  النشاط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لديكم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دقائق. 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C28D78CE-2243-58F3-60BF-461B16846CE9}"/>
              </a:ext>
            </a:extLst>
          </p:cNvPr>
          <p:cNvSpPr/>
          <p:nvPr/>
        </p:nvSpPr>
        <p:spPr>
          <a:xfrm>
            <a:off x="2808514" y="3455392"/>
            <a:ext cx="3312367" cy="1893969"/>
          </a:xfrm>
          <a:prstGeom prst="roundRect">
            <a:avLst>
              <a:gd name="adj" fmla="val 0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0493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3877E5-FD4E-4CFE-BB47-D772F6E3A7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5225775-DFE1-4E65-84AB-71C70745BB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91524F7-3682-F21A-3F60-1F7CE759A9E4}"/>
              </a:ext>
            </a:extLst>
          </p:cNvPr>
          <p:cNvSpPr txBox="1"/>
          <p:nvPr/>
        </p:nvSpPr>
        <p:spPr>
          <a:xfrm>
            <a:off x="328612" y="831980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AD0624D0-2438-19B5-8BA4-25AA4C1A73B1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9F482FF0-CA6D-567B-17B1-81122AEE6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F4F01ACB-1BDB-3D90-B7D1-7A68DFD96AAA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CC197C58-6AD7-917D-1623-3D81F835BFE7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93612130-405D-50EE-A5DE-B334B275AB22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310B3253-7C64-FC20-3771-88B931244043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47BD850C-9FAF-5D3E-7DCB-8505BD5850C5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08D75265-48CD-1A1E-D511-0EBADED16E32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8BE10462-583C-78D5-1D90-E3B702C36094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F4A6E3D5-CE68-108B-1D78-1C4BCB45749F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3F153CCC-4CE6-891F-C91D-B1EA2EFB0A01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FC0C0396-2D3A-EB65-CD46-7DB451A1969A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60C2EFD3-7504-1D35-3C44-B92335C8904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D4EFFC"/>
              </a:clrFrom>
              <a:clrTo>
                <a:srgbClr val="D4EF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45277" y="1978306"/>
            <a:ext cx="5997460" cy="407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80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BBF173-2A31-5107-F63F-6C575D1CA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44FDCB0-C522-D020-5629-0E6B908B62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10434102-1562-1201-59CA-C532B4250027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30A6DF5B-8B87-1EF5-2A47-40D8FC6C1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92F5AAB7-E214-5253-6E88-4D5265ED2D68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EDB6418E-5059-54E8-5D22-80BB46B6F43D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7235386F-BDCA-0284-F8CD-819DEECC5015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5BB8F818-C3E5-098C-6518-4F6CCE2F2D80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6BA84D3D-E2F4-1BB8-F921-50B9B03C2664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E1CB3AF6-6C27-5D10-1C3F-66F8BD0304E7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D3337304-EB9F-DF7B-E1D1-862BB18E21C4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23A3422E-4B4A-86D9-9146-E351E917E9FE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8BF4A587-E280-C01E-D8B4-C8D26BD96C27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C8D71BD3-F3D8-4FB3-BAFC-C6256A5A73E7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75E6C1C1-8373-7E0B-5B35-3C35EB713E47}"/>
              </a:ext>
            </a:extLst>
          </p:cNvPr>
          <p:cNvSpPr txBox="1"/>
          <p:nvPr/>
        </p:nvSpPr>
        <p:spPr>
          <a:xfrm>
            <a:off x="1045029" y="905348"/>
            <a:ext cx="6462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الألواح.</a:t>
            </a: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A807660-98CE-4A8F-78AF-AE5EE92AD0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19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E40C34-6B13-6F73-BB2E-6E8A3B9417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906E0BD-85A6-C520-1021-5082993D12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AE9E8121-8C02-8E7A-84DF-8DB554FA436C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DBAFEE6A-19D7-2F7E-A64E-CE55EFFF3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60BF92BE-FB3F-AEE5-1417-D6DA0EF7C65A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3E4C85F9-230A-B4A1-1272-EB2A2F6BD26F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14053323-B753-FE1D-74E2-27F9655CCC08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F1168280-49D6-8E75-D365-64E651B4282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382E417C-2769-F6D4-FB10-E9B5B547D728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63AA1803-EA83-3613-B0E2-CA817B384ACE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CAD6B679-9086-4775-4107-63F966D18884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695A4967-9E1C-1E9A-499C-97E1AF891517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CA7C41A8-741D-A3A2-5827-4D38DB1CE179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BBAC73A2-7626-7847-5C5C-3049F8460922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27" name="Graphique 26" descr="Badge 1 avec un remplissage uni">
            <a:extLst>
              <a:ext uri="{FF2B5EF4-FFF2-40B4-BE49-F238E27FC236}">
                <a16:creationId xmlns:a16="http://schemas.microsoft.com/office/drawing/2014/main" id="{A72FD69C-66F9-049B-526B-E3DD964E7A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32807" y="5127104"/>
            <a:ext cx="811639" cy="811639"/>
          </a:xfrm>
          <a:prstGeom prst="rect">
            <a:avLst/>
          </a:prstGeom>
        </p:spPr>
      </p:pic>
      <p:pic>
        <p:nvPicPr>
          <p:cNvPr id="28" name="Graphique 27" descr="Badge avec un remplissage uni">
            <a:extLst>
              <a:ext uri="{FF2B5EF4-FFF2-40B4-BE49-F238E27FC236}">
                <a16:creationId xmlns:a16="http://schemas.microsoft.com/office/drawing/2014/main" id="{EA972AB6-C8BC-1C25-EDD5-A703D8CA06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57124" y="5142693"/>
            <a:ext cx="811639" cy="811639"/>
          </a:xfrm>
          <a:prstGeom prst="rect">
            <a:avLst/>
          </a:prstGeom>
        </p:spPr>
      </p:pic>
      <p:pic>
        <p:nvPicPr>
          <p:cNvPr id="29" name="Graphique 28" descr="Badge 3 avec un remplissage uni">
            <a:extLst>
              <a:ext uri="{FF2B5EF4-FFF2-40B4-BE49-F238E27FC236}">
                <a16:creationId xmlns:a16="http://schemas.microsoft.com/office/drawing/2014/main" id="{F7F5F1C3-4197-B929-4AA7-D2ACD4E0DA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00638" y="5153754"/>
            <a:ext cx="811639" cy="811639"/>
          </a:xfrm>
          <a:prstGeom prst="rect">
            <a:avLst/>
          </a:prstGeom>
        </p:spPr>
      </p:pic>
      <p:graphicFrame>
        <p:nvGraphicFramePr>
          <p:cNvPr id="30" name="Tableau 29">
            <a:extLst>
              <a:ext uri="{FF2B5EF4-FFF2-40B4-BE49-F238E27FC236}">
                <a16:creationId xmlns:a16="http://schemas.microsoft.com/office/drawing/2014/main" id="{4009D6FF-118C-E357-C958-A82B085D19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3331124"/>
              </p:ext>
            </p:extLst>
          </p:nvPr>
        </p:nvGraphicFramePr>
        <p:xfrm>
          <a:off x="1219200" y="2739377"/>
          <a:ext cx="6705600" cy="5972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0560">
                  <a:extLst>
                    <a:ext uri="{9D8B030D-6E8A-4147-A177-3AD203B41FA5}">
                      <a16:colId xmlns:a16="http://schemas.microsoft.com/office/drawing/2014/main" val="3957977023"/>
                    </a:ext>
                  </a:extLst>
                </a:gridCol>
                <a:gridCol w="670560">
                  <a:extLst>
                    <a:ext uri="{9D8B030D-6E8A-4147-A177-3AD203B41FA5}">
                      <a16:colId xmlns:a16="http://schemas.microsoft.com/office/drawing/2014/main" val="3650654562"/>
                    </a:ext>
                  </a:extLst>
                </a:gridCol>
                <a:gridCol w="670560">
                  <a:extLst>
                    <a:ext uri="{9D8B030D-6E8A-4147-A177-3AD203B41FA5}">
                      <a16:colId xmlns:a16="http://schemas.microsoft.com/office/drawing/2014/main" val="3148673562"/>
                    </a:ext>
                  </a:extLst>
                </a:gridCol>
                <a:gridCol w="670560">
                  <a:extLst>
                    <a:ext uri="{9D8B030D-6E8A-4147-A177-3AD203B41FA5}">
                      <a16:colId xmlns:a16="http://schemas.microsoft.com/office/drawing/2014/main" val="1927989971"/>
                    </a:ext>
                  </a:extLst>
                </a:gridCol>
                <a:gridCol w="670560">
                  <a:extLst>
                    <a:ext uri="{9D8B030D-6E8A-4147-A177-3AD203B41FA5}">
                      <a16:colId xmlns:a16="http://schemas.microsoft.com/office/drawing/2014/main" val="829715955"/>
                    </a:ext>
                  </a:extLst>
                </a:gridCol>
                <a:gridCol w="670560">
                  <a:extLst>
                    <a:ext uri="{9D8B030D-6E8A-4147-A177-3AD203B41FA5}">
                      <a16:colId xmlns:a16="http://schemas.microsoft.com/office/drawing/2014/main" val="915970101"/>
                    </a:ext>
                  </a:extLst>
                </a:gridCol>
                <a:gridCol w="670560">
                  <a:extLst>
                    <a:ext uri="{9D8B030D-6E8A-4147-A177-3AD203B41FA5}">
                      <a16:colId xmlns:a16="http://schemas.microsoft.com/office/drawing/2014/main" val="3057068547"/>
                    </a:ext>
                  </a:extLst>
                </a:gridCol>
                <a:gridCol w="670560">
                  <a:extLst>
                    <a:ext uri="{9D8B030D-6E8A-4147-A177-3AD203B41FA5}">
                      <a16:colId xmlns:a16="http://schemas.microsoft.com/office/drawing/2014/main" val="1362234163"/>
                    </a:ext>
                  </a:extLst>
                </a:gridCol>
                <a:gridCol w="670560">
                  <a:extLst>
                    <a:ext uri="{9D8B030D-6E8A-4147-A177-3AD203B41FA5}">
                      <a16:colId xmlns:a16="http://schemas.microsoft.com/office/drawing/2014/main" val="4291515557"/>
                    </a:ext>
                  </a:extLst>
                </a:gridCol>
                <a:gridCol w="670560">
                  <a:extLst>
                    <a:ext uri="{9D8B030D-6E8A-4147-A177-3AD203B41FA5}">
                      <a16:colId xmlns:a16="http://schemas.microsoft.com/office/drawing/2014/main" val="2847749259"/>
                    </a:ext>
                  </a:extLst>
                </a:gridCol>
              </a:tblGrid>
              <a:tr h="597242">
                <a:tc>
                  <a:txBody>
                    <a:bodyPr/>
                    <a:lstStyle/>
                    <a:p>
                      <a:endParaRPr lang="fr-MA" sz="2900"/>
                    </a:p>
                  </a:txBody>
                  <a:tcPr marL="100584" marR="100584" marT="73632" marB="736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MA" sz="2900"/>
                    </a:p>
                  </a:txBody>
                  <a:tcPr marL="100584" marR="100584" marT="73632" marB="736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MA" sz="2900"/>
                    </a:p>
                  </a:txBody>
                  <a:tcPr marL="100584" marR="100584" marT="73632" marB="736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MA" sz="2900"/>
                    </a:p>
                  </a:txBody>
                  <a:tcPr marL="100584" marR="100584" marT="73632" marB="736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MA" sz="2900"/>
                    </a:p>
                  </a:txBody>
                  <a:tcPr marL="100584" marR="100584" marT="73632" marB="736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MA" sz="2900"/>
                    </a:p>
                  </a:txBody>
                  <a:tcPr marL="100584" marR="100584" marT="73632" marB="736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MA" sz="2900"/>
                    </a:p>
                  </a:txBody>
                  <a:tcPr marL="100584" marR="100584" marT="73632" marB="736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MA" sz="2900"/>
                    </a:p>
                  </a:txBody>
                  <a:tcPr marL="100584" marR="100584" marT="73632" marB="736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MA" sz="2900"/>
                    </a:p>
                  </a:txBody>
                  <a:tcPr marL="100584" marR="100584" marT="73632" marB="736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MA" sz="2900" dirty="0"/>
                    </a:p>
                  </a:txBody>
                  <a:tcPr marL="100584" marR="100584" marT="73632" marB="736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698590"/>
                  </a:ext>
                </a:extLst>
              </a:tr>
            </a:tbl>
          </a:graphicData>
        </a:graphic>
      </p:graphicFrame>
      <p:sp>
        <p:nvSpPr>
          <p:cNvPr id="32" name="Triangle isocèle 31">
            <a:extLst>
              <a:ext uri="{FF2B5EF4-FFF2-40B4-BE49-F238E27FC236}">
                <a16:creationId xmlns:a16="http://schemas.microsoft.com/office/drawing/2014/main" id="{116171EE-33EC-787C-3727-00E9C201651A}"/>
              </a:ext>
            </a:extLst>
          </p:cNvPr>
          <p:cNvSpPr/>
          <p:nvPr/>
        </p:nvSpPr>
        <p:spPr>
          <a:xfrm>
            <a:off x="1295203" y="2811544"/>
            <a:ext cx="440495" cy="395151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35" name="Triangle isocèle 34">
            <a:extLst>
              <a:ext uri="{FF2B5EF4-FFF2-40B4-BE49-F238E27FC236}">
                <a16:creationId xmlns:a16="http://schemas.microsoft.com/office/drawing/2014/main" id="{A509A77F-9321-11E5-95BE-7EB7169D3CED}"/>
              </a:ext>
            </a:extLst>
          </p:cNvPr>
          <p:cNvSpPr/>
          <p:nvPr/>
        </p:nvSpPr>
        <p:spPr>
          <a:xfrm>
            <a:off x="3344832" y="2827095"/>
            <a:ext cx="440495" cy="395151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38" name="Triangle isocèle 37">
            <a:extLst>
              <a:ext uri="{FF2B5EF4-FFF2-40B4-BE49-F238E27FC236}">
                <a16:creationId xmlns:a16="http://schemas.microsoft.com/office/drawing/2014/main" id="{704BBDDF-7103-1A36-33C4-304A1C5ED552}"/>
              </a:ext>
            </a:extLst>
          </p:cNvPr>
          <p:cNvSpPr/>
          <p:nvPr/>
        </p:nvSpPr>
        <p:spPr>
          <a:xfrm>
            <a:off x="5378907" y="2808434"/>
            <a:ext cx="440495" cy="395151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39" name="Triangle isocèle 38">
            <a:extLst>
              <a:ext uri="{FF2B5EF4-FFF2-40B4-BE49-F238E27FC236}">
                <a16:creationId xmlns:a16="http://schemas.microsoft.com/office/drawing/2014/main" id="{E9BBFF85-CEAB-E5DE-D4A9-AC3B8763F542}"/>
              </a:ext>
            </a:extLst>
          </p:cNvPr>
          <p:cNvSpPr/>
          <p:nvPr/>
        </p:nvSpPr>
        <p:spPr>
          <a:xfrm>
            <a:off x="4169730" y="4485850"/>
            <a:ext cx="440495" cy="395151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648A2CAC-F1D4-9044-46A3-3D0867E26E85}"/>
              </a:ext>
            </a:extLst>
          </p:cNvPr>
          <p:cNvSpPr/>
          <p:nvPr/>
        </p:nvSpPr>
        <p:spPr>
          <a:xfrm>
            <a:off x="1966804" y="2816748"/>
            <a:ext cx="440495" cy="43466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B19EF6D4-F067-E2ED-C517-1284CE542AD3}"/>
              </a:ext>
            </a:extLst>
          </p:cNvPr>
          <p:cNvSpPr/>
          <p:nvPr/>
        </p:nvSpPr>
        <p:spPr>
          <a:xfrm>
            <a:off x="4003992" y="2810524"/>
            <a:ext cx="440495" cy="43466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E8EDD49E-1F9D-DDDD-7E31-574A471E8041}"/>
              </a:ext>
            </a:extLst>
          </p:cNvPr>
          <p:cNvSpPr/>
          <p:nvPr/>
        </p:nvSpPr>
        <p:spPr>
          <a:xfrm>
            <a:off x="6038062" y="2801194"/>
            <a:ext cx="440495" cy="43466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F6B56712-9417-205F-B1E6-1A7F4EC69DB3}"/>
              </a:ext>
            </a:extLst>
          </p:cNvPr>
          <p:cNvSpPr/>
          <p:nvPr/>
        </p:nvSpPr>
        <p:spPr>
          <a:xfrm>
            <a:off x="2912306" y="4508699"/>
            <a:ext cx="440495" cy="43466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94AD552-B0DC-78F0-F226-6F0406BA53E3}"/>
              </a:ext>
            </a:extLst>
          </p:cNvPr>
          <p:cNvSpPr/>
          <p:nvPr/>
        </p:nvSpPr>
        <p:spPr>
          <a:xfrm>
            <a:off x="2704814" y="2827095"/>
            <a:ext cx="422096" cy="37649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E810E3E-8544-E6E3-8F14-F05D6883F062}"/>
              </a:ext>
            </a:extLst>
          </p:cNvPr>
          <p:cNvSpPr/>
          <p:nvPr/>
        </p:nvSpPr>
        <p:spPr>
          <a:xfrm>
            <a:off x="4686019" y="2830205"/>
            <a:ext cx="422096" cy="37649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691824D-98AD-DE5A-3943-5EFA67D7FB2C}"/>
              </a:ext>
            </a:extLst>
          </p:cNvPr>
          <p:cNvSpPr/>
          <p:nvPr/>
        </p:nvSpPr>
        <p:spPr>
          <a:xfrm>
            <a:off x="6701424" y="2830204"/>
            <a:ext cx="422096" cy="37649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5B54FA94-A74D-3CD5-2FF7-6DA8149FE308}"/>
              </a:ext>
            </a:extLst>
          </p:cNvPr>
          <p:cNvSpPr txBox="1"/>
          <p:nvPr/>
        </p:nvSpPr>
        <p:spPr>
          <a:xfrm>
            <a:off x="7399174" y="2745208"/>
            <a:ext cx="490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3200" b="1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245D9C2-6D1A-4350-D915-A9321E3629E5}"/>
              </a:ext>
            </a:extLst>
          </p:cNvPr>
          <p:cNvSpPr/>
          <p:nvPr/>
        </p:nvSpPr>
        <p:spPr>
          <a:xfrm>
            <a:off x="5444902" y="4540816"/>
            <a:ext cx="422096" cy="37649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4" name="ZoneTexte 2">
            <a:extLst>
              <a:ext uri="{FF2B5EF4-FFF2-40B4-BE49-F238E27FC236}">
                <a16:creationId xmlns:a16="http://schemas.microsoft.com/office/drawing/2014/main" id="{9A69D27C-C5B5-7FBD-3523-713C1E1D71C0}"/>
              </a:ext>
            </a:extLst>
          </p:cNvPr>
          <p:cNvSpPr txBox="1"/>
          <p:nvPr/>
        </p:nvSpPr>
        <p:spPr>
          <a:xfrm>
            <a:off x="742950" y="920600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اكتبوا على الألواح رقم الشكل  المناسب لإكمال المتسلسلة.</a:t>
            </a:r>
          </a:p>
        </p:txBody>
      </p:sp>
    </p:spTree>
    <p:extLst>
      <p:ext uri="{BB962C8B-B14F-4D97-AF65-F5344CB8AC3E}">
        <p14:creationId xmlns:p14="http://schemas.microsoft.com/office/powerpoint/2010/main" val="308907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8B22AA-7ECE-C33E-C537-38BB3515A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069AC656-1195-3713-37B4-2B707DA4DF72}"/>
              </a:ext>
            </a:extLst>
          </p:cNvPr>
          <p:cNvSpPr txBox="1"/>
          <p:nvPr/>
        </p:nvSpPr>
        <p:spPr>
          <a:xfrm>
            <a:off x="2273440" y="778313"/>
            <a:ext cx="4597120" cy="689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2000" b="1" dirty="0">
                <a:solidFill>
                  <a:srgbClr val="FC8E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موجهات حول تدبير حصة المراجعة.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EF7F33C1-73FA-6516-C0F7-92EE2F151EA4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9721C61-968B-9ED0-541E-F843D0199A50}"/>
              </a:ext>
            </a:extLst>
          </p:cNvPr>
          <p:cNvSpPr txBox="1"/>
          <p:nvPr/>
        </p:nvSpPr>
        <p:spPr>
          <a:xfrm>
            <a:off x="442452" y="1582803"/>
            <a:ext cx="8138241" cy="4758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23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تتم مراجعة دروس كل كفاية وفق ما يلي </a:t>
            </a:r>
            <a:r>
              <a:rPr lang="ar-MA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algn="just" defTabSz="457223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MA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1 ) </a:t>
            </a:r>
            <a:r>
              <a:rPr lang="ar-MA" sz="2000" b="1" u="sng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رائز التحكم في كل هدف من أهداف الكفاية </a:t>
            </a:r>
            <a:r>
              <a:rPr lang="ar-MA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يتم هذا النشاط على الألواح، و يحسب الأستاذ(ة) نسبة تحكم المتعلمين .</a:t>
            </a:r>
          </a:p>
          <a:p>
            <a:pPr marL="304815" indent="-304815" algn="just" defTabSz="457223" rtl="1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إذا كانت نسبة التحكم أكثر من </a:t>
            </a:r>
            <a:r>
              <a:rPr lang="fr-FR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% 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80 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يتم المرور مباشرة إلى أنشطة الممارسة الموجهة على الكراسة </a:t>
            </a:r>
            <a:r>
              <a:rPr lang="fr-FR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ar-MA" kern="1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04815" indent="-304815" algn="just" defTabSz="457223" rtl="1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إذا كانت نسبة التحكم أقل من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fr-FR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% 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80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يعيد الأستاذ(ة) النمذجة المرتبطة بالنشاط قبل المرور إلى أنشطة الممارسة الموجهة</a:t>
            </a:r>
            <a:r>
              <a:rPr lang="ar-MA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 defTabSz="457223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MA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2 ) </a:t>
            </a:r>
            <a:r>
              <a:rPr lang="ar-MA" sz="2000" b="1" u="sng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أنشطة  الممارسة الموجهة</a:t>
            </a:r>
            <a:r>
              <a:rPr lang="ar-MA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تتم الأنشطة على الكراسات وذلك وفق المنهجية التالية :</a:t>
            </a:r>
          </a:p>
          <a:p>
            <a:pPr algn="r" defTabSz="457223" rtl="1">
              <a:spcAft>
                <a:spcPts val="800"/>
              </a:spcAft>
              <a:defRPr/>
            </a:pPr>
            <a:r>
              <a:rPr lang="ar-MA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أ) 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إنجاز النشاط بشكل فردي ؛</a:t>
            </a:r>
          </a:p>
          <a:p>
            <a:pPr algn="r" defTabSz="457223" rtl="1">
              <a:spcAft>
                <a:spcPts val="800"/>
              </a:spcAft>
              <a:defRPr/>
            </a:pP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ب) يتم التصحيح بشكل تفاعلي وذلك بمطالبة أحد المتعلمين بالتصحيح على السبورة  مع فسح المجال للتفاعل والتذكير بالخطوات المتبعة ؛</a:t>
            </a:r>
          </a:p>
          <a:p>
            <a:pPr marL="304815" lvl="1" algn="just" defTabSz="457223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MA" sz="1600" b="1" u="sng" kern="1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هام جدا :</a:t>
            </a:r>
          </a:p>
          <a:p>
            <a:pPr marL="590565" lvl="1" indent="-285750" algn="just" defTabSz="457223" rtl="1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  <a:defRPr/>
            </a:pPr>
            <a:r>
              <a:rPr lang="ar-MA" sz="1600" b="1" kern="1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يخصص وقت أكثر للكفاية التي تكون فيها  نسبة التحكم ضعيفة .</a:t>
            </a:r>
          </a:p>
          <a:p>
            <a:pPr marL="590565" lvl="1" indent="-285750" algn="just" defTabSz="457223" rtl="1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  <a:defRPr/>
            </a:pPr>
            <a:r>
              <a:rPr lang="ar-MA" sz="1600" b="1" kern="1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يتم التركيز على فئة  المتعثرين خلال حصص المراجعة  </a:t>
            </a:r>
            <a:r>
              <a:rPr lang="ar-MA" sz="1600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97008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198F7E-5236-3545-5AF5-CE6FBE7867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0D3AA70-0E34-6CE1-0143-F1C40ECF24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86DDD297-0CAA-7442-D286-4D2481915559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1CAB8CD0-CD47-226F-6E3A-138F268707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9CF01C59-B6A0-E212-5853-CC00E97C3253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5FE397EF-23A8-29EE-9F3F-EAC56381E839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D5EDDA89-1FC1-2E74-93DE-71751AEF2F59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33897B4B-13C6-BA62-2A40-929536486604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22C7D5E6-C35B-CDFF-C8D2-1360F5362E9F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F4D044FE-44F9-BCFF-DE51-A489F2324F54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B53777E5-F88C-D2E6-F0CB-C677BF27D335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1EFEFEF9-4769-D2DE-27A5-D9B7F98C6B38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E8BFCAAE-C6E5-DEF3-E8C6-997CCA54521F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2181DC13-3C6A-F8C9-A07B-9E7B66FA8D4D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2F7D3F91-90BD-F8FC-5084-C51383ED567D}"/>
              </a:ext>
            </a:extLst>
          </p:cNvPr>
          <p:cNvSpPr txBox="1"/>
          <p:nvPr/>
        </p:nvSpPr>
        <p:spPr>
          <a:xfrm>
            <a:off x="1045029" y="905348"/>
            <a:ext cx="6462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الألواح.</a:t>
            </a: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31330F3-95A6-9034-9672-60395DD3C9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22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8D7C64-93EC-D843-DD32-ABB81786F2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B76F006-0DD5-5F11-22A5-9E075F03D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BF92FF82-7665-E518-2E4D-E3CE10A7C357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B5816D41-513E-FCB6-2348-BF9EA022C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917B3003-17E2-A6D4-8353-1F7BCE30D512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059203A4-5F6D-AF3F-B9FB-049B6A6B7029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8BD3416D-9D76-E5E9-6EF5-EBC3349967A3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9882D771-BAF9-EB67-7B1E-398A12D94020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933BF493-6618-F677-CB5E-804F3193A7C3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92E7BE85-B145-C3BC-D6AF-DD06ABF8BD52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26EC9D01-B7D3-E439-8319-47D1443DC33E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6D4E0D36-2197-1267-870C-FD8FAA8ABDB9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115BAEB9-496C-1AF5-1126-921F243704C2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CDD41C91-0369-7DFF-25B9-04EAFAD2501D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27" name="Graphique 26" descr="Badge 1 avec un remplissage uni">
            <a:extLst>
              <a:ext uri="{FF2B5EF4-FFF2-40B4-BE49-F238E27FC236}">
                <a16:creationId xmlns:a16="http://schemas.microsoft.com/office/drawing/2014/main" id="{8FCEF8FE-2749-7BAF-42DD-7EEB46456B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32807" y="5127104"/>
            <a:ext cx="811639" cy="811639"/>
          </a:xfrm>
          <a:prstGeom prst="rect">
            <a:avLst/>
          </a:prstGeom>
        </p:spPr>
      </p:pic>
      <p:pic>
        <p:nvPicPr>
          <p:cNvPr id="28" name="Graphique 27" descr="Badge avec un remplissage uni">
            <a:extLst>
              <a:ext uri="{FF2B5EF4-FFF2-40B4-BE49-F238E27FC236}">
                <a16:creationId xmlns:a16="http://schemas.microsoft.com/office/drawing/2014/main" id="{0255AB59-E311-A7AD-496F-C33181D19A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57124" y="5142693"/>
            <a:ext cx="811639" cy="811639"/>
          </a:xfrm>
          <a:prstGeom prst="rect">
            <a:avLst/>
          </a:prstGeom>
        </p:spPr>
      </p:pic>
      <p:pic>
        <p:nvPicPr>
          <p:cNvPr id="29" name="Graphique 28" descr="Badge 3 avec un remplissage uni">
            <a:extLst>
              <a:ext uri="{FF2B5EF4-FFF2-40B4-BE49-F238E27FC236}">
                <a16:creationId xmlns:a16="http://schemas.microsoft.com/office/drawing/2014/main" id="{96508A11-D513-D390-CD02-CCB18C7702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00638" y="5153754"/>
            <a:ext cx="811639" cy="811639"/>
          </a:xfrm>
          <a:prstGeom prst="rect">
            <a:avLst/>
          </a:prstGeom>
        </p:spPr>
      </p:pic>
      <p:graphicFrame>
        <p:nvGraphicFramePr>
          <p:cNvPr id="30" name="Tableau 29">
            <a:extLst>
              <a:ext uri="{FF2B5EF4-FFF2-40B4-BE49-F238E27FC236}">
                <a16:creationId xmlns:a16="http://schemas.microsoft.com/office/drawing/2014/main" id="{472EF5EA-AF95-7B6F-F7DE-C7A3AE9A1C35}"/>
              </a:ext>
            </a:extLst>
          </p:cNvPr>
          <p:cNvGraphicFramePr>
            <a:graphicFrameLocks noGrp="1"/>
          </p:cNvGraphicFramePr>
          <p:nvPr/>
        </p:nvGraphicFramePr>
        <p:xfrm>
          <a:off x="1219200" y="2739377"/>
          <a:ext cx="6705600" cy="5972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0560">
                  <a:extLst>
                    <a:ext uri="{9D8B030D-6E8A-4147-A177-3AD203B41FA5}">
                      <a16:colId xmlns:a16="http://schemas.microsoft.com/office/drawing/2014/main" val="3957977023"/>
                    </a:ext>
                  </a:extLst>
                </a:gridCol>
                <a:gridCol w="670560">
                  <a:extLst>
                    <a:ext uri="{9D8B030D-6E8A-4147-A177-3AD203B41FA5}">
                      <a16:colId xmlns:a16="http://schemas.microsoft.com/office/drawing/2014/main" val="3650654562"/>
                    </a:ext>
                  </a:extLst>
                </a:gridCol>
                <a:gridCol w="670560">
                  <a:extLst>
                    <a:ext uri="{9D8B030D-6E8A-4147-A177-3AD203B41FA5}">
                      <a16:colId xmlns:a16="http://schemas.microsoft.com/office/drawing/2014/main" val="3148673562"/>
                    </a:ext>
                  </a:extLst>
                </a:gridCol>
                <a:gridCol w="670560">
                  <a:extLst>
                    <a:ext uri="{9D8B030D-6E8A-4147-A177-3AD203B41FA5}">
                      <a16:colId xmlns:a16="http://schemas.microsoft.com/office/drawing/2014/main" val="1927989971"/>
                    </a:ext>
                  </a:extLst>
                </a:gridCol>
                <a:gridCol w="670560">
                  <a:extLst>
                    <a:ext uri="{9D8B030D-6E8A-4147-A177-3AD203B41FA5}">
                      <a16:colId xmlns:a16="http://schemas.microsoft.com/office/drawing/2014/main" val="829715955"/>
                    </a:ext>
                  </a:extLst>
                </a:gridCol>
                <a:gridCol w="670560">
                  <a:extLst>
                    <a:ext uri="{9D8B030D-6E8A-4147-A177-3AD203B41FA5}">
                      <a16:colId xmlns:a16="http://schemas.microsoft.com/office/drawing/2014/main" val="915970101"/>
                    </a:ext>
                  </a:extLst>
                </a:gridCol>
                <a:gridCol w="670560">
                  <a:extLst>
                    <a:ext uri="{9D8B030D-6E8A-4147-A177-3AD203B41FA5}">
                      <a16:colId xmlns:a16="http://schemas.microsoft.com/office/drawing/2014/main" val="3057068547"/>
                    </a:ext>
                  </a:extLst>
                </a:gridCol>
                <a:gridCol w="670560">
                  <a:extLst>
                    <a:ext uri="{9D8B030D-6E8A-4147-A177-3AD203B41FA5}">
                      <a16:colId xmlns:a16="http://schemas.microsoft.com/office/drawing/2014/main" val="1362234163"/>
                    </a:ext>
                  </a:extLst>
                </a:gridCol>
                <a:gridCol w="670560">
                  <a:extLst>
                    <a:ext uri="{9D8B030D-6E8A-4147-A177-3AD203B41FA5}">
                      <a16:colId xmlns:a16="http://schemas.microsoft.com/office/drawing/2014/main" val="4291515557"/>
                    </a:ext>
                  </a:extLst>
                </a:gridCol>
                <a:gridCol w="670560">
                  <a:extLst>
                    <a:ext uri="{9D8B030D-6E8A-4147-A177-3AD203B41FA5}">
                      <a16:colId xmlns:a16="http://schemas.microsoft.com/office/drawing/2014/main" val="2847749259"/>
                    </a:ext>
                  </a:extLst>
                </a:gridCol>
              </a:tblGrid>
              <a:tr h="597242">
                <a:tc>
                  <a:txBody>
                    <a:bodyPr/>
                    <a:lstStyle/>
                    <a:p>
                      <a:endParaRPr lang="fr-MA" sz="2900"/>
                    </a:p>
                  </a:txBody>
                  <a:tcPr marL="100584" marR="100584" marT="73632" marB="736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MA" sz="2900"/>
                    </a:p>
                  </a:txBody>
                  <a:tcPr marL="100584" marR="100584" marT="73632" marB="736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MA" sz="2900"/>
                    </a:p>
                  </a:txBody>
                  <a:tcPr marL="100584" marR="100584" marT="73632" marB="736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MA" sz="2900"/>
                    </a:p>
                  </a:txBody>
                  <a:tcPr marL="100584" marR="100584" marT="73632" marB="736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MA" sz="2900"/>
                    </a:p>
                  </a:txBody>
                  <a:tcPr marL="100584" marR="100584" marT="73632" marB="736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MA" sz="2900"/>
                    </a:p>
                  </a:txBody>
                  <a:tcPr marL="100584" marR="100584" marT="73632" marB="736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MA" sz="2900"/>
                    </a:p>
                  </a:txBody>
                  <a:tcPr marL="100584" marR="100584" marT="73632" marB="736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MA" sz="2900"/>
                    </a:p>
                  </a:txBody>
                  <a:tcPr marL="100584" marR="100584" marT="73632" marB="736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MA" sz="2900"/>
                    </a:p>
                  </a:txBody>
                  <a:tcPr marL="100584" marR="100584" marT="73632" marB="736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MA" sz="2900" dirty="0"/>
                    </a:p>
                  </a:txBody>
                  <a:tcPr marL="100584" marR="100584" marT="73632" marB="736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698590"/>
                  </a:ext>
                </a:extLst>
              </a:tr>
            </a:tbl>
          </a:graphicData>
        </a:graphic>
      </p:graphicFrame>
      <p:sp>
        <p:nvSpPr>
          <p:cNvPr id="32" name="Triangle isocèle 31">
            <a:extLst>
              <a:ext uri="{FF2B5EF4-FFF2-40B4-BE49-F238E27FC236}">
                <a16:creationId xmlns:a16="http://schemas.microsoft.com/office/drawing/2014/main" id="{5EF3769D-C30A-C93E-EFEA-11C2567DB614}"/>
              </a:ext>
            </a:extLst>
          </p:cNvPr>
          <p:cNvSpPr/>
          <p:nvPr/>
        </p:nvSpPr>
        <p:spPr>
          <a:xfrm>
            <a:off x="1295203" y="2811544"/>
            <a:ext cx="440495" cy="395151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35" name="Triangle isocèle 34">
            <a:extLst>
              <a:ext uri="{FF2B5EF4-FFF2-40B4-BE49-F238E27FC236}">
                <a16:creationId xmlns:a16="http://schemas.microsoft.com/office/drawing/2014/main" id="{2832CF86-8E29-86AC-D3B6-3C26B8091F65}"/>
              </a:ext>
            </a:extLst>
          </p:cNvPr>
          <p:cNvSpPr/>
          <p:nvPr/>
        </p:nvSpPr>
        <p:spPr>
          <a:xfrm>
            <a:off x="3344832" y="2827095"/>
            <a:ext cx="440495" cy="395151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38" name="Triangle isocèle 37">
            <a:extLst>
              <a:ext uri="{FF2B5EF4-FFF2-40B4-BE49-F238E27FC236}">
                <a16:creationId xmlns:a16="http://schemas.microsoft.com/office/drawing/2014/main" id="{EE9F1E77-4199-BE6C-4EDC-76938FE1AAD0}"/>
              </a:ext>
            </a:extLst>
          </p:cNvPr>
          <p:cNvSpPr/>
          <p:nvPr/>
        </p:nvSpPr>
        <p:spPr>
          <a:xfrm>
            <a:off x="5378907" y="2808434"/>
            <a:ext cx="440495" cy="395151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39" name="Triangle isocèle 38">
            <a:extLst>
              <a:ext uri="{FF2B5EF4-FFF2-40B4-BE49-F238E27FC236}">
                <a16:creationId xmlns:a16="http://schemas.microsoft.com/office/drawing/2014/main" id="{C1CB121D-DF07-3AC6-08B1-4EB9EEAF6767}"/>
              </a:ext>
            </a:extLst>
          </p:cNvPr>
          <p:cNvSpPr/>
          <p:nvPr/>
        </p:nvSpPr>
        <p:spPr>
          <a:xfrm>
            <a:off x="4169730" y="4523171"/>
            <a:ext cx="440495" cy="395151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B6382EFA-DFF4-3E14-FC30-E0A2E45C1315}"/>
              </a:ext>
            </a:extLst>
          </p:cNvPr>
          <p:cNvSpPr/>
          <p:nvPr/>
        </p:nvSpPr>
        <p:spPr>
          <a:xfrm>
            <a:off x="1966804" y="2816748"/>
            <a:ext cx="440495" cy="43466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FEEFC47A-07CB-90E3-907F-32FE7CF28868}"/>
              </a:ext>
            </a:extLst>
          </p:cNvPr>
          <p:cNvSpPr/>
          <p:nvPr/>
        </p:nvSpPr>
        <p:spPr>
          <a:xfrm>
            <a:off x="4003992" y="2810524"/>
            <a:ext cx="440495" cy="43466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7FA62AEE-EE1C-58EB-5935-7CC63F9A1AA9}"/>
              </a:ext>
            </a:extLst>
          </p:cNvPr>
          <p:cNvSpPr/>
          <p:nvPr/>
        </p:nvSpPr>
        <p:spPr>
          <a:xfrm>
            <a:off x="6038062" y="2801194"/>
            <a:ext cx="440495" cy="43466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1BCEAB90-D54E-5A88-4012-62021174EDE7}"/>
              </a:ext>
            </a:extLst>
          </p:cNvPr>
          <p:cNvSpPr/>
          <p:nvPr/>
        </p:nvSpPr>
        <p:spPr>
          <a:xfrm>
            <a:off x="2912306" y="4546020"/>
            <a:ext cx="440495" cy="43466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A82D025-1CAD-BE87-C537-2F8702A2C0D9}"/>
              </a:ext>
            </a:extLst>
          </p:cNvPr>
          <p:cNvSpPr/>
          <p:nvPr/>
        </p:nvSpPr>
        <p:spPr>
          <a:xfrm>
            <a:off x="2704814" y="2827095"/>
            <a:ext cx="422096" cy="37649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E4DFB8F2-339B-7437-5779-268E7D8E91D9}"/>
              </a:ext>
            </a:extLst>
          </p:cNvPr>
          <p:cNvSpPr/>
          <p:nvPr/>
        </p:nvSpPr>
        <p:spPr>
          <a:xfrm>
            <a:off x="4686019" y="2830205"/>
            <a:ext cx="422096" cy="37649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1A98B3B-A35F-52D1-1811-EC0AACAFB984}"/>
              </a:ext>
            </a:extLst>
          </p:cNvPr>
          <p:cNvSpPr/>
          <p:nvPr/>
        </p:nvSpPr>
        <p:spPr>
          <a:xfrm>
            <a:off x="6701424" y="2830204"/>
            <a:ext cx="422096" cy="37649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534BC603-B34C-A4A3-6B4E-5A35672CE2E1}"/>
              </a:ext>
            </a:extLst>
          </p:cNvPr>
          <p:cNvSpPr txBox="1"/>
          <p:nvPr/>
        </p:nvSpPr>
        <p:spPr>
          <a:xfrm>
            <a:off x="7399174" y="2745208"/>
            <a:ext cx="490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3200" b="1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B248E12-B80C-99F5-207E-34EC50D76ACB}"/>
              </a:ext>
            </a:extLst>
          </p:cNvPr>
          <p:cNvSpPr/>
          <p:nvPr/>
        </p:nvSpPr>
        <p:spPr>
          <a:xfrm>
            <a:off x="5444902" y="4578137"/>
            <a:ext cx="422096" cy="37649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6CAF1224-EAC9-2A27-E0FC-028FFB8C40E1}"/>
              </a:ext>
            </a:extLst>
          </p:cNvPr>
          <p:cNvSpPr txBox="1"/>
          <p:nvPr/>
        </p:nvSpPr>
        <p:spPr>
          <a:xfrm>
            <a:off x="446242" y="831298"/>
            <a:ext cx="70501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ليصحح على السبورة الجانبية؟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18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التصحيح بشكل تفاعلي يُذَكَّرُ فيه المتعلمون بخطوات</a:t>
            </a:r>
            <a:r>
              <a:rPr lang="fr-MA" sz="18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18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إكمال متسلسلات أشكال هندسية.</a:t>
            </a:r>
          </a:p>
        </p:txBody>
      </p:sp>
    </p:spTree>
    <p:extLst>
      <p:ext uri="{BB962C8B-B14F-4D97-AF65-F5344CB8AC3E}">
        <p14:creationId xmlns:p14="http://schemas.microsoft.com/office/powerpoint/2010/main" val="281219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38EBD3-E970-A0E4-7DC5-2B04821D59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55A80F7-1DA4-4968-24A2-9BAF3FBFFF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4644B22C-C77F-BFAC-D28E-CEC8B5BD238C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3EA85397-1E5E-4E3E-F49E-562C6154E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DEE1582A-8C84-FFA0-6E96-C113311745FB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ACB3715C-2672-E41C-5829-48DD4A9A38BC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A960A094-480C-EFC4-8698-8AAE7AD35AC3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7E51EE1D-4BDC-3AD0-6E57-9CC4E35649F4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04164B96-68A1-E7F5-A840-21CADB7F51E4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F5FE29DC-5850-8670-C60F-BFDF65342EF9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ECB02989-1E0D-E07B-8B0E-44D2DAC813BC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8C587BB7-3871-83FC-FE89-A1FA301EC93B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FB92E5C7-EC58-3834-210F-34326AE0F3AA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B039BE66-672F-C8CF-86A5-A308ACA03E3F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2">
            <a:extLst>
              <a:ext uri="{FF2B5EF4-FFF2-40B4-BE49-F238E27FC236}">
                <a16:creationId xmlns:a16="http://schemas.microsoft.com/office/drawing/2014/main" id="{61D3928D-51B0-3B91-EE7F-B11B3A548613}"/>
              </a:ext>
            </a:extLst>
          </p:cNvPr>
          <p:cNvSpPr txBox="1"/>
          <p:nvPr/>
        </p:nvSpPr>
        <p:spPr>
          <a:xfrm>
            <a:off x="742950" y="892607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صححوا.</a:t>
            </a:r>
          </a:p>
        </p:txBody>
      </p:sp>
      <p:pic>
        <p:nvPicPr>
          <p:cNvPr id="27" name="Graphique 26" descr="Badge 1 avec un remplissage uni">
            <a:extLst>
              <a:ext uri="{FF2B5EF4-FFF2-40B4-BE49-F238E27FC236}">
                <a16:creationId xmlns:a16="http://schemas.microsoft.com/office/drawing/2014/main" id="{7A8B412E-4976-2327-4E32-DA3B776B94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32807" y="5127104"/>
            <a:ext cx="811639" cy="811639"/>
          </a:xfrm>
          <a:prstGeom prst="rect">
            <a:avLst/>
          </a:prstGeom>
        </p:spPr>
      </p:pic>
      <p:pic>
        <p:nvPicPr>
          <p:cNvPr id="28" name="Graphique 27" descr="Badge avec un remplissage uni">
            <a:extLst>
              <a:ext uri="{FF2B5EF4-FFF2-40B4-BE49-F238E27FC236}">
                <a16:creationId xmlns:a16="http://schemas.microsoft.com/office/drawing/2014/main" id="{E141A522-9230-E683-B467-0CCF1B9BB4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57124" y="5142693"/>
            <a:ext cx="811639" cy="811639"/>
          </a:xfrm>
          <a:prstGeom prst="rect">
            <a:avLst/>
          </a:prstGeom>
        </p:spPr>
      </p:pic>
      <p:pic>
        <p:nvPicPr>
          <p:cNvPr id="29" name="Graphique 28" descr="Badge 3 avec un remplissage uni">
            <a:extLst>
              <a:ext uri="{FF2B5EF4-FFF2-40B4-BE49-F238E27FC236}">
                <a16:creationId xmlns:a16="http://schemas.microsoft.com/office/drawing/2014/main" id="{E503885D-889B-7C66-65B7-06A3C92272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00638" y="5153754"/>
            <a:ext cx="811639" cy="811639"/>
          </a:xfrm>
          <a:prstGeom prst="rect">
            <a:avLst/>
          </a:prstGeom>
        </p:spPr>
      </p:pic>
      <p:graphicFrame>
        <p:nvGraphicFramePr>
          <p:cNvPr id="30" name="Tableau 29">
            <a:extLst>
              <a:ext uri="{FF2B5EF4-FFF2-40B4-BE49-F238E27FC236}">
                <a16:creationId xmlns:a16="http://schemas.microsoft.com/office/drawing/2014/main" id="{9B2E108D-6071-8F7B-642D-964100A4B022}"/>
              </a:ext>
            </a:extLst>
          </p:cNvPr>
          <p:cNvGraphicFramePr>
            <a:graphicFrameLocks noGrp="1"/>
          </p:cNvGraphicFramePr>
          <p:nvPr/>
        </p:nvGraphicFramePr>
        <p:xfrm>
          <a:off x="1219200" y="2739377"/>
          <a:ext cx="6705600" cy="5972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0560">
                  <a:extLst>
                    <a:ext uri="{9D8B030D-6E8A-4147-A177-3AD203B41FA5}">
                      <a16:colId xmlns:a16="http://schemas.microsoft.com/office/drawing/2014/main" val="3957977023"/>
                    </a:ext>
                  </a:extLst>
                </a:gridCol>
                <a:gridCol w="670560">
                  <a:extLst>
                    <a:ext uri="{9D8B030D-6E8A-4147-A177-3AD203B41FA5}">
                      <a16:colId xmlns:a16="http://schemas.microsoft.com/office/drawing/2014/main" val="3650654562"/>
                    </a:ext>
                  </a:extLst>
                </a:gridCol>
                <a:gridCol w="670560">
                  <a:extLst>
                    <a:ext uri="{9D8B030D-6E8A-4147-A177-3AD203B41FA5}">
                      <a16:colId xmlns:a16="http://schemas.microsoft.com/office/drawing/2014/main" val="3148673562"/>
                    </a:ext>
                  </a:extLst>
                </a:gridCol>
                <a:gridCol w="670560">
                  <a:extLst>
                    <a:ext uri="{9D8B030D-6E8A-4147-A177-3AD203B41FA5}">
                      <a16:colId xmlns:a16="http://schemas.microsoft.com/office/drawing/2014/main" val="1927989971"/>
                    </a:ext>
                  </a:extLst>
                </a:gridCol>
                <a:gridCol w="670560">
                  <a:extLst>
                    <a:ext uri="{9D8B030D-6E8A-4147-A177-3AD203B41FA5}">
                      <a16:colId xmlns:a16="http://schemas.microsoft.com/office/drawing/2014/main" val="829715955"/>
                    </a:ext>
                  </a:extLst>
                </a:gridCol>
                <a:gridCol w="670560">
                  <a:extLst>
                    <a:ext uri="{9D8B030D-6E8A-4147-A177-3AD203B41FA5}">
                      <a16:colId xmlns:a16="http://schemas.microsoft.com/office/drawing/2014/main" val="915970101"/>
                    </a:ext>
                  </a:extLst>
                </a:gridCol>
                <a:gridCol w="670560">
                  <a:extLst>
                    <a:ext uri="{9D8B030D-6E8A-4147-A177-3AD203B41FA5}">
                      <a16:colId xmlns:a16="http://schemas.microsoft.com/office/drawing/2014/main" val="3057068547"/>
                    </a:ext>
                  </a:extLst>
                </a:gridCol>
                <a:gridCol w="670560">
                  <a:extLst>
                    <a:ext uri="{9D8B030D-6E8A-4147-A177-3AD203B41FA5}">
                      <a16:colId xmlns:a16="http://schemas.microsoft.com/office/drawing/2014/main" val="1362234163"/>
                    </a:ext>
                  </a:extLst>
                </a:gridCol>
                <a:gridCol w="670560">
                  <a:extLst>
                    <a:ext uri="{9D8B030D-6E8A-4147-A177-3AD203B41FA5}">
                      <a16:colId xmlns:a16="http://schemas.microsoft.com/office/drawing/2014/main" val="4291515557"/>
                    </a:ext>
                  </a:extLst>
                </a:gridCol>
                <a:gridCol w="670560">
                  <a:extLst>
                    <a:ext uri="{9D8B030D-6E8A-4147-A177-3AD203B41FA5}">
                      <a16:colId xmlns:a16="http://schemas.microsoft.com/office/drawing/2014/main" val="2847749259"/>
                    </a:ext>
                  </a:extLst>
                </a:gridCol>
              </a:tblGrid>
              <a:tr h="597242">
                <a:tc>
                  <a:txBody>
                    <a:bodyPr/>
                    <a:lstStyle/>
                    <a:p>
                      <a:endParaRPr lang="fr-MA" sz="2900"/>
                    </a:p>
                  </a:txBody>
                  <a:tcPr marL="100584" marR="100584" marT="73632" marB="736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MA" sz="2900"/>
                    </a:p>
                  </a:txBody>
                  <a:tcPr marL="100584" marR="100584" marT="73632" marB="736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MA" sz="2900"/>
                    </a:p>
                  </a:txBody>
                  <a:tcPr marL="100584" marR="100584" marT="73632" marB="736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MA" sz="2900"/>
                    </a:p>
                  </a:txBody>
                  <a:tcPr marL="100584" marR="100584" marT="73632" marB="736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MA" sz="2900"/>
                    </a:p>
                  </a:txBody>
                  <a:tcPr marL="100584" marR="100584" marT="73632" marB="736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MA" sz="2900"/>
                    </a:p>
                  </a:txBody>
                  <a:tcPr marL="100584" marR="100584" marT="73632" marB="736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MA" sz="2900"/>
                    </a:p>
                  </a:txBody>
                  <a:tcPr marL="100584" marR="100584" marT="73632" marB="736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MA" sz="2900"/>
                    </a:p>
                  </a:txBody>
                  <a:tcPr marL="100584" marR="100584" marT="73632" marB="736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MA" sz="2900"/>
                    </a:p>
                  </a:txBody>
                  <a:tcPr marL="100584" marR="100584" marT="73632" marB="736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MA" sz="2900" dirty="0"/>
                    </a:p>
                  </a:txBody>
                  <a:tcPr marL="100584" marR="100584" marT="73632" marB="736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698590"/>
                  </a:ext>
                </a:extLst>
              </a:tr>
            </a:tbl>
          </a:graphicData>
        </a:graphic>
      </p:graphicFrame>
      <p:sp>
        <p:nvSpPr>
          <p:cNvPr id="32" name="Triangle isocèle 31">
            <a:extLst>
              <a:ext uri="{FF2B5EF4-FFF2-40B4-BE49-F238E27FC236}">
                <a16:creationId xmlns:a16="http://schemas.microsoft.com/office/drawing/2014/main" id="{C3CFBEF1-93D4-65A2-7B23-20DCC53A2728}"/>
              </a:ext>
            </a:extLst>
          </p:cNvPr>
          <p:cNvSpPr/>
          <p:nvPr/>
        </p:nvSpPr>
        <p:spPr>
          <a:xfrm>
            <a:off x="1295203" y="2811544"/>
            <a:ext cx="440495" cy="395151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35" name="Triangle isocèle 34">
            <a:extLst>
              <a:ext uri="{FF2B5EF4-FFF2-40B4-BE49-F238E27FC236}">
                <a16:creationId xmlns:a16="http://schemas.microsoft.com/office/drawing/2014/main" id="{915445E1-CB9F-9EDF-8166-1A85E8288C45}"/>
              </a:ext>
            </a:extLst>
          </p:cNvPr>
          <p:cNvSpPr/>
          <p:nvPr/>
        </p:nvSpPr>
        <p:spPr>
          <a:xfrm>
            <a:off x="3344832" y="2827095"/>
            <a:ext cx="440495" cy="395151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38" name="Triangle isocèle 37">
            <a:extLst>
              <a:ext uri="{FF2B5EF4-FFF2-40B4-BE49-F238E27FC236}">
                <a16:creationId xmlns:a16="http://schemas.microsoft.com/office/drawing/2014/main" id="{ED499838-8519-94D5-2449-B9E718D947A9}"/>
              </a:ext>
            </a:extLst>
          </p:cNvPr>
          <p:cNvSpPr/>
          <p:nvPr/>
        </p:nvSpPr>
        <p:spPr>
          <a:xfrm>
            <a:off x="5378907" y="2808434"/>
            <a:ext cx="440495" cy="395151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39" name="Triangle isocèle 38">
            <a:extLst>
              <a:ext uri="{FF2B5EF4-FFF2-40B4-BE49-F238E27FC236}">
                <a16:creationId xmlns:a16="http://schemas.microsoft.com/office/drawing/2014/main" id="{DCAA36B8-7F00-707C-646C-5EAC88B10268}"/>
              </a:ext>
            </a:extLst>
          </p:cNvPr>
          <p:cNvSpPr/>
          <p:nvPr/>
        </p:nvSpPr>
        <p:spPr>
          <a:xfrm>
            <a:off x="4169730" y="4616481"/>
            <a:ext cx="440495" cy="395151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5B3BD11B-D6A8-FCD0-0AA2-6F27DF8125C5}"/>
              </a:ext>
            </a:extLst>
          </p:cNvPr>
          <p:cNvSpPr/>
          <p:nvPr/>
        </p:nvSpPr>
        <p:spPr>
          <a:xfrm>
            <a:off x="1966804" y="2816748"/>
            <a:ext cx="440495" cy="43466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66724DD3-D78E-393F-1444-EED112F1FE44}"/>
              </a:ext>
            </a:extLst>
          </p:cNvPr>
          <p:cNvSpPr/>
          <p:nvPr/>
        </p:nvSpPr>
        <p:spPr>
          <a:xfrm>
            <a:off x="4003992" y="2810524"/>
            <a:ext cx="440495" cy="43466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78C64BDA-2295-042B-211E-9502D2BDC63E}"/>
              </a:ext>
            </a:extLst>
          </p:cNvPr>
          <p:cNvSpPr/>
          <p:nvPr/>
        </p:nvSpPr>
        <p:spPr>
          <a:xfrm>
            <a:off x="6038062" y="2801194"/>
            <a:ext cx="440495" cy="43466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26C48150-4674-C4C5-5E9F-DC7458CC4EB9}"/>
              </a:ext>
            </a:extLst>
          </p:cNvPr>
          <p:cNvSpPr/>
          <p:nvPr/>
        </p:nvSpPr>
        <p:spPr>
          <a:xfrm>
            <a:off x="2912306" y="4639330"/>
            <a:ext cx="440495" cy="43466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D921EE7-FB68-6DB1-2CB4-95E8AE1953B7}"/>
              </a:ext>
            </a:extLst>
          </p:cNvPr>
          <p:cNvSpPr/>
          <p:nvPr/>
        </p:nvSpPr>
        <p:spPr>
          <a:xfrm>
            <a:off x="2704814" y="2827095"/>
            <a:ext cx="422096" cy="37649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AA483A9-871E-60B2-5013-3D5A15C2D9B3}"/>
              </a:ext>
            </a:extLst>
          </p:cNvPr>
          <p:cNvSpPr/>
          <p:nvPr/>
        </p:nvSpPr>
        <p:spPr>
          <a:xfrm>
            <a:off x="4686019" y="2830205"/>
            <a:ext cx="422096" cy="37649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98465CB-386C-CDC4-7258-A860EFEBC5D1}"/>
              </a:ext>
            </a:extLst>
          </p:cNvPr>
          <p:cNvSpPr/>
          <p:nvPr/>
        </p:nvSpPr>
        <p:spPr>
          <a:xfrm>
            <a:off x="6701424" y="2830204"/>
            <a:ext cx="422096" cy="37649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3DCEB9CC-C1E2-00EA-EAAF-7E59EFD9F27A}"/>
              </a:ext>
            </a:extLst>
          </p:cNvPr>
          <p:cNvSpPr txBox="1"/>
          <p:nvPr/>
        </p:nvSpPr>
        <p:spPr>
          <a:xfrm>
            <a:off x="7399174" y="2745208"/>
            <a:ext cx="490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3200" b="1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871C9BF-2572-DE82-4B5F-01DB9B5419BD}"/>
              </a:ext>
            </a:extLst>
          </p:cNvPr>
          <p:cNvSpPr/>
          <p:nvPr/>
        </p:nvSpPr>
        <p:spPr>
          <a:xfrm>
            <a:off x="5444902" y="4671447"/>
            <a:ext cx="422096" cy="37649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E9F82C9-4ACC-AA94-9140-DBB3B847D8C6}"/>
              </a:ext>
            </a:extLst>
          </p:cNvPr>
          <p:cNvSpPr/>
          <p:nvPr/>
        </p:nvSpPr>
        <p:spPr>
          <a:xfrm>
            <a:off x="3881122" y="4460036"/>
            <a:ext cx="912325" cy="158000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7866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411BFB-A273-0213-3AB1-82F68056B4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24FB3A4-2472-44D5-9DCF-A183169EC9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9364" y="1920382"/>
            <a:ext cx="3898074" cy="4449393"/>
          </a:xfrm>
          <a:prstGeom prst="rect">
            <a:avLst/>
          </a:prstGeom>
        </p:spPr>
      </p:pic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F1160DC-8E48-50EF-49F3-61F2ACF259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2BE98B31-5361-0E41-2DE2-F051194D656D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0C47F458-23E1-B014-2225-2E71BC74FE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0AA3FA0-36FB-2908-18B4-8464DD4B0B96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1502D26E-71BB-06BE-7349-D2D3648A9E80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1A8765FA-D130-AD5D-0A6E-6D6CC3FB9267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112409EE-B6DF-5CC8-C849-AAECDB9C365A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CFF76594-E94B-11B7-03DB-D847FBDFAA85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61A6729D-87E9-B016-A6EE-0D8823DBDEBB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BE3D231A-703A-8965-D353-FF80965E0687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340EEB3B-DA3C-C9CE-E1DA-AE261AAC90C7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A44EF3C2-9B98-B9F8-E53F-A1409390775D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79206FE4-9E74-7ADC-32FF-FA7AEAC1F956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27B7C8B5-F760-A3F2-3FDE-BC73B27EB802}"/>
              </a:ext>
            </a:extLst>
          </p:cNvPr>
          <p:cNvSpPr txBox="1"/>
          <p:nvPr/>
        </p:nvSpPr>
        <p:spPr>
          <a:xfrm>
            <a:off x="685997" y="90374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 ص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61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أنجزوا  النشاط 14 لديكم 4 دقائق. 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B286B863-213C-574F-69E5-462E94688E5B}"/>
              </a:ext>
            </a:extLst>
          </p:cNvPr>
          <p:cNvSpPr/>
          <p:nvPr/>
        </p:nvSpPr>
        <p:spPr>
          <a:xfrm>
            <a:off x="2808514" y="5304666"/>
            <a:ext cx="3312367" cy="806885"/>
          </a:xfrm>
          <a:prstGeom prst="roundRect">
            <a:avLst>
              <a:gd name="adj" fmla="val 0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326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3ABFA5-0E33-C2B0-E164-86B2972171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C54C75E-A9AA-4590-7FCF-EC38F55ED9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79E26DC8-D51C-F605-702D-B7F793599CEC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4C920F6F-E2B8-5C66-E262-A29B5A4C77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E7719CAE-69EB-A376-FED0-CDC3277311B4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C2FE882B-0BC7-3A35-1654-5EF19AB5746E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C0D9A58E-6C67-8F16-0DF0-A9717524B94C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F5C091DF-8DD1-CCB1-BDAC-0235697BD019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CE04BFD6-579C-3009-00BE-91A2BE58ACCE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DEB6FF83-8BA9-242C-BC70-C1D39D5BC929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70E1527E-DAD9-E1C6-803B-BACE6D1BEEBA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17DF4A88-73FD-8656-F4AD-B2CD8121888C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4F1FC680-17F7-B6C8-CA2C-C31A4985675A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826DD2A6-6238-E2EF-ED2A-9A08A8A32507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33377DBD-6178-0485-84D7-640165948BAB}"/>
              </a:ext>
            </a:extLst>
          </p:cNvPr>
          <p:cNvSpPr txBox="1"/>
          <p:nvPr/>
        </p:nvSpPr>
        <p:spPr>
          <a:xfrm>
            <a:off x="685997" y="90374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7BC9F59-C90D-1AE1-4BAC-EE92B785DC2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D4EFFC"/>
              </a:clrFrom>
              <a:clrTo>
                <a:srgbClr val="D4EF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3488" y="2358034"/>
            <a:ext cx="7557025" cy="2141930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B66302CD-4279-40B9-C538-1B8DC5666D08}"/>
              </a:ext>
            </a:extLst>
          </p:cNvPr>
          <p:cNvSpPr/>
          <p:nvPr/>
        </p:nvSpPr>
        <p:spPr>
          <a:xfrm>
            <a:off x="2328411" y="3838428"/>
            <a:ext cx="475014" cy="47809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64C4F480-A20F-9AA8-D875-9194AFAE51FA}"/>
              </a:ext>
            </a:extLst>
          </p:cNvPr>
          <p:cNvSpPr/>
          <p:nvPr/>
        </p:nvSpPr>
        <p:spPr>
          <a:xfrm>
            <a:off x="6530297" y="3748228"/>
            <a:ext cx="475014" cy="47809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6251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Flowchart: Alternate Process 54">
            <a:extLst>
              <a:ext uri="{FF2B5EF4-FFF2-40B4-BE49-F238E27FC236}">
                <a16:creationId xmlns:a16="http://schemas.microsoft.com/office/drawing/2014/main" id="{AF5985C1-ED15-4BA3-574C-A17DA069B101}"/>
              </a:ext>
            </a:extLst>
          </p:cNvPr>
          <p:cNvSpPr/>
          <p:nvPr/>
        </p:nvSpPr>
        <p:spPr>
          <a:xfrm>
            <a:off x="2812027" y="3289443"/>
            <a:ext cx="354235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/>
            <a:r>
              <a:rPr lang="ar-MA" sz="3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  <a:endParaRPr lang="ar-MA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BEE7F6A7-6AA2-FA88-52BB-4CB62F532665}"/>
              </a:ext>
            </a:extLst>
          </p:cNvPr>
          <p:cNvSpPr>
            <a:spLocks noChangeAspect="1"/>
          </p:cNvSpPr>
          <p:nvPr/>
        </p:nvSpPr>
        <p:spPr>
          <a:xfrm>
            <a:off x="5956617" y="3378919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3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81698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1F929F-FB2E-C50D-582B-1960D06E98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0AAEA65-7F07-B611-708C-18D3C466F8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7272AE5C-CB9E-8F6F-FD22-B8D671BC4FC8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DFD39844-BB5E-2AF5-C8C1-3ABCBEAB0F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06D3040-0C79-1FE6-491A-D020576D0699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C850B4A2-4BB8-273E-C233-8AE4D6962212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32775535-F991-A14A-DE87-210362E03598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93541976-C7BB-4D86-4C8E-EB84E1D280F0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E52728B0-3345-7969-6B48-833114DFF81A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B49F808C-CF62-6C5D-70D9-C8A4FA9E6D34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76099C63-6399-E38D-1C94-86320D50F9E8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08FCDD07-6DB6-3BCD-A3C5-80486D29C1C2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137F1560-2939-3977-40DE-5CB55BA5E5B3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5437CD8F-4520-4B99-B805-60F4D370DDF3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Rectangle à coins arrondis 4">
            <a:extLst>
              <a:ext uri="{FF2B5EF4-FFF2-40B4-BE49-F238E27FC236}">
                <a16:creationId xmlns:a16="http://schemas.microsoft.com/office/drawing/2014/main" id="{850459E6-662D-7D94-650F-155C9D045474}"/>
              </a:ext>
            </a:extLst>
          </p:cNvPr>
          <p:cNvSpPr>
            <a:spLocks/>
          </p:cNvSpPr>
          <p:nvPr/>
        </p:nvSpPr>
        <p:spPr>
          <a:xfrm>
            <a:off x="593138" y="812892"/>
            <a:ext cx="6970243" cy="372000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القادمة.</a:t>
            </a:r>
          </a:p>
        </p:txBody>
      </p:sp>
      <p:pic>
        <p:nvPicPr>
          <p:cNvPr id="3" name="Nada-Wave">
            <a:hlinkClick r:id="" action="ppaction://media"/>
            <a:extLst>
              <a:ext uri="{FF2B5EF4-FFF2-40B4-BE49-F238E27FC236}">
                <a16:creationId xmlns:a16="http://schemas.microsoft.com/office/drawing/2014/main" id="{7B6C44E7-A5D2-39D4-996F-43421C6943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21" name="majd_wave">
            <a:hlinkClick r:id="" action="ppaction://media"/>
            <a:extLst>
              <a:ext uri="{FF2B5EF4-FFF2-40B4-BE49-F238E27FC236}">
                <a16:creationId xmlns:a16="http://schemas.microsoft.com/office/drawing/2014/main" id="{45A5E5E4-55A3-8E2D-89EF-79DAF17253A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86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6AC1A-DAE6-F165-379F-FE55D721A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8C6F285-1500-E218-CED0-99098813533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B85F74B5-3826-4AE8-AAF0-A20FD667015D}"/>
              </a:ext>
            </a:extLst>
          </p:cNvPr>
          <p:cNvSpPr/>
          <p:nvPr/>
        </p:nvSpPr>
        <p:spPr>
          <a:xfrm>
            <a:off x="2836678" y="3537378"/>
            <a:ext cx="5297867" cy="1455017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26DD0FA-0D66-2A18-9E6E-BAA2814DC99C}"/>
              </a:ext>
            </a:extLst>
          </p:cNvPr>
          <p:cNvSpPr txBox="1"/>
          <p:nvPr/>
        </p:nvSpPr>
        <p:spPr>
          <a:xfrm>
            <a:off x="2762851" y="3813628"/>
            <a:ext cx="488342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0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تقديرك لنسب التحكم في أهداف الدروس المراجعة؟ </a:t>
            </a: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8DC2F724-2770-3D5C-C7C4-161A1DAE2C5A}"/>
              </a:ext>
            </a:extLst>
          </p:cNvPr>
          <p:cNvSpPr txBox="1"/>
          <p:nvPr/>
        </p:nvSpPr>
        <p:spPr>
          <a:xfrm>
            <a:off x="2858683" y="2814542"/>
            <a:ext cx="4939415" cy="362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20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أنشطة المراجعة</a:t>
            </a: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C60675C6-1F56-8A07-165F-1DB6915D22E2}"/>
              </a:ext>
            </a:extLst>
          </p:cNvPr>
          <p:cNvSpPr txBox="1"/>
          <p:nvPr/>
        </p:nvSpPr>
        <p:spPr>
          <a:xfrm>
            <a:off x="3071473" y="4356523"/>
            <a:ext cx="4682407" cy="362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20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تسجل النسب على صفحة اليوم من مذكرة الأستاذ.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3A92E925-1E44-4FB4-8D44-E5A5A1E3B25E}"/>
              </a:ext>
            </a:extLst>
          </p:cNvPr>
          <p:cNvGrpSpPr/>
          <p:nvPr/>
        </p:nvGrpSpPr>
        <p:grpSpPr>
          <a:xfrm>
            <a:off x="7642410" y="3664331"/>
            <a:ext cx="920678" cy="780961"/>
            <a:chOff x="7018463" y="3273195"/>
            <a:chExt cx="1249561" cy="1172098"/>
          </a:xfrm>
        </p:grpSpPr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A6FAF7F7-4AB7-F04A-8C26-BA460A4E3085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26" name="Ellipse 25">
                <a:extLst>
                  <a:ext uri="{FF2B5EF4-FFF2-40B4-BE49-F238E27FC236}">
                    <a16:creationId xmlns:a16="http://schemas.microsoft.com/office/drawing/2014/main" id="{4BE8CAC2-1999-4FE7-88B4-5160D06668B8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id="{52EC93C1-1137-61CE-2A4D-111D211DE798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51D91F66-CBFD-20D3-F878-CE55C236C566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24" name="Chevron 4">
                <a:extLst>
                  <a:ext uri="{FF2B5EF4-FFF2-40B4-BE49-F238E27FC236}">
                    <a16:creationId xmlns:a16="http://schemas.microsoft.com/office/drawing/2014/main" id="{30CB93F2-2DC0-0D92-DC30-548ED3353F28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25" name="Connecteur droit 24">
                <a:extLst>
                  <a:ext uri="{FF2B5EF4-FFF2-40B4-BE49-F238E27FC236}">
                    <a16:creationId xmlns:a16="http://schemas.microsoft.com/office/drawing/2014/main" id="{14846E6A-E6A9-B6E0-7187-5165D1EF1D67}"/>
                  </a:ext>
                </a:extLst>
              </p:cNvPr>
              <p:cNvCxnSpPr>
                <a:cxnSpLocks/>
                <a:stCxn id="24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8" name="Image 27">
            <a:extLst>
              <a:ext uri="{FF2B5EF4-FFF2-40B4-BE49-F238E27FC236}">
                <a16:creationId xmlns:a16="http://schemas.microsoft.com/office/drawing/2014/main" id="{394132AE-3AFC-CF0A-4866-843ACF978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345" y="2334414"/>
            <a:ext cx="2102555" cy="286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7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re 1">
            <a:extLst>
              <a:ext uri="{FF2B5EF4-FFF2-40B4-BE49-F238E27FC236}">
                <a16:creationId xmlns:a16="http://schemas.microsoft.com/office/drawing/2014/main" id="{CFD874A7-5DAB-37AF-D28F-DCCF6F4E3794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59" name="TextBox 6">
            <a:extLst>
              <a:ext uri="{FF2B5EF4-FFF2-40B4-BE49-F238E27FC236}">
                <a16:creationId xmlns:a16="http://schemas.microsoft.com/office/drawing/2014/main" id="{131D6496-DE71-B731-84BF-27ABB34A3A3F}"/>
              </a:ext>
            </a:extLst>
          </p:cNvPr>
          <p:cNvSpPr txBox="1"/>
          <p:nvPr/>
        </p:nvSpPr>
        <p:spPr>
          <a:xfrm>
            <a:off x="1086100" y="1717146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453750F5-8EBB-CD62-1F35-D796169A409B}"/>
              </a:ext>
            </a:extLst>
          </p:cNvPr>
          <p:cNvGrpSpPr/>
          <p:nvPr/>
        </p:nvGrpSpPr>
        <p:grpSpPr>
          <a:xfrm>
            <a:off x="1581863" y="2290066"/>
            <a:ext cx="6242750" cy="656743"/>
            <a:chOff x="1581863" y="2489217"/>
            <a:chExt cx="6242750" cy="656743"/>
          </a:xfrm>
        </p:grpSpPr>
        <p:sp>
          <p:nvSpPr>
            <p:cNvPr id="61" name="Flowchart: Alternate Process 54">
              <a:extLst>
                <a:ext uri="{FF2B5EF4-FFF2-40B4-BE49-F238E27FC236}">
                  <a16:creationId xmlns:a16="http://schemas.microsoft.com/office/drawing/2014/main" id="{7FAF5551-4665-9401-EB75-4DF8AECA50E0}"/>
                </a:ext>
              </a:extLst>
            </p:cNvPr>
            <p:cNvSpPr/>
            <p:nvPr/>
          </p:nvSpPr>
          <p:spPr>
            <a:xfrm>
              <a:off x="1891337" y="2539488"/>
              <a:ext cx="5649219" cy="558588"/>
            </a:xfrm>
            <a:prstGeom prst="flowChartAlternateProcess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685834" rtl="1">
                <a:defRPr/>
              </a:pPr>
              <a:r>
                <a:rPr lang="en-US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</a:t>
              </a: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الافتتاح</a:t>
              </a:r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" name="Oval 81">
              <a:extLst>
                <a:ext uri="{FF2B5EF4-FFF2-40B4-BE49-F238E27FC236}">
                  <a16:creationId xmlns:a16="http://schemas.microsoft.com/office/drawing/2014/main" id="{88E5AC89-4C51-C065-553C-2CA4A5BD766D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1863" y="2489217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70" name="Corde 69">
              <a:extLst>
                <a:ext uri="{FF2B5EF4-FFF2-40B4-BE49-F238E27FC236}">
                  <a16:creationId xmlns:a16="http://schemas.microsoft.com/office/drawing/2014/main" id="{D564ADB3-885C-5476-F776-C7EC6F8DBEF5}"/>
                </a:ext>
              </a:extLst>
            </p:cNvPr>
            <p:cNvSpPr/>
            <p:nvPr/>
          </p:nvSpPr>
          <p:spPr>
            <a:xfrm flipH="1">
              <a:off x="1638440" y="2558424"/>
              <a:ext cx="558587" cy="515383"/>
            </a:xfrm>
            <a:prstGeom prst="chord">
              <a:avLst>
                <a:gd name="adj1" fmla="val 5378143"/>
                <a:gd name="adj2" fmla="val 1620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1" name="Oval 81">
              <a:extLst>
                <a:ext uri="{FF2B5EF4-FFF2-40B4-BE49-F238E27FC236}">
                  <a16:creationId xmlns:a16="http://schemas.microsoft.com/office/drawing/2014/main" id="{27BB9BD1-6512-F21C-4A29-AC4E92536D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66026" y="255023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grpSp>
          <p:nvGrpSpPr>
            <p:cNvPr id="7" name="Groupe 4">
              <a:extLst>
                <a:ext uri="{FF2B5EF4-FFF2-40B4-BE49-F238E27FC236}">
                  <a16:creationId xmlns:a16="http://schemas.microsoft.com/office/drawing/2014/main" id="{1C4E7230-B804-FCED-545E-EC5EF6340DD6}"/>
                </a:ext>
              </a:extLst>
            </p:cNvPr>
            <p:cNvGrpSpPr/>
            <p:nvPr/>
          </p:nvGrpSpPr>
          <p:grpSpPr>
            <a:xfrm>
              <a:off x="1644617" y="2494424"/>
              <a:ext cx="533987" cy="598182"/>
              <a:chOff x="924143" y="3511073"/>
              <a:chExt cx="614494" cy="688367"/>
            </a:xfrm>
          </p:grpSpPr>
          <p:pic>
            <p:nvPicPr>
              <p:cNvPr id="8" name="Image 8">
                <a:extLst>
                  <a:ext uri="{FF2B5EF4-FFF2-40B4-BE49-F238E27FC236}">
                    <a16:creationId xmlns:a16="http://schemas.microsoft.com/office/drawing/2014/main" id="{0A169501-E023-0A6B-7385-9531E29254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9" name="ZoneTexte 19">
                <a:extLst>
                  <a:ext uri="{FF2B5EF4-FFF2-40B4-BE49-F238E27FC236}">
                    <a16:creationId xmlns:a16="http://schemas.microsoft.com/office/drawing/2014/main" id="{04C5D7D8-4E6E-62D6-D16A-CE0A32D22732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400" b="1" dirty="0">
                    <a:solidFill>
                      <a:srgbClr val="33878B"/>
                    </a:solidFill>
                  </a:rPr>
                  <a:t>3</a:t>
                </a:r>
                <a:endParaRPr lang="fr-FR" sz="1400" b="1" dirty="0">
                  <a:solidFill>
                    <a:srgbClr val="33878B"/>
                  </a:solidFill>
                </a:endParaRPr>
              </a:p>
            </p:txBody>
          </p:sp>
        </p:grp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1844E52C-1807-9ACC-A92B-440F969D8F26}"/>
              </a:ext>
            </a:extLst>
          </p:cNvPr>
          <p:cNvGrpSpPr/>
          <p:nvPr/>
        </p:nvGrpSpPr>
        <p:grpSpPr>
          <a:xfrm>
            <a:off x="1581863" y="3721231"/>
            <a:ext cx="6205216" cy="656743"/>
            <a:chOff x="1589361" y="4686332"/>
            <a:chExt cx="6205216" cy="656743"/>
          </a:xfrm>
        </p:grpSpPr>
        <p:sp>
          <p:nvSpPr>
            <p:cNvPr id="60" name="Rectangle: Rounded Corners 55">
              <a:extLst>
                <a:ext uri="{FF2B5EF4-FFF2-40B4-BE49-F238E27FC236}">
                  <a16:creationId xmlns:a16="http://schemas.microsoft.com/office/drawing/2014/main" id="{667A8E1F-C5D5-2066-84D2-B92579C10A57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 اختتام الحصة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" name="Oval 81">
              <a:extLst>
                <a:ext uri="{FF2B5EF4-FFF2-40B4-BE49-F238E27FC236}">
                  <a16:creationId xmlns:a16="http://schemas.microsoft.com/office/drawing/2014/main" id="{CE48E797-AA96-38C7-237B-14A000B66D0A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75" name="Oval 81">
              <a:extLst>
                <a:ext uri="{FF2B5EF4-FFF2-40B4-BE49-F238E27FC236}">
                  <a16:creationId xmlns:a16="http://schemas.microsoft.com/office/drawing/2014/main" id="{C515DC1A-0B9A-AE54-3DBF-515A5D65A0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133" b="1" dirty="0"/>
                <a:t>3</a:t>
              </a:r>
              <a:endParaRPr lang="fr-MA" sz="2133" b="1" dirty="0"/>
            </a:p>
          </p:txBody>
        </p:sp>
        <p:grpSp>
          <p:nvGrpSpPr>
            <p:cNvPr id="20" name="Groupe 4">
              <a:extLst>
                <a:ext uri="{FF2B5EF4-FFF2-40B4-BE49-F238E27FC236}">
                  <a16:creationId xmlns:a16="http://schemas.microsoft.com/office/drawing/2014/main" id="{0279B547-CB47-3431-A768-8D7C4F278E57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21" name="Image 8">
                <a:extLst>
                  <a:ext uri="{FF2B5EF4-FFF2-40B4-BE49-F238E27FC236}">
                    <a16:creationId xmlns:a16="http://schemas.microsoft.com/office/drawing/2014/main" id="{655E9944-906D-4017-6761-BDDECDD88C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22" name="ZoneTexte 19">
                <a:extLst>
                  <a:ext uri="{FF2B5EF4-FFF2-40B4-BE49-F238E27FC236}">
                    <a16:creationId xmlns:a16="http://schemas.microsoft.com/office/drawing/2014/main" id="{27E11F47-B963-F226-9E0B-A1B37F0F1CD7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400" b="1" dirty="0">
                    <a:solidFill>
                      <a:srgbClr val="33878B"/>
                    </a:solidFill>
                  </a:rPr>
                  <a:t>2</a:t>
                </a:r>
                <a:endParaRPr lang="fr-FR" sz="1400" b="1" dirty="0">
                  <a:solidFill>
                    <a:srgbClr val="33878B"/>
                  </a:solidFill>
                </a:endParaRPr>
              </a:p>
            </p:txBody>
          </p:sp>
        </p:grp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3BDDBAC7-9EE0-0DB5-76DB-58375D7389CA}"/>
              </a:ext>
            </a:extLst>
          </p:cNvPr>
          <p:cNvGrpSpPr/>
          <p:nvPr/>
        </p:nvGrpSpPr>
        <p:grpSpPr>
          <a:xfrm>
            <a:off x="1581863" y="3011107"/>
            <a:ext cx="6205216" cy="656743"/>
            <a:chOff x="1589361" y="4686332"/>
            <a:chExt cx="6205216" cy="656743"/>
          </a:xfrm>
        </p:grpSpPr>
        <p:sp>
          <p:nvSpPr>
            <p:cNvPr id="13" name="Rectangle: Rounded Corners 55">
              <a:extLst>
                <a:ext uri="{FF2B5EF4-FFF2-40B4-BE49-F238E27FC236}">
                  <a16:creationId xmlns:a16="http://schemas.microsoft.com/office/drawing/2014/main" id="{D2C3B9BE-E962-5295-DE0B-470CDACF1824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المراجعة 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Oval 81">
              <a:extLst>
                <a:ext uri="{FF2B5EF4-FFF2-40B4-BE49-F238E27FC236}">
                  <a16:creationId xmlns:a16="http://schemas.microsoft.com/office/drawing/2014/main" id="{F59B0FB2-47AD-AED4-F4AE-EA1B9D9D4007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15" name="Oval 81">
              <a:extLst>
                <a:ext uri="{FF2B5EF4-FFF2-40B4-BE49-F238E27FC236}">
                  <a16:creationId xmlns:a16="http://schemas.microsoft.com/office/drawing/2014/main" id="{571BA6A6-CC82-13B9-E652-0E02844994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2</a:t>
              </a:r>
            </a:p>
          </p:txBody>
        </p:sp>
        <p:grpSp>
          <p:nvGrpSpPr>
            <p:cNvPr id="23" name="Groupe 4">
              <a:extLst>
                <a:ext uri="{FF2B5EF4-FFF2-40B4-BE49-F238E27FC236}">
                  <a16:creationId xmlns:a16="http://schemas.microsoft.com/office/drawing/2014/main" id="{41A8D8D6-67F0-9CE5-8A83-6107D22F3310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24" name="Image 8">
                <a:extLst>
                  <a:ext uri="{FF2B5EF4-FFF2-40B4-BE49-F238E27FC236}">
                    <a16:creationId xmlns:a16="http://schemas.microsoft.com/office/drawing/2014/main" id="{B44ACDFE-9B69-9E35-5BE9-D7CC1221CD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25" name="ZoneTexte 19">
                <a:extLst>
                  <a:ext uri="{FF2B5EF4-FFF2-40B4-BE49-F238E27FC236}">
                    <a16:creationId xmlns:a16="http://schemas.microsoft.com/office/drawing/2014/main" id="{55D8D999-B912-AF9A-A314-86383AEE18B0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400" b="1" dirty="0">
                    <a:solidFill>
                      <a:srgbClr val="33878B"/>
                    </a:solidFill>
                  </a:rPr>
                  <a:t>50</a:t>
                </a:r>
                <a:endParaRPr lang="fr-FR" sz="1400" b="1" dirty="0">
                  <a:solidFill>
                    <a:srgbClr val="33878B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5194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E6E246-A7D5-6815-F668-89E4057F5C0D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B7BD3E3-B4BE-A727-849F-C8D9C2EEC128}"/>
              </a:ext>
            </a:extLst>
          </p:cNvPr>
          <p:cNvSpPr/>
          <p:nvPr/>
        </p:nvSpPr>
        <p:spPr>
          <a:xfrm>
            <a:off x="653146" y="3280764"/>
            <a:ext cx="7028953" cy="1432225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7542FBDF-0323-7171-9B34-AA4895D96FCF}"/>
              </a:ext>
            </a:extLst>
          </p:cNvPr>
          <p:cNvGrpSpPr/>
          <p:nvPr/>
        </p:nvGrpSpPr>
        <p:grpSpPr>
          <a:xfrm>
            <a:off x="1484028" y="2089999"/>
            <a:ext cx="6175944" cy="1322379"/>
            <a:chOff x="1711174" y="2035893"/>
            <a:chExt cx="5721651" cy="1322379"/>
          </a:xfrm>
        </p:grpSpPr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C2ED499B-1966-9B57-5D89-3CD0657E8136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82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600" b="1" kern="0" dirty="0">
                  <a:solidFill>
                    <a:srgbClr val="3494BA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C62ED8C4-4590-6AD1-5322-D225BBB5DF20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6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2EA157D-5978-CC07-6CE7-2007F1C61084}"/>
              </a:ext>
            </a:extLst>
          </p:cNvPr>
          <p:cNvGrpSpPr/>
          <p:nvPr/>
        </p:nvGrpSpPr>
        <p:grpSpPr>
          <a:xfrm>
            <a:off x="7106348" y="3069539"/>
            <a:ext cx="952824" cy="892559"/>
            <a:chOff x="7018463" y="3273195"/>
            <a:chExt cx="1249561" cy="1172098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E10BCB86-B975-91F8-B999-1C3A5B5B2703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5A7D3F1C-0826-D21D-3D67-4225D2343596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24C28B67-8A2A-53D8-BB35-005B0557BA24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2450D4B9-52CB-E576-36B4-8775669C7D88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21" name="Chevron 20">
                <a:extLst>
                  <a:ext uri="{FF2B5EF4-FFF2-40B4-BE49-F238E27FC236}">
                    <a16:creationId xmlns:a16="http://schemas.microsoft.com/office/drawing/2014/main" id="{7252C67E-B80A-2F88-7D89-7A45A0E23675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96227389-C19D-2255-98D8-928EB1A9FE3E}"/>
                  </a:ext>
                </a:extLst>
              </p:cNvPr>
              <p:cNvCxnSpPr>
                <a:cxnSpLocks/>
                <a:stCxn id="21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D45C9D6-6C65-2F91-37C4-4F6FCBF62099}"/>
              </a:ext>
            </a:extLst>
          </p:cNvPr>
          <p:cNvSpPr txBox="1"/>
          <p:nvPr/>
        </p:nvSpPr>
        <p:spPr>
          <a:xfrm>
            <a:off x="653146" y="3553228"/>
            <a:ext cx="637390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r" rtl="1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وضع وإنجاز عَمَلِيّاتِ طرح بِمبادلة وَبِدونِهِا.</a:t>
            </a:r>
          </a:p>
          <a:p>
            <a:pPr marL="342900" indent="-342900" algn="r" rtl="1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حل مسائل باستخدام تمثيلات وإكمال متسلسلات أشكال هندسية.</a:t>
            </a:r>
          </a:p>
          <a:p>
            <a:pPr marL="342900" indent="-342900" algn="r" rtl="1"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ar-MA" sz="2000" b="1" kern="0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52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CB593A-85B8-1B3E-6CD2-EADABFD892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>
            <a:extLst>
              <a:ext uri="{FF2B5EF4-FFF2-40B4-BE49-F238E27FC236}">
                <a16:creationId xmlns:a16="http://schemas.microsoft.com/office/drawing/2014/main" id="{62E5762E-7ABF-0A56-5A16-BC1F618528F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D025D96-8F4D-72FE-4B3A-283BE7ED308D}"/>
              </a:ext>
            </a:extLst>
          </p:cNvPr>
          <p:cNvSpPr/>
          <p:nvPr/>
        </p:nvSpPr>
        <p:spPr>
          <a:xfrm>
            <a:off x="2583026" y="2654061"/>
            <a:ext cx="4042869" cy="161002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/>
          </a:p>
        </p:txBody>
      </p:sp>
      <p:sp>
        <p:nvSpPr>
          <p:cNvPr id="5" name="Flowchart: Alternate Process 54">
            <a:extLst>
              <a:ext uri="{FF2B5EF4-FFF2-40B4-BE49-F238E27FC236}">
                <a16:creationId xmlns:a16="http://schemas.microsoft.com/office/drawing/2014/main" id="{FD7C611E-0A46-D41A-0DFB-D7F4BFAD4CC7}"/>
              </a:ext>
            </a:extLst>
          </p:cNvPr>
          <p:cNvSpPr/>
          <p:nvPr/>
        </p:nvSpPr>
        <p:spPr>
          <a:xfrm>
            <a:off x="3116825" y="2189924"/>
            <a:ext cx="3145861" cy="841742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/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AE90ABAB-3238-E781-0DD3-BE3CB2DD6875}"/>
              </a:ext>
            </a:extLst>
          </p:cNvPr>
          <p:cNvSpPr>
            <a:spLocks noChangeAspect="1"/>
          </p:cNvSpPr>
          <p:nvPr/>
        </p:nvSpPr>
        <p:spPr>
          <a:xfrm>
            <a:off x="5952005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1</a:t>
            </a:r>
          </a:p>
        </p:txBody>
      </p:sp>
      <p:pic>
        <p:nvPicPr>
          <p:cNvPr id="7" name="Image 6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BC85E967-104D-D937-A8E7-3BA29BC51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748886" y="3242066"/>
            <a:ext cx="841742" cy="841742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C94FB256-3065-DB04-5E6F-AFFCD3E15B68}"/>
              </a:ext>
            </a:extLst>
          </p:cNvPr>
          <p:cNvSpPr txBox="1"/>
          <p:nvPr/>
        </p:nvSpPr>
        <p:spPr>
          <a:xfrm>
            <a:off x="2616917" y="3343016"/>
            <a:ext cx="31458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الحساب الذهني</a:t>
            </a:r>
          </a:p>
        </p:txBody>
      </p:sp>
    </p:spTree>
    <p:extLst>
      <p:ext uri="{BB962C8B-B14F-4D97-AF65-F5344CB8AC3E}">
        <p14:creationId xmlns:p14="http://schemas.microsoft.com/office/powerpoint/2010/main" val="340242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A45FD9-8B42-F5DD-79E1-9FD865CFD9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6F544065-F2EA-00CD-5165-1F756B132D11}"/>
              </a:ext>
            </a:extLst>
          </p:cNvPr>
          <p:cNvSpPr txBox="1"/>
          <p:nvPr/>
        </p:nvSpPr>
        <p:spPr>
          <a:xfrm>
            <a:off x="3095217" y="5759620"/>
            <a:ext cx="2523604" cy="14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7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1" b="0" i="0" u="none" strike="noStrike" kern="1200" cap="none" spc="0" normalizeH="0" baseline="0" noProof="0">
                <a:ln>
                  <a:noFill/>
                </a:ln>
                <a:solidFill>
                  <a:srgbClr val="FCFEFD"/>
                </a:solidFill>
                <a:effectLst/>
                <a:uLnTx/>
                <a:uFillTx/>
                <a:latin typeface="Arimo Italics"/>
                <a:ea typeface="+mn-ea"/>
                <a:cs typeface="+mn-cs"/>
              </a:rPr>
              <a:t>Version provisoire pour la formation des enseignants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0EAC524-032E-548C-FB67-33A5BEFE8F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93288" y="636381"/>
            <a:ext cx="999174" cy="999174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546F6596-0F53-D313-768D-EF8AA3DDFE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70690" y="1980000"/>
            <a:ext cx="2536315" cy="4050532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0E7458E5-26D2-F929-9B94-01200084BC5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49828" y="1935166"/>
            <a:ext cx="2328862" cy="4140200"/>
          </a:xfrm>
          <a:prstGeom prst="rect">
            <a:avLst/>
          </a:prstGeom>
        </p:spPr>
      </p:pic>
      <p:sp>
        <p:nvSpPr>
          <p:cNvPr id="6" name="Rectangle à coins arrondis 4">
            <a:extLst>
              <a:ext uri="{FF2B5EF4-FFF2-40B4-BE49-F238E27FC236}">
                <a16:creationId xmlns:a16="http://schemas.microsoft.com/office/drawing/2014/main" id="{18103EFF-A292-5AB6-A199-46E96729AF4E}"/>
              </a:ext>
            </a:extLst>
          </p:cNvPr>
          <p:cNvSpPr>
            <a:spLocks/>
          </p:cNvSpPr>
          <p:nvPr/>
        </p:nvSpPr>
        <p:spPr>
          <a:xfrm>
            <a:off x="2659225" y="876816"/>
            <a:ext cx="5417584" cy="372000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609630" lvl="2" algn="r" defTabSz="609630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مرحباً يا أصدقاء. اليوم، سنراجع بعض الدروس السابقة.</a:t>
            </a:r>
          </a:p>
          <a:p>
            <a:pPr marL="609630" lvl="2" algn="r" defTabSz="609630" rtl="1"/>
            <a:endParaRPr lang="ar-MA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7F46A772-281D-4B60-92BA-99EE0F85111B}"/>
              </a:ext>
            </a:extLst>
          </p:cNvPr>
          <p:cNvGrpSpPr/>
          <p:nvPr/>
        </p:nvGrpSpPr>
        <p:grpSpPr>
          <a:xfrm>
            <a:off x="307910" y="111807"/>
            <a:ext cx="7669764" cy="415017"/>
            <a:chOff x="593138" y="111807"/>
            <a:chExt cx="7181416" cy="450304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55CCB4C7-4240-A037-01DC-11F848A0862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F6A646FA-0186-DA64-701E-92C8B95E1CD6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72256"/>
              <a:chOff x="722662" y="189855"/>
              <a:chExt cx="6902418" cy="372256"/>
            </a:xfrm>
          </p:grpSpPr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8AC20AFA-60FA-2C2D-30EF-5F8346239DE4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70900B2C-D8C3-ED56-E5EA-E446ADE1172E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A5280A6B-178C-F323-6332-A1ADA115D38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80244EB3-52A4-2B2F-1E43-A215FABC7CD3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947EFF1B-E797-EA0D-47BF-288340FB6EA1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201B67C4-B30B-76B6-313A-1D39B3E19141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66DCB6A8-A15B-867F-F6E8-349C780C5437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B782BFF8-669B-92C3-86B7-21175AAC495B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DD19479A-1E37-E966-E779-9B16B42CFE5C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0843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0B4BFB-8C98-A0D1-DB04-7C2B06376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8">
            <a:extLst>
              <a:ext uri="{FF2B5EF4-FFF2-40B4-BE49-F238E27FC236}">
                <a16:creationId xmlns:a16="http://schemas.microsoft.com/office/drawing/2014/main" id="{26EF5640-37C8-C782-A0E5-D848ED0CCAEC}"/>
              </a:ext>
            </a:extLst>
          </p:cNvPr>
          <p:cNvSpPr txBox="1"/>
          <p:nvPr/>
        </p:nvSpPr>
        <p:spPr>
          <a:xfrm>
            <a:off x="3188527" y="5759620"/>
            <a:ext cx="2523604" cy="14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7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1" b="0" i="0" u="none" strike="noStrike" kern="1200" cap="none" spc="0" normalizeH="0" baseline="0" noProof="0">
                <a:ln>
                  <a:noFill/>
                </a:ln>
                <a:solidFill>
                  <a:srgbClr val="FCFEFD"/>
                </a:solidFill>
                <a:effectLst/>
                <a:uLnTx/>
                <a:uFillTx/>
                <a:latin typeface="Arimo Italics"/>
                <a:ea typeface="+mn-ea"/>
                <a:cs typeface="+mn-cs"/>
              </a:rPr>
              <a:t>Version provisoire pour la formation des enseignants </a:t>
            </a:r>
          </a:p>
        </p:txBody>
      </p:sp>
      <p:pic>
        <p:nvPicPr>
          <p:cNvPr id="1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3EEC42E-A6C6-D18A-8612-856F968A2C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377C38C9-BFAF-56DE-1CBC-E0F4AE866333}"/>
              </a:ext>
            </a:extLst>
          </p:cNvPr>
          <p:cNvSpPr txBox="1"/>
          <p:nvPr/>
        </p:nvSpPr>
        <p:spPr>
          <a:xfrm>
            <a:off x="1243049" y="8818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سنبدأ بالحساب الذهني. خذوا دفاتر البحث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fr-FR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127AC6C2-084D-1C29-E725-B3EA54770A8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244973" y="2223436"/>
            <a:ext cx="4397832" cy="3238624"/>
          </a:xfrm>
          <a:prstGeom prst="roundRect">
            <a:avLst>
              <a:gd name="adj" fmla="val 6988"/>
            </a:avLst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EF65D1DD-276C-25FE-6376-CA153B26582A}"/>
              </a:ext>
            </a:extLst>
          </p:cNvPr>
          <p:cNvGrpSpPr/>
          <p:nvPr/>
        </p:nvGrpSpPr>
        <p:grpSpPr>
          <a:xfrm>
            <a:off x="307910" y="111807"/>
            <a:ext cx="7669764" cy="415017"/>
            <a:chOff x="593138" y="111807"/>
            <a:chExt cx="7181416" cy="450304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1EA1968F-4FEC-2362-A03F-C7465B96F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0CD09D1C-FA5B-60BB-C134-E2D96D8C13A9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72256"/>
              <a:chOff x="722662" y="189855"/>
              <a:chExt cx="6902418" cy="372256"/>
            </a:xfrm>
          </p:grpSpPr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A1A9287E-3F59-FFA8-099B-F2A82128BCC4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D25AD34E-36F6-E490-E915-45490D688004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66CCDDB7-09BC-4462-BC4B-C54308DFF0A9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Ellipse 8">
                <a:extLst>
                  <a:ext uri="{FF2B5EF4-FFF2-40B4-BE49-F238E27FC236}">
                    <a16:creationId xmlns:a16="http://schemas.microsoft.com/office/drawing/2014/main" id="{FAD28C15-8745-0DB6-963B-26C1247220EF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B24AEEF7-F8BC-D829-1B44-329DB7C8A4BF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1DD51756-CD8C-C235-9AEB-A964FED09B3F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25BCE4C0-69A4-7937-0A72-C3766DD470F1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79C4707A-2282-DDAE-1308-94E64070A93B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E9F17C7A-6E49-E53E-062B-107A9ED6DAFD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0680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alam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salam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15423</TotalTime>
  <Words>1236</Words>
  <Application>Microsoft Office PowerPoint</Application>
  <PresentationFormat>Affichage à l'écran (4:3)</PresentationFormat>
  <Paragraphs>380</Paragraphs>
  <Slides>47</Slides>
  <Notes>4</Notes>
  <HiddenSlides>0</HiddenSlides>
  <MMClips>4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47</vt:i4>
      </vt:variant>
    </vt:vector>
  </HeadingPairs>
  <TitlesOfParts>
    <vt:vector size="60" baseType="lpstr">
      <vt:lpstr>DengXian</vt:lpstr>
      <vt:lpstr>Aptos</vt:lpstr>
      <vt:lpstr>Arial</vt:lpstr>
      <vt:lpstr>Arimo Italics</vt:lpstr>
      <vt:lpstr>Calibri</vt:lpstr>
      <vt:lpstr>Chalkboard</vt:lpstr>
      <vt:lpstr>Dosis</vt:lpstr>
      <vt:lpstr>Effra CC Arbc</vt:lpstr>
      <vt:lpstr>Noto Sans Symbols</vt:lpstr>
      <vt:lpstr>Wingdings</vt:lpstr>
      <vt:lpstr>salam</vt:lpstr>
      <vt:lpstr>Page d'entree</vt:lpstr>
      <vt:lpstr>1_salam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Mme Chraibi</dc:creator>
  <cp:lastModifiedBy>EL HAMDOUNI BTIHAJ</cp:lastModifiedBy>
  <cp:revision>164</cp:revision>
  <cp:lastPrinted>2025-08-13T10:11:39Z</cp:lastPrinted>
  <dcterms:created xsi:type="dcterms:W3CDTF">2025-08-01T12:31:49Z</dcterms:created>
  <dcterms:modified xsi:type="dcterms:W3CDTF">2025-11-30T15:03:34Z</dcterms:modified>
</cp:coreProperties>
</file>