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2" r:id="rId1"/>
    <p:sldMasterId id="2147483852" r:id="rId2"/>
    <p:sldMasterId id="2147483880" r:id="rId3"/>
    <p:sldMasterId id="2147483896" r:id="rId4"/>
    <p:sldMasterId id="2147483903" r:id="rId5"/>
    <p:sldMasterId id="2147483906" r:id="rId6"/>
    <p:sldMasterId id="2147483913" r:id="rId7"/>
    <p:sldMasterId id="2147483920" r:id="rId8"/>
  </p:sldMasterIdLst>
  <p:notesMasterIdLst>
    <p:notesMasterId r:id="rId34"/>
  </p:notesMasterIdLst>
  <p:handoutMasterIdLst>
    <p:handoutMasterId r:id="rId35"/>
  </p:handoutMasterIdLst>
  <p:sldIdLst>
    <p:sldId id="990" r:id="rId9"/>
    <p:sldId id="2134806708" r:id="rId10"/>
    <p:sldId id="849" r:id="rId11"/>
    <p:sldId id="2134806743" r:id="rId12"/>
    <p:sldId id="2134806719" r:id="rId13"/>
    <p:sldId id="2134806643" r:id="rId14"/>
    <p:sldId id="784" r:id="rId15"/>
    <p:sldId id="2134806747" r:id="rId16"/>
    <p:sldId id="2134806745" r:id="rId17"/>
    <p:sldId id="2134806748" r:id="rId18"/>
    <p:sldId id="948" r:id="rId19"/>
    <p:sldId id="2134806759" r:id="rId20"/>
    <p:sldId id="2134806750" r:id="rId21"/>
    <p:sldId id="2134806751" r:id="rId22"/>
    <p:sldId id="2134806752" r:id="rId23"/>
    <p:sldId id="2134806754" r:id="rId24"/>
    <p:sldId id="2134806760" r:id="rId25"/>
    <p:sldId id="2134806761" r:id="rId26"/>
    <p:sldId id="2134806762" r:id="rId27"/>
    <p:sldId id="2134806763" r:id="rId28"/>
    <p:sldId id="2134806764" r:id="rId29"/>
    <p:sldId id="2134806765" r:id="rId30"/>
    <p:sldId id="2134806766" r:id="rId31"/>
    <p:sldId id="985" r:id="rId32"/>
    <p:sldId id="2134806749" r:id="rId33"/>
  </p:sldIdLst>
  <p:sldSz cx="9144000" cy="6858000" type="screen4x3"/>
  <p:notesSz cx="6735763" cy="9866313"/>
  <p:embeddedFontLst>
    <p:embeddedFont>
      <p:font typeface="Dosis" pitchFamily="2" charset="0"/>
      <p:regular r:id="rId36"/>
      <p:bold r:id="rId3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0F942-153D-7E75-C5EB-E4990782D13C}" name="Jalila El Baraka" initials="JE" userId="S::jalila.el-baraka@ifmaroc.com::ea93c961-285f-4edc-9e51-dff84fc1db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FB9"/>
    <a:srgbClr val="FFDA6D"/>
    <a:srgbClr val="FC8E00"/>
    <a:srgbClr val="FECF93"/>
    <a:srgbClr val="F6BB00"/>
    <a:srgbClr val="17AB98"/>
    <a:srgbClr val="FC8D00"/>
    <a:srgbClr val="4B5050"/>
    <a:srgbClr val="FAE496"/>
    <a:srgbClr val="B2B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6275" autoAdjust="0"/>
  </p:normalViewPr>
  <p:slideViewPr>
    <p:cSldViewPr snapToGrid="0">
      <p:cViewPr varScale="1">
        <p:scale>
          <a:sx n="71" d="100"/>
          <a:sy n="71" d="100"/>
        </p:scale>
        <p:origin x="110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65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FF5D674-1086-AA74-A922-8341B35C2D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6AF181-CE25-818B-0C1A-E976E3C08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9A10-4475-4EDB-BE0D-A3870F9F347D}" type="datetimeFigureOut">
              <a:rPr lang="fr-MA" smtClean="0"/>
              <a:t>03/12/2025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6A3AC1-5F23-688A-314D-E8322CEFE9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8327C3-92D0-AAC3-7DC6-FB2D89B0CA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7049-2A54-4E8D-974D-8790AA0E5EBA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668867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170D036-93EB-4403-A328-CEEC95972C3A}" type="datetimeFigureOut">
              <a:rPr lang="fr-MA" smtClean="0"/>
              <a:t>03/12/2025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7136E571-1CA0-4C8D-985D-594239BEC5F6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19476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6E571-1CA0-4C8D-985D-594239BEC5F6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B8A1C5-E02D-560B-B874-89F62FB725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6973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A1B3C-67CC-F4F2-3EDA-7506B945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84D59A-8A7A-B35B-38BE-ADF472C78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8FF48F-3D09-318B-3221-4737308F1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E1974-AE07-32CC-567C-95662F2BF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18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0BFE89-2F78-72A5-D5B2-6DB6A44955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40143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675E0-BFE8-30A9-437F-B60F611B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36A297-F456-4B9C-6F31-46B3D4AD8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96CE11-295B-34A3-EA61-C847A0924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39146A-323E-8132-84BC-9690D4226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19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D350EB-9B99-C466-9FE3-4CC1C5BC1C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2037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EDF4-E4A0-276E-6C96-A1B75B1E9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9E02EE-BDA3-73E2-1B01-24B63368E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E001F0-D1DD-7CE9-B867-B59C9F105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ADED8E-B55F-62EF-A484-530A005A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20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F9325-EC74-EC43-08A5-378ECEFFFD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356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BA8C1-3E91-6AE9-40C5-A67FAEAB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88484D-110C-AF9F-01D8-42AF98EDA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D37D22-9B17-E897-5593-80BC3AAD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3E5939-946E-482C-9991-D857BD51C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21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002853-EF55-8B8E-A7D6-E4D8E19153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9595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645F-6B6F-91E4-C6B3-121D0AED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E17B33-75D4-2945-7A5B-746C040AB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6921B5-FCA5-0272-6154-5B6343D26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E12E2C-E515-F9E2-ECAC-09202CABE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6E571-1CA0-4C8D-985D-594239BEC5F6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A77B4E-30FC-0615-1FE4-9D287D3CF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يتأكد الأستاذ من فهم المتعلمين للمطلوب ويوضح لهم أين سيكتبون النتيجة في كل سؤال. </a:t>
            </a:r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5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1CA67-5BE1-F724-15D1-D5677912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F1AF12-1941-0206-3EE8-32D1A55F9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7DAC94-B3BC-3C54-FBAF-62EF419CA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6E2203-F206-5A28-1F6F-E7462B586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6E571-1CA0-4C8D-985D-594239BEC5F6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A20E4-1644-ACEC-F495-4D8796F069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يتأكد الأستاذ من فهم المتعلمين للمطلوب ويوضح لهم أين سيكتبون النتيجة في كل سؤال. </a:t>
            </a:r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6E571-1CA0-4C8D-985D-594239BEC5F6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7AA780-114E-EE9A-C49C-C9D1B57DD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103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11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CD8C5-6B95-13E3-4840-427CDF11F6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4484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ACA61-D430-3DA3-A569-8C4706502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677163-3B2A-27B4-DEBF-B0A8ADDBB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DA50F9-E044-F63F-0F14-52279C14D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A6AF98-FCBF-D403-1DDD-96E5108B1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12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9CADB3-7EE6-6F4A-60DF-2DC60DC5FD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1210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2D95-06C3-76EF-9CC8-05ED7EC6C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EB328B-755E-F373-4359-60126CC48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7BE617-BDAA-DBAA-4A40-4619842D9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075460-43ED-94A4-D45A-7F604AD50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02F8A-0448-7CBB-E9AE-04E2D6B09D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3206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578D-F264-B5F6-994A-7258FA0A8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8D6B3F-2FB4-AD1E-5709-97E0FF51D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35B5A7-653E-BA2C-8316-FD2740960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707FCC-BC68-6E5F-CAC3-CAD27BE78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14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C9FC2-84E2-E8D6-2708-DC44CCA365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3434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7CC1A-061E-9A6B-884E-4A9600D4A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9B2507-1768-BE88-60F0-C01D5DE8B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4C3404-C495-B2FB-D5AC-5BA774855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BD6FB-1C29-8CAA-E401-1F3E683F8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40353-3BD9-A200-CD85-109973E15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2433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F6AD-6C14-DB7F-C0A2-6C6CD204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FEFBC8-E977-AAA2-1CAD-58953A85A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8F25BD-3035-DCD2-2FED-8E5543BDD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FD45BA-7A92-E635-B260-01448A5C6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16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7C77B-D47A-6D8A-8183-F0FA89ED74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5111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FB77-6ABF-9E8A-10BB-12567680C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58A193-523D-0D25-48A7-ED8E77B42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37D984-13D2-1FDF-F6E1-173F74923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F3F67D-6D3F-993C-7E70-ABF77F73F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17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3C071A-9392-3DB4-A669-6DF1F744C1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MA"/>
              <a:t>يتأكد الأستاذ من فهم المتعلمين للمطلوب ويوضح لهم أين سيكتبون النتيجة في كل سؤال. 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6786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6">
            <a:extLst>
              <a:ext uri="{FF2B5EF4-FFF2-40B4-BE49-F238E27FC236}">
                <a16:creationId xmlns:a16="http://schemas.microsoft.com/office/drawing/2014/main" id="{5F80D9FE-CBCA-1832-BFD0-BD0298C0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  <p:sp>
        <p:nvSpPr>
          <p:cNvPr id="4" name="Espace réservé du titre 6">
            <a:extLst>
              <a:ext uri="{FF2B5EF4-FFF2-40B4-BE49-F238E27FC236}">
                <a16:creationId xmlns:a16="http://schemas.microsoft.com/office/drawing/2014/main" id="{202A4981-C60A-DF4A-3E30-99E56A61B061}"/>
              </a:ext>
            </a:extLst>
          </p:cNvPr>
          <p:cNvSpPr txBox="1">
            <a:spLocks/>
          </p:cNvSpPr>
          <p:nvPr userDrawn="1"/>
        </p:nvSpPr>
        <p:spPr>
          <a:xfrm>
            <a:off x="3631660" y="5053937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rgbClr val="17AB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الأسبوع 1</a:t>
            </a:r>
            <a:endParaRPr lang="fr-FR" dirty="0">
              <a:solidFill>
                <a:srgbClr val="17AB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id="{CFE8E8FC-4652-B539-90E0-46B3B0C8C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805182" y="2290195"/>
            <a:ext cx="2791188" cy="2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91BC93-8BFE-BEA9-733E-46BF967BC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834" y="-25150"/>
            <a:ext cx="9180125" cy="6883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57DCFE-9A20-2BC8-5B40-F154E608A7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539" y="-25150"/>
            <a:ext cx="9177533" cy="6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94FCE5-80EA-C642-745F-2F32DEE14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0"/>
            <a:ext cx="9196250" cy="68952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7CB53DB-5287-2DB5-9D30-6FBF8DA750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52" y="0"/>
            <a:ext cx="9193653" cy="68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4203CE-A6F3-0DF1-19D4-001BCA228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C248C8-B394-0816-8763-0BACB2004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" y="968"/>
            <a:ext cx="9142708" cy="6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426" y="-13063"/>
            <a:ext cx="9181426" cy="68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91BC93-8BFE-BEA9-733E-46BF967BC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34" y="-25150"/>
            <a:ext cx="9180124" cy="6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94FCE5-80EA-C642-745F-2F32DEE14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249" y="0"/>
            <a:ext cx="9196248" cy="68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4203CE-A6F3-0DF1-19D4-001BCA228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68"/>
            <a:ext cx="9145289" cy="6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30" y="-13063"/>
            <a:ext cx="9178834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399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91BC93-8BFE-BEA9-733E-46BF967BC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538" y="-25150"/>
            <a:ext cx="9177533" cy="6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399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94FCE5-80EA-C642-745F-2F32DEE14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52" y="0"/>
            <a:ext cx="9193653" cy="68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399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4203CE-A6F3-0DF1-19D4-001BCA228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" y="968"/>
            <a:ext cx="9142708" cy="6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399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399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7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3D5504-EFBB-0EA9-B8AB-14C61E8988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30" y="-13063"/>
            <a:ext cx="9178833" cy="68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7536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8EB058A-696C-3461-6B26-B309267AE8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3" y="2015"/>
            <a:ext cx="9143894" cy="6855985"/>
          </a:xfrm>
          <a:prstGeom prst="rect">
            <a:avLst/>
          </a:prstGeom>
        </p:spPr>
      </p:pic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261A4975-EFCA-7B46-58B4-2A7C84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901" r:id="rId2"/>
    <p:sldLayoutId id="2147483927" r:id="rId3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9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7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261A4975-EFCA-7B46-58B4-2A7C84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  <p:pic>
        <p:nvPicPr>
          <p:cNvPr id="2" name="Image 1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47FEF34A-8E90-E41D-BE64-BAC625BDE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9" r:id="rId2"/>
    <p:sldLayoutId id="2147483910" r:id="rId3"/>
    <p:sldLayoutId id="2147483911" r:id="rId4"/>
    <p:sldLayoutId id="2147483912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6" r:id="rId2"/>
    <p:sldLayoutId id="2147483917" r:id="rId3"/>
    <p:sldLayoutId id="2147483918" r:id="rId4"/>
    <p:sldLayoutId id="2147483919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</p:sldLayoutIdLst>
  <mc:AlternateContent xmlns:mc="http://schemas.openxmlformats.org/markup-compatibility/2006" xmlns:p14="http://schemas.microsoft.com/office/powerpoint/2010/main">
    <mc:Choice Requires="p14">
      <p:transition spd="slow" p14:dur="86399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6">
            <a:extLst>
              <a:ext uri="{FF2B5EF4-FFF2-40B4-BE49-F238E27FC236}">
                <a16:creationId xmlns:a16="http://schemas.microsoft.com/office/drawing/2014/main" id="{F692E3D3-369C-1966-E673-3DD75E4E733A}"/>
              </a:ext>
            </a:extLst>
          </p:cNvPr>
          <p:cNvSpPr txBox="1">
            <a:spLocks/>
          </p:cNvSpPr>
          <p:nvPr/>
        </p:nvSpPr>
        <p:spPr>
          <a:xfrm>
            <a:off x="7866436" y="836579"/>
            <a:ext cx="823607" cy="67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6264D3BF-8C47-D43B-BEC3-4EF1A9CDE067}"/>
              </a:ext>
            </a:extLst>
          </p:cNvPr>
          <p:cNvSpPr txBox="1">
            <a:spLocks/>
          </p:cNvSpPr>
          <p:nvPr/>
        </p:nvSpPr>
        <p:spPr>
          <a:xfrm>
            <a:off x="3905386" y="5171333"/>
            <a:ext cx="565014" cy="46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8609A67-19EC-4B5C-0D2B-200B77ED2F4B}"/>
              </a:ext>
            </a:extLst>
          </p:cNvPr>
          <p:cNvSpPr txBox="1">
            <a:spLocks/>
          </p:cNvSpPr>
          <p:nvPr/>
        </p:nvSpPr>
        <p:spPr>
          <a:xfrm rot="931040">
            <a:off x="654186" y="4123583"/>
            <a:ext cx="565014" cy="46111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F67A51-67F8-F4C3-E130-A31C4E7EEAA7}"/>
              </a:ext>
            </a:extLst>
          </p:cNvPr>
          <p:cNvSpPr txBox="1"/>
          <p:nvPr/>
        </p:nvSpPr>
        <p:spPr>
          <a:xfrm>
            <a:off x="4763193" y="5652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B641E7-31C8-5621-5B46-6D087F82A930}"/>
              </a:ext>
            </a:extLst>
          </p:cNvPr>
          <p:cNvSpPr txBox="1"/>
          <p:nvPr/>
        </p:nvSpPr>
        <p:spPr>
          <a:xfrm>
            <a:off x="4763193" y="5652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ADD8BD6-AB36-EB6D-549A-5A89CD9EC958}"/>
              </a:ext>
            </a:extLst>
          </p:cNvPr>
          <p:cNvSpPr/>
          <p:nvPr/>
        </p:nvSpPr>
        <p:spPr>
          <a:xfrm>
            <a:off x="779990" y="5991696"/>
            <a:ext cx="1414384" cy="28863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chemeClr val="bg1"/>
                </a:solidFill>
                <a:latin typeface="Effra CC Arbc" panose="020B0503020203020204" pitchFamily="34" charset="-78"/>
                <a:cs typeface="Effra CC Arbc" panose="020B0503020203020204" pitchFamily="34" charset="-78"/>
              </a:rPr>
              <a:t>   تصحيح الرائز</a:t>
            </a:r>
            <a:endParaRPr lang="fr-FR" sz="1400" b="1" dirty="0">
              <a:solidFill>
                <a:schemeClr val="bg1"/>
              </a:solidFill>
              <a:latin typeface="Effra CC Arbc" panose="020B0503020203020204" pitchFamily="34" charset="-78"/>
              <a:cs typeface="Effra CC Arbc" panose="020B0503020203020204" pitchFamily="34" charset="-78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0813A7B-D09B-02CB-D066-E72E4BE56645}"/>
              </a:ext>
            </a:extLst>
          </p:cNvPr>
          <p:cNvSpPr/>
          <p:nvPr/>
        </p:nvSpPr>
        <p:spPr>
          <a:xfrm>
            <a:off x="1910967" y="6002302"/>
            <a:ext cx="269051" cy="2566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E4B961-C9CB-B075-18C3-70B95E048BD7}"/>
              </a:ext>
            </a:extLst>
          </p:cNvPr>
          <p:cNvSpPr txBox="1"/>
          <p:nvPr/>
        </p:nvSpPr>
        <p:spPr>
          <a:xfrm>
            <a:off x="4763193" y="5652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1B7C81D-2142-CF09-3BCD-10BFC4A6F041}"/>
              </a:ext>
            </a:extLst>
          </p:cNvPr>
          <p:cNvGrpSpPr/>
          <p:nvPr/>
        </p:nvGrpSpPr>
        <p:grpSpPr>
          <a:xfrm>
            <a:off x="5537731" y="6021421"/>
            <a:ext cx="1193292" cy="288630"/>
            <a:chOff x="5303276" y="5877672"/>
            <a:chExt cx="1193292" cy="288630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25A764F6-E80E-504B-1CD0-B2CC2D45A07D}"/>
                </a:ext>
              </a:extLst>
            </p:cNvPr>
            <p:cNvSpPr/>
            <p:nvPr/>
          </p:nvSpPr>
          <p:spPr>
            <a:xfrm>
              <a:off x="5303276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1400" b="1" dirty="0">
                  <a:solidFill>
                    <a:schemeClr val="bg1"/>
                  </a:solidFill>
                  <a:latin typeface="Effra CC Arbc" panose="020B0503020203020204" pitchFamily="34" charset="-78"/>
                  <a:cs typeface="Effra CC Arbc" panose="020B0503020203020204" pitchFamily="34" charset="-78"/>
                </a:rPr>
                <a:t> مراجعة (2)</a:t>
              </a:r>
              <a:endParaRPr lang="fr-FR" sz="1400" b="1" dirty="0">
                <a:solidFill>
                  <a:schemeClr val="bg1"/>
                </a:solidFill>
                <a:latin typeface="Effra CC Arbc" panose="020B0503020203020204" pitchFamily="34" charset="-78"/>
                <a:cs typeface="Effra CC Arbc" panose="020B0503020203020204" pitchFamily="34" charset="-78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CBAEC66-A5AD-7239-0C57-635EAF241F3A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273A760-7474-C4EC-C388-03FF58D6306A}"/>
              </a:ext>
            </a:extLst>
          </p:cNvPr>
          <p:cNvGrpSpPr/>
          <p:nvPr/>
        </p:nvGrpSpPr>
        <p:grpSpPr>
          <a:xfrm>
            <a:off x="3940943" y="6021421"/>
            <a:ext cx="1193292" cy="288630"/>
            <a:chOff x="5303276" y="5877672"/>
            <a:chExt cx="1193292" cy="288630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E7AEF97-3B2E-7D35-119A-38FB8F37D5FF}"/>
                </a:ext>
              </a:extLst>
            </p:cNvPr>
            <p:cNvSpPr/>
            <p:nvPr/>
          </p:nvSpPr>
          <p:spPr>
            <a:xfrm>
              <a:off x="5303276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1400" b="1" dirty="0">
                  <a:solidFill>
                    <a:schemeClr val="bg1"/>
                  </a:solidFill>
                  <a:latin typeface="Effra CC Arbc" panose="020B0503020203020204" pitchFamily="34" charset="-78"/>
                  <a:cs typeface="Effra CC Arbc" panose="020B0503020203020204" pitchFamily="34" charset="-78"/>
                </a:rPr>
                <a:t>  مراجعة (3)</a:t>
              </a:r>
              <a:endParaRPr lang="fr-FR" sz="1400" b="1" dirty="0">
                <a:solidFill>
                  <a:schemeClr val="bg1"/>
                </a:solidFill>
                <a:latin typeface="Effra CC Arbc" panose="020B0503020203020204" pitchFamily="34" charset="-78"/>
                <a:cs typeface="Effra CC Arbc" panose="020B0503020203020204" pitchFamily="34" charset="-78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2017151-7795-BAA2-3719-4877AFF20A8E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C3E02BE-5A2F-8531-1FAA-C7DC1BBB88CD}"/>
              </a:ext>
            </a:extLst>
          </p:cNvPr>
          <p:cNvGrpSpPr/>
          <p:nvPr/>
        </p:nvGrpSpPr>
        <p:grpSpPr>
          <a:xfrm>
            <a:off x="2409472" y="6021421"/>
            <a:ext cx="1221282" cy="288630"/>
            <a:chOff x="5368593" y="5877672"/>
            <a:chExt cx="1221282" cy="28863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B5B90759-D41E-7E28-35BD-B0FFE9740F13}"/>
                </a:ext>
              </a:extLst>
            </p:cNvPr>
            <p:cNvSpPr/>
            <p:nvPr/>
          </p:nvSpPr>
          <p:spPr>
            <a:xfrm>
              <a:off x="5368593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FC8E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1400" b="1" dirty="0">
                  <a:solidFill>
                    <a:schemeClr val="bg1"/>
                  </a:solidFill>
                  <a:latin typeface="Effra CC Arbc" panose="020B0503020203020204" pitchFamily="34" charset="-78"/>
                  <a:cs typeface="Effra CC Arbc" panose="020B0503020203020204" pitchFamily="34" charset="-78"/>
                </a:rPr>
                <a:t>  تمرير الرائز</a:t>
              </a:r>
              <a:endParaRPr lang="fr-FR" sz="1400" b="1" dirty="0">
                <a:solidFill>
                  <a:schemeClr val="bg1"/>
                </a:solidFill>
                <a:latin typeface="Effra CC Arbc" panose="020B0503020203020204" pitchFamily="34" charset="-78"/>
                <a:cs typeface="Effra CC Arbc" panose="020B0503020203020204" pitchFamily="34" charset="-78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8336C4D-B09C-92C0-8A0F-346F27EFFBB3}"/>
                </a:ext>
              </a:extLst>
            </p:cNvPr>
            <p:cNvSpPr/>
            <p:nvPr/>
          </p:nvSpPr>
          <p:spPr>
            <a:xfrm>
              <a:off x="6320824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4177242-1571-89F5-01D0-76148AB020B6}"/>
              </a:ext>
            </a:extLst>
          </p:cNvPr>
          <p:cNvGrpSpPr/>
          <p:nvPr/>
        </p:nvGrpSpPr>
        <p:grpSpPr>
          <a:xfrm>
            <a:off x="7069527" y="6021421"/>
            <a:ext cx="1183460" cy="288630"/>
            <a:chOff x="5313108" y="5877672"/>
            <a:chExt cx="1183460" cy="28863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AEBCEC03-EA03-E5F5-3902-D585FA55D466}"/>
                </a:ext>
              </a:extLst>
            </p:cNvPr>
            <p:cNvSpPr/>
            <p:nvPr/>
          </p:nvSpPr>
          <p:spPr>
            <a:xfrm>
              <a:off x="5313108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1400" b="1" dirty="0">
                  <a:solidFill>
                    <a:schemeClr val="bg1"/>
                  </a:solidFill>
                  <a:cs typeface="Effra CC Arbc" panose="020B0503020203020204" pitchFamily="34" charset="-78"/>
                </a:rPr>
                <a:t>   مراجعة (1)</a:t>
              </a:r>
              <a:endParaRPr lang="fr-FR" sz="1400" b="1" dirty="0">
                <a:solidFill>
                  <a:schemeClr val="bg1"/>
                </a:solidFill>
                <a:cs typeface="Effra CC Arbc" panose="020B0503020203020204" pitchFamily="34" charset="-78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50943F4-7B4B-0F94-3B16-85F84BDBCF39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6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1E3A-AE5F-223D-FE56-F809DC8CE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C3BE668-A014-5C1D-14FB-82DDA96A16C7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CAC7F0-9831-E5DC-98FE-99D06CF84FD4}"/>
              </a:ext>
            </a:extLst>
          </p:cNvPr>
          <p:cNvSpPr txBox="1"/>
          <p:nvPr/>
        </p:nvSpPr>
        <p:spPr>
          <a:xfrm>
            <a:off x="671769" y="1520723"/>
            <a:ext cx="7800463" cy="489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lvl="1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3600" b="1" u="sng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يقرأ الأستاذ(ة)  في كل مرة التعليمة الخاصة بكل سؤال ويصرح بمدة الإنجاز؛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يجيب التلاميذ على السؤال بشكل فردي في المكان المخصص لذلك بدون تدخل أو مساعدة من طرف الأستاذ(ة)؛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بعد انتهاء الوقت المخصص للإنجاز ينتقل الأستاذ(ة) إلى السؤال الموالي</a:t>
            </a:r>
            <a:r>
              <a:rPr lang="ar-MA" sz="32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؛</a:t>
            </a:r>
          </a:p>
          <a:p>
            <a:pPr marL="304815" lvl="2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3200" b="1" u="sng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1D7D99DD-1FAA-9000-BAFF-CC98AF393E6F}"/>
              </a:ext>
            </a:extLst>
          </p:cNvPr>
          <p:cNvSpPr txBox="1"/>
          <p:nvPr/>
        </p:nvSpPr>
        <p:spPr>
          <a:xfrm>
            <a:off x="191729" y="840260"/>
            <a:ext cx="728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انتبهوا ، سأقرأ لكم التعليمة في كل نشاط    - أذكركم بمدة الإنجاز قبل المرور للسؤال الموالي  ستبدؤون في الإنجاز عند سماع إشارة الانطلاقة 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FD9B09CC-195B-3C1C-7DC2-1763DC3D3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EF4769-BD0B-A76A-D8A8-070809F65F12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FB4C84F-A693-A11F-760B-75A12D89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D45699B-9B4D-6B20-CDF9-A764AC131119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B7CCB4E-9AA9-20FB-FFDA-743091B7713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07E0222-DFAB-50FB-391A-D261C52DCB0F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4D6426F-C8A0-7BCF-DEA2-409345898A9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EC9DEA70-6005-8E47-A1C7-D5ACAFAE5B42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97FA576-A34B-941E-857D-4C7D0CD603E4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F01B7A5A-A7E5-11BE-46D6-6FBE474EE4B8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F9F7869-4386-6604-2ADD-D8FE14B632DC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A2A5E4F-2FBF-A591-F3B7-CFF80D04647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0337B5F-304D-4EA3-B954-B6C72BE1D99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18F2E83-02A4-4D74-4A9F-E7E2106E4DA9}"/>
              </a:ext>
            </a:extLst>
          </p:cNvPr>
          <p:cNvSpPr txBox="1"/>
          <p:nvPr/>
        </p:nvSpPr>
        <p:spPr>
          <a:xfrm>
            <a:off x="2008686" y="2995282"/>
            <a:ext cx="4894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سأقرأ لكم  التعليمة في كل مرة </a:t>
            </a:r>
          </a:p>
          <a:p>
            <a:pPr marL="514350" indent="-51435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أصرح بمدة الإنجاز </a:t>
            </a:r>
          </a:p>
          <a:p>
            <a:pPr marL="514350" indent="-51435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أعطي إشارة الانطلاقة في الإنجاز  </a:t>
            </a:r>
            <a:endParaRPr lang="fr-FR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172EA-4605-89DF-AB9E-1513EACEC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7EF7B3F-4EA8-B4CA-B767-FC46415AA594}"/>
              </a:ext>
            </a:extLst>
          </p:cNvPr>
          <p:cNvSpPr txBox="1"/>
          <p:nvPr/>
        </p:nvSpPr>
        <p:spPr>
          <a:xfrm>
            <a:off x="349731" y="796869"/>
            <a:ext cx="712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الحساب الذهني:  سأقرأ لكم التعليمة - لديكم دقيقتان- أنجزوا  النشاط   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6B543036-DFB5-4FF3-AA2F-35662577A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0141961-2DE7-3041-F33F-86E6362A1639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31D92B3-6A7F-748D-14D8-7FFE76D4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45EA3747-7157-7E1A-327E-1EA68B8A49FF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2391154-51B0-1B0E-459B-C5802F8651B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1244CB6-FBB5-C76D-9020-6E87DD7C3C35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291EF3E-7251-20D7-BABD-67DCAD05F39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FFE7728-A42B-CB3D-5C2F-5B50E3EFEB07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6352957-82CD-1652-B17A-4653FDB6C4F1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0486790-9BAE-935D-B1A9-3A5A55A4993C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40AD0F1-93E0-511D-DFC0-3A7B3E5261AC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764011F4-F4CE-9152-DDE8-5BC6B06D0592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19424EB-92E7-2F88-D614-D854E0074FF7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BC37C47-D161-DD6D-89DC-D438A6995D8C}"/>
              </a:ext>
            </a:extLst>
          </p:cNvPr>
          <p:cNvGrpSpPr>
            <a:grpSpLocks/>
          </p:cNvGrpSpPr>
          <p:nvPr/>
        </p:nvGrpSpPr>
        <p:grpSpPr bwMode="auto">
          <a:xfrm>
            <a:off x="349731" y="1043845"/>
            <a:ext cx="614362" cy="688975"/>
            <a:chOff x="924143" y="3511073"/>
            <a:chExt cx="614494" cy="688367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F7406E9C-0CB3-5E73-1549-E623C46F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8C7323B-7B56-59F6-C95B-79B0A18C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2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CA30F6A-5F23-A267-DE49-15613F5B9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799" y="2099885"/>
            <a:ext cx="6315635" cy="597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376850-5B15-7840-1EF1-8D7EDFA3D36A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95AB-2736-1F6D-327E-5FA5FBB1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AE72A210-5E73-A5C4-E020-2C3F0763A483}"/>
              </a:ext>
            </a:extLst>
          </p:cNvPr>
          <p:cNvSpPr txBox="1"/>
          <p:nvPr/>
        </p:nvSpPr>
        <p:spPr>
          <a:xfrm>
            <a:off x="162232" y="840260"/>
            <a:ext cx="73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ننتقل إلى الكفاية 1: السؤال 1- سأقرأ لكم التعليمة - لديكم دقيقتان- أنجزوا  النشاط   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F6C7A887-4BA6-604E-3BD2-B52E43C7B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3F07A3D1-86F0-D283-378E-B33B3E2312FE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04CE951-660B-DCFE-3CA6-9E620C5A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873E606-8D7F-1162-9562-10AD7FE42ECA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ED9219A-1142-36E5-4D4E-BF24EB9612EE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838AF6-8764-7CAE-652A-A541EFDE1DE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06D635-9062-DBA9-B671-10DE575B8238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69563B0-CD05-4B08-EE61-FC9C71FCA992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1C3EC08-F026-438D-F112-DC25D66273F1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FCBEFE9A-7206-A350-E9E9-F431B11C39A0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82318CD-A891-D298-41F6-B68F407D3E1D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A09EAF02-68FA-CEA2-4CD1-1ECBC4E39C17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256349B-41FE-FF42-ED50-DB380164E787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7646590-A54D-64D9-343B-AD6BD338BCEB}"/>
              </a:ext>
            </a:extLst>
          </p:cNvPr>
          <p:cNvGrpSpPr>
            <a:grpSpLocks/>
          </p:cNvGrpSpPr>
          <p:nvPr/>
        </p:nvGrpSpPr>
        <p:grpSpPr bwMode="auto">
          <a:xfrm>
            <a:off x="369359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402CF30-A377-7552-98F9-FAE2E52F4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8CF605E-1470-075B-0F7E-92B92CFB7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2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DA6DBB48-EFCB-5FA0-3F36-6AE3F1A2F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74" y="2065623"/>
            <a:ext cx="7772399" cy="689684"/>
          </a:xfrm>
          <a:prstGeom prst="rect">
            <a:avLst/>
          </a:prstGeom>
        </p:spPr>
      </p:pic>
      <p:pic>
        <p:nvPicPr>
          <p:cNvPr id="22" name="Graphique 21" descr="Badge 1 contour">
            <a:extLst>
              <a:ext uri="{FF2B5EF4-FFF2-40B4-BE49-F238E27FC236}">
                <a16:creationId xmlns:a16="http://schemas.microsoft.com/office/drawing/2014/main" id="{F3A9388D-20F7-4155-143B-0DF5E2934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9705" y="3045682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9C90205-5F09-A26F-119A-31772AEB6B47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D975-27BD-4BCD-82F7-5B355CB17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67451F92-25CF-35A2-B2B5-432216D3CDA2}"/>
              </a:ext>
            </a:extLst>
          </p:cNvPr>
          <p:cNvSpPr txBox="1"/>
          <p:nvPr/>
        </p:nvSpPr>
        <p:spPr>
          <a:xfrm>
            <a:off x="24556" y="898634"/>
            <a:ext cx="7445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السؤال 2:  سأقرأ لكم التعليمة - لديكم 4 دقائق - أنجزوا  النشاط 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505F5011-69DC-4A5A-87F1-3AFC41E4A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117EA36-C715-B759-7B2D-4861DCF4B2F0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9D36402-4C51-337F-0630-ACE65E34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2296722-8164-523F-F551-F0B54BB1C47A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C0A58D4-2D0A-A30E-E0CF-71EE09D158B9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3159732-3E68-EDC5-DAEF-21D8CC7E5E98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98A0172-A29A-C727-C67F-C5BAF12ADA1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06F484FD-25CC-4F69-9BAC-77C46D45C1F1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F7F94F2-F7F9-41F5-713B-4A6C418AB5CA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0DC850D5-A33B-2B5E-A7DC-CAB1041F58DB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B8C6A48-7FF6-9289-AA4E-31AC8421CA61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3FC08C0-8565-A213-4531-03650D14CE6B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D25D5F4-7463-1587-0015-A3681BC1EDF1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6F0B344-44F3-BD2A-16BE-B732C60F106F}"/>
              </a:ext>
            </a:extLst>
          </p:cNvPr>
          <p:cNvGrpSpPr>
            <a:grpSpLocks/>
          </p:cNvGrpSpPr>
          <p:nvPr/>
        </p:nvGrpSpPr>
        <p:grpSpPr bwMode="auto">
          <a:xfrm>
            <a:off x="453377" y="1298474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01EF7BC-09ED-7B9D-AD28-D8B30C69C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E9D1E38-1C10-297E-4837-3D4B36417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63" y="3662895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4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AC4198F-51B2-A830-05A7-D859CB7FA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33" y="2166225"/>
            <a:ext cx="7772399" cy="689684"/>
          </a:xfrm>
          <a:prstGeom prst="rect">
            <a:avLst/>
          </a:prstGeom>
        </p:spPr>
      </p:pic>
      <p:pic>
        <p:nvPicPr>
          <p:cNvPr id="21" name="Graphique 20" descr="Badge contour">
            <a:extLst>
              <a:ext uri="{FF2B5EF4-FFF2-40B4-BE49-F238E27FC236}">
                <a16:creationId xmlns:a16="http://schemas.microsoft.com/office/drawing/2014/main" id="{F333EDF5-75BF-971E-4D02-AAE173457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2C219C8-591F-8A2F-567E-6FF6A039DBAD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971FC-F3E1-1A6F-E958-8791A6B8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4EE984C-2580-2DBD-A968-1F5EC6611805}"/>
              </a:ext>
            </a:extLst>
          </p:cNvPr>
          <p:cNvSpPr txBox="1"/>
          <p:nvPr/>
        </p:nvSpPr>
        <p:spPr>
          <a:xfrm>
            <a:off x="349731" y="840260"/>
            <a:ext cx="712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السؤال3:  سأقرأ لكم التعليمة - لديكم 4 دقائق -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60827BA4-A682-B2BF-60FC-B02BDC1F0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41CA2CC-D81D-625E-4959-D6F202D25DED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012D2B0-3B14-89D8-BD82-E5F6861A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7863A2C-701A-42B8-D418-CA79ED719FCE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45B2F64-F68C-5178-1FA6-BFB2180DE79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FEF7438-B8F8-0B45-44F5-8B65BE261A2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EAE8B9A-93A1-2419-19A9-7A515A666B6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3C7786A5-0F33-A593-9F2C-7BA104844069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F4CD3DD-A04D-A60B-2C6B-EC51E7AD6195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9F7827E4-CD21-BF45-F2B1-10F208CE5BB3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6A0AA16-BCCB-04ED-FB52-153EF505EBAE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9B628F30-D172-4D27-736B-A196E119A44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D546BC6-FCA6-6CFE-4AAE-1F6F5BD9D73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E2BE2FE-C7A3-64B7-1232-69FAB238E6CF}"/>
              </a:ext>
            </a:extLst>
          </p:cNvPr>
          <p:cNvGrpSpPr>
            <a:grpSpLocks/>
          </p:cNvGrpSpPr>
          <p:nvPr/>
        </p:nvGrpSpPr>
        <p:grpSpPr bwMode="auto">
          <a:xfrm>
            <a:off x="466824" y="1172039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0F489C0-EA88-7FD2-6752-40DC301A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A8F99A9-E11E-1286-67B4-E456EA076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4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5FF50E3-6009-6DE9-212D-2B5386190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33" y="2166225"/>
            <a:ext cx="7772399" cy="689684"/>
          </a:xfrm>
          <a:prstGeom prst="rect">
            <a:avLst/>
          </a:prstGeom>
        </p:spPr>
      </p:pic>
      <p:pic>
        <p:nvPicPr>
          <p:cNvPr id="5" name="Graphique 4" descr="Badge 3 contour">
            <a:extLst>
              <a:ext uri="{FF2B5EF4-FFF2-40B4-BE49-F238E27FC236}">
                <a16:creationId xmlns:a16="http://schemas.microsoft.com/office/drawing/2014/main" id="{6F32EF45-F9A6-8FDE-D719-7B19FD0C6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186" y="2823337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8DC3E5-265F-2683-735D-72960A7AFFD5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93FC9-587F-E509-5FD3-734021BA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8A7FB603-BAED-C13A-B770-038C43BCA956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السؤال4: سأقرأ لكم التعليمة - لديكم 4 دقائق -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0E8E5D85-97B5-74FF-71CC-9E431C139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57D843C-BD4E-DDE3-4F74-FAEAB483823E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3DCDBEF-81FA-BADD-28BA-2FEAE715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4991078-8466-54D6-6DB1-285C2F089967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2D7E522-6DB3-D985-F796-43D5FDCDD997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E16C639-4B6B-9723-FAFB-308CC37EDD80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BF0594A-0B12-86F1-DC64-281C8798FB1C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F94D4D5-6C5F-2197-50BE-1D167FC39485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D72168B-419F-EDB2-C83F-00F1B3D68DC2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7A542D2-650A-817E-D897-B9FC49D82F32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298D63D-52E6-FC2F-1863-5F210B8C05A1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08B69A3-F5DE-367D-AECD-DF1829735EFD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00A06B1-C507-7DE4-E94A-B2D6262F5EE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824C30C-93AE-7694-9ED6-09C1101CF302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02AA86B-2CEC-B84C-E5A4-C05D5A94A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8457582-EDAA-C224-3F64-8409DA5A4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4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C8A18C9-EDAE-1B0C-FF85-94F377804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33" y="2166225"/>
            <a:ext cx="7772399" cy="689684"/>
          </a:xfrm>
          <a:prstGeom prst="rect">
            <a:avLst/>
          </a:prstGeom>
        </p:spPr>
      </p:pic>
      <p:pic>
        <p:nvPicPr>
          <p:cNvPr id="5" name="Graphique 4" descr="Badge 4 contour">
            <a:extLst>
              <a:ext uri="{FF2B5EF4-FFF2-40B4-BE49-F238E27FC236}">
                <a16:creationId xmlns:a16="http://schemas.microsoft.com/office/drawing/2014/main" id="{B22DE38D-566A-E22A-CC37-729432D43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3129" y="2883920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655535-9787-4C35-9958-472E23D0EA68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BEA01-3AEC-4C42-A035-2EB1C287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36A7E030-7944-0192-F5F1-64A9F3E01DF2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نمر إلى الكفاية 2: أنجزوا العمليات - لديكم 10 دقائق -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6F1FFDB2-64A8-9357-B7C3-F553438E5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F9DFF29-B81A-50D2-B61E-E8D51B6E2FAD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2FE0C70-E448-495C-710C-3377DBF07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FC96CAA-5D53-95D8-8EA0-9150FB1F118F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C887BE3-7842-0972-C73F-D5471A0D05D7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FD7AC94-C7E4-F49E-517C-E85653FBB499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359F66A-0C54-8B68-F695-78CBA90CEF9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64D74F74-5410-3066-62C0-E726162C8330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43D8908-84B4-6E75-1799-2F79C91BB334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8C3EA46-842E-9542-FD74-833EA6E73F7B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A14A725-BE14-2FBD-918E-50F28F69AE48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268BE10-7440-640A-6AA6-123E8EE8BE8B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F2C3147-20D3-27CB-5AFC-82A627F4995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3DB2791-7FEB-1365-875F-1383C645D683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DE32DED-E107-D5CC-A407-4F2D90BBD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FDEC223-46E5-5AA3-C08E-B386DC85A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10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2187B5A-0978-5422-8C34-9E3DE5B206D9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58AD8E3-7ABD-96C6-E992-16877BED8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64" y="1949379"/>
            <a:ext cx="7221071" cy="7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E0A67-556B-D152-A538-341D8E483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2719B2A-01F0-A9AF-C95A-4DBF74F198B3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نمر إلى الكفاية 3: السؤال1-  سأقرأ التعليمة - لديكم دقيقتان-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98169C52-CDC2-B941-0808-611B5C9B9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3733112-16D9-417B-7C8D-ABA9AF1D5B24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C8CC5B3-FDB6-E778-8B7E-7134F890F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4840CCBF-69C3-04B9-673D-E500FFB77430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37DEC01-5F17-F8EA-3DDB-98B889B4BA5B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9DA49D6-6612-A368-D355-63450CC1AC85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87E8CF4-2298-9129-E851-50F7D47EE706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72CC3E58-DA83-3D6C-2C7A-BACFB7E3C83B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3F56633-A0E1-2F9E-27F7-C53BD3046717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BBAB0F2E-A90B-E188-3874-25975BF76376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6266548-6930-48BE-35B1-C3331981B5BE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393ED3DD-1079-F564-FEF7-9CCE028E6C97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6080770-BCF7-A301-523E-4CF71FEAD58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2540ECF-61F1-9A94-4AEF-F7F593075BDE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32154CD-B36C-B217-C93A-6C764C52E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2D3E2BE-A65E-E1AD-3EE6-857008C89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2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21FE849-3B45-88F2-0C81-2498A26A2372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AD5C54-813E-9B5E-BBEE-BD03AC982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99" y="1888637"/>
            <a:ext cx="7930966" cy="814925"/>
          </a:xfrm>
          <a:prstGeom prst="rect">
            <a:avLst/>
          </a:prstGeom>
        </p:spPr>
      </p:pic>
      <p:pic>
        <p:nvPicPr>
          <p:cNvPr id="21" name="Graphique 20" descr="Badge 1 contour">
            <a:extLst>
              <a:ext uri="{FF2B5EF4-FFF2-40B4-BE49-F238E27FC236}">
                <a16:creationId xmlns:a16="http://schemas.microsoft.com/office/drawing/2014/main" id="{140E7CD9-96E2-254B-624E-06B046A791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9705" y="30456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B0020-A06A-505F-3C24-8791E161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61BFF82-265C-536B-A5A0-D724C76FA849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السؤال2-  سأقرأ التعليمة - لديكم دقيقتان-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70C85963-201A-8890-416B-CECAC67F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AC537A7-2251-3DED-5C39-73189695601C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0D91004-1731-EDDC-7239-58386823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54A905D-50E2-3CC6-46E2-FFAB3C8AE3D7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8CF93A4-ADCD-4B34-52CA-7741E5C17FE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BA862C0-46BB-371A-ABC8-EDDBC3DA0283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B06830D-6108-B448-DAAB-B1BE102856CA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3D2E97A-2C28-B222-CEF3-37C588F417E3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1246443-9928-6469-B7F6-58D2FC90D8B0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A61BAC6-1511-0744-8CBA-36B82A5B36AE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CA4DD71-1575-2087-C7BC-8DB200BF03E4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AD21BFE8-FE0C-09C6-7EF5-204BEADD8F3D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F80E1C0-AFEA-1881-7B4B-DC0A22295159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8EB78B9-7C7C-FEC8-6A27-4BE8FB9DCE50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ACE8AD5-A994-5679-2F2B-3EFED92F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B3FDE26-0C4F-FA3E-6825-8E8DF0EFE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2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CD8FBC5-6687-F8CD-ECA7-65ABBFC955A5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C6F8E5-36FB-145E-7CE8-C6ECC311D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99" y="1888637"/>
            <a:ext cx="7930966" cy="814925"/>
          </a:xfrm>
          <a:prstGeom prst="rect">
            <a:avLst/>
          </a:prstGeom>
        </p:spPr>
      </p:pic>
      <p:pic>
        <p:nvPicPr>
          <p:cNvPr id="3" name="Graphique 2" descr="Badge contour">
            <a:extLst>
              <a:ext uri="{FF2B5EF4-FFF2-40B4-BE49-F238E27FC236}">
                <a16:creationId xmlns:a16="http://schemas.microsoft.com/office/drawing/2014/main" id="{64087425-41B7-B05D-8919-0AAE198BC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2A22125F-9825-477B-4932-6EE77888E7A0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B096CF-5BFB-23C4-D937-6ED6D682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420" y="1498631"/>
            <a:ext cx="6581161" cy="667025"/>
          </a:xfrm>
        </p:spPr>
        <p:txBody>
          <a:bodyPr>
            <a:normAutofit fontScale="90000"/>
          </a:bodyPr>
          <a:lstStyle/>
          <a:p>
            <a:pPr algn="ctr"/>
            <a:r>
              <a:rPr lang="ar-MA" sz="3600" b="1" dirty="0">
                <a:solidFill>
                  <a:srgbClr val="17AB9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الأسبوع السادس </a:t>
            </a:r>
            <a:br>
              <a:rPr lang="fr-FR" sz="3600" b="1" dirty="0">
                <a:solidFill>
                  <a:srgbClr val="17AB9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3600" dirty="0">
              <a:solidFill>
                <a:srgbClr val="17AB98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006E98D-98DE-2D21-95A5-4E93EF56E797}"/>
              </a:ext>
            </a:extLst>
          </p:cNvPr>
          <p:cNvGrpSpPr/>
          <p:nvPr/>
        </p:nvGrpSpPr>
        <p:grpSpPr>
          <a:xfrm>
            <a:off x="4427134" y="2475889"/>
            <a:ext cx="3780000" cy="1123837"/>
            <a:chOff x="648000" y="1949241"/>
            <a:chExt cx="3780000" cy="1123837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8E2362FA-C68A-8B2A-FAF5-4846EA08C9BC}"/>
                </a:ext>
              </a:extLst>
            </p:cNvPr>
            <p:cNvSpPr/>
            <p:nvPr/>
          </p:nvSpPr>
          <p:spPr>
            <a:xfrm>
              <a:off x="648000" y="2196000"/>
              <a:ext cx="3780000" cy="8770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Organigramme : Terminateur 21">
              <a:extLst>
                <a:ext uri="{FF2B5EF4-FFF2-40B4-BE49-F238E27FC236}">
                  <a16:creationId xmlns:a16="http://schemas.microsoft.com/office/drawing/2014/main" id="{416C6418-E178-BF4B-A2D5-0DC6854B619D}"/>
                </a:ext>
              </a:extLst>
            </p:cNvPr>
            <p:cNvSpPr/>
            <p:nvPr/>
          </p:nvSpPr>
          <p:spPr>
            <a:xfrm>
              <a:off x="2889570" y="1949241"/>
              <a:ext cx="1260000" cy="36000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الدرس 1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Espace réservé du texte 5">
              <a:extLst>
                <a:ext uri="{FF2B5EF4-FFF2-40B4-BE49-F238E27FC236}">
                  <a16:creationId xmlns:a16="http://schemas.microsoft.com/office/drawing/2014/main" id="{99A7724A-925D-04BE-74CC-9042EA7D5439}"/>
                </a:ext>
              </a:extLst>
            </p:cNvPr>
            <p:cNvSpPr txBox="1">
              <a:spLocks/>
            </p:cNvSpPr>
            <p:nvPr/>
          </p:nvSpPr>
          <p:spPr>
            <a:xfrm>
              <a:off x="828000" y="2331465"/>
              <a:ext cx="3420000" cy="6311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Wingdings" panose="05000000000000000000" pitchFamily="2" charset="2"/>
                <a:buChar char="m"/>
                <a:defRPr sz="1200" kern="1200">
                  <a:solidFill>
                    <a:srgbClr val="757575"/>
                  </a:solidFill>
                  <a:latin typeface="Dosis SemiBold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757575"/>
                  </a:solidFill>
                  <a:latin typeface="Dosis SemiBold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74F71"/>
                  </a:solidFill>
                  <a:latin typeface="Dosis SemiBold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74F71"/>
                  </a:solidFill>
                  <a:latin typeface="Dosis SemiBold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74F71"/>
                  </a:solidFill>
                  <a:latin typeface="Dosis SemiBold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ar-M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فصل الملايين: قراءة وكتابة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4C159E2-1CDE-A6C8-3192-268D3B6C9D6F}"/>
              </a:ext>
            </a:extLst>
          </p:cNvPr>
          <p:cNvGrpSpPr/>
          <p:nvPr/>
        </p:nvGrpSpPr>
        <p:grpSpPr>
          <a:xfrm>
            <a:off x="415003" y="2475889"/>
            <a:ext cx="3780000" cy="1123837"/>
            <a:chOff x="648000" y="1949241"/>
            <a:chExt cx="3780000" cy="11238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4559F663-365D-A204-30E8-36CDA837DE23}"/>
                </a:ext>
              </a:extLst>
            </p:cNvPr>
            <p:cNvSpPr/>
            <p:nvPr/>
          </p:nvSpPr>
          <p:spPr>
            <a:xfrm>
              <a:off x="648000" y="2196000"/>
              <a:ext cx="3780000" cy="8770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endParaRPr lang="fr-MA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rganigramme : Terminateur 21">
              <a:extLst>
                <a:ext uri="{FF2B5EF4-FFF2-40B4-BE49-F238E27FC236}">
                  <a16:creationId xmlns:a16="http://schemas.microsoft.com/office/drawing/2014/main" id="{193A5463-5F08-B54B-F447-7D3E2F962BB8}"/>
                </a:ext>
              </a:extLst>
            </p:cNvPr>
            <p:cNvSpPr/>
            <p:nvPr/>
          </p:nvSpPr>
          <p:spPr>
            <a:xfrm>
              <a:off x="2889570" y="1949241"/>
              <a:ext cx="1260000" cy="36000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r>
                <a:rPr lang="ar-MA" b="1" dirty="0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الحصة 2</a:t>
              </a:r>
              <a:endParaRPr lang="fr-FR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Espace réservé du texte 5">
              <a:extLst>
                <a:ext uri="{FF2B5EF4-FFF2-40B4-BE49-F238E27FC236}">
                  <a16:creationId xmlns:a16="http://schemas.microsoft.com/office/drawing/2014/main" id="{B1AFA13B-3558-5AD1-913A-A15070B2991C}"/>
                </a:ext>
              </a:extLst>
            </p:cNvPr>
            <p:cNvSpPr txBox="1">
              <a:spLocks/>
            </p:cNvSpPr>
            <p:nvPr/>
          </p:nvSpPr>
          <p:spPr>
            <a:xfrm>
              <a:off x="828000" y="2331465"/>
              <a:ext cx="3420000" cy="6311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 defTabSz="609630" rtl="1">
                <a:defRPr b="1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MA" dirty="0"/>
                <a:t>مراجعة (2)  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FB33644-4AE5-16C0-0E3E-B809AA5315A6}"/>
              </a:ext>
            </a:extLst>
          </p:cNvPr>
          <p:cNvGrpSpPr/>
          <p:nvPr/>
        </p:nvGrpSpPr>
        <p:grpSpPr>
          <a:xfrm>
            <a:off x="4427134" y="2471052"/>
            <a:ext cx="3780000" cy="1123837"/>
            <a:chOff x="648000" y="1949241"/>
            <a:chExt cx="3780000" cy="1123837"/>
          </a:xfrm>
        </p:grpSpPr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3593EFED-7CD1-D8E1-B184-6A402DDBD3FF}"/>
                </a:ext>
              </a:extLst>
            </p:cNvPr>
            <p:cNvSpPr/>
            <p:nvPr/>
          </p:nvSpPr>
          <p:spPr>
            <a:xfrm>
              <a:off x="648000" y="2196000"/>
              <a:ext cx="3780000" cy="8770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endParaRPr lang="fr-MA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rganigramme : Terminateur 21">
              <a:extLst>
                <a:ext uri="{FF2B5EF4-FFF2-40B4-BE49-F238E27FC236}">
                  <a16:creationId xmlns:a16="http://schemas.microsoft.com/office/drawing/2014/main" id="{84F83B72-DF82-CA11-13AB-2D8871847B13}"/>
                </a:ext>
              </a:extLst>
            </p:cNvPr>
            <p:cNvSpPr/>
            <p:nvPr/>
          </p:nvSpPr>
          <p:spPr>
            <a:xfrm>
              <a:off x="2889570" y="1949241"/>
              <a:ext cx="1260000" cy="36000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r>
                <a:rPr lang="ar-MA" b="1" dirty="0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الحصة 1</a:t>
              </a:r>
              <a:endParaRPr lang="fr-FR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Espace réservé du texte 5">
              <a:extLst>
                <a:ext uri="{FF2B5EF4-FFF2-40B4-BE49-F238E27FC236}">
                  <a16:creationId xmlns:a16="http://schemas.microsoft.com/office/drawing/2014/main" id="{4019A4E9-0725-5512-AC7F-9530041CFCD2}"/>
                </a:ext>
              </a:extLst>
            </p:cNvPr>
            <p:cNvSpPr txBox="1">
              <a:spLocks/>
            </p:cNvSpPr>
            <p:nvPr/>
          </p:nvSpPr>
          <p:spPr>
            <a:xfrm>
              <a:off x="828000" y="2331465"/>
              <a:ext cx="3420000" cy="6311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 defTabSz="609630" rtl="1">
                <a:defRPr b="1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MA" dirty="0"/>
                <a:t> مراجعة (1)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FC08472-0E6D-FE2F-F1B3-1240E70DCA33}"/>
              </a:ext>
            </a:extLst>
          </p:cNvPr>
          <p:cNvGrpSpPr/>
          <p:nvPr/>
        </p:nvGrpSpPr>
        <p:grpSpPr>
          <a:xfrm>
            <a:off x="370132" y="3897880"/>
            <a:ext cx="3780000" cy="1123837"/>
            <a:chOff x="648000" y="1949241"/>
            <a:chExt cx="3780000" cy="11238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77C3339E-CCD9-096B-5A18-437B6714DCC4}"/>
                </a:ext>
              </a:extLst>
            </p:cNvPr>
            <p:cNvSpPr/>
            <p:nvPr/>
          </p:nvSpPr>
          <p:spPr>
            <a:xfrm>
              <a:off x="648000" y="2196000"/>
              <a:ext cx="3780000" cy="877078"/>
            </a:xfrm>
            <a:prstGeom prst="roundRect">
              <a:avLst/>
            </a:prstGeom>
            <a:solidFill>
              <a:srgbClr val="FFDA6D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endParaRPr lang="fr-MA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Organigramme : Terminateur 21">
              <a:extLst>
                <a:ext uri="{FF2B5EF4-FFF2-40B4-BE49-F238E27FC236}">
                  <a16:creationId xmlns:a16="http://schemas.microsoft.com/office/drawing/2014/main" id="{24286831-FD6F-FB52-A3A5-6342A638F3FF}"/>
                </a:ext>
              </a:extLst>
            </p:cNvPr>
            <p:cNvSpPr/>
            <p:nvPr/>
          </p:nvSpPr>
          <p:spPr>
            <a:xfrm>
              <a:off x="2889570" y="1949241"/>
              <a:ext cx="1260000" cy="360000"/>
            </a:xfrm>
            <a:prstGeom prst="flowChartTerminator">
              <a:avLst/>
            </a:prstGeom>
            <a:solidFill>
              <a:srgbClr val="FFC000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r>
                <a:rPr lang="ar-MA" b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الحصة  </a:t>
              </a:r>
              <a:r>
                <a:rPr lang="ar-MA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Espace réservé du texte 5">
              <a:extLst>
                <a:ext uri="{FF2B5EF4-FFF2-40B4-BE49-F238E27FC236}">
                  <a16:creationId xmlns:a16="http://schemas.microsoft.com/office/drawing/2014/main" id="{5C867FB4-B5EF-5A1E-749D-075EDC78205F}"/>
                </a:ext>
              </a:extLst>
            </p:cNvPr>
            <p:cNvSpPr txBox="1">
              <a:spLocks/>
            </p:cNvSpPr>
            <p:nvPr/>
          </p:nvSpPr>
          <p:spPr>
            <a:xfrm>
              <a:off x="828000" y="2331465"/>
              <a:ext cx="3420000" cy="631140"/>
            </a:xfrm>
            <a:prstGeom prst="roundRect">
              <a:avLst/>
            </a:prstGeom>
            <a:solidFill>
              <a:srgbClr val="FFEFB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 defTabSz="609630" rtl="1">
                <a:defRPr b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MA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تمرير الرائز 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4D082F2-FDE2-29BB-B8B3-99DF4155D8ED}"/>
              </a:ext>
            </a:extLst>
          </p:cNvPr>
          <p:cNvGrpSpPr/>
          <p:nvPr/>
        </p:nvGrpSpPr>
        <p:grpSpPr>
          <a:xfrm>
            <a:off x="4405078" y="3851322"/>
            <a:ext cx="3780000" cy="1123837"/>
            <a:chOff x="648000" y="1949241"/>
            <a:chExt cx="3780000" cy="11238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F23F0CA8-38EE-A4C1-9461-F751C801D0AC}"/>
                </a:ext>
              </a:extLst>
            </p:cNvPr>
            <p:cNvSpPr/>
            <p:nvPr/>
          </p:nvSpPr>
          <p:spPr>
            <a:xfrm>
              <a:off x="648000" y="2196000"/>
              <a:ext cx="3780000" cy="8770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endParaRPr lang="fr-MA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rganigramme : Terminateur 21">
              <a:extLst>
                <a:ext uri="{FF2B5EF4-FFF2-40B4-BE49-F238E27FC236}">
                  <a16:creationId xmlns:a16="http://schemas.microsoft.com/office/drawing/2014/main" id="{FDC3B787-1972-C315-BD3F-12E1E29C7B69}"/>
                </a:ext>
              </a:extLst>
            </p:cNvPr>
            <p:cNvSpPr/>
            <p:nvPr/>
          </p:nvSpPr>
          <p:spPr>
            <a:xfrm>
              <a:off x="2889570" y="1949241"/>
              <a:ext cx="1260000" cy="36000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r>
                <a:rPr lang="ar-MA" b="1" dirty="0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الحصة 3</a:t>
              </a:r>
              <a:endParaRPr lang="fr-FR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Espace réservé du texte 5">
              <a:extLst>
                <a:ext uri="{FF2B5EF4-FFF2-40B4-BE49-F238E27FC236}">
                  <a16:creationId xmlns:a16="http://schemas.microsoft.com/office/drawing/2014/main" id="{975C92D7-781F-E524-4482-9986D61C6EB9}"/>
                </a:ext>
              </a:extLst>
            </p:cNvPr>
            <p:cNvSpPr txBox="1">
              <a:spLocks/>
            </p:cNvSpPr>
            <p:nvPr/>
          </p:nvSpPr>
          <p:spPr>
            <a:xfrm>
              <a:off x="828000" y="2331465"/>
              <a:ext cx="3420000" cy="6311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 defTabSz="609630" rtl="1">
                <a:defRPr b="1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MA" dirty="0"/>
                <a:t>مراجعة (3)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2C63E83-DB5D-165D-8FA3-F0389AC5361A}"/>
              </a:ext>
            </a:extLst>
          </p:cNvPr>
          <p:cNvGrpSpPr/>
          <p:nvPr/>
        </p:nvGrpSpPr>
        <p:grpSpPr>
          <a:xfrm>
            <a:off x="2439564" y="5221918"/>
            <a:ext cx="3780000" cy="1123837"/>
            <a:chOff x="648000" y="1949241"/>
            <a:chExt cx="3780000" cy="11238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BA927AD1-1789-019B-AF62-88DA8791B38A}"/>
                </a:ext>
              </a:extLst>
            </p:cNvPr>
            <p:cNvSpPr/>
            <p:nvPr/>
          </p:nvSpPr>
          <p:spPr>
            <a:xfrm>
              <a:off x="648000" y="2196000"/>
              <a:ext cx="3780000" cy="8770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endParaRPr lang="fr-MA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rganigramme : Terminateur 21">
              <a:extLst>
                <a:ext uri="{FF2B5EF4-FFF2-40B4-BE49-F238E27FC236}">
                  <a16:creationId xmlns:a16="http://schemas.microsoft.com/office/drawing/2014/main" id="{DB499959-468E-5ECF-6A02-CB8021A4C489}"/>
                </a:ext>
              </a:extLst>
            </p:cNvPr>
            <p:cNvSpPr/>
            <p:nvPr/>
          </p:nvSpPr>
          <p:spPr>
            <a:xfrm>
              <a:off x="2889570" y="1949241"/>
              <a:ext cx="1260000" cy="36000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/>
              <a:r>
                <a:rPr lang="ar-MA" b="1" dirty="0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الحصة 5 </a:t>
              </a:r>
              <a:endParaRPr lang="fr-FR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Espace réservé du texte 5">
              <a:extLst>
                <a:ext uri="{FF2B5EF4-FFF2-40B4-BE49-F238E27FC236}">
                  <a16:creationId xmlns:a16="http://schemas.microsoft.com/office/drawing/2014/main" id="{121B8BE7-E6DC-CF8A-3178-25B03E0DB5E9}"/>
                </a:ext>
              </a:extLst>
            </p:cNvPr>
            <p:cNvSpPr txBox="1">
              <a:spLocks/>
            </p:cNvSpPr>
            <p:nvPr/>
          </p:nvSpPr>
          <p:spPr>
            <a:xfrm>
              <a:off x="828000" y="2331465"/>
              <a:ext cx="3420000" cy="6311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 defTabSz="609630" rtl="1">
                <a:defRPr b="1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MA" dirty="0"/>
                <a:t>تصحيح الرائز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1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20740-291B-0DF7-3FB0-1E3AE736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A541CB21-7840-4959-0029-10FF047B4732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السؤال3-  سأقرأ التعليمة - لديكم دقيقتان-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217EB309-C000-02B1-F441-E171148C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92D0D34-8315-CC1D-C3A6-E5EF49C68CDF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22C36B6-1CA4-198C-C41B-6C3E3EFE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ECB1DAF-A729-B4A3-481D-EE4FAB59733D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CA1A590-A0E3-17EF-1266-30DE24E0AF52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6BDE6F0-9F48-4C30-CA38-4571F9E8EE0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E6F7E75-96F5-15F6-824A-24B4AD949B40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4AB3610-CD74-F522-D4A8-36BC51F68A2E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3540E0F-2223-8921-FCB2-3DBFB94E4604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B5EECA73-EF16-4BA4-AA1B-F3CFA6E0B97E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E57E450-14F4-13FE-5B4B-CF0F5A272369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13CCEFFB-D224-E5FC-3E08-B3F268BAD41F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B84E2BF-8306-11C7-AF73-367587DB1C0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14A1C3-1E53-6AA9-904F-15406FB21317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4D22ED8-F77D-BE50-591E-8A142AFA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92B1538-CF90-46EB-C81D-76C618C57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2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A870C-5563-ABE2-E9E0-3CA1F8B5427C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CE5C6E-AED7-3CF8-5433-21C576508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99" y="1888637"/>
            <a:ext cx="7930966" cy="814925"/>
          </a:xfrm>
          <a:prstGeom prst="rect">
            <a:avLst/>
          </a:prstGeom>
        </p:spPr>
      </p:pic>
      <p:pic>
        <p:nvPicPr>
          <p:cNvPr id="3" name="Graphique 2" descr="Badge 3 contour">
            <a:extLst>
              <a:ext uri="{FF2B5EF4-FFF2-40B4-BE49-F238E27FC236}">
                <a16:creationId xmlns:a16="http://schemas.microsoft.com/office/drawing/2014/main" id="{343DBE0C-E0EF-D786-8192-3A40059FA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186" y="2823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8C9B5-D434-DCE5-310E-EF801861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415BE5C2-444A-015E-BDC1-48033DDE0AFC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نمر إلى الكفاية 4-  أنجزوا العمليات - لديكم 10 دقائق - 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90467382-71E3-CCB3-61DA-66FD38381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2A1A906-1E69-F526-ECFF-F2A0D8541006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CBA31DF-91FF-FB80-4DCC-9AA1CE43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E456771-BF3E-A844-ECE3-6C8450A11CEC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0135543-BF7C-FA1C-1759-81C14EF56786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0E2D8B2-D477-9604-E1D3-1616664ED71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D938B0F-A4A9-AE7B-D4BD-5B9F482331D5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افتتاح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AC44F332-F179-4C38-DA74-9ECF12A94A03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EEB73EA-3F23-E1C0-BCE2-0DB21EF2B428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62B0262-4CC3-401E-7C70-9F9EF70E27C2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BFD78B9-AF41-BDF1-3059-D86C83B18EE2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9E7997D-CD93-41E4-2DF5-A0AE4BAE062B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38E07BA-57FE-DD34-97FC-C6A4DD9948DD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44B1B5B-7CC4-1160-4F71-79866F293616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1000316-E1B4-2B4D-A1E3-5B7ABF87A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9C01060-630D-9B2A-4194-C5DE36324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ar-MA" altLang="fr-FR" sz="1900" b="1" dirty="0">
                  <a:solidFill>
                    <a:srgbClr val="FF0000"/>
                  </a:solidFill>
                  <a:cs typeface="Calibri" panose="020F0502020204030204" pitchFamily="34" charset="0"/>
                </a:rPr>
                <a:t>10</a:t>
              </a:r>
              <a:endParaRPr lang="fr-FR" altLang="fr-FR" sz="1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EDC33A7-184B-A8F3-2E0F-90EB701DDCCA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>
                <a:solidFill>
                  <a:srgbClr val="C00000"/>
                </a:solidFill>
              </a:rPr>
              <a:t>يتأكد الأستاذ من فهم جميع المتعلمين للمطلوب ويوجههم تدريجيا لمكان الإجابة 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E6B145-2AA2-2985-46D3-BBBAFD690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64" y="1988812"/>
            <a:ext cx="8113059" cy="8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1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7927A-8630-7A05-508F-8FA7048F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4E51E932-070C-2582-A858-A5696FACB478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نمر إلى الكفاية 5: السؤال1-  سأقرأ المسألة</a:t>
            </a:r>
            <a:r>
              <a:rPr lang="ar-MA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مرتين – </a:t>
            </a: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سأقرأ أسئلة المسألة – أجيبوا 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02C007F9-9745-6D55-3E35-AFE40B0D6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4007133-E2D4-974C-7A89-AF1D49BAA390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9A79D8C-408C-5A0E-85AA-1482E273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8BD205C-3E75-3C43-0818-2C8CB2F9C65E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3C14EA7-468B-47BD-35B4-5D6BDBA7023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A070F6B-5EF9-BE6D-8FB5-0906041869D2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EE68DDF-A6EB-6630-AEF6-D666D30E67A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افتتاح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72E232FB-6C7E-8735-A47D-C7770E37E87F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D590D3B-73B4-C247-7742-CFCEAEA7C8D6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D2AE22CB-11EA-A908-8B67-9A5CBA40CFD4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D35038B-6C85-4969-B2A1-0CCD4792950D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AB37B7E5-1FE8-8BD7-A2B0-C1D2376D94B9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026050B-2DFA-7F81-12EE-E430D6A513D8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0D2865-AF35-6BA7-545B-A90322D0CB47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1D98F0A-8DF2-3101-A60D-B62B0B509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ABB95E0-C8EB-82B2-C814-BD5C201E6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altLang="fr-F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7</a:t>
              </a:r>
              <a:endParaRPr kumimoji="0" lang="fr-FR" alt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15913A8-62D4-A95E-8577-D28AA4160C87}"/>
              </a:ext>
            </a:extLst>
          </p:cNvPr>
          <p:cNvSpPr/>
          <p:nvPr/>
        </p:nvSpPr>
        <p:spPr>
          <a:xfrm>
            <a:off x="1241611" y="4814045"/>
            <a:ext cx="6853518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يتأكد الأستاذ من فهم جميع المتعلمين للمطلوب.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800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تتم الإجابة عن الأسئلة المصاحبة للمسألة بالتدريج.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Graphique 20" descr="Badge 1 contour">
            <a:extLst>
              <a:ext uri="{FF2B5EF4-FFF2-40B4-BE49-F238E27FC236}">
                <a16:creationId xmlns:a16="http://schemas.microsoft.com/office/drawing/2014/main" id="{F00DF940-CE55-9B0D-CCE1-4AC4D7A0A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9705" y="3045682"/>
            <a:ext cx="914400" cy="914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1794456-3939-F11B-6E0D-DA3D70AB6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38" y="1980715"/>
            <a:ext cx="7678271" cy="8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9162-1D48-AAF9-6B99-43A74079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B4030E58-7A63-B771-B148-00F37B39BAD0}"/>
              </a:ext>
            </a:extLst>
          </p:cNvPr>
          <p:cNvSpPr txBox="1"/>
          <p:nvPr/>
        </p:nvSpPr>
        <p:spPr>
          <a:xfrm>
            <a:off x="961411" y="840260"/>
            <a:ext cx="65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السؤال2-  سأقرأ التعليمة - لديكم دقيقة واحدة أنجزوا  النشاط</a:t>
            </a:r>
          </a:p>
        </p:txBody>
      </p:sp>
      <p:pic>
        <p:nvPicPr>
          <p:cNvPr id="4" name="Image 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2BDD9CFF-5B41-9C33-118E-83816DE5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4" y="589935"/>
            <a:ext cx="1051835" cy="1083845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51DEC67-E29E-1FB6-451E-F2FB48B8A21E}"/>
              </a:ext>
            </a:extLst>
          </p:cNvPr>
          <p:cNvGrpSpPr/>
          <p:nvPr/>
        </p:nvGrpSpPr>
        <p:grpSpPr>
          <a:xfrm>
            <a:off x="593138" y="111807"/>
            <a:ext cx="7181416" cy="431350"/>
            <a:chOff x="593138" y="111807"/>
            <a:chExt cx="7181416" cy="4313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0F0BEFD-4C6F-5AC3-91CF-2B36FBD3D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CE88B94-6271-BAF5-DAD5-821F3C68ACAC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53302"/>
              <a:chOff x="722662" y="189855"/>
              <a:chExt cx="6902418" cy="35330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E86555F-B0D8-BB94-CBD6-149ADBC4E8AF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22CE43E-0614-F538-4FC7-46E386F358B3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1125D26-5C45-75B2-315C-BAFB3E0996B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افتتاح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DB5A49DD-5C92-9E0B-82C8-7888B1DBDB0D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D32A84-0514-E6BB-3F4D-AA1D95B9B3AA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9538BDEB-76C4-F670-65C2-65E0A1A7FBB2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2844DBF-C490-BA54-13B3-1ECBD154BFC3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4E5B0F1-8D60-09B7-E0E8-626B5422CCDB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6D3681E-2340-CA16-2923-7CAACCDFB79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A84DBA9-A41B-2AAA-2C3A-156C5CAA3EC9}"/>
              </a:ext>
            </a:extLst>
          </p:cNvPr>
          <p:cNvGrpSpPr>
            <a:grpSpLocks/>
          </p:cNvGrpSpPr>
          <p:nvPr/>
        </p:nvGrpSpPr>
        <p:grpSpPr bwMode="auto">
          <a:xfrm>
            <a:off x="593138" y="1024926"/>
            <a:ext cx="614362" cy="688975"/>
            <a:chOff x="924143" y="3511073"/>
            <a:chExt cx="614494" cy="6883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62D4957-4B26-F667-B436-1C3A7C485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" y="3511073"/>
              <a:ext cx="614494" cy="6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E51F033-22C7-AFE4-11A9-1221E751B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7" y="3689691"/>
              <a:ext cx="44564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altLang="fr-F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fr-FR" alt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97DA9ED-F343-8695-6DE3-7CCE4A7CC4DE}"/>
              </a:ext>
            </a:extLst>
          </p:cNvPr>
          <p:cNvSpPr/>
          <p:nvPr/>
        </p:nvSpPr>
        <p:spPr>
          <a:xfrm>
            <a:off x="1362635" y="4894728"/>
            <a:ext cx="6203449" cy="1071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يتأكد الأستاذ من فهم جميع المتعلمين للمطلوب ويوجههم تدريجيا لمكان الإجابة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Graphique 2" descr="Badge contour">
            <a:extLst>
              <a:ext uri="{FF2B5EF4-FFF2-40B4-BE49-F238E27FC236}">
                <a16:creationId xmlns:a16="http://schemas.microsoft.com/office/drawing/2014/main" id="{53621AF9-1A0D-51A0-6775-D191CD1F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746DFF2-5869-38B0-0509-7862A57DB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38" y="1980715"/>
            <a:ext cx="7678271" cy="8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8DAF6-86DD-668C-DA36-87DC6ADD0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222B699-DCEE-8AFF-5AC2-47769F2100E9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BAA3B1A-9D5D-45DB-DAE5-3AC53F097660}"/>
              </a:ext>
            </a:extLst>
          </p:cNvPr>
          <p:cNvGrpSpPr/>
          <p:nvPr/>
        </p:nvGrpSpPr>
        <p:grpSpPr>
          <a:xfrm>
            <a:off x="1934182" y="2239768"/>
            <a:ext cx="5012087" cy="2069474"/>
            <a:chOff x="2362015" y="2221113"/>
            <a:chExt cx="4619698" cy="259831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DA84424-AD7D-0FBA-93B5-520ADAE3935A}"/>
                </a:ext>
              </a:extLst>
            </p:cNvPr>
            <p:cNvSpPr/>
            <p:nvPr/>
          </p:nvSpPr>
          <p:spPr>
            <a:xfrm>
              <a:off x="2505452" y="2601944"/>
              <a:ext cx="4476261" cy="22174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" name="Image 4" descr="Une image contenant symbole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FF23CC23-67BF-C3F4-E0D1-12EC609C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179956" y="3247347"/>
              <a:ext cx="631873" cy="63187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01F7A4F-1696-12A0-5772-433DF9939CCC}"/>
                </a:ext>
              </a:extLst>
            </p:cNvPr>
            <p:cNvSpPr txBox="1"/>
            <p:nvPr/>
          </p:nvSpPr>
          <p:spPr>
            <a:xfrm>
              <a:off x="2362015" y="3211434"/>
              <a:ext cx="3555109" cy="656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34" rtl="1">
                <a:defRPr/>
              </a:pPr>
              <a:r>
                <a:rPr lang="ar-MA" sz="2800" b="1" dirty="0">
                  <a:solidFill>
                    <a:srgbClr val="FC8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بعد التمرير </a:t>
              </a:r>
              <a:endParaRPr lang="ar-SA" sz="2800" b="1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Alternate Process 54">
              <a:extLst>
                <a:ext uri="{FF2B5EF4-FFF2-40B4-BE49-F238E27FC236}">
                  <a16:creationId xmlns:a16="http://schemas.microsoft.com/office/drawing/2014/main" id="{7B37884F-2EC1-C840-1EFD-9C6D49F612BD}"/>
                </a:ext>
              </a:extLst>
            </p:cNvPr>
            <p:cNvSpPr/>
            <p:nvPr/>
          </p:nvSpPr>
          <p:spPr>
            <a:xfrm>
              <a:off x="3206274" y="2221113"/>
              <a:ext cx="2800697" cy="726354"/>
            </a:xfrm>
            <a:prstGeom prst="flowChartAlternateProcess">
              <a:avLst/>
            </a:prstGeom>
            <a:solidFill>
              <a:srgbClr val="3A8F98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4" rtl="1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MA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اختتام الحصة 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80">
              <a:extLst>
                <a:ext uri="{FF2B5EF4-FFF2-40B4-BE49-F238E27FC236}">
                  <a16:creationId xmlns:a16="http://schemas.microsoft.com/office/drawing/2014/main" id="{37804208-EA2E-F688-0322-C6393699D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3025" y="2237493"/>
              <a:ext cx="627891" cy="631872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MA" sz="3200" b="1" dirty="0"/>
                <a:t>3</a:t>
              </a:r>
              <a:endParaRPr lang="fr-MA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321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13B7C-5669-96F4-9E5D-D19868400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58973A2-2E12-0078-70FE-8C5D533E7FC0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628811-98AA-7164-6FCD-5EBE5DA09A7E}"/>
              </a:ext>
            </a:extLst>
          </p:cNvPr>
          <p:cNvSpPr txBox="1"/>
          <p:nvPr/>
        </p:nvSpPr>
        <p:spPr>
          <a:xfrm>
            <a:off x="467888" y="2420374"/>
            <a:ext cx="7800463" cy="167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lvl="1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3600" b="1" u="sng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يجمع الأستاذ(ة) الأوراق لتصحيحها ويتأكد قبل ذلك من وجود الاسم على كل ورقة تسلمها؛ </a:t>
            </a:r>
            <a:endParaRPr lang="ar-MA" sz="3200" b="1" u="sng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2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011FF8F-2992-4DF2-0077-053DA9A7170A}"/>
              </a:ext>
            </a:extLst>
          </p:cNvPr>
          <p:cNvSpPr txBox="1"/>
          <p:nvPr/>
        </p:nvSpPr>
        <p:spPr>
          <a:xfrm>
            <a:off x="2043238" y="1376073"/>
            <a:ext cx="4597120" cy="756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Dosis" pitchFamily="2" charset="0"/>
                <a:ea typeface="+mn-ea"/>
                <a:cs typeface="Calibri" panose="020F0502020204030204" pitchFamily="34" charset="0"/>
              </a:rPr>
              <a:t>درس اليوم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9B89E41-3063-9AB4-B59E-B51BF4B73865}"/>
              </a:ext>
            </a:extLst>
          </p:cNvPr>
          <p:cNvSpPr txBox="1"/>
          <p:nvPr/>
        </p:nvSpPr>
        <p:spPr>
          <a:xfrm>
            <a:off x="252398" y="2824367"/>
            <a:ext cx="8178799" cy="9284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3795AF"/>
              </a:solidFill>
              <a:effectLst/>
              <a:uLnTx/>
              <a:uFillTx/>
              <a:latin typeface="Dosis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771525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تمرير رائز المرحلة (1)</a:t>
            </a:r>
            <a:endParaRPr kumimoji="0" lang="ar-MA" sz="3200" b="1" i="0" u="none" strike="noStrike" kern="1200" cap="none" spc="0" normalizeH="0" baseline="0" noProof="0" dirty="0">
              <a:ln>
                <a:noFill/>
              </a:ln>
              <a:solidFill>
                <a:srgbClr val="3795AF"/>
              </a:solidFill>
              <a:effectLst/>
              <a:uLnTx/>
              <a:uFillTx/>
              <a:latin typeface="Dosis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38AE995-6D88-B17B-4DE0-F1CE655B66A3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308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7066D-B53A-D653-787A-1AB7DDFF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5E02C0-70C4-93A4-E6B4-E3DF0959C050}"/>
              </a:ext>
            </a:extLst>
          </p:cNvPr>
          <p:cNvSpPr txBox="1"/>
          <p:nvPr/>
        </p:nvSpPr>
        <p:spPr>
          <a:xfrm>
            <a:off x="1670454" y="1372845"/>
            <a:ext cx="5589639" cy="74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Dosis" pitchFamily="2" charset="0"/>
                <a:ea typeface="+mn-ea"/>
                <a:cs typeface="Calibri" panose="020F0502020204030204" pitchFamily="34" charset="0"/>
              </a:rPr>
              <a:t>الكفايات المعنية  بالتقويم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7F8FC6A-706D-C2FA-F764-FF78C0A956D7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F90E1D-14D6-1BC4-ABA3-3D54F086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4" y="2425803"/>
            <a:ext cx="6992081" cy="28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22AA-7ECE-C33E-C537-38BB3515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69AC656-1195-3713-37B4-2B707DA4DF72}"/>
              </a:ext>
            </a:extLst>
          </p:cNvPr>
          <p:cNvSpPr txBox="1"/>
          <p:nvPr/>
        </p:nvSpPr>
        <p:spPr>
          <a:xfrm>
            <a:off x="988143" y="1065057"/>
            <a:ext cx="5926664" cy="716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86"/>
              </a:lnSpc>
            </a:pPr>
            <a:r>
              <a:rPr lang="ar-MA" sz="2800" b="1" dirty="0">
                <a:solidFill>
                  <a:srgbClr val="FC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موجهات تمرير رائز المراقبة المستمرة رقم (1)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F7F33C1-73FA-6516-C0F7-92EE2F151EA4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721C61-968B-9ED0-541E-F843D0199A50}"/>
              </a:ext>
            </a:extLst>
          </p:cNvPr>
          <p:cNvSpPr txBox="1"/>
          <p:nvPr/>
        </p:nvSpPr>
        <p:spPr>
          <a:xfrm>
            <a:off x="502879" y="1255252"/>
            <a:ext cx="8138241" cy="459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lvl="1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3600" b="1" u="sng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يتم التمرير جماعيا؛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التمرير موجه من طرف الأستاذ(ة) حيث يقرأ في كل مرة التعليمة الخاصة بكل سؤال ويصرح بمدة الإنجاز؛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يجيب التلاميذ على السؤال بشكل فردي في المكان المخصص لذلك بدون تدخل أو مساعدة من طرف الأستاذ(ة)؛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بعد انتهاء الوقت المخصص للإنجاز ينتقل الأستاذ(ة) إلى السؤال الموالي</a:t>
            </a:r>
            <a:r>
              <a:rPr lang="ar-MA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؛</a:t>
            </a:r>
          </a:p>
          <a:p>
            <a:pPr marL="304815" lvl="2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3200" b="1" u="sng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FDAE8F-96C3-A954-0D7A-F9212A4DB2A5}"/>
              </a:ext>
            </a:extLst>
          </p:cNvPr>
          <p:cNvSpPr/>
          <p:nvPr/>
        </p:nvSpPr>
        <p:spPr>
          <a:xfrm>
            <a:off x="502879" y="5244353"/>
            <a:ext cx="7606553" cy="10890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FF0000"/>
                </a:solidFill>
              </a:rPr>
              <a:t>تبقى المدد الزمنية المدرجة على شريحة كل سؤال فقط على سبيل تيسير توزيع زمن الحصة؛ يمكن للأستاذ تكييف المدد حسب تقدم إنجاز متعلميه مع تقديم المساعدة الضرورية للمتعلمين.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CB7D-8C4A-A26E-BA2B-482EE22F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0580894-23A5-3CC2-2EB7-D0C28337630A}"/>
              </a:ext>
            </a:extLst>
          </p:cNvPr>
          <p:cNvSpPr txBox="1"/>
          <p:nvPr/>
        </p:nvSpPr>
        <p:spPr>
          <a:xfrm>
            <a:off x="1086100" y="2056358"/>
            <a:ext cx="7132233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ar-MA" sz="3600" b="1" kern="0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الحصة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42023C6-F1FB-89C3-F19F-0188B2942822}"/>
              </a:ext>
            </a:extLst>
          </p:cNvPr>
          <p:cNvGrpSpPr/>
          <p:nvPr/>
        </p:nvGrpSpPr>
        <p:grpSpPr>
          <a:xfrm>
            <a:off x="1581863" y="2629278"/>
            <a:ext cx="6242750" cy="656743"/>
            <a:chOff x="1581863" y="2489217"/>
            <a:chExt cx="6242750" cy="656743"/>
          </a:xfrm>
        </p:grpSpPr>
        <p:sp>
          <p:nvSpPr>
            <p:cNvPr id="4" name="Flowchart: Alternate Process 54">
              <a:extLst>
                <a:ext uri="{FF2B5EF4-FFF2-40B4-BE49-F238E27FC236}">
                  <a16:creationId xmlns:a16="http://schemas.microsoft.com/office/drawing/2014/main" id="{A8CDC393-D45A-BE9D-ADED-9A154049E8DC}"/>
                </a:ext>
              </a:extLst>
            </p:cNvPr>
            <p:cNvSpPr/>
            <p:nvPr/>
          </p:nvSpPr>
          <p:spPr>
            <a:xfrm>
              <a:off x="1891337" y="2539488"/>
              <a:ext cx="5649219" cy="558588"/>
            </a:xfrm>
            <a:prstGeom prst="flowChartAlternateProcess">
              <a:avLst/>
            </a:prstGeom>
            <a:solidFill>
              <a:srgbClr val="3A8F98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685834" rtl="1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ar-MA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الافتتاح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81">
              <a:extLst>
                <a:ext uri="{FF2B5EF4-FFF2-40B4-BE49-F238E27FC236}">
                  <a16:creationId xmlns:a16="http://schemas.microsoft.com/office/drawing/2014/main" id="{64946C68-E43F-CE9D-6D73-9CFEFC9AE71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81863" y="2489217"/>
              <a:ext cx="656743" cy="6567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MA" sz="2133" b="1" dirty="0"/>
                <a:t>1</a:t>
              </a:r>
            </a:p>
          </p:txBody>
        </p:sp>
        <p:sp>
          <p:nvSpPr>
            <p:cNvPr id="11" name="Corde 10">
              <a:extLst>
                <a:ext uri="{FF2B5EF4-FFF2-40B4-BE49-F238E27FC236}">
                  <a16:creationId xmlns:a16="http://schemas.microsoft.com/office/drawing/2014/main" id="{B68496D7-0923-9446-5C7B-FDF2B7A3A2D2}"/>
                </a:ext>
              </a:extLst>
            </p:cNvPr>
            <p:cNvSpPr/>
            <p:nvPr/>
          </p:nvSpPr>
          <p:spPr>
            <a:xfrm flipH="1">
              <a:off x="1638440" y="2558424"/>
              <a:ext cx="558587" cy="515383"/>
            </a:xfrm>
            <a:prstGeom prst="chord">
              <a:avLst>
                <a:gd name="adj1" fmla="val 5378143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val 81">
              <a:extLst>
                <a:ext uri="{FF2B5EF4-FFF2-40B4-BE49-F238E27FC236}">
                  <a16:creationId xmlns:a16="http://schemas.microsoft.com/office/drawing/2014/main" id="{129D452D-7BA3-DA30-BFF5-44DD7730A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6026" y="2550235"/>
              <a:ext cx="558587" cy="558587"/>
            </a:xfrm>
            <a:prstGeom prst="ellipse">
              <a:avLst/>
            </a:prstGeom>
            <a:solidFill>
              <a:srgbClr val="F6BB00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MA" sz="2133" b="1" dirty="0"/>
                <a:t>1</a:t>
              </a:r>
            </a:p>
          </p:txBody>
        </p:sp>
        <p:grpSp>
          <p:nvGrpSpPr>
            <p:cNvPr id="16" name="Groupe 4">
              <a:extLst>
                <a:ext uri="{FF2B5EF4-FFF2-40B4-BE49-F238E27FC236}">
                  <a16:creationId xmlns:a16="http://schemas.microsoft.com/office/drawing/2014/main" id="{B05EDEFF-8B8E-67DC-3103-4A13D891705C}"/>
                </a:ext>
              </a:extLst>
            </p:cNvPr>
            <p:cNvGrpSpPr/>
            <p:nvPr/>
          </p:nvGrpSpPr>
          <p:grpSpPr>
            <a:xfrm>
              <a:off x="1644617" y="2494424"/>
              <a:ext cx="533987" cy="598182"/>
              <a:chOff x="924143" y="3511073"/>
              <a:chExt cx="614494" cy="688367"/>
            </a:xfrm>
          </p:grpSpPr>
          <p:pic>
            <p:nvPicPr>
              <p:cNvPr id="17" name="Image 8">
                <a:extLst>
                  <a:ext uri="{FF2B5EF4-FFF2-40B4-BE49-F238E27FC236}">
                    <a16:creationId xmlns:a16="http://schemas.microsoft.com/office/drawing/2014/main" id="{8C56BDAD-8BC2-FFE1-1488-0B4E3DC65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4143" y="3511073"/>
                <a:ext cx="614494" cy="688367"/>
              </a:xfrm>
              <a:prstGeom prst="rect">
                <a:avLst/>
              </a:prstGeom>
            </p:spPr>
          </p:pic>
          <p:sp>
            <p:nvSpPr>
              <p:cNvPr id="18" name="ZoneTexte 19">
                <a:extLst>
                  <a:ext uri="{FF2B5EF4-FFF2-40B4-BE49-F238E27FC236}">
                    <a16:creationId xmlns:a16="http://schemas.microsoft.com/office/drawing/2014/main" id="{23A3A439-5B77-5EA7-44A3-7E322C5F43AD}"/>
                  </a:ext>
                </a:extLst>
              </p:cNvPr>
              <p:cNvSpPr txBox="1"/>
              <p:nvPr/>
            </p:nvSpPr>
            <p:spPr>
              <a:xfrm>
                <a:off x="1008567" y="3689691"/>
                <a:ext cx="445646" cy="354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400" b="1" dirty="0">
                    <a:solidFill>
                      <a:srgbClr val="33878B"/>
                    </a:solidFill>
                  </a:rPr>
                  <a:t>3</a:t>
                </a:r>
                <a:endParaRPr lang="fr-FR" sz="1400" b="1" dirty="0">
                  <a:solidFill>
                    <a:srgbClr val="33878B"/>
                  </a:solidFill>
                </a:endParaRPr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F2D86F0-67C2-203B-4817-535DA379CB76}"/>
              </a:ext>
            </a:extLst>
          </p:cNvPr>
          <p:cNvGrpSpPr/>
          <p:nvPr/>
        </p:nvGrpSpPr>
        <p:grpSpPr>
          <a:xfrm>
            <a:off x="1581863" y="4060443"/>
            <a:ext cx="6205216" cy="656743"/>
            <a:chOff x="1589361" y="4686332"/>
            <a:chExt cx="6205216" cy="656743"/>
          </a:xfrm>
        </p:grpSpPr>
        <p:sp>
          <p:nvSpPr>
            <p:cNvPr id="48" name="Rectangle: Rounded Corners 55">
              <a:extLst>
                <a:ext uri="{FF2B5EF4-FFF2-40B4-BE49-F238E27FC236}">
                  <a16:creationId xmlns:a16="http://schemas.microsoft.com/office/drawing/2014/main" id="{4315AF5C-A387-8208-00E9-9D122C30E59C}"/>
                </a:ext>
              </a:extLst>
            </p:cNvPr>
            <p:cNvSpPr/>
            <p:nvPr/>
          </p:nvSpPr>
          <p:spPr>
            <a:xfrm>
              <a:off x="1908010" y="4717491"/>
              <a:ext cx="5596424" cy="538375"/>
            </a:xfrm>
            <a:prstGeom prst="roundRect">
              <a:avLst/>
            </a:prstGeom>
            <a:solidFill>
              <a:srgbClr val="3A8F98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685834" rtl="1">
                <a:defRPr/>
              </a:pPr>
              <a:r>
                <a:rPr lang="ar-MA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اختتام الحصة</a:t>
              </a:r>
              <a:endParaRPr lang="fr-MA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81">
              <a:extLst>
                <a:ext uri="{FF2B5EF4-FFF2-40B4-BE49-F238E27FC236}">
                  <a16:creationId xmlns:a16="http://schemas.microsoft.com/office/drawing/2014/main" id="{FEBEC663-A51B-8BAD-F89C-9C2E4894545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89361" y="4686332"/>
              <a:ext cx="656743" cy="6567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MA" sz="2133" b="1" dirty="0"/>
                <a:t>1</a:t>
              </a:r>
            </a:p>
          </p:txBody>
        </p:sp>
        <p:sp>
          <p:nvSpPr>
            <p:cNvPr id="50" name="Oval 81">
              <a:extLst>
                <a:ext uri="{FF2B5EF4-FFF2-40B4-BE49-F238E27FC236}">
                  <a16:creationId xmlns:a16="http://schemas.microsoft.com/office/drawing/2014/main" id="{AB48E37B-4C02-A15A-D44B-E1B546BDF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5990" y="4703525"/>
              <a:ext cx="558587" cy="558587"/>
            </a:xfrm>
            <a:prstGeom prst="ellipse">
              <a:avLst/>
            </a:prstGeom>
            <a:solidFill>
              <a:srgbClr val="F6BB00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MA" sz="2133" b="1" dirty="0"/>
                <a:t>3</a:t>
              </a:r>
              <a:endParaRPr lang="fr-MA" sz="2133" b="1" dirty="0"/>
            </a:p>
          </p:txBody>
        </p:sp>
        <p:grpSp>
          <p:nvGrpSpPr>
            <p:cNvPr id="51" name="Groupe 4">
              <a:extLst>
                <a:ext uri="{FF2B5EF4-FFF2-40B4-BE49-F238E27FC236}">
                  <a16:creationId xmlns:a16="http://schemas.microsoft.com/office/drawing/2014/main" id="{6E4791AB-5457-45AB-5E9B-BC41DA36BE16}"/>
                </a:ext>
              </a:extLst>
            </p:cNvPr>
            <p:cNvGrpSpPr/>
            <p:nvPr/>
          </p:nvGrpSpPr>
          <p:grpSpPr>
            <a:xfrm>
              <a:off x="1677694" y="4705599"/>
              <a:ext cx="533987" cy="598182"/>
              <a:chOff x="924143" y="3511073"/>
              <a:chExt cx="614494" cy="688367"/>
            </a:xfrm>
          </p:grpSpPr>
          <p:pic>
            <p:nvPicPr>
              <p:cNvPr id="52" name="Image 8">
                <a:extLst>
                  <a:ext uri="{FF2B5EF4-FFF2-40B4-BE49-F238E27FC236}">
                    <a16:creationId xmlns:a16="http://schemas.microsoft.com/office/drawing/2014/main" id="{618F8D23-D506-6145-ACB9-953CABF2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4143" y="3511073"/>
                <a:ext cx="614494" cy="688367"/>
              </a:xfrm>
              <a:prstGeom prst="rect">
                <a:avLst/>
              </a:prstGeom>
            </p:spPr>
          </p:pic>
          <p:sp>
            <p:nvSpPr>
              <p:cNvPr id="53" name="ZoneTexte 19">
                <a:extLst>
                  <a:ext uri="{FF2B5EF4-FFF2-40B4-BE49-F238E27FC236}">
                    <a16:creationId xmlns:a16="http://schemas.microsoft.com/office/drawing/2014/main" id="{94D2D641-9130-FF8C-AD01-F259EC158300}"/>
                  </a:ext>
                </a:extLst>
              </p:cNvPr>
              <p:cNvSpPr txBox="1"/>
              <p:nvPr/>
            </p:nvSpPr>
            <p:spPr>
              <a:xfrm>
                <a:off x="1008567" y="3689691"/>
                <a:ext cx="445646" cy="354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400" b="1" dirty="0">
                    <a:solidFill>
                      <a:srgbClr val="33878B"/>
                    </a:solidFill>
                  </a:rPr>
                  <a:t>2</a:t>
                </a:r>
                <a:endParaRPr lang="fr-FR" sz="1400" b="1" dirty="0">
                  <a:solidFill>
                    <a:srgbClr val="33878B"/>
                  </a:solidFill>
                </a:endParaRPr>
              </a:p>
            </p:txBody>
          </p:sp>
        </p:grp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413F20F1-9C76-DC81-176B-B2A0A8856EF5}"/>
              </a:ext>
            </a:extLst>
          </p:cNvPr>
          <p:cNvGrpSpPr/>
          <p:nvPr/>
        </p:nvGrpSpPr>
        <p:grpSpPr>
          <a:xfrm>
            <a:off x="1581863" y="3350319"/>
            <a:ext cx="6205216" cy="656743"/>
            <a:chOff x="1589361" y="4686332"/>
            <a:chExt cx="6205216" cy="656743"/>
          </a:xfrm>
        </p:grpSpPr>
        <p:sp>
          <p:nvSpPr>
            <p:cNvPr id="55" name="Rectangle: Rounded Corners 55">
              <a:extLst>
                <a:ext uri="{FF2B5EF4-FFF2-40B4-BE49-F238E27FC236}">
                  <a16:creationId xmlns:a16="http://schemas.microsoft.com/office/drawing/2014/main" id="{CC36D8C6-068D-4B26-7320-8C2EED457D11}"/>
                </a:ext>
              </a:extLst>
            </p:cNvPr>
            <p:cNvSpPr/>
            <p:nvPr/>
          </p:nvSpPr>
          <p:spPr>
            <a:xfrm>
              <a:off x="1908010" y="4717491"/>
              <a:ext cx="5596424" cy="538375"/>
            </a:xfrm>
            <a:prstGeom prst="roundRect">
              <a:avLst/>
            </a:prstGeom>
            <a:solidFill>
              <a:srgbClr val="3A8F98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 defTabSz="685834" rtl="1">
                <a:defRPr/>
              </a:pPr>
              <a:r>
                <a:rPr lang="ar-MA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تمرير الرائز  </a:t>
              </a:r>
              <a:endParaRPr lang="fr-MA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81">
              <a:extLst>
                <a:ext uri="{FF2B5EF4-FFF2-40B4-BE49-F238E27FC236}">
                  <a16:creationId xmlns:a16="http://schemas.microsoft.com/office/drawing/2014/main" id="{56F3026C-6EC5-9765-AB8A-E54DD10FA0F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89361" y="4686332"/>
              <a:ext cx="656743" cy="6567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MA" sz="2133" b="1" dirty="0"/>
                <a:t>1</a:t>
              </a:r>
            </a:p>
          </p:txBody>
        </p:sp>
        <p:sp>
          <p:nvSpPr>
            <p:cNvPr id="57" name="Oval 81">
              <a:extLst>
                <a:ext uri="{FF2B5EF4-FFF2-40B4-BE49-F238E27FC236}">
                  <a16:creationId xmlns:a16="http://schemas.microsoft.com/office/drawing/2014/main" id="{11B45877-700C-6B23-19B9-C80EDD843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5990" y="4703525"/>
              <a:ext cx="558587" cy="558587"/>
            </a:xfrm>
            <a:prstGeom prst="ellipse">
              <a:avLst/>
            </a:prstGeom>
            <a:solidFill>
              <a:srgbClr val="F6BB00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MA" sz="2133" b="1" dirty="0"/>
                <a:t>2</a:t>
              </a:r>
            </a:p>
          </p:txBody>
        </p:sp>
        <p:grpSp>
          <p:nvGrpSpPr>
            <p:cNvPr id="62" name="Groupe 4">
              <a:extLst>
                <a:ext uri="{FF2B5EF4-FFF2-40B4-BE49-F238E27FC236}">
                  <a16:creationId xmlns:a16="http://schemas.microsoft.com/office/drawing/2014/main" id="{BFCA4038-79AC-CB1D-1946-49A387429076}"/>
                </a:ext>
              </a:extLst>
            </p:cNvPr>
            <p:cNvGrpSpPr/>
            <p:nvPr/>
          </p:nvGrpSpPr>
          <p:grpSpPr>
            <a:xfrm>
              <a:off x="1677694" y="4705599"/>
              <a:ext cx="533987" cy="598182"/>
              <a:chOff x="924143" y="3511073"/>
              <a:chExt cx="614494" cy="688367"/>
            </a:xfrm>
          </p:grpSpPr>
          <p:pic>
            <p:nvPicPr>
              <p:cNvPr id="63" name="Image 8">
                <a:extLst>
                  <a:ext uri="{FF2B5EF4-FFF2-40B4-BE49-F238E27FC236}">
                    <a16:creationId xmlns:a16="http://schemas.microsoft.com/office/drawing/2014/main" id="{27355CD4-9800-B3E4-14C9-C62A5E09C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4143" y="3511073"/>
                <a:ext cx="614494" cy="688367"/>
              </a:xfrm>
              <a:prstGeom prst="rect">
                <a:avLst/>
              </a:prstGeom>
            </p:spPr>
          </p:pic>
          <p:sp>
            <p:nvSpPr>
              <p:cNvPr id="64" name="ZoneTexte 19">
                <a:extLst>
                  <a:ext uri="{FF2B5EF4-FFF2-40B4-BE49-F238E27FC236}">
                    <a16:creationId xmlns:a16="http://schemas.microsoft.com/office/drawing/2014/main" id="{11AFA12A-61F6-B92E-B659-EE10A83CDEEF}"/>
                  </a:ext>
                </a:extLst>
              </p:cNvPr>
              <p:cNvSpPr txBox="1"/>
              <p:nvPr/>
            </p:nvSpPr>
            <p:spPr>
              <a:xfrm>
                <a:off x="1008567" y="3689691"/>
                <a:ext cx="445646" cy="354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400" b="1" dirty="0">
                    <a:solidFill>
                      <a:srgbClr val="33878B"/>
                    </a:solidFill>
                  </a:rPr>
                  <a:t>50</a:t>
                </a:r>
                <a:endParaRPr lang="fr-FR" sz="1400" b="1" dirty="0">
                  <a:solidFill>
                    <a:srgbClr val="33878B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2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71658B4F-CA4C-C855-D022-5B3209CD2101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16C851E-2BE9-D504-DC5F-4E1CC8A1956E}"/>
              </a:ext>
            </a:extLst>
          </p:cNvPr>
          <p:cNvGrpSpPr/>
          <p:nvPr/>
        </p:nvGrpSpPr>
        <p:grpSpPr>
          <a:xfrm>
            <a:off x="1934182" y="2239768"/>
            <a:ext cx="5012087" cy="2069474"/>
            <a:chOff x="2362015" y="2221113"/>
            <a:chExt cx="4619698" cy="259831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82A0ABD9-AC14-00F1-C41F-BCF7B803E52A}"/>
                </a:ext>
              </a:extLst>
            </p:cNvPr>
            <p:cNvSpPr/>
            <p:nvPr/>
          </p:nvSpPr>
          <p:spPr>
            <a:xfrm>
              <a:off x="2505452" y="2601944"/>
              <a:ext cx="4476261" cy="22174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Image 11" descr="Une image contenant symbole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DEE8ECAF-15A6-73D1-0ED1-6E076DE6E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179956" y="3247347"/>
              <a:ext cx="631873" cy="63187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67DA070-E764-6885-F948-4CD2E3C74637}"/>
                </a:ext>
              </a:extLst>
            </p:cNvPr>
            <p:cNvSpPr txBox="1"/>
            <p:nvPr/>
          </p:nvSpPr>
          <p:spPr>
            <a:xfrm>
              <a:off x="2362015" y="3211434"/>
              <a:ext cx="3555109" cy="656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34" rtl="1">
                <a:defRPr/>
              </a:pPr>
              <a:r>
                <a:rPr lang="ar-MA" sz="2800" b="1" dirty="0">
                  <a:solidFill>
                    <a:srgbClr val="FC8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قبل تمرير الرائز  </a:t>
              </a:r>
              <a:endParaRPr lang="ar-SA" sz="2800" b="1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lowchart: Alternate Process 54">
              <a:extLst>
                <a:ext uri="{FF2B5EF4-FFF2-40B4-BE49-F238E27FC236}">
                  <a16:creationId xmlns:a16="http://schemas.microsoft.com/office/drawing/2014/main" id="{DF9AC1DC-5B61-BE2D-4804-62073B58B40F}"/>
                </a:ext>
              </a:extLst>
            </p:cNvPr>
            <p:cNvSpPr/>
            <p:nvPr/>
          </p:nvSpPr>
          <p:spPr>
            <a:xfrm>
              <a:off x="3206274" y="2221113"/>
              <a:ext cx="2800697" cy="726354"/>
            </a:xfrm>
            <a:prstGeom prst="flowChartAlternateProcess">
              <a:avLst/>
            </a:prstGeom>
            <a:solidFill>
              <a:srgbClr val="3A8F98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4" rtl="1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MA" sz="3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افتتاح الحصة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80">
              <a:extLst>
                <a:ext uri="{FF2B5EF4-FFF2-40B4-BE49-F238E27FC236}">
                  <a16:creationId xmlns:a16="http://schemas.microsoft.com/office/drawing/2014/main" id="{C1D75D5B-3887-3540-7C21-26BB7E460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3025" y="2237493"/>
              <a:ext cx="627891" cy="631872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MA" sz="32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0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27784-5ADE-2A44-0240-28DAC6D1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4386E7-8500-5C0A-C7BC-474A87C0011E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2F3ED8-3D1D-80EA-E98C-98BEB4AE1522}"/>
              </a:ext>
            </a:extLst>
          </p:cNvPr>
          <p:cNvSpPr txBox="1"/>
          <p:nvPr/>
        </p:nvSpPr>
        <p:spPr>
          <a:xfrm>
            <a:off x="1014019" y="1544128"/>
            <a:ext cx="7358010" cy="472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lvl="1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3200" b="1" u="sng" kern="1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يوزع الأستاذ(ة)   الكراسات  الخاصة بالرائز و يتأكد من تسلم جميع المتعلمين للعدد المطلوب من الصفحات.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يحدد المكان المخصص  لكتابة اسم المتعلمين و يساعد من يجد صعوبة في كتابة اسمه 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يحرص الأستاذ (ة) على إرساء بيئة آمنة للتمرير عبر طمأنة المتعلمين؛  </a:t>
            </a:r>
          </a:p>
          <a:p>
            <a:pPr marL="762015" lvl="1" indent="-457200" algn="just" defTabSz="457223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ar-MA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منتصف الرائز يمكن للأستاذ إذا ارتأى الحاجة لذلك منح المتعلمين استراحة قصيرة (حركات؛ لعبة بسيطة ...) </a:t>
            </a:r>
            <a:endParaRPr lang="ar-MA" sz="2800" b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15" lvl="2" algn="just" defTabSz="457223" rtl="1">
              <a:lnSpc>
                <a:spcPct val="107000"/>
              </a:lnSpc>
              <a:spcAft>
                <a:spcPts val="800"/>
              </a:spcAft>
              <a:defRPr/>
            </a:pPr>
            <a:endParaRPr lang="ar-MA" sz="2800" b="1" u="sng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755E-3523-F37B-318C-E1970C18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ECCCF59-7D78-0F6E-B0E0-6230643A39F1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B55842F-5D2D-085C-5183-945F12F2DE9E}"/>
              </a:ext>
            </a:extLst>
          </p:cNvPr>
          <p:cNvGrpSpPr/>
          <p:nvPr/>
        </p:nvGrpSpPr>
        <p:grpSpPr>
          <a:xfrm>
            <a:off x="1934182" y="2239768"/>
            <a:ext cx="5012087" cy="2069474"/>
            <a:chOff x="2362015" y="2221113"/>
            <a:chExt cx="4619698" cy="259831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CC09DBF-7A3E-E6B3-3339-3D1ABD37A4CA}"/>
                </a:ext>
              </a:extLst>
            </p:cNvPr>
            <p:cNvSpPr/>
            <p:nvPr/>
          </p:nvSpPr>
          <p:spPr>
            <a:xfrm>
              <a:off x="2505452" y="2601944"/>
              <a:ext cx="4476261" cy="22174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Image 11" descr="Une image contenant symbole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81051552-B17A-2ABF-45D5-39E2F6205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179956" y="3247347"/>
              <a:ext cx="631873" cy="63187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0A1755A-B2B8-9A9D-6858-F57F7E959A45}"/>
                </a:ext>
              </a:extLst>
            </p:cNvPr>
            <p:cNvSpPr txBox="1"/>
            <p:nvPr/>
          </p:nvSpPr>
          <p:spPr>
            <a:xfrm>
              <a:off x="2362015" y="3211434"/>
              <a:ext cx="3555109" cy="656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34" rtl="1">
                <a:defRPr/>
              </a:pPr>
              <a:r>
                <a:rPr lang="ar-MA" sz="2800" b="1" dirty="0">
                  <a:solidFill>
                    <a:srgbClr val="FC8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أثناء التمرير </a:t>
              </a:r>
              <a:endParaRPr lang="ar-SA" sz="2800" b="1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lowchart: Alternate Process 54">
              <a:extLst>
                <a:ext uri="{FF2B5EF4-FFF2-40B4-BE49-F238E27FC236}">
                  <a16:creationId xmlns:a16="http://schemas.microsoft.com/office/drawing/2014/main" id="{1A669470-AC89-5455-4240-6FAFBD0789FF}"/>
                </a:ext>
              </a:extLst>
            </p:cNvPr>
            <p:cNvSpPr/>
            <p:nvPr/>
          </p:nvSpPr>
          <p:spPr>
            <a:xfrm>
              <a:off x="3206274" y="2221113"/>
              <a:ext cx="2800697" cy="726354"/>
            </a:xfrm>
            <a:prstGeom prst="flowChartAlternateProcess">
              <a:avLst/>
            </a:prstGeom>
            <a:solidFill>
              <a:srgbClr val="3A8F98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4" rtl="1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MA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تمرير الرائز 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80">
              <a:extLst>
                <a:ext uri="{FF2B5EF4-FFF2-40B4-BE49-F238E27FC236}">
                  <a16:creationId xmlns:a16="http://schemas.microsoft.com/office/drawing/2014/main" id="{A10D1644-9B9D-E638-AB2A-0C76E1AAB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3025" y="2237493"/>
              <a:ext cx="627891" cy="631872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MA" sz="3200" b="1" dirty="0"/>
                <a:t>2</a:t>
              </a:r>
              <a:endParaRPr lang="fr-MA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558665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maths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E4CF"/>
      </a:accent6>
      <a:hlink>
        <a:srgbClr val="FA9300"/>
      </a:hlink>
      <a:folHlink>
        <a:srgbClr val="FFC4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onception personnalisée">
  <a:themeElements>
    <a:clrScheme name="maths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E4CF"/>
      </a:accent6>
      <a:hlink>
        <a:srgbClr val="FA9300"/>
      </a:hlink>
      <a:folHlink>
        <a:srgbClr val="FFC4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3_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18476</TotalTime>
  <Words>1081</Words>
  <Application>Microsoft Office PowerPoint</Application>
  <PresentationFormat>Affichage à l'écran (4:3)</PresentationFormat>
  <Paragraphs>224</Paragraphs>
  <Slides>25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Dosis</vt:lpstr>
      <vt:lpstr>Effra CC Arbc</vt:lpstr>
      <vt:lpstr>Aptos Display</vt:lpstr>
      <vt:lpstr>Calibri</vt:lpstr>
      <vt:lpstr>Wingdings</vt:lpstr>
      <vt:lpstr>Aptos</vt:lpstr>
      <vt:lpstr>Arial</vt:lpstr>
      <vt:lpstr>2_Conception personnalisée</vt:lpstr>
      <vt:lpstr>Page d'entree</vt:lpstr>
      <vt:lpstr>partie 1</vt:lpstr>
      <vt:lpstr>3_Conception personnalisée</vt:lpstr>
      <vt:lpstr>1_Page d'entree</vt:lpstr>
      <vt:lpstr>1_partie 1</vt:lpstr>
      <vt:lpstr>2_partie 1</vt:lpstr>
      <vt:lpstr>3_partie 1</vt:lpstr>
      <vt:lpstr>Présentation PowerPoint</vt:lpstr>
      <vt:lpstr>برمجة الأسبوع السادس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MODULE</dc:title>
  <dc:creator>Mme Chraibi</dc:creator>
  <cp:lastModifiedBy>EL HAMDOUNI BTIHAJ</cp:lastModifiedBy>
  <cp:revision>184</cp:revision>
  <cp:lastPrinted>2025-08-13T10:11:39Z</cp:lastPrinted>
  <dcterms:created xsi:type="dcterms:W3CDTF">2025-08-01T12:31:49Z</dcterms:created>
  <dcterms:modified xsi:type="dcterms:W3CDTF">2025-12-03T21:47:47Z</dcterms:modified>
</cp:coreProperties>
</file>