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8"/>
  </p:notesMasterIdLst>
  <p:handoutMasterIdLst>
    <p:handoutMasterId r:id="rId79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1022" r:id="rId10"/>
    <p:sldId id="910" r:id="rId11"/>
    <p:sldId id="766" r:id="rId12"/>
    <p:sldId id="826" r:id="rId13"/>
    <p:sldId id="1071" r:id="rId14"/>
    <p:sldId id="1072" r:id="rId15"/>
    <p:sldId id="1074" r:id="rId16"/>
    <p:sldId id="1073" r:id="rId17"/>
    <p:sldId id="1015" r:id="rId18"/>
    <p:sldId id="1075" r:id="rId19"/>
    <p:sldId id="1076" r:id="rId20"/>
    <p:sldId id="1077" r:id="rId21"/>
    <p:sldId id="1078" r:id="rId22"/>
    <p:sldId id="1063" r:id="rId23"/>
    <p:sldId id="1064" r:id="rId24"/>
    <p:sldId id="1065" r:id="rId25"/>
    <p:sldId id="1060" r:id="rId26"/>
    <p:sldId id="1079" r:id="rId27"/>
    <p:sldId id="1080" r:id="rId28"/>
    <p:sldId id="1084" r:id="rId29"/>
    <p:sldId id="1085" r:id="rId30"/>
    <p:sldId id="1086" r:id="rId31"/>
    <p:sldId id="1016" r:id="rId32"/>
    <p:sldId id="812" r:id="rId33"/>
    <p:sldId id="751" r:id="rId34"/>
    <p:sldId id="916" r:id="rId35"/>
    <p:sldId id="1018" r:id="rId36"/>
    <p:sldId id="1087" r:id="rId37"/>
    <p:sldId id="1088" r:id="rId38"/>
    <p:sldId id="1089" r:id="rId39"/>
    <p:sldId id="940" r:id="rId40"/>
    <p:sldId id="1090" r:id="rId41"/>
    <p:sldId id="1070" r:id="rId42"/>
    <p:sldId id="1091" r:id="rId43"/>
    <p:sldId id="1029" r:id="rId44"/>
    <p:sldId id="935" r:id="rId45"/>
    <p:sldId id="1027" r:id="rId46"/>
    <p:sldId id="1092" r:id="rId47"/>
    <p:sldId id="942" r:id="rId48"/>
    <p:sldId id="1030" r:id="rId49"/>
    <p:sldId id="1031" r:id="rId50"/>
    <p:sldId id="1093" r:id="rId51"/>
    <p:sldId id="1094" r:id="rId52"/>
    <p:sldId id="1095" r:id="rId53"/>
    <p:sldId id="1096" r:id="rId54"/>
    <p:sldId id="1097" r:id="rId55"/>
    <p:sldId id="1098" r:id="rId56"/>
    <p:sldId id="1100" r:id="rId57"/>
    <p:sldId id="1101" r:id="rId58"/>
    <p:sldId id="1102" r:id="rId59"/>
    <p:sldId id="1103" r:id="rId60"/>
    <p:sldId id="1104" r:id="rId61"/>
    <p:sldId id="1105" r:id="rId62"/>
    <p:sldId id="1106" r:id="rId63"/>
    <p:sldId id="1019" r:id="rId64"/>
    <p:sldId id="926" r:id="rId65"/>
    <p:sldId id="927" r:id="rId66"/>
    <p:sldId id="925" r:id="rId67"/>
    <p:sldId id="920" r:id="rId68"/>
    <p:sldId id="911" r:id="rId69"/>
    <p:sldId id="644" r:id="rId70"/>
    <p:sldId id="875" r:id="rId71"/>
    <p:sldId id="1053" r:id="rId72"/>
    <p:sldId id="1054" r:id="rId73"/>
    <p:sldId id="1021" r:id="rId74"/>
    <p:sldId id="809" r:id="rId75"/>
    <p:sldId id="764" r:id="rId76"/>
    <p:sldId id="944" r:id="rId77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80"/>
      <p:bold r:id="rId81"/>
    </p:embeddedFont>
    <p:embeddedFont>
      <p:font typeface="Dosis" pitchFamily="2" charset="0"/>
      <p:regular r:id="rId82"/>
      <p:bold r:id="rId8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156082"/>
    <a:srgbClr val="3E898D"/>
    <a:srgbClr val="FCC302"/>
    <a:srgbClr val="FFFEFC"/>
    <a:srgbClr val="FC8D00"/>
    <a:srgbClr val="2B7589"/>
    <a:srgbClr val="FEFEFE"/>
    <a:srgbClr val="617479"/>
    <a:srgbClr val="E7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1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1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4.fntdata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56F59-E84F-1556-4DED-934326C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784B99-CF5A-509F-7C6A-EB85BA5D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DCF73D-396D-53E6-19DD-E84F7FB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B51D7D-AF24-B965-47F6-54FA4DFF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9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75A6D-07DF-DCB4-314F-D312B862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5874B8-01E9-A294-3A72-495A1CCE2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A09EED-7720-3DDE-1345-6E831F3C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E59C-F7C5-4241-2AF2-64D3B60C9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24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4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45.emf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2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A0E7A1-6177-1761-F66D-A85DABAC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FD12492-05A6-2FC3-B93B-10FD4438F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28" y="2620105"/>
            <a:ext cx="7140742" cy="251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8263-2220-1462-5DFE-7C2DEECA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1927D82-FD51-7B09-E2DC-14FCD6CB75C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4D01CE3-7BC6-8EE0-B9EA-A82B5AEB3A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63C2F50-609E-624D-D53C-95CD041BD83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F56A0595-BC48-B8AC-98DE-56CD7ABEBE2E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9998CE59-C31B-C2BD-E6F7-E8AFD2D2A04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A095C8-D50D-F276-74B3-6E2F09C3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535670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B1917C-1638-CDB8-874E-EA93CC3857C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A7537-FF54-E0AF-B94F-390C7F6159C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74DA58-9B0C-5188-AC29-70DBFAB60EF8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0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1EAA02-48D9-AFA8-B371-8B5436105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408" y="2231334"/>
            <a:ext cx="2967478" cy="410263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4EED0-F396-92DF-0C85-16287118D9A1}"/>
              </a:ext>
            </a:extLst>
          </p:cNvPr>
          <p:cNvSpPr/>
          <p:nvPr/>
        </p:nvSpPr>
        <p:spPr>
          <a:xfrm>
            <a:off x="3257932" y="3026228"/>
            <a:ext cx="3102429" cy="4027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B5D09-FD6B-E2C3-268C-D23B05E4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EDA5B1-0304-A271-6FDD-3C0991193D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049" y="3058288"/>
            <a:ext cx="8446434" cy="10714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0877B-6828-B9F8-6E71-EB03EF4481CA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3CBEBA-BB68-C7B3-9433-CA5240235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1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1AF5-50D5-F67D-E289-98E4E9E6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0240EB-95D8-957A-C88B-F779B0EB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1B224C-871C-ABCE-3C64-9126F59D567E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0CB10A-54EE-0A83-2C46-38344EE24D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997"/>
          <a:stretch>
            <a:fillRect/>
          </a:stretch>
        </p:blipFill>
        <p:spPr>
          <a:xfrm>
            <a:off x="347871" y="3045970"/>
            <a:ext cx="8274326" cy="125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5840C5-1E07-2A16-161A-7237CD9A3797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33A753E8-1097-F65A-885C-89A91D94AF58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6E5F388-15C7-2777-85C5-0260A0FE066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F4A1765-C587-8630-5772-EDA83387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101728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C4AE2E9-DC41-7A89-929F-A2EFD27AA7E2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FA5518E-A6DA-709A-85D9-8F3ED43E231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4F5322-BA08-91B9-525A-FBAA52549DB5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6CB2B-7157-33B7-4A8A-34EFEA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443E4F-245D-D2C6-D228-7BCA6169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1F4863-BC00-E19A-AB33-523E60E35C1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5E3118-F1D9-2ABB-7835-791615A17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الكتابة الجمعية المناسبة للتمثيل.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C08F08-4596-2F87-E439-B35945B9D36B}"/>
              </a:ext>
            </a:extLst>
          </p:cNvPr>
          <p:cNvSpPr txBox="1"/>
          <p:nvPr/>
        </p:nvSpPr>
        <p:spPr>
          <a:xfrm>
            <a:off x="2988125" y="5094587"/>
            <a:ext cx="3015343" cy="7004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chemeClr val="accent1"/>
                </a:solidFill>
              </a:rPr>
              <a:t>............................</a:t>
            </a:r>
            <a:endParaRPr lang="fr-MA" sz="2800" dirty="0">
              <a:solidFill>
                <a:schemeClr val="accen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07C36F-BE6D-1396-32C4-C9FAFF32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79" y="2064303"/>
            <a:ext cx="3185436" cy="27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2D57-6846-2852-E226-93949537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89A960-BA7C-2341-584A-3DAE6741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9115EA-8FFA-3220-97CA-CD32440DC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D176CF-8483-5B58-19B1-5A766FC0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550F8-0293-99DE-32AE-15D8182D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10FDB69-E950-DBFB-9A1C-D2B3BA335FA1}"/>
              </a:ext>
            </a:extLst>
          </p:cNvPr>
          <p:cNvSpPr txBox="1"/>
          <p:nvPr/>
        </p:nvSpPr>
        <p:spPr>
          <a:xfrm>
            <a:off x="3243942" y="5017876"/>
            <a:ext cx="2481943" cy="7116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3200" b="1" dirty="0">
                <a:solidFill>
                  <a:srgbClr val="C00000"/>
                </a:solidFill>
              </a:rPr>
              <a:t>4</a:t>
            </a:r>
            <a:r>
              <a:rPr lang="fr-MA" sz="3200" b="1" dirty="0">
                <a:solidFill>
                  <a:schemeClr val="accent1"/>
                </a:solidFill>
              </a:rPr>
              <a:t> + </a:t>
            </a:r>
            <a:r>
              <a:rPr lang="fr-MA" sz="3200" b="1" dirty="0">
                <a:solidFill>
                  <a:srgbClr val="C00000"/>
                </a:solidFill>
              </a:rPr>
              <a:t>4</a:t>
            </a:r>
            <a:r>
              <a:rPr lang="fr-MA" sz="3200" b="1" dirty="0">
                <a:solidFill>
                  <a:schemeClr val="accent1"/>
                </a:solidFill>
              </a:rPr>
              <a:t> + </a:t>
            </a:r>
            <a:r>
              <a:rPr lang="fr-MA" sz="3200" b="1" dirty="0">
                <a:solidFill>
                  <a:srgbClr val="C00000"/>
                </a:solidFill>
              </a:rPr>
              <a:t>4</a:t>
            </a:r>
            <a:r>
              <a:rPr lang="fr-MA" sz="3200" b="1" dirty="0">
                <a:solidFill>
                  <a:schemeClr val="accent1"/>
                </a:solidFill>
              </a:rPr>
              <a:t> + </a:t>
            </a:r>
            <a:r>
              <a:rPr lang="fr-MA" sz="3200" b="1" dirty="0">
                <a:solidFill>
                  <a:srgbClr val="C00000"/>
                </a:solidFill>
              </a:rPr>
              <a:t>4</a:t>
            </a:r>
            <a:r>
              <a:rPr lang="fr-MA" sz="3200" b="1" dirty="0">
                <a:solidFill>
                  <a:schemeClr val="accent1"/>
                </a:solidFill>
              </a:rPr>
              <a:t> </a:t>
            </a:r>
            <a:endParaRPr lang="fr-MA" sz="3200" b="1" dirty="0">
              <a:solidFill>
                <a:srgbClr val="C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A3B8C1-9339-094D-C06D-B56FA2D62EC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28EA13-DBDD-B5FF-4971-935592941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79" y="2064303"/>
            <a:ext cx="3185436" cy="27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87AB9-C075-0404-A0E2-F719471B1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852F339D-D5D3-578A-AF9C-CAE86B4E481A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الكتابة الضربية  المناسبة للتمثيل.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6EEEB78-2193-15EF-A631-D1A3F12F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7031395-7D8C-59F1-C0B5-D5D6B110E2FA}"/>
              </a:ext>
            </a:extLst>
          </p:cNvPr>
          <p:cNvSpPr txBox="1"/>
          <p:nvPr/>
        </p:nvSpPr>
        <p:spPr>
          <a:xfrm>
            <a:off x="2188027" y="5024739"/>
            <a:ext cx="4593771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3600" b="1" dirty="0">
                <a:solidFill>
                  <a:schemeClr val="accent1"/>
                </a:solidFill>
              </a:rPr>
              <a:t>4 + 4 + 4 + 4 = </a:t>
            </a:r>
            <a:r>
              <a:rPr lang="fr-MA" sz="3600" b="1" dirty="0">
                <a:solidFill>
                  <a:srgbClr val="C00000"/>
                </a:solidFill>
              </a:rPr>
              <a:t>…</a:t>
            </a:r>
            <a:r>
              <a:rPr lang="fr-MA" sz="3600" b="1" dirty="0">
                <a:solidFill>
                  <a:schemeClr val="accent1"/>
                </a:solidFill>
              </a:rPr>
              <a:t> x </a:t>
            </a:r>
            <a:r>
              <a:rPr lang="fr-MA" sz="3600" b="1" dirty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B376B4-07D5-44F9-3039-3A6F04D0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79" y="2064303"/>
            <a:ext cx="3185436" cy="27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B8BE9-223E-9FD0-3D20-991DB1EB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87BAB1-5682-DBC3-9A65-D1E7E1D4D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2FA6E7A-6260-3D17-B27B-11D040678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36AB237-4FCC-129C-ACB5-7362FA688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90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33480-A88F-7A02-4677-E8F8870F0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D81D6B8-77DD-7336-27CC-736ADE935691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443B44A5-ACA5-7C2B-4A0A-5186584EB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99180"/>
            <a:ext cx="1022327" cy="1022327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B52FD6-6F8F-6A02-9A83-EB912E2F1F40}"/>
              </a:ext>
            </a:extLst>
          </p:cNvPr>
          <p:cNvSpPr txBox="1"/>
          <p:nvPr/>
        </p:nvSpPr>
        <p:spPr>
          <a:xfrm>
            <a:off x="2471058" y="5024739"/>
            <a:ext cx="4049485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3600" b="1" dirty="0">
                <a:solidFill>
                  <a:schemeClr val="accent1"/>
                </a:solidFill>
              </a:rPr>
              <a:t>4 + 4 + 4 + 4 = </a:t>
            </a:r>
            <a:r>
              <a:rPr lang="fr-MA" sz="3600" b="1" dirty="0">
                <a:solidFill>
                  <a:srgbClr val="C00000"/>
                </a:solidFill>
              </a:rPr>
              <a:t>4</a:t>
            </a:r>
            <a:r>
              <a:rPr lang="fr-MA" sz="3600" b="1" dirty="0">
                <a:solidFill>
                  <a:schemeClr val="accent1"/>
                </a:solidFill>
              </a:rPr>
              <a:t> x </a:t>
            </a:r>
            <a:r>
              <a:rPr lang="fr-MA" sz="3600" b="1" dirty="0">
                <a:solidFill>
                  <a:srgbClr val="C00000"/>
                </a:solidFill>
              </a:rPr>
              <a:t>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A2F80F-53A2-5C2D-8D9D-93D58C000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79" y="2064303"/>
            <a:ext cx="3185436" cy="27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84CA-3458-BB5D-1A30-25CDDB79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9F3F402-451A-BAB1-04BE-E90DAA426EA6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الكتابة الضربية المناسبة للتمثيل.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31EA30-94C6-EB29-DB96-706B350E5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1109397-A6DA-8D4D-65A2-F7425C698AAE}"/>
              </a:ext>
            </a:extLst>
          </p:cNvPr>
          <p:cNvSpPr txBox="1"/>
          <p:nvPr/>
        </p:nvSpPr>
        <p:spPr>
          <a:xfrm>
            <a:off x="3646714" y="4935763"/>
            <a:ext cx="1727610" cy="7004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2800" dirty="0"/>
              <a:t>…… x ……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FC6987-08E6-4AC8-E78D-4DA4F323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08" y="2148729"/>
            <a:ext cx="419898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5EC4-DA73-B37A-86E3-64A7B60D4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F5B54C-D69E-DF59-67F6-CABAF59A7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683C5FB-3868-8DE7-5053-17A2793CB6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FBA82C-6A44-F174-496C-1803C97DC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60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0678F-F421-5744-17A3-C6F114799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415D3AE-437C-F04B-24F3-A5045273EAAC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11EEC8B-8EC4-F017-0C4A-611D89D719C7}"/>
              </a:ext>
            </a:extLst>
          </p:cNvPr>
          <p:cNvSpPr txBox="1"/>
          <p:nvPr/>
        </p:nvSpPr>
        <p:spPr>
          <a:xfrm>
            <a:off x="3766457" y="4837790"/>
            <a:ext cx="1727610" cy="91940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rgbClr val="C00000"/>
                </a:solidFill>
              </a:rPr>
              <a:t>6 </a:t>
            </a:r>
            <a:r>
              <a:rPr lang="fr-MA" sz="4800" b="1" dirty="0">
                <a:solidFill>
                  <a:schemeClr val="accent1"/>
                </a:solidFill>
              </a:rPr>
              <a:t>x</a:t>
            </a:r>
            <a:r>
              <a:rPr lang="fr-MA" sz="4800" b="1" dirty="0">
                <a:solidFill>
                  <a:srgbClr val="C00000"/>
                </a:solidFill>
              </a:rPr>
              <a:t> 4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63EBE11-D154-327F-94C2-EBBFD218D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E4E172-0C54-3BB9-20FE-A0CCCB377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08" y="2148729"/>
            <a:ext cx="419898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4EF4D-1C0E-42FD-6460-14896179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7B09BA1-5CBD-9BA8-161A-D1084A6BA657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الكتابة الجمعية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المكافئة لهذه الكتابة الضربية.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335B05-6373-768F-0BBB-BCF709335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21E72D8-DE92-6F69-08C3-4E630E583E36}"/>
              </a:ext>
            </a:extLst>
          </p:cNvPr>
          <p:cNvSpPr txBox="1"/>
          <p:nvPr/>
        </p:nvSpPr>
        <p:spPr>
          <a:xfrm>
            <a:off x="1807025" y="3126612"/>
            <a:ext cx="5344885" cy="8615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1"/>
                </a:solidFill>
              </a:rPr>
              <a:t> </a:t>
            </a:r>
            <a:r>
              <a:rPr lang="fr-MA" sz="4000" b="1" dirty="0">
                <a:solidFill>
                  <a:schemeClr val="accent1"/>
                </a:solidFill>
              </a:rPr>
              <a:t>5 x 4 = </a:t>
            </a:r>
            <a:r>
              <a:rPr lang="fr-MA" sz="4000" b="1" dirty="0">
                <a:solidFill>
                  <a:srgbClr val="C00000"/>
                </a:solidFill>
              </a:rPr>
              <a:t>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7762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34CF8-2731-4930-CBA7-CDC68AE54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E9557A-A8D2-9061-5676-2C78E62FB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09DCE6-1CBE-E658-C837-EFC26082CA06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368E8B-71BF-EBE1-7C5A-49917EF29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43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9CDEA-4C76-AEB9-43DB-9C887F8D7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69FAB96-ABA4-0801-D316-8FF76266EE9C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C8F880-59C7-B0A9-292F-06F1CA4795E8}"/>
              </a:ext>
            </a:extLst>
          </p:cNvPr>
          <p:cNvSpPr txBox="1"/>
          <p:nvPr/>
        </p:nvSpPr>
        <p:spPr>
          <a:xfrm>
            <a:off x="1807025" y="3165772"/>
            <a:ext cx="5344885" cy="783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chemeClr val="accent1"/>
                </a:solidFill>
              </a:rPr>
              <a:t> </a:t>
            </a:r>
            <a:r>
              <a:rPr lang="fr-MA" sz="4000" b="1" dirty="0">
                <a:solidFill>
                  <a:schemeClr val="accent1"/>
                </a:solidFill>
              </a:rPr>
              <a:t>5 x 4 = </a:t>
            </a:r>
            <a:r>
              <a:rPr lang="fr-MA" sz="4000" b="1" dirty="0">
                <a:solidFill>
                  <a:srgbClr val="C00000"/>
                </a:solidFill>
              </a:rPr>
              <a:t>4 + 4 + 4 + 4 + 4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62C43DF-E916-5D88-CCF5-1F770190A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37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7665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75119" y="3379429"/>
              <a:ext cx="37447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جدول الضرب للعدد 4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(البحث عن الجزء والكل)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516934" y="245377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D695F5-2B61-BFEA-6860-A10E7F53A344}"/>
              </a:ext>
            </a:extLst>
          </p:cNvPr>
          <p:cNvGrpSpPr/>
          <p:nvPr/>
        </p:nvGrpSpPr>
        <p:grpSpPr>
          <a:xfrm>
            <a:off x="4527764" y="2433702"/>
            <a:ext cx="3765568" cy="1157973"/>
            <a:chOff x="4491471" y="2433702"/>
            <a:chExt cx="3765568" cy="11579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79CB4BD-EF73-8F0C-43A7-9E2227A9E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1471" y="2661681"/>
              <a:ext cx="3765568" cy="929994"/>
            </a:xfrm>
            <a:prstGeom prst="rect">
              <a:avLst/>
            </a:prstGeom>
          </p:spPr>
        </p:pic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04FBF9AC-7DF5-0E5E-97DA-301705C57978}"/>
                </a:ext>
              </a:extLst>
            </p:cNvPr>
            <p:cNvSpPr/>
            <p:nvPr/>
          </p:nvSpPr>
          <p:spPr>
            <a:xfrm>
              <a:off x="6674700" y="2433702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4614852" y="2952893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جدول الضرب للعدد 4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644445" y="519596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49F2BAA-EC2F-4B2A-284B-F08E01AFABF3}"/>
              </a:ext>
            </a:extLst>
          </p:cNvPr>
          <p:cNvSpPr txBox="1"/>
          <p:nvPr/>
        </p:nvSpPr>
        <p:spPr>
          <a:xfrm>
            <a:off x="695996" y="2942008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 الضرب للعدد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ar-MA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1D2554-A3CC-97FD-8054-113BDFCB399F}"/>
              </a:ext>
            </a:extLst>
          </p:cNvPr>
          <p:cNvSpPr txBox="1"/>
          <p:nvPr/>
        </p:nvSpPr>
        <p:spPr>
          <a:xfrm>
            <a:off x="4636622" y="4346267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جدولا الضرب للعددين 1 و 10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ننشئ جدول الضرب للعدد 4.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2" name="N2P2S2L1 (1)">
            <a:hlinkClick r:id="" action="ppaction://media"/>
            <a:extLst>
              <a:ext uri="{FF2B5EF4-FFF2-40B4-BE49-F238E27FC236}">
                <a16:creationId xmlns:a16="http://schemas.microsoft.com/office/drawing/2014/main" id="{FD4F310D-CC79-6F60-2324-13748AB2D1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657" y="1936578"/>
            <a:ext cx="8130762" cy="45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1014F7C7-111F-064E-FB37-665E8FC65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393" y="2109886"/>
            <a:ext cx="5523349" cy="35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سننشئ جدول الضرب للعدد 4 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0A6A2E6-A04B-AD1B-F72D-4CEB4CD9D78B}"/>
              </a:ext>
            </a:extLst>
          </p:cNvPr>
          <p:cNvGrpSpPr/>
          <p:nvPr/>
        </p:nvGrpSpPr>
        <p:grpSpPr>
          <a:xfrm>
            <a:off x="1107860" y="2009510"/>
            <a:ext cx="2636825" cy="3889989"/>
            <a:chOff x="1162289" y="2009510"/>
            <a:chExt cx="2266574" cy="3889989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A8F9232-481A-8B5F-9F69-E0458F86BCE7}"/>
                </a:ext>
              </a:extLst>
            </p:cNvPr>
            <p:cNvSpPr txBox="1"/>
            <p:nvPr/>
          </p:nvSpPr>
          <p:spPr>
            <a:xfrm>
              <a:off x="1162289" y="2009510"/>
              <a:ext cx="186352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25DEE67-7218-4DBE-7EC8-D48AE74C2C4D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CEE2B4C-7F27-CEBB-5C2E-6D5A689C36BC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…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B47856D-0193-4744-164E-4921421B5B33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…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74511F0-5884-46CA-0E6C-F0B74097F1D8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BCB841-FDB7-CE97-E851-D3531B38E6ED}"/>
              </a:ext>
            </a:extLst>
          </p:cNvPr>
          <p:cNvGrpSpPr/>
          <p:nvPr/>
        </p:nvGrpSpPr>
        <p:grpSpPr>
          <a:xfrm>
            <a:off x="5033329" y="2060843"/>
            <a:ext cx="2521356" cy="3777694"/>
            <a:chOff x="5142186" y="2060843"/>
            <a:chExt cx="2521356" cy="3777694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19B2BF2-AF6F-5FEC-B2D8-5ED9A2C5513E}"/>
                </a:ext>
              </a:extLst>
            </p:cNvPr>
            <p:cNvSpPr txBox="1"/>
            <p:nvPr/>
          </p:nvSpPr>
          <p:spPr>
            <a:xfrm>
              <a:off x="5192619" y="2060843"/>
              <a:ext cx="2008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64854A-93BA-B396-91C4-9C106CDD7BC9}"/>
                </a:ext>
              </a:extLst>
            </p:cNvPr>
            <p:cNvSpPr txBox="1"/>
            <p:nvPr/>
          </p:nvSpPr>
          <p:spPr>
            <a:xfrm>
              <a:off x="5256694" y="4372747"/>
              <a:ext cx="2154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E7F6030-D5BD-5390-90CB-E3549330BB93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6C3E1E0-2A2E-7CEC-FBE1-4DA3F4924EA9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0F72F86-55CC-9D6A-46A1-725F15E940A1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54B2005-8CCD-7FA1-99DE-93D9C5B0A5CA}"/>
              </a:ext>
            </a:extLst>
          </p:cNvPr>
          <p:cNvGrpSpPr/>
          <p:nvPr/>
        </p:nvGrpSpPr>
        <p:grpSpPr>
          <a:xfrm>
            <a:off x="1042544" y="2972173"/>
            <a:ext cx="2636825" cy="3122210"/>
            <a:chOff x="1162289" y="1980532"/>
            <a:chExt cx="2266574" cy="4155662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52A5F8E-3A72-BE45-73EF-AD576C792CEE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7E2EA16-6BF1-F28A-27E9-005176C9619C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0537644-0734-EBD7-03BA-3F55306D3C2F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…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F38C253-C2C6-61DA-6CE8-141E3ECD6AC7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…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CF6E44B-2253-68C8-E025-6C3096D62A9D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D9557CE-F8E4-9BC5-C50A-A32E3E8DAA3F}"/>
              </a:ext>
            </a:extLst>
          </p:cNvPr>
          <p:cNvGrpSpPr/>
          <p:nvPr/>
        </p:nvGrpSpPr>
        <p:grpSpPr>
          <a:xfrm>
            <a:off x="4129813" y="3031316"/>
            <a:ext cx="2521356" cy="3020742"/>
            <a:chOff x="5142186" y="2031865"/>
            <a:chExt cx="2521356" cy="4020608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59357015-6471-556A-196C-A8C3DF2E6395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65C019D-8984-6A5A-8B17-C27138DF55AC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087B7A3C-CD57-F6C8-5390-B02450E9F285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5A04FD1B-E7B4-B0DE-3697-572A25E516DE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CC62C2AC-69D5-1F05-E064-FDC7CABEA8FD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FF899A2-1603-96FE-3859-80DB12C6B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31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على الألواح قاعدة إنشاء جدول الضرب للعدد 4. أي كم أضيف في كل مرة؟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2C52683-E32A-0B4E-C1ED-56DF60063F8B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7CE4978-76D2-F182-A561-D48D294EBBB3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32D6CCE6-B5B6-F658-FB6D-A7419EC766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1EF5300-F427-9832-AD98-7476335FB95F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9796F88-32E7-A564-1EEB-04D09697C4EC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9327282B-4A57-B460-4B6C-D8623C347F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659167-B5D8-3867-18EF-F5FA89091FAB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2B6962A-CF94-2EA8-2469-4EF6A315525B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25727F8-107B-F493-A8B3-FFA660103C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C9C00743-6457-39B5-F2E7-6FF6F7D0BB5C}"/>
              </a:ext>
            </a:extLst>
          </p:cNvPr>
          <p:cNvSpPr txBox="1"/>
          <p:nvPr/>
        </p:nvSpPr>
        <p:spPr>
          <a:xfrm>
            <a:off x="2808514" y="3791121"/>
            <a:ext cx="3013313" cy="928687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kumimoji="0" lang="fr-MA" sz="54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95EA86-418B-3635-98F6-6D4A8DEC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638DE-90AB-D867-156F-0E9B476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7FC877-630B-1BE5-C470-937F1FC9EDA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9E62F5D-6C5B-C5B8-8232-902428BC6D7A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8202ECC-D535-849E-82D2-9492F77B515A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8D528461-E9F0-88D3-4613-FEC6BE3DB0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68D2A2E-A480-E201-2B0E-2397B13512A1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AA6D5FD-EE2E-8421-19F5-7847C532C3CE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61B85AD3-FB4C-4D3A-C1CD-0339ED536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29B01E3-DEED-B8CC-5C1D-B944B37783C5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908FC7F-D185-9E3F-DD52-106D8827047E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DB5E239-D6F8-3C43-4F8F-A2F4ED6CE4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CC8E445-6F58-9FF3-D187-D80286D9E15E}"/>
              </a:ext>
            </a:extLst>
          </p:cNvPr>
          <p:cNvSpPr txBox="1"/>
          <p:nvPr/>
        </p:nvSpPr>
        <p:spPr>
          <a:xfrm>
            <a:off x="3013071" y="3744686"/>
            <a:ext cx="2732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fr-MA" sz="5400" b="1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9C35588-5CC8-28A6-F3C8-7BDE281D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24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026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8333" y="1368129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جدول الضرب للعدد 4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3BEE9C-95B6-A86D-8B7A-F4FF78667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45996"/>
            <a:ext cx="3054061" cy="37736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D752EA-1A4C-F5EA-C219-5BBE35BAC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39" y="2466817"/>
            <a:ext cx="3054061" cy="37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5DE8EB7-34F5-B629-433D-F8DA15C464F2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E6EE307-E680-D184-3850-CB365BFF9270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239830F-3355-032B-9AD5-E890CB2D3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CDF6317-A729-1D82-F62B-4B5B44C6F5B0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E3DBF85-8BD1-8E00-5B19-C3EF0EF7F516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ADB075F1-8835-77DF-F4CE-F32D525BA0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0903E1F-BF80-0E78-7E05-9D62D973A328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89D6FFB-FB5B-E0DA-9F8C-7CC30ACCF5F1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8BF9E466-450B-EA32-6F12-F1086A1B89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A3CA492-68F0-9DD2-0A3A-786797AF0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0226615-B90C-A2DC-488F-E9274764FC22}"/>
              </a:ext>
            </a:extLst>
          </p:cNvPr>
          <p:cNvGrpSpPr/>
          <p:nvPr/>
        </p:nvGrpSpPr>
        <p:grpSpPr>
          <a:xfrm>
            <a:off x="1042544" y="2972173"/>
            <a:ext cx="2636825" cy="3122210"/>
            <a:chOff x="1162289" y="1980532"/>
            <a:chExt cx="2266574" cy="415566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097F5B4-A2DD-AAAA-38D4-9D8026E1F5C2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10611A1-A43B-7EF7-369A-562AA0001515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10513D-20F5-05FF-23F2-670B75095436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…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7074738-EC59-8D77-591A-BA826FB3F747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…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D993624-789C-467F-FFDA-8F359E1E7C8A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EC5DBFA-2471-70C6-8749-8C35EC414CAE}"/>
              </a:ext>
            </a:extLst>
          </p:cNvPr>
          <p:cNvGrpSpPr/>
          <p:nvPr/>
        </p:nvGrpSpPr>
        <p:grpSpPr>
          <a:xfrm>
            <a:off x="4129813" y="3031316"/>
            <a:ext cx="2521356" cy="3020742"/>
            <a:chOff x="5142186" y="2031865"/>
            <a:chExt cx="2521356" cy="4020608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909EE91-E4C5-DEAE-4D3C-30EC98A56AD3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C519DA3-4BB6-9F8C-9504-82C2A09F8E53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610925D-1E62-2638-35D8-5C493D22B21D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ABA36D5E-EEAF-973F-E94F-6FB7F4B661AE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7593A30-6C3C-AB84-A5AF-436A0B742BEE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2716E-CAEF-6DB4-A64A-CE6213D66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547122E-B963-47A9-5E7B-B627E57233B5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الجداء الأول.</a:t>
            </a: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7A02C1-6769-6669-9F1C-1B1CA1940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0AFB7E4-FC86-8B80-866C-B4DB92796417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DF88159-91EC-FFEC-549B-676A3F30AB6C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B9D5A6F6-869B-0570-CD89-FB5286264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C9613F8-ACD2-7983-078D-BEDACADDA9F4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F2D27CD-B19F-E05A-F890-4F4E82C2CFD3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A6A52F4-F850-8188-B80F-265C5E67E3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C80A8CD-B9B8-1711-DC3B-26B8E80097E2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E4C71B11-5BD6-3ADA-1994-4B9366D8A9B7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30D9DEBD-005C-A65C-9A58-CFB0DC7219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876F5FC-A77C-9775-DD56-8518791C7F0B}"/>
              </a:ext>
            </a:extLst>
          </p:cNvPr>
          <p:cNvSpPr/>
          <p:nvPr/>
        </p:nvSpPr>
        <p:spPr>
          <a:xfrm>
            <a:off x="1292915" y="2980831"/>
            <a:ext cx="2167935" cy="6706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1A5D7F8-81A6-FB52-808F-8719E3A292DC}"/>
              </a:ext>
            </a:extLst>
          </p:cNvPr>
          <p:cNvCxnSpPr/>
          <p:nvPr/>
        </p:nvCxnSpPr>
        <p:spPr>
          <a:xfrm flipV="1">
            <a:off x="805543" y="3428505"/>
            <a:ext cx="370114" cy="4255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C015EB39-8B12-4E9E-5A5E-36507F35C440}"/>
              </a:ext>
            </a:extLst>
          </p:cNvPr>
          <p:cNvGrpSpPr/>
          <p:nvPr/>
        </p:nvGrpSpPr>
        <p:grpSpPr>
          <a:xfrm>
            <a:off x="1390888" y="2972173"/>
            <a:ext cx="2636825" cy="3122210"/>
            <a:chOff x="1162289" y="1980532"/>
            <a:chExt cx="2266574" cy="415566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0238626-3376-F70D-6892-2F10ABFAC090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3ECB4B8-8074-0ACD-B967-AD4CEA0DF859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D44B598-1650-B768-BDFF-E67415A1626B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…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7BF12C0-EA04-AF1A-B18A-09C94D2184D3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…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F60945A-DC9D-35BB-2D1E-0F2CC32A91E0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1B03AB3-DA91-46E6-863A-C04BD2B03F83}"/>
              </a:ext>
            </a:extLst>
          </p:cNvPr>
          <p:cNvGrpSpPr/>
          <p:nvPr/>
        </p:nvGrpSpPr>
        <p:grpSpPr>
          <a:xfrm>
            <a:off x="4859156" y="3031316"/>
            <a:ext cx="2521356" cy="3020742"/>
            <a:chOff x="5142186" y="2031865"/>
            <a:chExt cx="2521356" cy="4020608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813A9C7-AF90-F616-5479-CEDA93A78C18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07E3BD9-5760-196A-981A-8D96C208A8B1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F273A1B-45B2-B382-B9E2-26B83A40979C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FC028F8-8D03-070A-86A9-0D534E549F62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6114445-1BF8-8C9A-E5F4-A7B2E0C573E0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5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BC39-0249-4810-D49A-8A96644F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E49BF9-3BE9-E0C3-F212-6D56D70F2EF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A1FBC52-9856-BB31-8AD3-60F334A1B584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1459E85-663C-5271-30B1-92E784861575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B9C0AC43-3554-C29E-897A-7AF5E26CEF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52BFF26A-C322-5547-DF7A-E9C602A918D8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A8DE58F-F8A2-6108-4EEF-CB41D29C1E3B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8C1389BC-0C32-7248-6517-81F7A3D2B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2640017-9129-43C9-539A-A78C58C3BCA5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76699AB-D84E-E257-D0CC-F3C7F49B3AE1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D04D1E4-40A2-4B88-10FC-E9338CBA4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10AE0CD-B84B-1D30-FE8C-E9301F216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A2238A-0C5B-2CB6-8BEE-DAF0950A057E}"/>
              </a:ext>
            </a:extLst>
          </p:cNvPr>
          <p:cNvSpPr/>
          <p:nvPr/>
        </p:nvSpPr>
        <p:spPr>
          <a:xfrm>
            <a:off x="1292915" y="2980831"/>
            <a:ext cx="2167935" cy="6706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38CE57F-C17B-4215-6BD0-CC5791B47E4E}"/>
              </a:ext>
            </a:extLst>
          </p:cNvPr>
          <p:cNvCxnSpPr/>
          <p:nvPr/>
        </p:nvCxnSpPr>
        <p:spPr>
          <a:xfrm flipV="1">
            <a:off x="805543" y="3428505"/>
            <a:ext cx="370114" cy="4255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F79228D-10EF-0861-4505-19FD626E4D4E}"/>
              </a:ext>
            </a:extLst>
          </p:cNvPr>
          <p:cNvGrpSpPr/>
          <p:nvPr/>
        </p:nvGrpSpPr>
        <p:grpSpPr>
          <a:xfrm>
            <a:off x="1390888" y="2972173"/>
            <a:ext cx="2636825" cy="3122210"/>
            <a:chOff x="1162289" y="1980532"/>
            <a:chExt cx="2266574" cy="415566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3A22AD3-515D-7773-6EEC-9404302C2C10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881C475-9E31-CC31-DC13-F59608C44213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12B0E75-228E-74D8-8B59-FE828DF55A6C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…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C06A919-0AA9-C8A1-7D39-A3E01C76E941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…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5DAA77F-1803-93F8-4C51-C002B9ADBF58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94190AF-9432-44A8-D4E8-992CB1AA5D52}"/>
              </a:ext>
            </a:extLst>
          </p:cNvPr>
          <p:cNvGrpSpPr/>
          <p:nvPr/>
        </p:nvGrpSpPr>
        <p:grpSpPr>
          <a:xfrm>
            <a:off x="4859156" y="3031316"/>
            <a:ext cx="2521356" cy="3020742"/>
            <a:chOff x="5142186" y="2031865"/>
            <a:chExt cx="2521356" cy="4020608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BFCC57B-523C-60CD-DEC7-FEF9F1EA27CF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B70DA25-5A9A-383C-FC54-1DFF94963146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5CC0D24-3EF3-A1EC-9D62-BA2B85D9EA0F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C9C1FCB7-B524-3338-5AB2-ED818C4AB5F4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741CA258-0C5A-A0B9-D927-3BF02F53F751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3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6DD4EB-1E70-AE85-FA28-DF9C78532D14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07845A-DF1B-37C7-00C8-E810D21B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50E1951-AE09-6CC5-0A5B-E50983E0B518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D5DFCC8D-CA08-323A-FEEE-773865111257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250D2454-59C9-DF22-8D14-322B823436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26D5836-E39C-3358-5CA9-25ED7220E18C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E592CB2-58D7-7A3A-363F-6447E0FBC6DC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D8547456-4963-6C88-8155-89AA74DB0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1677360-31B6-4675-C29C-EC4C91EE0D20}"/>
              </a:ext>
            </a:extLst>
          </p:cNvPr>
          <p:cNvGrpSpPr/>
          <p:nvPr/>
        </p:nvGrpSpPr>
        <p:grpSpPr>
          <a:xfrm>
            <a:off x="456133" y="1933936"/>
            <a:ext cx="2464196" cy="440397"/>
            <a:chOff x="265239" y="1883727"/>
            <a:chExt cx="2464196" cy="44039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A93BECA-C64C-A306-F049-85551E34E25F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A564DE1-EAFC-60B5-520B-305A21A564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03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7AEBB4-5BBE-9FDF-7FE5-FEE8B17A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8DEB4315-FAB4-CBDF-361E-DEB27BF44D8C}"/>
              </a:ext>
            </a:extLst>
          </p:cNvPr>
          <p:cNvGrpSpPr/>
          <p:nvPr/>
        </p:nvGrpSpPr>
        <p:grpSpPr>
          <a:xfrm>
            <a:off x="1390888" y="2972173"/>
            <a:ext cx="2636825" cy="3122210"/>
            <a:chOff x="1162289" y="1980532"/>
            <a:chExt cx="2266574" cy="4155662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784775E-1477-4028-C128-20DDC117E95A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87CFBF4-1C00-C0C4-7E88-22A73F712563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319966C-E8D8-C4EC-929C-7E52B690D399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…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D205B3D-7785-EDF0-06F6-78C7BC55433B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…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0F78411-9B4D-035A-3587-49068F3E9538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3DC7E02-7268-D59D-A87F-8223407A3743}"/>
              </a:ext>
            </a:extLst>
          </p:cNvPr>
          <p:cNvGrpSpPr/>
          <p:nvPr/>
        </p:nvGrpSpPr>
        <p:grpSpPr>
          <a:xfrm>
            <a:off x="4859156" y="3031316"/>
            <a:ext cx="2521356" cy="3020742"/>
            <a:chOff x="5142186" y="2031865"/>
            <a:chExt cx="2521356" cy="4020608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E21D890-C6B2-6BC2-CEDF-AE9AAE079E9A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F86A86C-520F-FE69-2205-AAFFF0ADA132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93FE997-53CD-76FF-4330-989FADB44894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AC67EA0-33A9-57C1-0C67-118AB01CE7B5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F6D83EE7-F871-F574-DE45-0F7498EDB095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0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7CCAE3B-5EE6-629F-94E5-618AD18A2248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على الألواح الجداءين المواليين؟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FF3C13-AD6C-2484-6642-C15DE7965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4FBE222B-627C-BC0A-98F9-C9E256DA36BC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9D7794C-FB06-A253-41B5-CCE3DB1B4CDF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418B51F-78B6-9AC7-3E35-5F1E26ABE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C3BDA61-067E-6F9C-B603-5F42896A5BD0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77009D6-60DE-3211-2C2B-3DF98917D6D3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40EBD73-56A2-1C1D-1FA5-88F4B5CF71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BB7AD81-69B0-C533-9ED9-47690F6B91B1}"/>
              </a:ext>
            </a:extLst>
          </p:cNvPr>
          <p:cNvGrpSpPr/>
          <p:nvPr/>
        </p:nvGrpSpPr>
        <p:grpSpPr>
          <a:xfrm>
            <a:off x="456133" y="1933936"/>
            <a:ext cx="2464196" cy="440397"/>
            <a:chOff x="265239" y="1883727"/>
            <a:chExt cx="2464196" cy="440397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C2BB4BB-5DBB-A343-CFF6-44D1371C979C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E7747A9E-B499-09F3-F476-1CB248DF62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03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A67C386-075C-44B9-4D6C-8589CBAF6F75}"/>
              </a:ext>
            </a:extLst>
          </p:cNvPr>
          <p:cNvSpPr/>
          <p:nvPr/>
        </p:nvSpPr>
        <p:spPr>
          <a:xfrm>
            <a:off x="1347345" y="3666761"/>
            <a:ext cx="2167935" cy="11821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80A6A76-DED0-AE35-54F1-1AB8B327FE76}"/>
              </a:ext>
            </a:extLst>
          </p:cNvPr>
          <p:cNvCxnSpPr/>
          <p:nvPr/>
        </p:nvCxnSpPr>
        <p:spPr>
          <a:xfrm flipV="1">
            <a:off x="838201" y="4625933"/>
            <a:ext cx="370114" cy="4255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F4CB6DD9-B8FA-1770-ABCE-3BC72EC0550C}"/>
              </a:ext>
            </a:extLst>
          </p:cNvPr>
          <p:cNvGrpSpPr/>
          <p:nvPr/>
        </p:nvGrpSpPr>
        <p:grpSpPr>
          <a:xfrm>
            <a:off x="1390888" y="2972173"/>
            <a:ext cx="2636825" cy="3122210"/>
            <a:chOff x="1162289" y="1980532"/>
            <a:chExt cx="2266574" cy="415566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8EED3C5-9584-D60A-09B1-875CB42E5432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D9D38C2-F51F-C43D-F9B3-0ECBA2CFBD73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13E0516-7567-01B8-4638-96326136961F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…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DCB93FA-CBEA-1F54-4D70-40CBF1727A92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…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C6DC60B-FC5B-8CC1-A39C-8FEE19711360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EE0B306-3033-8E9B-4E42-93FED4EA0748}"/>
              </a:ext>
            </a:extLst>
          </p:cNvPr>
          <p:cNvGrpSpPr/>
          <p:nvPr/>
        </p:nvGrpSpPr>
        <p:grpSpPr>
          <a:xfrm>
            <a:off x="4859156" y="3031316"/>
            <a:ext cx="2521356" cy="3020742"/>
            <a:chOff x="5142186" y="2031865"/>
            <a:chExt cx="2521356" cy="4020608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526291E-3C44-1475-6A96-96A9B1DC6D2D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2E6D0BB-C58C-51DE-1D11-F24E7E7A35DA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04EABD2-8FFD-98BB-249C-DC94F05B24D5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28F387A-D2A5-191C-6B69-E898FA333B85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A25A9BD-4122-6D54-C4F6-60819C659497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FC314-469B-E729-38DD-95F47BF1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FBBD62D-7352-8945-319C-8FEC4374C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8BBEB7A-F770-C102-66BF-DE0AE2F2DFD4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F670D5-A199-8E33-ACD8-DBC4FCF88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89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236B2-373E-496A-BAB6-22A313D1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24DE2CE-59F7-BDCA-9ABA-52E30AC06ED7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يشرح لنا كيف توصل إلى الجواب؟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BA5A7E5-69BA-06FD-0EE6-5703BC09DD00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A32291A-AD74-82E1-3F49-D83BFE6C1115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F7B39AE-B71B-D052-843D-915B5B998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A130E70-158F-03CB-9436-F4B962989194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2A0865B-6D1A-E10A-3E65-6BED154B2F5E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5A5F385D-3DD0-0007-C25B-33BF0C490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CE4760B-50BF-3DD1-98A8-757D0A66F679}"/>
              </a:ext>
            </a:extLst>
          </p:cNvPr>
          <p:cNvGrpSpPr/>
          <p:nvPr/>
        </p:nvGrpSpPr>
        <p:grpSpPr>
          <a:xfrm>
            <a:off x="456133" y="1933936"/>
            <a:ext cx="2464196" cy="440397"/>
            <a:chOff x="265239" y="1883727"/>
            <a:chExt cx="2464196" cy="440397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B6213782-B074-2C88-B39A-3F521570630B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DFA8CEB8-2DF4-4EF7-78A8-E05892698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03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C1DA6FD-AE1F-E4D6-5F73-882A56A9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8822FC-D30B-60E3-248E-2D4E6A758A91}"/>
              </a:ext>
            </a:extLst>
          </p:cNvPr>
          <p:cNvSpPr/>
          <p:nvPr/>
        </p:nvSpPr>
        <p:spPr>
          <a:xfrm>
            <a:off x="1347345" y="3666761"/>
            <a:ext cx="2167935" cy="11821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14373F7-FEBC-11B9-4340-30D3B1F4D4D3}"/>
              </a:ext>
            </a:extLst>
          </p:cNvPr>
          <p:cNvCxnSpPr/>
          <p:nvPr/>
        </p:nvCxnSpPr>
        <p:spPr>
          <a:xfrm flipV="1">
            <a:off x="838201" y="4625933"/>
            <a:ext cx="370114" cy="4255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91BB103E-9BDF-AB39-2A1A-DCC9D438920D}"/>
              </a:ext>
            </a:extLst>
          </p:cNvPr>
          <p:cNvGrpSpPr/>
          <p:nvPr/>
        </p:nvGrpSpPr>
        <p:grpSpPr>
          <a:xfrm>
            <a:off x="1390888" y="2972173"/>
            <a:ext cx="2636825" cy="3122210"/>
            <a:chOff x="1162289" y="1980532"/>
            <a:chExt cx="2266574" cy="4155662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0AC0D46-01EB-583C-153E-1FBF75999E8E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1C47C96-0C0D-4CE7-39A4-FD065A9D7A2B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A503185-055B-30EC-5930-9EA74CF0568D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20E49C9-4C5E-1E1B-E291-FF4B7AEDD066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832BB67-227E-F573-DB85-F892BB3F2729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0B705BB-8F34-2E98-0720-EF52BEB18825}"/>
              </a:ext>
            </a:extLst>
          </p:cNvPr>
          <p:cNvGrpSpPr/>
          <p:nvPr/>
        </p:nvGrpSpPr>
        <p:grpSpPr>
          <a:xfrm>
            <a:off x="4859156" y="3031316"/>
            <a:ext cx="2521356" cy="3020742"/>
            <a:chOff x="5142186" y="2031865"/>
            <a:chExt cx="2521356" cy="4020608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F84CF9A-B744-CDCD-0575-9105A0FB9693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41712DD-5088-3ABF-0380-05AB9B7E040E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924B40E-6D20-307D-77B4-A32F0DA7100F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A495606-2E66-E1D5-10F5-95F1C25F0BAD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F41971D-A114-A694-05AE-80616178BDC6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5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280EA-9F64-B286-4C50-989FEA944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9FBD37-B1FF-7558-BF01-D57018D64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A26F1284-4895-AF23-6D98-70BEF7995511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2BB3E2C-5E37-81E2-7AC0-223C95735D7A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12D9052-8505-EDF7-88C1-0375F69EB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59BD51C-B092-D6D5-F21A-49BBA658D15D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685B002-2FF9-5D1A-3D97-526B5846E3AC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63DCCDF0-0C89-FD84-0F4F-51CD036E6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861A3A0-0823-DFAB-DB09-F277D3A2557D}"/>
              </a:ext>
            </a:extLst>
          </p:cNvPr>
          <p:cNvGrpSpPr/>
          <p:nvPr/>
        </p:nvGrpSpPr>
        <p:grpSpPr>
          <a:xfrm>
            <a:off x="456133" y="1933936"/>
            <a:ext cx="2464196" cy="440397"/>
            <a:chOff x="265239" y="1883727"/>
            <a:chExt cx="2464196" cy="440397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01208BE-9CCE-C8C2-D3F2-05558B18509E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261A8991-388B-D852-169F-5B8C95896E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03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2098723D-02BB-38DD-5E71-0B5EEA04B973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على الألواح الجداءين المواليين؟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E1F50-D7D4-C66D-D545-B8B6C06C33DF}"/>
              </a:ext>
            </a:extLst>
          </p:cNvPr>
          <p:cNvSpPr/>
          <p:nvPr/>
        </p:nvSpPr>
        <p:spPr>
          <a:xfrm>
            <a:off x="1347345" y="4842421"/>
            <a:ext cx="2167935" cy="11821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D01DFD5-6498-E448-96BF-E9E4C8512BBD}"/>
              </a:ext>
            </a:extLst>
          </p:cNvPr>
          <p:cNvCxnSpPr/>
          <p:nvPr/>
        </p:nvCxnSpPr>
        <p:spPr>
          <a:xfrm flipV="1">
            <a:off x="892631" y="5572990"/>
            <a:ext cx="370114" cy="4255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DECBAB1C-C37A-3106-8546-A0323CD9BA1D}"/>
              </a:ext>
            </a:extLst>
          </p:cNvPr>
          <p:cNvGrpSpPr/>
          <p:nvPr/>
        </p:nvGrpSpPr>
        <p:grpSpPr>
          <a:xfrm>
            <a:off x="1390888" y="2972173"/>
            <a:ext cx="2636825" cy="3122210"/>
            <a:chOff x="1162289" y="1980532"/>
            <a:chExt cx="2266574" cy="415566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9F20FE2-5F0D-8229-96BE-DE8D8B2FE5D4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4431498-F359-BE8D-9717-C036A16F456F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…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431E16D-7392-8CA8-31AB-E8054B2645CC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DA5C28F-5835-EDD4-244D-630839A083D8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41A4369-9519-4AB7-73D2-3DB234E116F9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…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3363224-3F02-E6A2-10CC-CB9380AB41A1}"/>
              </a:ext>
            </a:extLst>
          </p:cNvPr>
          <p:cNvGrpSpPr/>
          <p:nvPr/>
        </p:nvGrpSpPr>
        <p:grpSpPr>
          <a:xfrm>
            <a:off x="4859156" y="3031316"/>
            <a:ext cx="2521356" cy="3020742"/>
            <a:chOff x="5142186" y="2031865"/>
            <a:chExt cx="2521356" cy="4020608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B5D083A-AF60-F47C-14C9-7D351776F26B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78DA5E22-3DFD-6692-EF1E-FA7CD3A8B7C6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A4068FB-047C-3B51-3B8E-D93D6E7A3A29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B4D4CFC2-C9E1-DE07-8F88-144AA80DE4F4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E2F5410F-3844-1A11-C5AD-55820E4774B4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0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C1300-DE2E-5468-185C-6DB7AA5E1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1A025B-7DB4-79CC-B31E-E0943C20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6739F01-1D60-40B2-A455-688D938A1C1C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C233BB-6B01-6789-B466-944F9121C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304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DB876-90A6-A46D-3384-7AA47CD05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A65490B-109F-B154-FADA-ABB34C11CCAC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A6D9FF4-F2E4-480E-98B6-A1493801D46E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أُحَدِّدُ الْقاعِدَةَ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46370D75-08E6-900B-50F7-8B078C870D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3F616FB-6123-C1A5-9CC2-EE142D40CEC5}"/>
              </a:ext>
            </a:extLst>
          </p:cNvPr>
          <p:cNvGrpSpPr/>
          <p:nvPr/>
        </p:nvGrpSpPr>
        <p:grpSpPr>
          <a:xfrm>
            <a:off x="3089273" y="1951514"/>
            <a:ext cx="2462470" cy="450582"/>
            <a:chOff x="3456422" y="1923777"/>
            <a:chExt cx="2462470" cy="450582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1ABD456-F090-C0C0-35CD-F87A855E305A}"/>
                </a:ext>
              </a:extLst>
            </p:cNvPr>
            <p:cNvSpPr/>
            <p:nvPr/>
          </p:nvSpPr>
          <p:spPr>
            <a:xfrm>
              <a:off x="3456422" y="1923777"/>
              <a:ext cx="2008207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الْجُداءَ الْأَوَّلَ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A1E80119-763F-ED8B-C5F5-FF1FEF62BB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E56EA07-3A84-454A-CE9C-802021CEBF56}"/>
              </a:ext>
            </a:extLst>
          </p:cNvPr>
          <p:cNvGrpSpPr/>
          <p:nvPr/>
        </p:nvGrpSpPr>
        <p:grpSpPr>
          <a:xfrm>
            <a:off x="456133" y="1933936"/>
            <a:ext cx="2464196" cy="440397"/>
            <a:chOff x="265239" y="1883727"/>
            <a:chExt cx="2464196" cy="440397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9DA8C10B-40B1-16FE-AF36-68DD5A90FB19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أُكْمِلُ إِنْشاءَ الْجَدْوَلَ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C8B15444-19BE-80C6-E109-80BC63C6D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038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" name="ZoneTexte 2">
            <a:extLst>
              <a:ext uri="{FF2B5EF4-FFF2-40B4-BE49-F238E27FC236}">
                <a16:creationId xmlns:a16="http://schemas.microsoft.com/office/drawing/2014/main" id="{A1F02957-F73F-37BE-31BC-A795503CFECC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51F8751-9E2D-36FC-378F-34FBFD04F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C464A1-4714-4F16-5A6D-BC32CB4D081C}"/>
              </a:ext>
            </a:extLst>
          </p:cNvPr>
          <p:cNvSpPr/>
          <p:nvPr/>
        </p:nvSpPr>
        <p:spPr>
          <a:xfrm>
            <a:off x="1347345" y="4842421"/>
            <a:ext cx="2167935" cy="11821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6874214-407A-5CE9-031C-C1B7CB0C57D9}"/>
              </a:ext>
            </a:extLst>
          </p:cNvPr>
          <p:cNvCxnSpPr/>
          <p:nvPr/>
        </p:nvCxnSpPr>
        <p:spPr>
          <a:xfrm flipV="1">
            <a:off x="892631" y="5572990"/>
            <a:ext cx="370114" cy="4255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FFBF52D8-4C5F-B94D-A4E6-EF35F86F141F}"/>
              </a:ext>
            </a:extLst>
          </p:cNvPr>
          <p:cNvGrpSpPr/>
          <p:nvPr/>
        </p:nvGrpSpPr>
        <p:grpSpPr>
          <a:xfrm>
            <a:off x="1390888" y="2972173"/>
            <a:ext cx="2636825" cy="3122210"/>
            <a:chOff x="1162289" y="1980532"/>
            <a:chExt cx="2266574" cy="415566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24B9FCF-3493-DDE4-C23E-45AB8DAB5C7D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C0F6437-520E-F123-3FE5-5782F53D31EA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DC06818-6BBE-EA6E-4A08-5D02460B3E62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B8B7CBE-F67C-EAE1-2C6A-33E478F11F48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AEB0C5F-0DCC-DA4A-8BB6-AC088E000A32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95178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0AD37FD-7410-A65E-624F-4886B9276B3F}"/>
              </a:ext>
            </a:extLst>
          </p:cNvPr>
          <p:cNvGrpSpPr/>
          <p:nvPr/>
        </p:nvGrpSpPr>
        <p:grpSpPr>
          <a:xfrm>
            <a:off x="4859156" y="3031316"/>
            <a:ext cx="2521356" cy="3020742"/>
            <a:chOff x="5142186" y="2031865"/>
            <a:chExt cx="2521356" cy="4020608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0E92CB0-BA10-03D8-97BB-BC4F5D597512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25DC7F7-EE8C-5AC3-9069-4EA291C40D72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8C93863D-47C7-90D0-B8D3-02600A077721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146925C-845A-50E4-DF2F-4143880FC857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DED00B8-B74A-8602-A049-9A9B7A784B4D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الجداءين المواليين.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35DC51-7867-58EC-56D9-C9B153812EFB}"/>
              </a:ext>
            </a:extLst>
          </p:cNvPr>
          <p:cNvSpPr/>
          <p:nvPr/>
        </p:nvSpPr>
        <p:spPr>
          <a:xfrm>
            <a:off x="4776342" y="2045089"/>
            <a:ext cx="2167935" cy="15734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7BAAE66-FE8F-B2C4-292D-C4CF91F3B7C9}"/>
              </a:ext>
            </a:extLst>
          </p:cNvPr>
          <p:cNvCxnSpPr/>
          <p:nvPr/>
        </p:nvCxnSpPr>
        <p:spPr>
          <a:xfrm flipV="1">
            <a:off x="4321628" y="2900879"/>
            <a:ext cx="370114" cy="566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CC559CB-9877-CA90-83BA-DFE7A73E5C91}"/>
              </a:ext>
            </a:extLst>
          </p:cNvPr>
          <p:cNvGrpSpPr/>
          <p:nvPr/>
        </p:nvGrpSpPr>
        <p:grpSpPr>
          <a:xfrm>
            <a:off x="1390888" y="2063562"/>
            <a:ext cx="2636825" cy="3918966"/>
            <a:chOff x="1162289" y="1980532"/>
            <a:chExt cx="2266574" cy="391896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0EB110A-E8ED-304D-9BE6-52E0FF1AD120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A3E0BDD-C063-7A60-F737-8BD4CED5E27B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16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EF2B8CF-D20F-9085-F0F5-C34FFC35928B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9204C5F-1563-9D32-0E52-90308014790C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EB64562-61FF-7E39-DFEA-A1EBDB1F9BB2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20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D65AC12-AC29-43EA-78B0-D1F4901A6941}"/>
              </a:ext>
            </a:extLst>
          </p:cNvPr>
          <p:cNvGrpSpPr/>
          <p:nvPr/>
        </p:nvGrpSpPr>
        <p:grpSpPr>
          <a:xfrm>
            <a:off x="4859156" y="2139497"/>
            <a:ext cx="2521356" cy="4020608"/>
            <a:chOff x="5142186" y="2031865"/>
            <a:chExt cx="2521356" cy="4020608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BE8A64A-19E3-17B9-AA00-5D2FA53B01E2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…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FEC84FF-1C3F-D265-B6AE-CA8ED1BE955A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55D560-385E-2BEF-40EA-F937B795C107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…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E2C22DE-9E62-F162-98FF-7DE1A3F4A095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E27B2CE0-0F9B-054A-CDF7-6B75B5413652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7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AB93B-16B9-06E5-757B-DFBE572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0C628C7-5EFF-1246-06AA-CDA3227A60A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C557B80-38AB-AA8A-0F92-32B6BBF1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67652E-5BF8-7D5B-B8A5-D6128B952D5F}"/>
              </a:ext>
            </a:extLst>
          </p:cNvPr>
          <p:cNvSpPr/>
          <p:nvPr/>
        </p:nvSpPr>
        <p:spPr>
          <a:xfrm>
            <a:off x="4896088" y="2045089"/>
            <a:ext cx="2167935" cy="15734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6F73005-BC5B-1737-19B6-232695739844}"/>
              </a:ext>
            </a:extLst>
          </p:cNvPr>
          <p:cNvCxnSpPr/>
          <p:nvPr/>
        </p:nvCxnSpPr>
        <p:spPr>
          <a:xfrm flipV="1">
            <a:off x="4441374" y="2900879"/>
            <a:ext cx="370114" cy="566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DFAE8A6-C1D3-D9C8-DB0A-CF1EB3BF14F7}"/>
              </a:ext>
            </a:extLst>
          </p:cNvPr>
          <p:cNvGrpSpPr/>
          <p:nvPr/>
        </p:nvGrpSpPr>
        <p:grpSpPr>
          <a:xfrm>
            <a:off x="1390888" y="2063562"/>
            <a:ext cx="2636825" cy="3918966"/>
            <a:chOff x="1162289" y="1980532"/>
            <a:chExt cx="2266574" cy="391896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B3DBADB-A318-8426-8113-1ACFADD3335E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BE56C18-BDDE-9A6D-952B-663748103C36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16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CC969AD-8517-ABCC-E703-9F1C3E23D2D6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A3A7E89-0494-DABD-9557-F54075DEFB58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6DB775B-CABC-49CA-ED82-659A321AC976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20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9519A09-8402-990F-D6BA-007BCA444AFC}"/>
              </a:ext>
            </a:extLst>
          </p:cNvPr>
          <p:cNvGrpSpPr/>
          <p:nvPr/>
        </p:nvGrpSpPr>
        <p:grpSpPr>
          <a:xfrm>
            <a:off x="4957130" y="2139497"/>
            <a:ext cx="2521356" cy="4020608"/>
            <a:chOff x="5142186" y="2031865"/>
            <a:chExt cx="2521356" cy="4020608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5ADACCA-C713-A570-7273-00CB4334C3FD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0FF364F-C9F9-848F-7F89-C830E2112D1E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C24E97E-1C92-B110-0F8A-115816E3A50D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4A8C1F4-8B94-158F-CE49-22F621800521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0C07D6A-C731-E23B-F7F3-429F32BCC8CC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86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1B62-8C34-EAB4-E5C3-FAE0876C3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9D0DAC-0E1F-CFAF-A3D6-62BEF712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16" name="ZoneTexte 2">
            <a:extLst>
              <a:ext uri="{FF2B5EF4-FFF2-40B4-BE49-F238E27FC236}">
                <a16:creationId xmlns:a16="http://schemas.microsoft.com/office/drawing/2014/main" id="{D5ED1302-9117-CE06-3C5F-B412860902AC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الجداءين المواليين.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115C0E-D5AB-B649-F0C5-33C09B8C792D}"/>
              </a:ext>
            </a:extLst>
          </p:cNvPr>
          <p:cNvSpPr/>
          <p:nvPr/>
        </p:nvSpPr>
        <p:spPr>
          <a:xfrm>
            <a:off x="4863430" y="3688833"/>
            <a:ext cx="2167935" cy="15734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1DBF003-6031-2BF5-B326-6FE53FC12B66}"/>
              </a:ext>
            </a:extLst>
          </p:cNvPr>
          <p:cNvCxnSpPr/>
          <p:nvPr/>
        </p:nvCxnSpPr>
        <p:spPr>
          <a:xfrm flipV="1">
            <a:off x="4408716" y="4544623"/>
            <a:ext cx="370114" cy="566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D5A31EA-7595-7F54-02AF-61D416397EB5}"/>
              </a:ext>
            </a:extLst>
          </p:cNvPr>
          <p:cNvGrpSpPr/>
          <p:nvPr/>
        </p:nvGrpSpPr>
        <p:grpSpPr>
          <a:xfrm>
            <a:off x="1477976" y="2063562"/>
            <a:ext cx="2636825" cy="3918966"/>
            <a:chOff x="1162289" y="1980532"/>
            <a:chExt cx="2266574" cy="391896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9C75DDD-9E08-3B1B-0D2B-E297F4673618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3138D55-90F0-CF28-3587-4DB805AF374F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16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58A4FFD-0890-2827-EEBB-0820C71EC4AE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294DCBC-7DF1-F14C-8898-BA8CA7017E8B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8736AA5-5207-3BA1-5DE4-024109DA71A2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20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65DD669-43F3-6658-5C33-20F9E49C55B2}"/>
              </a:ext>
            </a:extLst>
          </p:cNvPr>
          <p:cNvGrpSpPr/>
          <p:nvPr/>
        </p:nvGrpSpPr>
        <p:grpSpPr>
          <a:xfrm>
            <a:off x="4946244" y="2139497"/>
            <a:ext cx="2521356" cy="3806672"/>
            <a:chOff x="5142186" y="2031865"/>
            <a:chExt cx="2521356" cy="380667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99AD192-2128-52A7-607F-513A5C578BEE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24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92F087B-D909-F644-AE34-1C03E4C4EC9A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…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7082C30-EF74-A8A5-3150-A53390CD7648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28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C0ED921-4441-A6D4-D06C-12E65E0F946A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…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52328BF-53FE-D3C2-C7F9-CBB832D01A81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9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41A7A-CDAD-877D-FBEC-63E9B233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671E70-CCCB-DEB6-C66C-EDA437D62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7BC7E5-88F0-DAE0-A7AB-3CF9789E0C7D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FA0050-0AC6-AEB6-E912-EA5F5FEF1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85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94902-B505-A5E2-C123-9E7A173A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1D385BD-B9F3-7AD4-2369-A56309872300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649ED73-C44E-2AFA-4AE4-D463838C8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A52CFE-182F-574C-2744-87CA4D735FBF}"/>
              </a:ext>
            </a:extLst>
          </p:cNvPr>
          <p:cNvSpPr/>
          <p:nvPr/>
        </p:nvSpPr>
        <p:spPr>
          <a:xfrm>
            <a:off x="4863430" y="3688833"/>
            <a:ext cx="2167935" cy="15734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DAF024A-3902-4344-02A6-F261B0098C5C}"/>
              </a:ext>
            </a:extLst>
          </p:cNvPr>
          <p:cNvCxnSpPr/>
          <p:nvPr/>
        </p:nvCxnSpPr>
        <p:spPr>
          <a:xfrm flipV="1">
            <a:off x="4408716" y="4544623"/>
            <a:ext cx="370114" cy="566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59D036A-83C8-0664-0E21-5783DFFD8620}"/>
              </a:ext>
            </a:extLst>
          </p:cNvPr>
          <p:cNvGrpSpPr/>
          <p:nvPr/>
        </p:nvGrpSpPr>
        <p:grpSpPr>
          <a:xfrm>
            <a:off x="1477976" y="2063562"/>
            <a:ext cx="2636825" cy="3918966"/>
            <a:chOff x="1162289" y="1980532"/>
            <a:chExt cx="2266574" cy="391896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D66CFFC-F870-FC49-75CF-A8C22B0F85A1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7132837-FD96-A154-6563-9557ACB67B0B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16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B848F22-036C-B6C8-6019-99396C3DA19E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B51C532-FE2B-8B50-0971-181D13298C72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C296981-985A-CDE3-700C-E3738E7AFE08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20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721C114-1661-A61C-192D-250D0DEAE295}"/>
              </a:ext>
            </a:extLst>
          </p:cNvPr>
          <p:cNvGrpSpPr/>
          <p:nvPr/>
        </p:nvGrpSpPr>
        <p:grpSpPr>
          <a:xfrm>
            <a:off x="4946244" y="2139497"/>
            <a:ext cx="2521356" cy="3806672"/>
            <a:chOff x="5142186" y="2031865"/>
            <a:chExt cx="2521356" cy="380667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9E99671-C05D-EC20-27D9-D03C3F66F8D1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24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8C63C1-518B-4393-E70E-2624958DB460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4124F6F-F295-D098-218E-E587305F08DE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28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F6A227C-7710-94D2-5966-8C6CDB0FBAD7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E09BA97-4D78-FB29-BF9D-2D3BD1098938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0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18363-43C4-59D2-A028-AC6D0EF95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FE72EE3-4EF0-555C-EEE2-148FBF80408C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الجداء الموالي.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1647D3-A42A-B022-6260-627A9BB27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5B791B-DEAD-1F45-AAC2-7CBB885C5CDA}"/>
              </a:ext>
            </a:extLst>
          </p:cNvPr>
          <p:cNvSpPr/>
          <p:nvPr/>
        </p:nvSpPr>
        <p:spPr>
          <a:xfrm>
            <a:off x="4906974" y="5267263"/>
            <a:ext cx="2167935" cy="8557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41B37A5-A12D-0424-362F-94D79899092C}"/>
              </a:ext>
            </a:extLst>
          </p:cNvPr>
          <p:cNvCxnSpPr/>
          <p:nvPr/>
        </p:nvCxnSpPr>
        <p:spPr>
          <a:xfrm flipV="1">
            <a:off x="4419602" y="5872675"/>
            <a:ext cx="370114" cy="566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11A4CBE-2FEB-FE80-1C26-843B46CCA579}"/>
              </a:ext>
            </a:extLst>
          </p:cNvPr>
          <p:cNvGrpSpPr/>
          <p:nvPr/>
        </p:nvGrpSpPr>
        <p:grpSpPr>
          <a:xfrm>
            <a:off x="1477976" y="2063562"/>
            <a:ext cx="2636825" cy="3918966"/>
            <a:chOff x="1162289" y="1980532"/>
            <a:chExt cx="2266574" cy="391896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2B64920-79C3-C088-F2F6-234CA82BC337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E4A5D14-97E6-4545-3679-EB96F4A512E5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16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EA19B34-823C-C177-C931-BD8F73D8CA8D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ABFE083-FAE9-53B5-57DE-269147F181A6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2E071A3-51D5-4EB7-536B-B802DC01E5DC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20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74799B8-E2C1-404A-1C2A-84D37E2B8906}"/>
              </a:ext>
            </a:extLst>
          </p:cNvPr>
          <p:cNvGrpSpPr/>
          <p:nvPr/>
        </p:nvGrpSpPr>
        <p:grpSpPr>
          <a:xfrm>
            <a:off x="4946244" y="2139497"/>
            <a:ext cx="2521356" cy="3806672"/>
            <a:chOff x="5142186" y="2031865"/>
            <a:chExt cx="2521356" cy="380667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F6D132C-5B0B-AA13-2157-723DA14CE761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24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C18D89C-5642-48B2-CAAF-2B3505B0194B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36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971F5F0-3B5C-451A-A624-85B736655997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28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57D12A9-5F29-35BE-ECFB-ABE26C29A432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32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56399970-214D-43AB-7172-E04332CFB21D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7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38AF7-838E-0659-8D70-DBECBDEDF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10A43F-1C21-3738-4BF2-7BE6FA849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807A57-2638-D5B8-5DF9-A1519E30270D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52B6DB-1BBA-5F55-C970-A19883B4E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10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15143" y="3638497"/>
            <a:ext cx="6288180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78785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96B9AB1-3F63-61B6-5D19-EB1B3D477D1C}"/>
              </a:ext>
            </a:extLst>
          </p:cNvPr>
          <p:cNvSpPr txBox="1"/>
          <p:nvPr/>
        </p:nvSpPr>
        <p:spPr>
          <a:xfrm>
            <a:off x="1709058" y="3823164"/>
            <a:ext cx="522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جدول الضرب للعدد 4</a:t>
            </a:r>
          </a:p>
        </p:txBody>
      </p: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EB372-B569-65AB-121F-50563E161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2">
            <a:extLst>
              <a:ext uri="{FF2B5EF4-FFF2-40B4-BE49-F238E27FC236}">
                <a16:creationId xmlns:a16="http://schemas.microsoft.com/office/drawing/2014/main" id="{CF92107B-B21A-6801-4597-DBFF6E9DEEEC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1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205C904-ABA8-BD7F-3AF8-B1B3C5FB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68C450-543D-1E66-7235-7CEB8F805A44}"/>
              </a:ext>
            </a:extLst>
          </p:cNvPr>
          <p:cNvSpPr/>
          <p:nvPr/>
        </p:nvSpPr>
        <p:spPr>
          <a:xfrm>
            <a:off x="4950518" y="5267263"/>
            <a:ext cx="2289580" cy="8557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E7EFED5-D2D6-5B5E-2EEF-72D3799DE82E}"/>
              </a:ext>
            </a:extLst>
          </p:cNvPr>
          <p:cNvCxnSpPr/>
          <p:nvPr/>
        </p:nvCxnSpPr>
        <p:spPr>
          <a:xfrm flipV="1">
            <a:off x="4484918" y="5840017"/>
            <a:ext cx="370114" cy="5663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532FDA-5042-034D-7C6C-BF01030D5DA0}"/>
              </a:ext>
            </a:extLst>
          </p:cNvPr>
          <p:cNvGrpSpPr/>
          <p:nvPr/>
        </p:nvGrpSpPr>
        <p:grpSpPr>
          <a:xfrm>
            <a:off x="1477976" y="2063562"/>
            <a:ext cx="2636825" cy="3918966"/>
            <a:chOff x="1162289" y="1980532"/>
            <a:chExt cx="2266574" cy="3918967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A67EFB5-4B7A-FE92-5668-3D08D4B4FB71}"/>
                </a:ext>
              </a:extLst>
            </p:cNvPr>
            <p:cNvSpPr txBox="1"/>
            <p:nvPr/>
          </p:nvSpPr>
          <p:spPr>
            <a:xfrm>
              <a:off x="1162289" y="1980532"/>
              <a:ext cx="186352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 x 4 = 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164D5B6-7E66-7C71-1217-5C45179F80AB}"/>
                </a:ext>
              </a:extLst>
            </p:cNvPr>
            <p:cNvSpPr txBox="1"/>
            <p:nvPr/>
          </p:nvSpPr>
          <p:spPr>
            <a:xfrm>
              <a:off x="1180067" y="4364953"/>
              <a:ext cx="1900175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4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x 4 = 16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D0A83CB-A2FA-3B35-5E53-1FE3FB3C2C36}"/>
                </a:ext>
              </a:extLst>
            </p:cNvPr>
            <p:cNvSpPr txBox="1"/>
            <p:nvPr/>
          </p:nvSpPr>
          <p:spPr>
            <a:xfrm>
              <a:off x="1174967" y="2776468"/>
              <a:ext cx="1998563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 x 4 = 8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8012B6A-A730-6712-19BA-7DC9C4F88806}"/>
                </a:ext>
              </a:extLst>
            </p:cNvPr>
            <p:cNvSpPr txBox="1"/>
            <p:nvPr/>
          </p:nvSpPr>
          <p:spPr>
            <a:xfrm>
              <a:off x="1198805" y="3570162"/>
              <a:ext cx="2230058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 x 4 = </a:t>
              </a:r>
              <a:r>
                <a:rPr kumimoji="0" lang="fr-FR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  <a:endPara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201F135-2354-9605-DEB1-514CC4572A7D}"/>
                </a:ext>
              </a:extLst>
            </p:cNvPr>
            <p:cNvSpPr txBox="1"/>
            <p:nvPr/>
          </p:nvSpPr>
          <p:spPr>
            <a:xfrm>
              <a:off x="1193570" y="5184410"/>
              <a:ext cx="2230059" cy="71508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 x 4 = 20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1B74FB4-A0EB-8801-E21A-10FFA3E1DF32}"/>
              </a:ext>
            </a:extLst>
          </p:cNvPr>
          <p:cNvGrpSpPr/>
          <p:nvPr/>
        </p:nvGrpSpPr>
        <p:grpSpPr>
          <a:xfrm>
            <a:off x="4946244" y="2139497"/>
            <a:ext cx="2521356" cy="3806672"/>
            <a:chOff x="5142186" y="2031865"/>
            <a:chExt cx="2521356" cy="3806672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F7CC5BF-B28C-359C-3E0E-5DC71DEAFB77}"/>
                </a:ext>
              </a:extLst>
            </p:cNvPr>
            <p:cNvSpPr txBox="1"/>
            <p:nvPr/>
          </p:nvSpPr>
          <p:spPr>
            <a:xfrm>
              <a:off x="5192619" y="2031865"/>
              <a:ext cx="2008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 x 4 = 24</a:t>
              </a:r>
              <a:endPara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82660B0-293B-B21B-8443-D37917203A2E}"/>
                </a:ext>
              </a:extLst>
            </p:cNvPr>
            <p:cNvSpPr txBox="1"/>
            <p:nvPr/>
          </p:nvSpPr>
          <p:spPr>
            <a:xfrm>
              <a:off x="5256694" y="4372746"/>
              <a:ext cx="2154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 x 4 = 36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4B847206-166D-D213-0D03-29FECBCF5961}"/>
                </a:ext>
              </a:extLst>
            </p:cNvPr>
            <p:cNvSpPr txBox="1"/>
            <p:nvPr/>
          </p:nvSpPr>
          <p:spPr>
            <a:xfrm>
              <a:off x="5207361" y="2816918"/>
              <a:ext cx="24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 x 4 = 28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7123E4E-22C1-097B-0041-89EBA90F82E1}"/>
                </a:ext>
              </a:extLst>
            </p:cNvPr>
            <p:cNvSpPr txBox="1"/>
            <p:nvPr/>
          </p:nvSpPr>
          <p:spPr>
            <a:xfrm>
              <a:off x="5227754" y="3588843"/>
              <a:ext cx="223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 x 4 = 32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F06D837-FC0E-8DFB-DB06-1611DC1FC51D}"/>
                </a:ext>
              </a:extLst>
            </p:cNvPr>
            <p:cNvSpPr txBox="1"/>
            <p:nvPr/>
          </p:nvSpPr>
          <p:spPr>
            <a:xfrm>
              <a:off x="5142186" y="5192206"/>
              <a:ext cx="2521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x 4 = </a:t>
              </a:r>
              <a:r>
                <a:rPr kumimoji="0" lang="f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9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0DDFD31-4457-C24B-4055-67CE86D26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297" y="2213770"/>
            <a:ext cx="3359467" cy="4150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D05E5C-77B8-5E57-5250-A6832CDCE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30" y="2170320"/>
            <a:ext cx="3359467" cy="419444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74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440676" y="5203369"/>
            <a:ext cx="3002925" cy="957945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3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344D72-7D7D-14C3-CF54-61D324385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59" y="2532314"/>
            <a:ext cx="5677705" cy="23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E30449A2-FC5B-6812-D3DA-309F406FC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992" y="2412685"/>
            <a:ext cx="6461155" cy="265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75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82BFB6E-CA70-1AB3-622C-30921B584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599" y="1862623"/>
            <a:ext cx="3695414" cy="46138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D7766E-3123-6411-349F-5A6EBA076328}"/>
              </a:ext>
            </a:extLst>
          </p:cNvPr>
          <p:cNvSpPr/>
          <p:nvPr/>
        </p:nvSpPr>
        <p:spPr>
          <a:xfrm>
            <a:off x="1763486" y="2416629"/>
            <a:ext cx="3233057" cy="93617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1C9DC85E-9293-CDD7-F0BE-6F269088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6" y="2451929"/>
            <a:ext cx="7079883" cy="23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26FBC-E2CE-2884-193F-94C9DECE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C8A493A7-8C41-B49F-D5D5-1020FF7634F3}"/>
              </a:ext>
            </a:extLst>
          </p:cNvPr>
          <p:cNvSpPr txBox="1"/>
          <p:nvPr/>
        </p:nvSpPr>
        <p:spPr>
          <a:xfrm>
            <a:off x="1128713" y="834353"/>
            <a:ext cx="636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6 لديكم 4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C3034A-E0FA-6BC9-9270-65847851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1AE19F66-39A5-A6FA-286E-8607674F871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C4E2B96C-3100-8EDD-881C-CBD41E5C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E1B2604E-203D-092C-7F42-3125EB609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5E77CF74-851C-D2B0-479C-3FAFA86B1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E0CDB4-7436-3CB5-6E06-0E1FB0D6B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68" y="2736215"/>
            <a:ext cx="5161550" cy="22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F91E-320F-471E-A90F-702FA0F5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1F8DBEB-4D66-C499-7D53-1F613160E52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91F8A15-EBC9-D18D-42F6-59E6ED0804F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4C6C03-623D-12E4-4FD1-1B72A001D340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F89141A-544F-4F47-893A-63D48215535F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9298896-F157-77C2-6E8B-94075C1D6A4B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64747E9-1E17-022D-E420-65FA81FA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045811"/>
            <a:ext cx="841742" cy="8417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3E8744-487D-5929-1331-44745310A73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61908F-0BBC-567A-EC16-E54427467D8E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325080-7CF3-8ADC-DC49-31CF95AB2B4D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6176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B9D3A-D720-9138-2042-C9B006E73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BCF9F458-6565-6BBB-0356-268B0CFDDBE1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FDF235-93DB-2FDE-B3DA-811CBCFE4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BF4E2FFE-86AA-E49E-ED70-0E4C4B705CC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4BBBE79F-31C5-0531-DFF2-FDF4E61B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0019CE6E-0335-A014-2575-50263C9B8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2D4D18B-6229-2464-4600-87E421FEB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82" y="2165612"/>
            <a:ext cx="6885237" cy="30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74 و 75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C6CBC3-B736-38CC-4912-7803D7C01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297" y="2126682"/>
            <a:ext cx="3359467" cy="4150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73F4E9-F715-FDDF-1C09-E925C48EC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30" y="2083232"/>
            <a:ext cx="3359467" cy="419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30B15F-ADFD-A00C-1A49-72403D795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489" y="1983359"/>
            <a:ext cx="3692373" cy="43362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E60A0D-CEAB-CF72-2F4B-E89F2EED7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57" y="1947588"/>
            <a:ext cx="3777032" cy="43720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7F1031-EB13-8C66-B88F-FE8CD82AB3B0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73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58209-E95F-9052-2729-5D992B510FC9}"/>
              </a:ext>
            </a:extLst>
          </p:cNvPr>
          <p:cNvSpPr/>
          <p:nvPr/>
        </p:nvSpPr>
        <p:spPr>
          <a:xfrm>
            <a:off x="979714" y="5236028"/>
            <a:ext cx="3102429" cy="8055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17042</TotalTime>
  <Words>1759</Words>
  <Application>Microsoft Office PowerPoint</Application>
  <PresentationFormat>Affichage à l'écran (4:3)</PresentationFormat>
  <Paragraphs>430</Paragraphs>
  <Slides>74</Slides>
  <Notes>15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74</vt:i4>
      </vt:variant>
    </vt:vector>
  </HeadingPairs>
  <TitlesOfParts>
    <vt:vector size="84" baseType="lpstr">
      <vt:lpstr>Dosis</vt:lpstr>
      <vt:lpstr>DengXian</vt:lpstr>
      <vt:lpstr>Aptos Display</vt:lpstr>
      <vt:lpstr>Calibri</vt:lpstr>
      <vt:lpstr>Aptos</vt:lpstr>
      <vt:lpstr>Effra CC Arbc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205</cp:revision>
  <cp:lastPrinted>2025-08-13T10:11:39Z</cp:lastPrinted>
  <dcterms:created xsi:type="dcterms:W3CDTF">2025-08-01T12:31:49Z</dcterms:created>
  <dcterms:modified xsi:type="dcterms:W3CDTF">2025-12-14T07:51:55Z</dcterms:modified>
</cp:coreProperties>
</file>