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1"/>
  </p:notesMasterIdLst>
  <p:handoutMasterIdLst>
    <p:handoutMasterId r:id="rId72"/>
  </p:handoutMasterIdLst>
  <p:sldIdLst>
    <p:sldId id="779" r:id="rId4"/>
    <p:sldId id="1012" r:id="rId5"/>
    <p:sldId id="910" r:id="rId6"/>
    <p:sldId id="766" r:id="rId7"/>
    <p:sldId id="826" r:id="rId8"/>
    <p:sldId id="1072" r:id="rId9"/>
    <p:sldId id="1074" r:id="rId10"/>
    <p:sldId id="1073" r:id="rId11"/>
    <p:sldId id="1015" r:id="rId12"/>
    <p:sldId id="1075" r:id="rId13"/>
    <p:sldId id="1076" r:id="rId14"/>
    <p:sldId id="1077" r:id="rId15"/>
    <p:sldId id="1078" r:id="rId16"/>
    <p:sldId id="1063" r:id="rId17"/>
    <p:sldId id="1064" r:id="rId18"/>
    <p:sldId id="1065" r:id="rId19"/>
    <p:sldId id="1060" r:id="rId20"/>
    <p:sldId id="1079" r:id="rId21"/>
    <p:sldId id="1080" r:id="rId22"/>
    <p:sldId id="1084" r:id="rId23"/>
    <p:sldId id="1085" r:id="rId24"/>
    <p:sldId id="1086" r:id="rId25"/>
    <p:sldId id="1107" r:id="rId26"/>
    <p:sldId id="1108" r:id="rId27"/>
    <p:sldId id="1109" r:id="rId28"/>
    <p:sldId id="1016" r:id="rId29"/>
    <p:sldId id="812" r:id="rId30"/>
    <p:sldId id="751" r:id="rId31"/>
    <p:sldId id="916" r:id="rId32"/>
    <p:sldId id="1018" r:id="rId33"/>
    <p:sldId id="1087" r:id="rId34"/>
    <p:sldId id="1088" r:id="rId35"/>
    <p:sldId id="1089" r:id="rId36"/>
    <p:sldId id="940" r:id="rId37"/>
    <p:sldId id="1111" r:id="rId38"/>
    <p:sldId id="1110" r:id="rId39"/>
    <p:sldId id="1090" r:id="rId40"/>
    <p:sldId id="1070" r:id="rId41"/>
    <p:sldId id="1091" r:id="rId42"/>
    <p:sldId id="1113" r:id="rId43"/>
    <p:sldId id="935" r:id="rId44"/>
    <p:sldId id="1027" r:id="rId45"/>
    <p:sldId id="1092" r:id="rId46"/>
    <p:sldId id="942" r:id="rId47"/>
    <p:sldId id="1030" r:id="rId48"/>
    <p:sldId id="1031" r:id="rId49"/>
    <p:sldId id="1096" r:id="rId50"/>
    <p:sldId id="1097" r:id="rId51"/>
    <p:sldId id="1098" r:id="rId52"/>
    <p:sldId id="1100" r:id="rId53"/>
    <p:sldId id="1112" r:id="rId54"/>
    <p:sldId id="1102" r:id="rId55"/>
    <p:sldId id="1103" r:id="rId56"/>
    <p:sldId id="1019" r:id="rId57"/>
    <p:sldId id="926" r:id="rId58"/>
    <p:sldId id="927" r:id="rId59"/>
    <p:sldId id="925" r:id="rId60"/>
    <p:sldId id="920" r:id="rId61"/>
    <p:sldId id="911" r:id="rId62"/>
    <p:sldId id="644" r:id="rId63"/>
    <p:sldId id="875" r:id="rId64"/>
    <p:sldId id="1053" r:id="rId65"/>
    <p:sldId id="1054" r:id="rId66"/>
    <p:sldId id="1021" r:id="rId67"/>
    <p:sldId id="809" r:id="rId68"/>
    <p:sldId id="764" r:id="rId69"/>
    <p:sldId id="944" r:id="rId70"/>
  </p:sldIdLst>
  <p:sldSz cx="9144000" cy="6858000" type="screen4x3"/>
  <p:notesSz cx="6735763" cy="9866313"/>
  <p:embeddedFontLst>
    <p:embeddedFont>
      <p:font typeface="Dosis" panose="020B0604020202020204" charset="0"/>
      <p:regular r:id="rId73"/>
      <p:bold r:id="rId74"/>
    </p:embeddedFont>
    <p:embeddedFont>
      <p:font typeface="DengXian" panose="020B0604020202020204" charset="-122"/>
      <p:regular r:id="rId75"/>
      <p:bold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C302"/>
    <a:srgbClr val="156082"/>
    <a:srgbClr val="3E898D"/>
    <a:srgbClr val="FFFEFC"/>
    <a:srgbClr val="FC8D00"/>
    <a:srgbClr val="2B7589"/>
    <a:srgbClr val="FEFEFE"/>
    <a:srgbClr val="617479"/>
    <a:srgbClr val="E7EDEE"/>
    <a:srgbClr val="17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5409" autoAdjust="0"/>
  </p:normalViewPr>
  <p:slideViewPr>
    <p:cSldViewPr snapToGrid="0">
      <p:cViewPr varScale="1">
        <p:scale>
          <a:sx n="63" d="100"/>
          <a:sy n="63" d="100"/>
        </p:scale>
        <p:origin x="142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5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handoutMaster" Target="handoutMasters/handoutMaster1.xml"/><Relationship Id="rId80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3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4.fntdata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microsoft.com/office/2018/10/relationships/authors" Target="authors.xml"/><Relationship Id="rId61" Type="http://schemas.openxmlformats.org/officeDocument/2006/relationships/slide" Target="slides/slide58.xml"/><Relationship Id="rId8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9827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0032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D56F59-E84F-1556-4DED-934326C1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1784B99-CF5A-509F-7C6A-EB85BA5D6D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68DCF73D-396D-53E6-19DD-E84F7FB824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6B51D7D-AF24-B965-47F6-54FA4DFF4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999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875A6D-07DF-DCB4-314F-D312B862D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65874B8-01E9-A294-3A72-495A1CCE23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FEA09EED-7720-3DDE-1345-6E831F3C4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7FFE59C-F7C5-4241-2AF2-64D3B60C9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247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84934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1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DF75BF1-4BC6-B37A-B68A-E8148E8F0042}"/>
              </a:ext>
            </a:extLst>
          </p:cNvPr>
          <p:cNvGrpSpPr/>
          <p:nvPr/>
        </p:nvGrpSpPr>
        <p:grpSpPr>
          <a:xfrm>
            <a:off x="7282430" y="6005205"/>
            <a:ext cx="1146240" cy="288630"/>
            <a:chOff x="5350328" y="5877672"/>
            <a:chExt cx="1146240" cy="288630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84F9F020-6B27-1075-245B-D950AD03CA42}"/>
                </a:ext>
              </a:extLst>
            </p:cNvPr>
            <p:cNvSpPr/>
            <p:nvPr/>
          </p:nvSpPr>
          <p:spPr>
            <a:xfrm>
              <a:off x="535032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xmlns="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8F3F11BF-98C9-674C-CCDC-2B4D099A99A5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B512C2BD-1BD7-C09F-CA5E-688C6776E078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D074DDC1-E231-C7C5-ED67-5865BA8B5D67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EF43E9E2-63C4-0566-759D-E2C1AF422B28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xmlns="" id="{760B585B-3F02-B6C5-A2CB-B915FD80A9CE}"/>
              </a:ext>
            </a:extLst>
          </p:cNvPr>
          <p:cNvSpPr txBox="1">
            <a:spLocks/>
          </p:cNvSpPr>
          <p:nvPr/>
        </p:nvSpPr>
        <p:spPr>
          <a:xfrm>
            <a:off x="3905386" y="5193105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3</a:t>
            </a:r>
            <a:endParaRPr lang="fr-FR" dirty="0"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D6CB2B-7157-33B7-4A8A-34EFEAE5B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0443E4F-245D-D2C6-D228-7BCA61693A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41F4863-BC00-E19A-AB33-523E60E35C1B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25E3118-F1D9-2ABB-7835-791615A17D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36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D5A565-5BA9-DD3F-3947-FE9A8B543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23006DE-8B22-3FA0-9BF4-5C5B89E46C3E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شطيرة البيتزا التي قُطِّعَتْ إلى أجزاء متساوية.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C468241-846D-97B1-562D-2D81DA118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DACB72C-9DF2-FD90-D4C8-8136CB750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35" y="2296597"/>
            <a:ext cx="2647665" cy="238556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BD978ED-99A8-8ED4-3B96-78241519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735" y="2145535"/>
            <a:ext cx="2804392" cy="268769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51DA8A01-8EF8-1C63-2E75-D00793AAC19E}"/>
              </a:ext>
            </a:extLst>
          </p:cNvPr>
          <p:cNvSpPr/>
          <p:nvPr/>
        </p:nvSpPr>
        <p:spPr>
          <a:xfrm>
            <a:off x="2419075" y="4973137"/>
            <a:ext cx="598358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D3B3AB5-85F7-7DA5-9005-119D7EDB08E0}"/>
              </a:ext>
            </a:extLst>
          </p:cNvPr>
          <p:cNvSpPr txBox="1"/>
          <p:nvPr/>
        </p:nvSpPr>
        <p:spPr>
          <a:xfrm>
            <a:off x="2460451" y="4825561"/>
            <a:ext cx="373049" cy="56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C35B7B7A-CEC2-75D4-1D99-6696624A7F47}"/>
              </a:ext>
            </a:extLst>
          </p:cNvPr>
          <p:cNvSpPr/>
          <p:nvPr/>
        </p:nvSpPr>
        <p:spPr>
          <a:xfrm>
            <a:off x="5738879" y="4997716"/>
            <a:ext cx="598357" cy="58842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7366E10-55A4-5B85-F0E3-0CE24E0E92FD}"/>
              </a:ext>
            </a:extLst>
          </p:cNvPr>
          <p:cNvSpPr txBox="1"/>
          <p:nvPr/>
        </p:nvSpPr>
        <p:spPr>
          <a:xfrm>
            <a:off x="5780254" y="4850140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72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652D57-6846-2852-E226-939495370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889A960-BA7C-2341-584A-3DAE67414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C9115EA-8FFA-3220-97CA-CD32440DCB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3D176CF-8483-5B58-19B1-5A766FC03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44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7550F8-0293-99DE-32AE-15D8182D0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AA3B8C1-9339-094D-C06D-B56FA2D62ECB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A1300748-1881-145F-5273-F01EF0D8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09C88EB-BB3F-0BB7-C6D1-F1FAED6C6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35" y="2296597"/>
            <a:ext cx="2647665" cy="238556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FDAE25F7-9F7B-2CAB-D773-D92E5F4B3D5E}"/>
              </a:ext>
            </a:extLst>
          </p:cNvPr>
          <p:cNvSpPr/>
          <p:nvPr/>
        </p:nvSpPr>
        <p:spPr>
          <a:xfrm>
            <a:off x="2419075" y="4973137"/>
            <a:ext cx="598358" cy="58842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B60289B-C782-373A-5DE7-5A572EE91748}"/>
              </a:ext>
            </a:extLst>
          </p:cNvPr>
          <p:cNvSpPr txBox="1"/>
          <p:nvPr/>
        </p:nvSpPr>
        <p:spPr>
          <a:xfrm>
            <a:off x="2460451" y="4825561"/>
            <a:ext cx="373049" cy="567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sz="4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8E0EE915-6B01-91C8-FD71-B4C466E4C4CA}"/>
              </a:ext>
            </a:extLst>
          </p:cNvPr>
          <p:cNvSpPr/>
          <p:nvPr/>
        </p:nvSpPr>
        <p:spPr>
          <a:xfrm>
            <a:off x="5738879" y="4997716"/>
            <a:ext cx="598357" cy="588425"/>
          </a:xfrm>
          <a:prstGeom prst="ellipse">
            <a:avLst/>
          </a:prstGeom>
          <a:solidFill>
            <a:srgbClr val="FCC30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A311B29-BBCD-3D71-D8EA-C999C384AC6D}"/>
              </a:ext>
            </a:extLst>
          </p:cNvPr>
          <p:cNvSpPr txBox="1"/>
          <p:nvPr/>
        </p:nvSpPr>
        <p:spPr>
          <a:xfrm>
            <a:off x="5780254" y="4850140"/>
            <a:ext cx="373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8743780-995D-E062-2EA1-5187FE617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735" y="2145535"/>
            <a:ext cx="2804392" cy="26876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63B4BD7-FAD8-D3B2-936B-6D8D28348DA4}"/>
              </a:ext>
            </a:extLst>
          </p:cNvPr>
          <p:cNvSpPr/>
          <p:nvPr/>
        </p:nvSpPr>
        <p:spPr>
          <a:xfrm>
            <a:off x="1219201" y="2253322"/>
            <a:ext cx="2961356" cy="34620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2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787AB9-C075-0404-A0E2-F719471B1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52F339D-D5D3-578A-AF9C-CAE86B4E481A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 عدد الأجزاء المتساوية في البيتزا.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6EEEB78-2193-15EF-A631-D1A3F12FB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7031395-7D8C-59F1-C0B5-D5D6B110E2FA}"/>
              </a:ext>
            </a:extLst>
          </p:cNvPr>
          <p:cNvSpPr txBox="1"/>
          <p:nvPr/>
        </p:nvSpPr>
        <p:spPr>
          <a:xfrm>
            <a:off x="2710544" y="5024739"/>
            <a:ext cx="3352798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أَجْزاءٍ مُتساوِيَةٍ</a:t>
            </a:r>
            <a:endParaRPr lang="f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cercle, art, illustration, créativité&#10;&#10;Le contenu généré par l’IA peut être incorrect.">
            <a:extLst>
              <a:ext uri="{FF2B5EF4-FFF2-40B4-BE49-F238E27FC236}">
                <a16:creationId xmlns:a16="http://schemas.microsoft.com/office/drawing/2014/main" xmlns="" id="{2D36866B-81B2-FFA2-CDF7-944F792BD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367" y="2038229"/>
            <a:ext cx="2827265" cy="27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5B8BE9-223E-9FD0-3D20-991DB1EB2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187BAB1-5682-DBC3-9A65-D1E7E1D4D0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2FA6E7A-6260-3D17-B27B-11D040678B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36AB237-4FCC-129C-ACB5-7362FA688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90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3B33480-A88F-7A02-4677-E8F8870F0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D81D6B8-77DD-7336-27CC-736ADE935691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443B44A5-ACA5-7C2B-4A0A-5186584EB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99180"/>
            <a:ext cx="1022327" cy="1022327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FFC44B5-617C-70DE-29BF-626A8010809A}"/>
              </a:ext>
            </a:extLst>
          </p:cNvPr>
          <p:cNvSpPr txBox="1"/>
          <p:nvPr/>
        </p:nvSpPr>
        <p:spPr>
          <a:xfrm>
            <a:off x="2710544" y="5024739"/>
            <a:ext cx="3352798" cy="7831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أَجْزاءٍ مُتساوِيَةٍ.</a:t>
            </a:r>
            <a:endParaRPr lang="f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cercle, art, illustration, créativité&#10;&#10;Le contenu généré par l’IA peut être incorrect.">
            <a:extLst>
              <a:ext uri="{FF2B5EF4-FFF2-40B4-BE49-F238E27FC236}">
                <a16:creationId xmlns:a16="http://schemas.microsoft.com/office/drawing/2014/main" xmlns="" id="{182E1906-244A-D59A-4F4A-65057C096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367" y="2038229"/>
            <a:ext cx="2827265" cy="27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9F84CA-3458-BB5D-1A30-25CDDB797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931EA30-94C6-EB29-DB96-706B350E59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cercle, gâteau d’anniversaire, horloge&#10;&#10;Le contenu généré par l’IA peut être incorrect.">
            <a:extLst>
              <a:ext uri="{FF2B5EF4-FFF2-40B4-BE49-F238E27FC236}">
                <a16:creationId xmlns:a16="http://schemas.microsoft.com/office/drawing/2014/main" xmlns="" id="{8234C760-F4B2-4746-62B6-3D1CDA510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203" y="2146455"/>
            <a:ext cx="2713593" cy="25650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CE77360-E09E-B171-FB6C-962D9D3E7CFF}"/>
              </a:ext>
            </a:extLst>
          </p:cNvPr>
          <p:cNvSpPr txBox="1"/>
          <p:nvPr/>
        </p:nvSpPr>
        <p:spPr>
          <a:xfrm>
            <a:off x="2710544" y="5024739"/>
            <a:ext cx="3352798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أَجْزاءٍ مُتساوِيَةٍ</a:t>
            </a:r>
            <a:endParaRPr lang="f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4A1D88D-C04A-DBAF-1F82-E5FE44486D4C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 عدد الأجزاء المتساوية في البيتزا.</a:t>
            </a:r>
          </a:p>
        </p:txBody>
      </p:sp>
    </p:spTree>
    <p:extLst>
      <p:ext uri="{BB962C8B-B14F-4D97-AF65-F5344CB8AC3E}">
        <p14:creationId xmlns:p14="http://schemas.microsoft.com/office/powerpoint/2010/main" val="51422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4A5EC4-DA73-B37A-86E3-64A7B60D4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3F5B54C-D69E-DF59-67F6-CABAF59A7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683C5FB-3868-8DE7-5053-17A2793CB671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4FBA82C-6A44-F174-496C-1803C97DC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60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40678F-F421-5744-17A3-C6F114799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6415D3AE-437C-F04B-24F3-A5045273EAAC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963EBE11-D154-327F-94C2-EBBFD218D8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2" name="Image 1" descr="Une image contenant cercle, gâteau d’anniversaire, horloge&#10;&#10;Le contenu généré par l’IA peut être incorrect.">
            <a:extLst>
              <a:ext uri="{FF2B5EF4-FFF2-40B4-BE49-F238E27FC236}">
                <a16:creationId xmlns:a16="http://schemas.microsoft.com/office/drawing/2014/main" xmlns="" id="{76395D34-BA0C-DFB6-6172-F25335067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203" y="2146455"/>
            <a:ext cx="2713593" cy="25650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C60CCF8-B29C-4834-8D37-7A641031EE95}"/>
              </a:ext>
            </a:extLst>
          </p:cNvPr>
          <p:cNvSpPr txBox="1"/>
          <p:nvPr/>
        </p:nvSpPr>
        <p:spPr>
          <a:xfrm>
            <a:off x="2710544" y="5024739"/>
            <a:ext cx="3352798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أَجْزاءٍ مُتساوِيَةٍ</a:t>
            </a:r>
            <a:endParaRPr lang="f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DB7BD3E3-B4BE-A727-849F-C8D9C2EEC128}"/>
              </a:ext>
            </a:extLst>
          </p:cNvPr>
          <p:cNvSpPr/>
          <p:nvPr/>
        </p:nvSpPr>
        <p:spPr>
          <a:xfrm>
            <a:off x="1415143" y="3638497"/>
            <a:ext cx="6288180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xmlns="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xmlns="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02EA157D-5978-CC07-6CE7-2007F1C61084}"/>
              </a:ext>
            </a:extLst>
          </p:cNvPr>
          <p:cNvGrpSpPr/>
          <p:nvPr/>
        </p:nvGrpSpPr>
        <p:grpSpPr>
          <a:xfrm>
            <a:off x="7178785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xmlns="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xmlns="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xmlns="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xmlns="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xmlns="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96B9AB1-3F63-61B6-5D19-EB1B3D477D1C}"/>
              </a:ext>
            </a:extLst>
          </p:cNvPr>
          <p:cNvSpPr txBox="1"/>
          <p:nvPr/>
        </p:nvSpPr>
        <p:spPr>
          <a:xfrm>
            <a:off x="1709058" y="3823164"/>
            <a:ext cx="522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8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التعبير بكسور</a:t>
            </a:r>
            <a:r>
              <a:rPr lang="fr-MA" sz="28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800" b="1" kern="0" dirty="0">
                <a:solidFill>
                  <a:srgbClr val="2B7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 تمثيلات.</a:t>
            </a:r>
          </a:p>
        </p:txBody>
      </p: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3C4EF4D-1C0E-42FD-6460-14896179B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37B09BA1-5CBD-9BA8-161A-D1084A6BA657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كل الأجزاء المتساوية في هذا القرص.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4335B05-6373-768F-0BBB-BCF709335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cercle, diagramme, lign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41509DBD-6EF0-C09C-45B6-42592AB9B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638" y="2348723"/>
            <a:ext cx="2592090" cy="24435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1B7E398-CBDE-51D6-71D8-D082DA37545C}"/>
              </a:ext>
            </a:extLst>
          </p:cNvPr>
          <p:cNvSpPr txBox="1"/>
          <p:nvPr/>
        </p:nvSpPr>
        <p:spPr>
          <a:xfrm>
            <a:off x="2797632" y="5024739"/>
            <a:ext cx="3352798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أَجْزاءٍ مُتساوِيَةٍ</a:t>
            </a:r>
            <a:endParaRPr lang="f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2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D34CF8-2731-4930-CBA7-CDC68AE54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7CE9557A-A8D2-9061-5676-2C78E62FB3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509DCE6-1CBE-E658-C837-EFC26082CA06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8368E8B-71BF-EBE1-7C5A-49917EF290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430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89CDEA-4C76-AEB9-43DB-9C887F8D7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69FAB96-ABA4-0801-D316-8FF76266EE9C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F62C43DF-E916-5D88-CCF5-1F770190A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4" name="Image 3" descr="Une image contenant cercle, diagramme, lign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3FC8E3C-4396-34BB-4859-A1B2EED2F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638" y="2348723"/>
            <a:ext cx="2592090" cy="24435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9E3B861-1E13-6651-987D-58E0F98D7C48}"/>
              </a:ext>
            </a:extLst>
          </p:cNvPr>
          <p:cNvSpPr txBox="1"/>
          <p:nvPr/>
        </p:nvSpPr>
        <p:spPr>
          <a:xfrm>
            <a:off x="2819404" y="5024739"/>
            <a:ext cx="3352798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أَجْزاءٍ مُتساوِيَةٍ</a:t>
            </a:r>
            <a:endParaRPr lang="fr-MA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0C594E-A519-C569-5B67-494D575CE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922A54D-BDB3-D76E-200E-36CC91851587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عدد الأجزاء الملونة في  القرص.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297129E-402A-6AFD-A9F0-5012B07CF0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cercle, diagramme, lign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67F5355-0D3E-CE53-E6E2-B21E9AF40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638" y="2348723"/>
            <a:ext cx="2592090" cy="24435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C38FEE7-766F-A79A-E730-4404C1E115C0}"/>
              </a:ext>
            </a:extLst>
          </p:cNvPr>
          <p:cNvSpPr txBox="1"/>
          <p:nvPr/>
        </p:nvSpPr>
        <p:spPr>
          <a:xfrm>
            <a:off x="2057399" y="5024739"/>
            <a:ext cx="5072739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عَدَدُ الْأَجْزاءِ الْمُلَوَّنَةِ هُوَ: 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</a:t>
            </a:r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4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5B3775-75EA-1BC0-D99D-D6A779FEF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80857E2-5BA6-5C0F-A5A8-13AD60204E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D3B5AD3-F520-81A9-218E-E0404463784B}"/>
              </a:ext>
            </a:extLst>
          </p:cNvPr>
          <p:cNvSpPr txBox="1"/>
          <p:nvPr/>
        </p:nvSpPr>
        <p:spPr>
          <a:xfrm>
            <a:off x="2812841" y="90546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ECC3E5A-99BE-A6CF-9824-E86840C5A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619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386E62-41DC-0E72-FADE-B466AC1EC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68270BD-F432-20BF-24CC-985E5E251C4B}"/>
              </a:ext>
            </a:extLst>
          </p:cNvPr>
          <p:cNvSpPr txBox="1"/>
          <p:nvPr/>
        </p:nvSpPr>
        <p:spPr>
          <a:xfrm>
            <a:off x="353860" y="904186"/>
            <a:ext cx="7193122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86C36A37-9F31-47EC-AB09-89581D513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pic>
        <p:nvPicPr>
          <p:cNvPr id="4" name="Image 3" descr="Une image contenant cercle, diagramme, lign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C7FD2B8-F6A5-24B3-0BF7-990794B2D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638" y="2348723"/>
            <a:ext cx="2592090" cy="244358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5989421-C1AF-F037-E818-5425EDD48CD9}"/>
              </a:ext>
            </a:extLst>
          </p:cNvPr>
          <p:cNvSpPr txBox="1"/>
          <p:nvPr/>
        </p:nvSpPr>
        <p:spPr>
          <a:xfrm>
            <a:off x="2339779" y="5090055"/>
            <a:ext cx="4452904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الْأَجْزاءِ المُلَوَّنَةِ هُوَ:</a:t>
            </a:r>
            <a:r>
              <a:rPr lang="ar-MA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</a:t>
            </a:r>
            <a:endParaRPr lang="fr-MA" sz="3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3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4175A67D-57DC-2DE2-15E0-2AC024F65871}"/>
              </a:ext>
            </a:extLst>
          </p:cNvPr>
          <p:cNvGrpSpPr/>
          <p:nvPr/>
        </p:nvGrpSpPr>
        <p:grpSpPr>
          <a:xfrm>
            <a:off x="20826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94753" y="3362146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BBFDE6C7-85B7-20F0-EE8E-487E03EE4F98}"/>
                </a:ext>
              </a:extLst>
            </p:cNvPr>
            <p:cNvSpPr txBox="1"/>
            <p:nvPr/>
          </p:nvSpPr>
          <p:spPr>
            <a:xfrm>
              <a:off x="2175119" y="3379429"/>
              <a:ext cx="374476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التعبير بكسور عن تمثيلات.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xmlns="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A0ADCF1-EFE2-5766-A498-D83C6C7F0BB0}"/>
              </a:ext>
            </a:extLst>
          </p:cNvPr>
          <p:cNvSpPr txBox="1"/>
          <p:nvPr/>
        </p:nvSpPr>
        <p:spPr>
          <a:xfrm>
            <a:off x="67377" y="93485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 نعبر بكسور عن تمثيلات.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E8816E39-2C3D-BC15-F2AF-13AD5333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6207D12-383A-46A0-CEBF-8AA9A4E2E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2P2S3L1 (1)">
            <a:hlinkClick r:id="" action="ppaction://media"/>
            <a:extLst>
              <a:ext uri="{FF2B5EF4-FFF2-40B4-BE49-F238E27FC236}">
                <a16:creationId xmlns:a16="http://schemas.microsoft.com/office/drawing/2014/main" xmlns="" id="{FA18A74B-9DF2-3B1F-9175-CFE81DCC5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368" y="1963754"/>
            <a:ext cx="7754177" cy="436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ACCAB68-6303-8660-B0B3-AA9D387081BB}"/>
              </a:ext>
            </a:extLst>
          </p:cNvPr>
          <p:cNvSpPr txBox="1"/>
          <p:nvPr/>
        </p:nvSpPr>
        <p:spPr>
          <a:xfrm>
            <a:off x="199267" y="929877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8DA7A50-E684-E27C-0564-C4F2741ED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5" name="Image 4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D0F81330-E2EF-36C5-1530-373EAE8E0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361" y="2057103"/>
            <a:ext cx="6649278" cy="36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xmlns="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B4BCDF-A0DE-3AA8-CD66-2015B0299F0F}"/>
              </a:ext>
            </a:extLst>
          </p:cNvPr>
          <p:cNvSpPr txBox="1"/>
          <p:nvPr/>
        </p:nvSpPr>
        <p:spPr>
          <a:xfrm>
            <a:off x="1199507" y="87977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عبر بكسر عن الجزء الملون من القرص.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1B8A0D6-1E37-FFEA-170C-6AE0F69F3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724CBF1-7491-0DEE-440D-C240A1F2B9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56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703187" y="92869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سننجز النشاط خُطْوَةً خطوة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AECBC60-FCD4-5B8D-C2FD-BA605877C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15" name="Image 14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81768864-A11E-05AE-DDF7-521A43D0D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896" y="2369871"/>
            <a:ext cx="3322608" cy="3124471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A9C90AB5-5C24-08F7-4887-988A443D16E0}"/>
              </a:ext>
            </a:extLst>
          </p:cNvPr>
          <p:cNvGrpSpPr/>
          <p:nvPr/>
        </p:nvGrpSpPr>
        <p:grpSpPr>
          <a:xfrm>
            <a:off x="6335484" y="3380145"/>
            <a:ext cx="783773" cy="1103925"/>
            <a:chOff x="4169227" y="5301341"/>
            <a:chExt cx="783773" cy="1103925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7656E4E7-4897-9AEA-C187-5B4303768E18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E901F62E-1023-828F-9E31-BC332DE09FA2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xmlns="" id="{E9F0E6CD-6CA7-3DB9-8F4B-74DE7D935326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xmlns="" id="{674796F8-2C12-820C-7EFE-26C1D714D2D9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A08D0EBF-FA19-37FC-C8E4-A06C88D3628A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30739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657031" y="908234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46A7DB8-7FFE-37D9-E484-A55836C7A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CC2A384-7041-6A3A-EE0C-67CBC196A423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70249024-FDC7-FF2D-A758-9B3BE6D5BAB6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C66B5FD3-2767-01B6-0FB5-ED236651F5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8B103CA-B46B-D6CB-2B80-8F7CB3329F37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FA26F1A1-BC86-55B4-FF20-CDBCB4592016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xmlns="" id="{1A22EE47-9944-D436-F0CE-1D4AF8C36A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627411F4-2596-51E2-2F3E-F473195EC5FC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4C24AADD-4D06-713B-CFFA-89277413CEEC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xmlns="" id="{B8D342A2-E3C8-B1FC-F514-B50ED410C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0FF899A2-1603-96FE-3859-80DB12C6B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944A5144-21DB-D5E2-8F3A-7C22DC8BCB59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D7C39AC2-D16A-4701-382B-A602EFF387DC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xmlns="" id="{91CFFA1C-9283-8F48-B4FB-A84ADC79B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2" name="Image 21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107BAF9-D4EA-B1BE-981B-B48EC352D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598" y="2825295"/>
            <a:ext cx="3322608" cy="3124471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FAA27158-1E18-5890-5BE4-44EAD03C31E4}"/>
              </a:ext>
            </a:extLst>
          </p:cNvPr>
          <p:cNvGrpSpPr/>
          <p:nvPr/>
        </p:nvGrpSpPr>
        <p:grpSpPr>
          <a:xfrm>
            <a:off x="6008916" y="3880889"/>
            <a:ext cx="783773" cy="1103925"/>
            <a:chOff x="4169227" y="5301341"/>
            <a:chExt cx="783773" cy="1103925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837C4411-474F-7E67-B24F-24685059E336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CBCE3C36-7034-BBFB-9E2B-73958E432F97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18386149-FE4F-2751-6824-429249286A51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xmlns="" id="{8C4B8E6B-53F4-D604-6B26-C0C7D79ECBCD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6BCE37E4-883C-2C74-15E1-4FADC51057D7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39631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43AD2F-4C21-A19F-C3A1-12DE2316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8F8A49B-1072-DB0E-5E4D-9A63A1B978F6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يقول لنا هل الأجزاء متساوية في هذا القرص أم لا؟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B95EA86-418B-3635-98F6-6D4A8DECFB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BC03F8F-2F20-764D-9FE9-EC14E006E6CE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9F767FD5-0F49-6C31-1E6A-346A6BC7D9F1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xmlns="" id="{CBF5FB30-E72A-B154-64A5-3AE01727E4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E2643602-8145-0948-3786-8B33E85F03A6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DCC551E1-D9FA-E470-D7C0-0ABF917C5219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xmlns="" id="{17065E99-1AA4-8CBB-DC8D-44372D9C69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DF82C1CD-8FEA-7905-88A0-9BF74CBDC122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6FC9D25F-CE3C-D45E-A9B0-9B304AC91638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xmlns="" id="{A7E06F0E-3BBB-399A-7069-CF82B98527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ED2C065C-011D-DD98-F5C9-3945B3F7880D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xmlns="" id="{1C96A44A-5D09-C5A0-5115-D7859D147195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xmlns="" id="{355D5D29-05C1-A79C-F619-C95C4A4C54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4" name="Image 3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0E45FAB-36FE-1745-7685-A08295DA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06" y="2825295"/>
            <a:ext cx="3322608" cy="3124471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5D322921-1925-2724-FEC6-8BEAC5E368F5}"/>
              </a:ext>
            </a:extLst>
          </p:cNvPr>
          <p:cNvGrpSpPr/>
          <p:nvPr/>
        </p:nvGrpSpPr>
        <p:grpSpPr>
          <a:xfrm>
            <a:off x="5998024" y="3880889"/>
            <a:ext cx="783773" cy="1103925"/>
            <a:chOff x="4169227" y="5301341"/>
            <a:chExt cx="783773" cy="1103925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E7B21D1B-2AE5-D120-92C6-477352860504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83895EC4-855C-8784-1C58-EAD4B70B5D6A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86A0084B-92CA-74CA-690A-503223C9B2B5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xmlns="" id="{5D7C6B5D-2ADB-A7A6-C991-A446AC27CD29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7A893422-CCE4-E369-AD56-DE3BDECD6969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3620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709ED8-9FC9-AE13-5C74-9FFCC840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8842628-7F4E-FBFA-1E81-3FB5869753E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1C67BD1-D60C-DB0A-37F2-CEBEF651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ADEA439A-3239-D51C-3B01-C20847C57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7FCBAB79-CD06-F4C0-9999-C60EC13589AD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EE2803C1-CBAC-130D-B8A1-C0376B618C79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C2B47452-D681-3ACA-4D7B-1B9E179260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71EAB5FF-D5E4-B637-6C6E-73F8FE7A25C3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DA9713C0-9406-05DA-DBD7-D197EB05B52B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D41DE175-15A8-1380-DD2C-2C18E95D2D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AA9D1F14-FC7A-35A1-452F-4A635AC2F4E7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77694245-D83F-E0F3-ADA5-67C7627CB30D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xmlns="" id="{318E3E1C-51D2-2D37-4FC6-B9CF47F063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04A98972-E3CD-C45F-D7B3-74C51A7E397C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3E72E4B2-848C-8DE3-AF2E-86F19F5D2879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AF0022B6-1427-FBF6-9FB9-597B6EC18C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" name="Image 1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43B52D2-3F86-D5CD-8E27-016F53849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06" y="2825295"/>
            <a:ext cx="3322608" cy="312447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A31F8BB3-98F0-E003-5235-20CBBBD1D763}"/>
              </a:ext>
            </a:extLst>
          </p:cNvPr>
          <p:cNvGrpSpPr/>
          <p:nvPr/>
        </p:nvGrpSpPr>
        <p:grpSpPr>
          <a:xfrm>
            <a:off x="5998024" y="3880889"/>
            <a:ext cx="783773" cy="1103925"/>
            <a:chOff x="4169227" y="5301341"/>
            <a:chExt cx="783773" cy="1103925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4318B3DA-65B8-BC94-A40B-AFF1586D1B97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xmlns="" id="{91D5A75A-BAD9-AC46-8798-6A404D988FCF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F947F2CB-8A5B-37C5-115C-0DDC9F27F57A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10" name="Connecteur droit 9">
                <a:extLst>
                  <a:ext uri="{FF2B5EF4-FFF2-40B4-BE49-F238E27FC236}">
                    <a16:creationId xmlns:a16="http://schemas.microsoft.com/office/drawing/2014/main" xmlns="" id="{23651C2E-F0F1-5015-91E0-C6B315090D17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06830D8B-947E-FB54-1461-DC9D07459359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38216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2E2836-4AD8-F711-FB11-AD2D00CF4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69DD484E-F593-1CBA-BAB0-36AFA14E1B18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العدد الكلي لأجزاء الوحدة المتساوية في الكسر.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0CC37F6-BBB2-FE97-9350-D907E91BF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C2947466-DA27-54E4-32AE-520F3CDE5B95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BFB55FDE-1259-742D-38B0-2634DCFA1837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xmlns="" id="{B20FA24F-C43F-0FA8-ECC8-B30917F3E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B61C7D2C-E8C0-1935-025D-025E630C96DD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979C41F8-C34B-2B5D-929E-FA8B6D7705FE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xmlns="" id="{2D9CD7A4-9D15-9043-4457-39D372B88A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8BDF3F41-AF5B-2B16-E171-B8FFFAF67727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B3BA9176-C086-2198-5C2A-A8A0F761FBB4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6E08E17F-5DC1-2BBC-76E2-5544422F1B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187F2A40-88DD-70CC-68F7-CDCCF51CA7C0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01D476A8-3AFA-39F5-3B9F-517C1126DC5C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xmlns="" id="{F49ED14F-3A79-DE1E-07D1-3779D016BC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" name="Image 1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62207A5-7629-BD41-D0A3-3771B217E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06" y="2825295"/>
            <a:ext cx="3322608" cy="312447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B361D137-840B-F2E1-FF44-80B66304BD6A}"/>
              </a:ext>
            </a:extLst>
          </p:cNvPr>
          <p:cNvGrpSpPr/>
          <p:nvPr/>
        </p:nvGrpSpPr>
        <p:grpSpPr>
          <a:xfrm>
            <a:off x="5998024" y="3880889"/>
            <a:ext cx="783773" cy="1103925"/>
            <a:chOff x="4169227" y="5301341"/>
            <a:chExt cx="783773" cy="1103925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xmlns="" id="{768AC258-0800-9908-81E7-A02243E043FB}"/>
                </a:ext>
              </a:extLst>
            </p:cNvPr>
            <p:cNvGrpSpPr/>
            <p:nvPr/>
          </p:nvGrpSpPr>
          <p:grpSpPr>
            <a:xfrm>
              <a:off x="4169227" y="5301341"/>
              <a:ext cx="783773" cy="1103925"/>
              <a:chOff x="4169227" y="5301341"/>
              <a:chExt cx="783773" cy="1103925"/>
            </a:xfrm>
          </p:grpSpPr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4E64004E-9AE9-EADB-B8A0-FD17B4E9A2FC}"/>
                  </a:ext>
                </a:extLst>
              </p:cNvPr>
              <p:cNvSpPr txBox="1"/>
              <p:nvPr/>
            </p:nvSpPr>
            <p:spPr>
              <a:xfrm>
                <a:off x="4180114" y="530134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310C08D7-961A-9073-3F5D-FACB38CC68E2}"/>
                  </a:ext>
                </a:extLst>
              </p:cNvPr>
              <p:cNvSpPr txBox="1"/>
              <p:nvPr/>
            </p:nvSpPr>
            <p:spPr>
              <a:xfrm>
                <a:off x="4169227" y="5943601"/>
                <a:ext cx="772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MA" sz="2400" b="1" dirty="0"/>
                  <a:t>…</a:t>
                </a:r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xmlns="" id="{2C6CF452-C532-3171-3BDA-42F682CA42F7}"/>
                  </a:ext>
                </a:extLst>
              </p:cNvPr>
              <p:cNvCxnSpPr/>
              <p:nvPr/>
            </p:nvCxnSpPr>
            <p:spPr>
              <a:xfrm>
                <a:off x="4265434" y="5889171"/>
                <a:ext cx="602243" cy="0"/>
              </a:xfrm>
              <a:prstGeom prst="line">
                <a:avLst/>
              </a:prstGeom>
              <a:ln w="285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xmlns="" id="{2A8AFCB4-3A25-C825-577D-F6E576A0E99C}"/>
                </a:ext>
              </a:extLst>
            </p:cNvPr>
            <p:cNvSpPr/>
            <p:nvPr/>
          </p:nvSpPr>
          <p:spPr>
            <a:xfrm>
              <a:off x="4169227" y="5301341"/>
              <a:ext cx="783773" cy="1103925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34653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F6A1FC-747F-7569-EA34-223D7B8B4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BAF9151-EA44-59BD-DA0E-3275003426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FA4263A9-82D2-12C4-EA32-F661BB25EE12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52E7095-C3B8-1038-57B5-C8FFB3530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18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3638DE-90AB-D867-156F-0E9B4763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B7FC877-630B-1BE5-C470-937F1FC9EDAA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7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39C35588-5CC8-28A6-F3C8-7BDE281D5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DF7A6CC-AA95-51B8-FE88-136E7D89FFB7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D8100794-8989-3BE0-A3E1-F54B6E5B93B3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xmlns="" id="{2B3A7E5D-7BEB-989D-9D36-07C7A906F3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F427830-F289-DF47-13BD-5351CD7B7C1C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xmlns="" id="{236331AA-4BB1-C975-D242-E4F8B77301BA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xmlns="" id="{9AF05B8A-D48B-E325-5A3D-8CD900EE2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02E8A2AA-17F9-EE4A-B869-0BFC859C9A90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BE92FE1E-2FDE-D85E-9E6B-1FAC1C61F067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xmlns="" id="{85BC073D-291E-DD80-A662-EA2B9F1AF9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4CD0B4D3-D30D-E020-9A4B-90EE4B0FFCF5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6C70111B-95FA-7488-D5C7-539A38B9AAF1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xmlns="" id="{A0CF2D43-F6B2-036C-9E44-ADCA34254E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Image 2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F1F869B-DC53-CDCA-F03B-05EF70C21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06" y="2825295"/>
            <a:ext cx="3322608" cy="312447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36C3D761-42D4-A945-06C5-297D8E185C8F}"/>
              </a:ext>
            </a:extLst>
          </p:cNvPr>
          <p:cNvGrpSpPr/>
          <p:nvPr/>
        </p:nvGrpSpPr>
        <p:grpSpPr>
          <a:xfrm>
            <a:off x="5987137" y="3880889"/>
            <a:ext cx="783773" cy="1121936"/>
            <a:chOff x="4169227" y="5301341"/>
            <a:chExt cx="783773" cy="1121936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EAA2778-9E4A-04EC-837C-26EEC35663C0}"/>
                </a:ext>
              </a:extLst>
            </p:cNvPr>
            <p:cNvSpPr txBox="1"/>
            <p:nvPr/>
          </p:nvSpPr>
          <p:spPr>
            <a:xfrm>
              <a:off x="4180114" y="5301341"/>
              <a:ext cx="77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2400" b="1" dirty="0"/>
                <a:t>…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E56DAC5F-DC4B-1989-8440-F0A18369D792}"/>
                </a:ext>
              </a:extLst>
            </p:cNvPr>
            <p:cNvSpPr txBox="1"/>
            <p:nvPr/>
          </p:nvSpPr>
          <p:spPr>
            <a:xfrm>
              <a:off x="4169227" y="5900057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</a:rPr>
                <a:t>2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xmlns="" id="{C5381A96-0EDE-074A-7C51-3CC4F7777365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xmlns="" id="{58C2D4B5-8ED3-A1C5-64FA-3328B0F6288F}"/>
              </a:ext>
            </a:extLst>
          </p:cNvPr>
          <p:cNvSpPr/>
          <p:nvPr/>
        </p:nvSpPr>
        <p:spPr>
          <a:xfrm>
            <a:off x="5987137" y="3880889"/>
            <a:ext cx="783773" cy="110392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24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23DD7E-AC11-74F0-9A75-6BC12D53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0478AF9-5858-E7C9-D660-F7F925DBCAE7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F1F8438-0A1B-1790-B6AA-289179ED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7A3CA492-68F0-9DD2-0A3A-786797AF0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D35B7D64-5E8C-3532-89D7-D95AFF46FC24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53AF9AA8-E723-8186-11AF-F5A1BA4EDBCF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05405FA9-4A82-43EA-A42C-B1338E7F9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8DCCAB1A-13AD-1B17-833D-8B9A29CE6E3D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F3B6A91A-7EC9-E8A2-3737-3CE34B648FDD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E2F3D8C1-252F-6264-C404-39ED53B5C6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823FFD56-A1B3-C0B4-DA3E-0C3986E7CC7D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29A52753-8C04-7A48-267D-7875DEC23587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xmlns="" id="{0F936AE7-28AF-65C8-37AA-D9B2FBC49F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580DC4EF-6ACB-7CA5-4B6D-681B646B389D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8EA3EE59-BA27-8523-9C3F-EBE09DD1986D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DDCEF507-2C70-3E11-85B1-BCABAFE198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" name="Image 1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72159C4-9387-5877-7A5D-C6E3A9819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06" y="2825295"/>
            <a:ext cx="3322608" cy="312447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9015BA7-CCAC-470E-957F-CB8187CBCCB6}"/>
              </a:ext>
            </a:extLst>
          </p:cNvPr>
          <p:cNvGrpSpPr/>
          <p:nvPr/>
        </p:nvGrpSpPr>
        <p:grpSpPr>
          <a:xfrm>
            <a:off x="5987137" y="3880889"/>
            <a:ext cx="783773" cy="1121936"/>
            <a:chOff x="4169227" y="5301341"/>
            <a:chExt cx="783773" cy="1121936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9FCA7030-2AA3-6A6E-E1B2-9C60C7189C45}"/>
                </a:ext>
              </a:extLst>
            </p:cNvPr>
            <p:cNvSpPr txBox="1"/>
            <p:nvPr/>
          </p:nvSpPr>
          <p:spPr>
            <a:xfrm>
              <a:off x="4180114" y="5301341"/>
              <a:ext cx="77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2400" b="1" dirty="0">
                  <a:solidFill>
                    <a:schemeClr val="accent1"/>
                  </a:solidFill>
                </a:rPr>
                <a:t>…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CE5E4350-0750-D996-1321-E5EEFCCCC042}"/>
                </a:ext>
              </a:extLst>
            </p:cNvPr>
            <p:cNvSpPr txBox="1"/>
            <p:nvPr/>
          </p:nvSpPr>
          <p:spPr>
            <a:xfrm>
              <a:off x="4169227" y="5900057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2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xmlns="" id="{77C23F39-71AB-517B-25AE-411FDBF07A2A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6150B4A4-22C1-531E-202D-584E98A983B8}"/>
              </a:ext>
            </a:extLst>
          </p:cNvPr>
          <p:cNvSpPr/>
          <p:nvPr/>
        </p:nvSpPr>
        <p:spPr>
          <a:xfrm>
            <a:off x="5987137" y="3880889"/>
            <a:ext cx="783773" cy="110392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818F481-2FB1-BF1C-96DF-5669D03C4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03" y="2038971"/>
            <a:ext cx="3274995" cy="42567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3443A60-F431-A0AD-B48B-C93D004B0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514" y="2038971"/>
            <a:ext cx="3274995" cy="425673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A7F1031-EB13-8C66-B88F-FE8CD82AB3B0}"/>
              </a:ext>
            </a:extLst>
          </p:cNvPr>
          <p:cNvSpPr txBox="1"/>
          <p:nvPr/>
        </p:nvSpPr>
        <p:spPr>
          <a:xfrm>
            <a:off x="1724913" y="862060"/>
            <a:ext cx="579961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83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، سنصحح تمارين الواجب المنزلي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E658209-E95F-9052-2729-5D992B510FC9}"/>
              </a:ext>
            </a:extLst>
          </p:cNvPr>
          <p:cNvSpPr/>
          <p:nvPr/>
        </p:nvSpPr>
        <p:spPr>
          <a:xfrm>
            <a:off x="1567543" y="4278087"/>
            <a:ext cx="2677885" cy="16328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734953-B0DF-D0FB-2824-19431DC2F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EB9C3DF-9CF7-4211-C527-095896C36A4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عدد الأجزاء الملونة في الكسر.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ACDA105-7817-656E-47FA-50C3A55F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FBCAFDF3-DBC0-F9EC-CF9C-E2FD6317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431AED9F-F103-A6A2-BC36-A02EF9989565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FE1D2EFB-9A92-DC09-5830-55405A80ED01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9D76B7E9-CBB8-9D03-9919-CB8B75195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5B1AB8DA-67D7-F8AE-3E61-146203FE101F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4D0062FF-8174-0615-6A7D-F06B988CECBA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35C85C8A-E2C3-5312-C839-935054B4D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30305E55-79AD-A013-5234-2FB0EADF7DC2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1A1CCAF1-F6A5-8D5B-90FB-813948D1E6E5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xmlns="" id="{9963D01E-3FF4-1EAF-7982-8A50164300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8936E1E8-992A-4C48-AE92-366C266990BC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5B4F0F0E-968A-DC73-E9F4-69F9BA589859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528D4306-2923-9C90-EED2-35AFB25954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" name="Image 1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FAE2A72F-0658-F507-7773-46B192ADA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06" y="2825295"/>
            <a:ext cx="3322608" cy="312447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28EB4C20-3600-0BE1-08A5-E670BB68E4C9}"/>
              </a:ext>
            </a:extLst>
          </p:cNvPr>
          <p:cNvGrpSpPr/>
          <p:nvPr/>
        </p:nvGrpSpPr>
        <p:grpSpPr>
          <a:xfrm>
            <a:off x="5987137" y="3880889"/>
            <a:ext cx="783773" cy="1121936"/>
            <a:chOff x="4169227" y="5301341"/>
            <a:chExt cx="783773" cy="1121936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E3F1F3A0-E90F-2A80-5076-FE2CB7BD28CE}"/>
                </a:ext>
              </a:extLst>
            </p:cNvPr>
            <p:cNvSpPr txBox="1"/>
            <p:nvPr/>
          </p:nvSpPr>
          <p:spPr>
            <a:xfrm>
              <a:off x="4180114" y="5301341"/>
              <a:ext cx="77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2400" b="1" dirty="0">
                  <a:solidFill>
                    <a:schemeClr val="accent1"/>
                  </a:solidFill>
                </a:rPr>
                <a:t>…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03AB6FC3-1073-9E56-85C9-B0AA25A12110}"/>
                </a:ext>
              </a:extLst>
            </p:cNvPr>
            <p:cNvSpPr txBox="1"/>
            <p:nvPr/>
          </p:nvSpPr>
          <p:spPr>
            <a:xfrm>
              <a:off x="4169227" y="5900057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2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xmlns="" id="{CAFAA464-8840-818D-88A7-1D43700DB49A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94C7D31D-2FB7-BBB6-B5B6-37F96E1BA3AB}"/>
              </a:ext>
            </a:extLst>
          </p:cNvPr>
          <p:cNvSpPr/>
          <p:nvPr/>
        </p:nvSpPr>
        <p:spPr>
          <a:xfrm>
            <a:off x="5987137" y="3880889"/>
            <a:ext cx="783773" cy="110392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927220-4FC9-9A96-3979-03A0F3E9B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E25458F-0AFC-471D-2057-D8106E6131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14857E7-3DE7-CAE4-89B3-6D8A59FAC680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931DE9B-7992-6CC8-1932-FC3D1D4F7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3634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16BC39-0249-4810-D49A-8A96644F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7E49BF9-3BE9-E0C3-F212-6D56D70F2EF0}"/>
              </a:ext>
            </a:extLst>
          </p:cNvPr>
          <p:cNvSpPr txBox="1"/>
          <p:nvPr/>
        </p:nvSpPr>
        <p:spPr>
          <a:xfrm>
            <a:off x="676281" y="92852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 </a:t>
            </a:r>
          </a:p>
        </p:txBody>
      </p:sp>
      <p:pic>
        <p:nvPicPr>
          <p:cNvPr id="3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810AE0CD-B84B-1D30-FE8C-E9301F216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E553FA18-7366-2D0A-AB0F-A28F3D02679C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225D4799-E1E5-47A0-F6EA-1CB91AD05514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B223FD0B-D19D-5056-E1A7-293FF8236D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484C31D-07E8-5780-74FE-552EC5D291F8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156EAAD6-95BE-73D8-F345-FDF2B39B01E5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4E3AE21E-95F1-F5C0-39BA-DD76DB4EC9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EA3F1529-95C9-46CB-0454-F2DE4715A2DC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19B8F0FE-A82F-CC2A-F1CA-673778FFB996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xmlns="" id="{64C662EA-6D7E-F1CC-4A9C-CF16F39612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46E2873E-1446-AB63-CD72-7E7EE9483617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xmlns="" id="{B3DB133C-668F-8128-3BC8-10EFED7815F8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xmlns="" id="{FA23F613-F5E8-23CE-D2E6-0218079B23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2" name="Image 1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91EBB9C-2FE8-7040-22C1-C70861BC7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706" y="2825295"/>
            <a:ext cx="3322608" cy="312447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9B998C77-6AE8-4B76-B565-99A10A1D9380}"/>
              </a:ext>
            </a:extLst>
          </p:cNvPr>
          <p:cNvGrpSpPr/>
          <p:nvPr/>
        </p:nvGrpSpPr>
        <p:grpSpPr>
          <a:xfrm>
            <a:off x="5976250" y="3924433"/>
            <a:ext cx="772887" cy="1078392"/>
            <a:chOff x="4169227" y="5344885"/>
            <a:chExt cx="772887" cy="1078392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6D49DCC2-5CAB-7F3D-B9F5-426C1F3932C6}"/>
                </a:ext>
              </a:extLst>
            </p:cNvPr>
            <p:cNvSpPr txBox="1"/>
            <p:nvPr/>
          </p:nvSpPr>
          <p:spPr>
            <a:xfrm>
              <a:off x="4169228" y="5344885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</a:rPr>
                <a:t>1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13667032-7925-5C13-31A6-E75D6C850CBF}"/>
                </a:ext>
              </a:extLst>
            </p:cNvPr>
            <p:cNvSpPr txBox="1"/>
            <p:nvPr/>
          </p:nvSpPr>
          <p:spPr>
            <a:xfrm>
              <a:off x="4169227" y="5900057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2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xmlns="" id="{90CB174F-DCA8-35BE-D993-0119B24F1C85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0BE6421A-5E47-2ACC-D11A-0721B497534F}"/>
              </a:ext>
            </a:extLst>
          </p:cNvPr>
          <p:cNvSpPr/>
          <p:nvPr/>
        </p:nvSpPr>
        <p:spPr>
          <a:xfrm>
            <a:off x="5976250" y="3880889"/>
            <a:ext cx="783773" cy="110392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23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742B34-5F3A-2BAF-D379-1A9AF1B5C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66DD4EB-1E70-AE85-FA28-DF9C78532D14}"/>
              </a:ext>
            </a:extLst>
          </p:cNvPr>
          <p:cNvSpPr txBox="1"/>
          <p:nvPr/>
        </p:nvSpPr>
        <p:spPr>
          <a:xfrm>
            <a:off x="205740" y="868581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الرابعة؟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C07845A-DF1B-37C7-00C8-E810D21B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601" y="4859378"/>
            <a:ext cx="1019175" cy="1408687"/>
          </a:xfrm>
          <a:prstGeom prst="rect">
            <a:avLst/>
          </a:prstGeom>
        </p:spPr>
      </p:pic>
      <p:pic>
        <p:nvPicPr>
          <p:cNvPr id="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747AEBB4-5BBE-9FDF-7FE5-FEE8B17AC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3F6C8D4B-223E-B3C9-9D59-1754FB6A918A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BD47DE0F-89DD-E079-B119-79D4FAE4A25F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xmlns="" id="{50C59CC9-D3C5-A5DE-A799-7A8D4F663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685C7A73-79D3-76B2-10DD-FE2415338E06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xmlns="" id="{56709CB1-BD5E-B7BB-FC3D-2B239C602462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xmlns="" id="{6D2C24D6-B83C-0771-2784-3052368EAA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B10FC810-AAD3-558E-1B43-A0CFA96DA05D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BC578ACA-CF58-4266-8486-42182FE109D7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xmlns="" id="{E8990F79-AD5D-B54D-A618-94A52A1E01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F61DD6F8-1936-9504-5C56-F8312A4EA402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E8FDA929-1645-4BCA-6B6A-E0ACA09A271A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599907E9-2C4D-9E3B-3966-94A0A823D4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" name="Image 2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5400BBCE-417D-A167-0921-8D413EFB5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06" y="2825295"/>
            <a:ext cx="3322608" cy="3124471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48510E4-D3E7-3A3B-A2EF-D226C2E516BC}"/>
              </a:ext>
            </a:extLst>
          </p:cNvPr>
          <p:cNvGrpSpPr/>
          <p:nvPr/>
        </p:nvGrpSpPr>
        <p:grpSpPr>
          <a:xfrm>
            <a:off x="5976250" y="3924433"/>
            <a:ext cx="772887" cy="1078392"/>
            <a:chOff x="4169227" y="5344885"/>
            <a:chExt cx="772887" cy="1078392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809DCFDC-DFBD-5EA4-6126-6A725DCDAB00}"/>
                </a:ext>
              </a:extLst>
            </p:cNvPr>
            <p:cNvSpPr txBox="1"/>
            <p:nvPr/>
          </p:nvSpPr>
          <p:spPr>
            <a:xfrm>
              <a:off x="4169228" y="5344885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1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3A5E1CB7-55E3-32FE-D6F8-ECE05802ECB7}"/>
                </a:ext>
              </a:extLst>
            </p:cNvPr>
            <p:cNvSpPr txBox="1"/>
            <p:nvPr/>
          </p:nvSpPr>
          <p:spPr>
            <a:xfrm>
              <a:off x="4169227" y="5900057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2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xmlns="" id="{401F5687-C0D7-627C-C8B9-CFA34C0B8468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0B551B77-CFA5-D10F-AB0E-5DA56DFF491A}"/>
              </a:ext>
            </a:extLst>
          </p:cNvPr>
          <p:cNvSpPr/>
          <p:nvPr/>
        </p:nvSpPr>
        <p:spPr>
          <a:xfrm>
            <a:off x="5976250" y="3880889"/>
            <a:ext cx="783773" cy="110392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D76DD-2C67-75A7-F3D3-615F5DCDD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7CCAE3B-5EE6-629F-94E5-618AD18A2248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كيف نقرأ هذا الكسر.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7FF3C13-AD6C-2484-6642-C15DE7965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12F9FC32-C4D9-58E8-4760-3CC8C059B03D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01AA3219-91C0-AACE-4690-E29881D90A07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xmlns="" id="{558CBF4C-C87B-9BEA-C091-19AE751F0B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2BB8234-45AF-AEE8-640F-F9306FC82A07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17AA8061-6FA7-F0CF-5417-D2BED5D29407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xmlns="" id="{D1411A9A-C201-3323-16B2-0A80CF9A23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FDF2E44B-5FAB-0792-8FA4-07B6E5933CAD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1D670469-B927-EA90-A580-A0048DFBEEBD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xmlns="" id="{2D0F1FF6-5F83-28FF-0D19-14BDA20DF9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322C05E5-8EC5-D8F1-5B72-562374FB0065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xmlns="" id="{7B8BA890-CD11-E382-4E33-E68BFB449577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xmlns="" id="{E29A9FDF-3030-37D3-4891-14864E28C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7" name="Image 36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45A4CA9A-D945-4843-DC6C-513D3E3B1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38" y="2745124"/>
            <a:ext cx="2496325" cy="2347461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xmlns="" id="{D0903460-61B1-5FC5-D30F-0663DBAEA1FD}"/>
              </a:ext>
            </a:extLst>
          </p:cNvPr>
          <p:cNvGrpSpPr/>
          <p:nvPr/>
        </p:nvGrpSpPr>
        <p:grpSpPr>
          <a:xfrm>
            <a:off x="5812968" y="5344885"/>
            <a:ext cx="772887" cy="1078392"/>
            <a:chOff x="4169227" y="5344885"/>
            <a:chExt cx="772887" cy="1078392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xmlns="" id="{351BE5FF-FEF9-FE07-4474-CE540BD4797A}"/>
                </a:ext>
              </a:extLst>
            </p:cNvPr>
            <p:cNvSpPr txBox="1"/>
            <p:nvPr/>
          </p:nvSpPr>
          <p:spPr>
            <a:xfrm>
              <a:off x="4169228" y="5344885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1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xmlns="" id="{C4935E46-CA39-0E66-DDF3-878EC112979F}"/>
                </a:ext>
              </a:extLst>
            </p:cNvPr>
            <p:cNvSpPr txBox="1"/>
            <p:nvPr/>
          </p:nvSpPr>
          <p:spPr>
            <a:xfrm>
              <a:off x="4169227" y="5900057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2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xmlns="" id="{8E2CC721-7E7F-E568-EA17-F8621772E7E9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4A6A43C9-1705-37CA-EAB1-8400B4966FDD}"/>
              </a:ext>
            </a:extLst>
          </p:cNvPr>
          <p:cNvSpPr/>
          <p:nvPr/>
        </p:nvSpPr>
        <p:spPr>
          <a:xfrm>
            <a:off x="5812968" y="5301341"/>
            <a:ext cx="783773" cy="110392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E3F3AE6A-95AA-56C3-D939-C4F7AAB97C9D}"/>
              </a:ext>
            </a:extLst>
          </p:cNvPr>
          <p:cNvSpPr txBox="1"/>
          <p:nvPr/>
        </p:nvSpPr>
        <p:spPr>
          <a:xfrm>
            <a:off x="2710541" y="5590630"/>
            <a:ext cx="2710543" cy="54387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ar-MA" b="1" dirty="0"/>
              <a:t>......................................</a:t>
            </a:r>
            <a:endParaRPr lang="fr-MA" b="1" dirty="0"/>
          </a:p>
        </p:txBody>
      </p:sp>
    </p:spTree>
    <p:extLst>
      <p:ext uri="{BB962C8B-B14F-4D97-AF65-F5344CB8AC3E}">
        <p14:creationId xmlns:p14="http://schemas.microsoft.com/office/powerpoint/2010/main" val="30631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6FC314-469B-E729-38DD-95F47BF1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6FBBD62D-7352-8945-319C-8FEC4374C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8BBEB7A-F770-C102-66BF-DE0AE2F2DFD4}"/>
              </a:ext>
            </a:extLst>
          </p:cNvPr>
          <p:cNvSpPr txBox="1"/>
          <p:nvPr/>
        </p:nvSpPr>
        <p:spPr>
          <a:xfrm>
            <a:off x="2812841" y="92183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EF670D5-A199-8E33-ACD8-DBC4FCF88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0498" y="605632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489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0236B2-373E-496A-BAB6-22A313D11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24DE2CE-59F7-BDCA-9ABA-52E30AC06ED7}"/>
              </a:ext>
            </a:extLst>
          </p:cNvPr>
          <p:cNvSpPr txBox="1"/>
          <p:nvPr/>
        </p:nvSpPr>
        <p:spPr>
          <a:xfrm>
            <a:off x="55285" y="933244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يشرح لنا كيف توصل إلى الجواب؟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1C1DA6FD-AE1F-E4D6-5F73-882A56A9A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xmlns="" id="{EE1F2632-6808-F88C-8516-4104ADFED3AB}"/>
              </a:ext>
            </a:extLst>
          </p:cNvPr>
          <p:cNvGrpSpPr/>
          <p:nvPr/>
        </p:nvGrpSpPr>
        <p:grpSpPr>
          <a:xfrm>
            <a:off x="6466114" y="1842653"/>
            <a:ext cx="2018434" cy="682829"/>
            <a:chOff x="6570356" y="1842060"/>
            <a:chExt cx="2018434" cy="682829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CB866182-97AB-6C0A-1F41-168AB6FD68C4}"/>
                </a:ext>
              </a:extLst>
            </p:cNvPr>
            <p:cNvSpPr/>
            <p:nvPr/>
          </p:nvSpPr>
          <p:spPr>
            <a:xfrm>
              <a:off x="6570356" y="1842060"/>
              <a:ext cx="1543372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أَتَأَكَّدُ أَنَّ الْأَجْزاءَ مُتَساوِيَةٌ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xmlns="" id="{690F4785-5565-A304-602D-A8EA13F867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48393" y="1963878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xmlns="" id="{7190BF3A-54F4-BCD5-112E-10245EE61AD4}"/>
              </a:ext>
            </a:extLst>
          </p:cNvPr>
          <p:cNvGrpSpPr/>
          <p:nvPr/>
        </p:nvGrpSpPr>
        <p:grpSpPr>
          <a:xfrm>
            <a:off x="4572000" y="1843203"/>
            <a:ext cx="1817945" cy="682829"/>
            <a:chOff x="4939149" y="1815466"/>
            <a:chExt cx="1817945" cy="682829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F2E7BE8E-02BE-3BB6-729A-2CF76C56485B}"/>
                </a:ext>
              </a:extLst>
            </p:cNvPr>
            <p:cNvSpPr/>
            <p:nvPr/>
          </p:nvSpPr>
          <p:spPr>
            <a:xfrm>
              <a:off x="4939149" y="1815466"/>
              <a:ext cx="1352796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أََكْتُبُ الْعَدَدَ الْكُلِّيَّ لِلْأَجْزاءِ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xmlns="" id="{1272D92A-C169-368D-6E6F-E84C6ED307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697" y="1933962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8140B92D-0E22-C16B-0E97-F6C9A1145E86}"/>
              </a:ext>
            </a:extLst>
          </p:cNvPr>
          <p:cNvGrpSpPr/>
          <p:nvPr/>
        </p:nvGrpSpPr>
        <p:grpSpPr>
          <a:xfrm>
            <a:off x="2492829" y="1843903"/>
            <a:ext cx="2027704" cy="682829"/>
            <a:chOff x="723503" y="1793694"/>
            <a:chExt cx="2027704" cy="682829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1C784409-67A3-F38E-0471-11CC6F934428}"/>
                </a:ext>
              </a:extLst>
            </p:cNvPr>
            <p:cNvSpPr/>
            <p:nvPr/>
          </p:nvSpPr>
          <p:spPr>
            <a:xfrm>
              <a:off x="723503" y="1793694"/>
              <a:ext cx="1548041" cy="68282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أَكْتُبُ عَدَدَ الْأَجْزاءِ الْمُلَوَّنَةِ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xmlns="" id="{6B10F914-B5FF-E865-B7AD-B6131D5C53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B0FF7809-CE3B-12C7-7C35-0AFF94CF1BD3}"/>
              </a:ext>
            </a:extLst>
          </p:cNvPr>
          <p:cNvGrpSpPr/>
          <p:nvPr/>
        </p:nvGrpSpPr>
        <p:grpSpPr>
          <a:xfrm>
            <a:off x="424543" y="1833013"/>
            <a:ext cx="2027704" cy="682829"/>
            <a:chOff x="723503" y="1771922"/>
            <a:chExt cx="2027704" cy="682829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xmlns="" id="{27FB80F5-99DB-15D7-1D23-0BE4119694F1}"/>
                </a:ext>
              </a:extLst>
            </p:cNvPr>
            <p:cNvSpPr/>
            <p:nvPr/>
          </p:nvSpPr>
          <p:spPr>
            <a:xfrm>
              <a:off x="723503" y="1771922"/>
              <a:ext cx="1548041" cy="68282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أَقْرَأُ الْكَسْرَ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xmlns="" id="{108D1885-1237-8C95-D879-A526C7BDAC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810" y="1883727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  <a:endPara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39" name="Image 38" descr="Une image contenant cercle, diagramm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9FE781E4-220F-1899-AA6F-F5C1ECA2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38" y="2745124"/>
            <a:ext cx="2496325" cy="2347461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xmlns="" id="{81863F08-7232-5401-6D02-C504206C79B8}"/>
              </a:ext>
            </a:extLst>
          </p:cNvPr>
          <p:cNvGrpSpPr/>
          <p:nvPr/>
        </p:nvGrpSpPr>
        <p:grpSpPr>
          <a:xfrm>
            <a:off x="6444341" y="5344885"/>
            <a:ext cx="772887" cy="1078392"/>
            <a:chOff x="4169227" y="5344885"/>
            <a:chExt cx="772887" cy="1078392"/>
          </a:xfrm>
        </p:grpSpPr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xmlns="" id="{9B831C6E-2AC3-E0B8-061C-E68550A506B3}"/>
                </a:ext>
              </a:extLst>
            </p:cNvPr>
            <p:cNvSpPr txBox="1"/>
            <p:nvPr/>
          </p:nvSpPr>
          <p:spPr>
            <a:xfrm>
              <a:off x="4169228" y="5344885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1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xmlns="" id="{C124636D-FB4B-7753-3B11-8A04843435FC}"/>
                </a:ext>
              </a:extLst>
            </p:cNvPr>
            <p:cNvSpPr txBox="1"/>
            <p:nvPr/>
          </p:nvSpPr>
          <p:spPr>
            <a:xfrm>
              <a:off x="4169227" y="5900057"/>
              <a:ext cx="772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2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xmlns="" id="{A97589DE-FE70-FD2C-2076-187A9E6E2629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xmlns="" id="{9A2CA0D5-88F0-18F8-EA38-39AC37554C9E}"/>
              </a:ext>
            </a:extLst>
          </p:cNvPr>
          <p:cNvSpPr/>
          <p:nvPr/>
        </p:nvSpPr>
        <p:spPr>
          <a:xfrm>
            <a:off x="6444341" y="5301341"/>
            <a:ext cx="783773" cy="1103925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D764B8CA-3C26-7C50-4C9C-B7A9AAA4A5AF}"/>
              </a:ext>
            </a:extLst>
          </p:cNvPr>
          <p:cNvSpPr txBox="1"/>
          <p:nvPr/>
        </p:nvSpPr>
        <p:spPr>
          <a:xfrm>
            <a:off x="3701144" y="5590630"/>
            <a:ext cx="2351313" cy="57888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واحِدٌ عَلى اثْنَيْنِ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9AB8D9E5-4D07-2094-CB11-9077D1C761E2}"/>
              </a:ext>
            </a:extLst>
          </p:cNvPr>
          <p:cNvSpPr txBox="1"/>
          <p:nvPr/>
        </p:nvSpPr>
        <p:spPr>
          <a:xfrm>
            <a:off x="2011849" y="5601516"/>
            <a:ext cx="1199439" cy="57888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نِصْفٌ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0F19159A-F80B-FEB2-D697-23501AA0B8DE}"/>
              </a:ext>
            </a:extLst>
          </p:cNvPr>
          <p:cNvSpPr txBox="1"/>
          <p:nvPr/>
        </p:nvSpPr>
        <p:spPr>
          <a:xfrm>
            <a:off x="3156860" y="5612403"/>
            <a:ext cx="631370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أَوْ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57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xmlns="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B2B3A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2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BEE6CAC9-314C-F25B-3BCA-B40A096B93BF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الكسر المناسب لما يمثله الجزء الملون من التمثيل.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8E41528-B711-3DC1-0066-2F7EA83C74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E317F09C-E0A9-8DB5-51D1-0B189E6EF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169026"/>
              </p:ext>
            </p:extLst>
          </p:nvPr>
        </p:nvGraphicFramePr>
        <p:xfrm>
          <a:off x="1970315" y="2886923"/>
          <a:ext cx="4876800" cy="874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363688736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84210997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9375851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829438990"/>
                    </a:ext>
                  </a:extLst>
                </a:gridCol>
              </a:tblGrid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0227810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A7EC086-C2A9-0B5B-1E10-8EEDD0A82E32}"/>
              </a:ext>
            </a:extLst>
          </p:cNvPr>
          <p:cNvGrpSpPr/>
          <p:nvPr/>
        </p:nvGrpSpPr>
        <p:grpSpPr>
          <a:xfrm>
            <a:off x="4131123" y="4364376"/>
            <a:ext cx="859969" cy="1094569"/>
            <a:chOff x="4170218" y="5340925"/>
            <a:chExt cx="781791" cy="995066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87BA91E9-7FCA-3151-4CAF-EEF5486ACF60}"/>
                </a:ext>
              </a:extLst>
            </p:cNvPr>
            <p:cNvSpPr txBox="1"/>
            <p:nvPr/>
          </p:nvSpPr>
          <p:spPr>
            <a:xfrm>
              <a:off x="4170218" y="5340925"/>
              <a:ext cx="77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2400" b="1" dirty="0"/>
                <a:t>…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079526D2-12E5-9091-CDAE-4F52F683007C}"/>
                </a:ext>
              </a:extLst>
            </p:cNvPr>
            <p:cNvSpPr txBox="1"/>
            <p:nvPr/>
          </p:nvSpPr>
          <p:spPr>
            <a:xfrm>
              <a:off x="4179123" y="5874326"/>
              <a:ext cx="772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2400" b="1" dirty="0"/>
                <a:t>…</a:t>
              </a: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xmlns="" id="{C09671A6-6557-27EC-8AB8-1525988E3EF3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DF78F99A-D2C4-9815-2224-63FBB68F867C}"/>
              </a:ext>
            </a:extLst>
          </p:cNvPr>
          <p:cNvSpPr/>
          <p:nvPr/>
        </p:nvSpPr>
        <p:spPr>
          <a:xfrm>
            <a:off x="4130038" y="4320856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729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CE5F1F-C416-D0AA-68AA-B83C04C9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8AF65934-5635-7B33-FBE3-6611799CC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F236182-73B4-83C1-5F4F-1B31048F4C5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B4871E6-A419-0DC7-2842-B5A02347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37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D1923DA-3A70-1362-5B5F-3BC5560F6025}"/>
              </a:ext>
            </a:extLst>
          </p:cNvPr>
          <p:cNvSpPr txBox="1"/>
          <p:nvPr/>
        </p:nvSpPr>
        <p:spPr>
          <a:xfrm>
            <a:off x="2219093" y="862060"/>
            <a:ext cx="530543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لديكم دقيقة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97E735A0-56A2-21C9-6B2D-DE23A2ED60BF}"/>
              </a:ext>
            </a:extLst>
          </p:cNvPr>
          <p:cNvGrpSpPr/>
          <p:nvPr/>
        </p:nvGrpSpPr>
        <p:grpSpPr>
          <a:xfrm>
            <a:off x="380963" y="784468"/>
            <a:ext cx="558588" cy="625740"/>
            <a:chOff x="965530" y="5471175"/>
            <a:chExt cx="558588" cy="62574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F53297F7-AA9A-21C2-08B5-22A34BD01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ACBA1766-9BC4-09F6-A94F-56526579DB2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4A0E7A1-6177-1761-F66D-A85DABAC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174172"/>
            <a:ext cx="7097485" cy="310836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E6124887-3A98-9CF0-7601-DAC1DFDFA127}"/>
              </a:ext>
            </a:extLst>
          </p:cNvPr>
          <p:cNvGrpSpPr/>
          <p:nvPr/>
        </p:nvGrpSpPr>
        <p:grpSpPr>
          <a:xfrm>
            <a:off x="1600457" y="2158935"/>
            <a:ext cx="5943085" cy="3824644"/>
            <a:chOff x="1600457" y="2158935"/>
            <a:chExt cx="5943085" cy="3824644"/>
          </a:xfrm>
        </p:grpSpPr>
        <p:pic>
          <p:nvPicPr>
            <p:cNvPr id="8" name="Image 7" descr="Une image contenant texte, Appareils électroniques, capture d’écran, nombre&#10;&#10;Le contenu généré par l’IA peut être incorrect.">
              <a:extLst>
                <a:ext uri="{FF2B5EF4-FFF2-40B4-BE49-F238E27FC236}">
                  <a16:creationId xmlns:a16="http://schemas.microsoft.com/office/drawing/2014/main" xmlns="" id="{B746D766-7927-EEBF-EF76-E4558D045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EDEDF6"/>
                </a:clrFrom>
                <a:clrTo>
                  <a:srgbClr val="EDED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00457" y="2158935"/>
              <a:ext cx="5943085" cy="3824644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F7ACEE92-58D2-41C5-3294-82A9362EA9BB}"/>
                </a:ext>
              </a:extLst>
            </p:cNvPr>
            <p:cNvSpPr txBox="1"/>
            <p:nvPr/>
          </p:nvSpPr>
          <p:spPr>
            <a:xfrm>
              <a:off x="6237515" y="5159826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b="1" dirty="0">
                  <a:solidFill>
                    <a:srgbClr val="C0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FAB93B-16B9-06E5-757B-DFBE572C7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50C628C7-5EFF-1246-06AA-CDA3227A60AB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8C557B80-38AB-AA8A-0F92-32B6BBF1B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1D8D6119-BC1C-6490-0706-317190B15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178727"/>
              </p:ext>
            </p:extLst>
          </p:nvPr>
        </p:nvGraphicFramePr>
        <p:xfrm>
          <a:off x="1970315" y="2886923"/>
          <a:ext cx="4876800" cy="874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363688736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84210997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9375851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829438990"/>
                    </a:ext>
                  </a:extLst>
                </a:gridCol>
              </a:tblGrid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0227810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2AB7FDF-A3A0-DCD8-8BED-681DC970B001}"/>
              </a:ext>
            </a:extLst>
          </p:cNvPr>
          <p:cNvGrpSpPr/>
          <p:nvPr/>
        </p:nvGrpSpPr>
        <p:grpSpPr>
          <a:xfrm>
            <a:off x="4131123" y="4386146"/>
            <a:ext cx="859969" cy="1109959"/>
            <a:chOff x="4170218" y="5360717"/>
            <a:chExt cx="781791" cy="100905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8C119CF1-846D-0D14-CC0B-0455BE2692AE}"/>
                </a:ext>
              </a:extLst>
            </p:cNvPr>
            <p:cNvSpPr txBox="1"/>
            <p:nvPr/>
          </p:nvSpPr>
          <p:spPr>
            <a:xfrm>
              <a:off x="4170218" y="5360717"/>
              <a:ext cx="772886" cy="47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</a:rPr>
                <a:t>1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74DE04C6-0897-C19B-3784-BCF905108FF4}"/>
                </a:ext>
              </a:extLst>
            </p:cNvPr>
            <p:cNvSpPr txBox="1"/>
            <p:nvPr/>
          </p:nvSpPr>
          <p:spPr>
            <a:xfrm>
              <a:off x="4179123" y="5894118"/>
              <a:ext cx="772886" cy="47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rgbClr val="C00000"/>
                  </a:solidFill>
                </a:rPr>
                <a:t>4</a:t>
              </a:r>
              <a:endParaRPr lang="fr-MA" sz="24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xmlns="" id="{D8227383-510B-331C-9140-A779A6A51677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56449846-F472-FC84-CF71-AF5DCDAB9715}"/>
              </a:ext>
            </a:extLst>
          </p:cNvPr>
          <p:cNvSpPr/>
          <p:nvPr/>
        </p:nvSpPr>
        <p:spPr>
          <a:xfrm>
            <a:off x="4130038" y="4320856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29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D36125-1085-3B1A-454C-7850528F2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F01461B7-AEC7-ADD1-7302-14E1E23917CE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كيف نقرأ هذا الكسر.</a:t>
            </a:r>
          </a:p>
        </p:txBody>
      </p:sp>
      <p:pic>
        <p:nvPicPr>
          <p:cNvPr id="16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AEF489A4-3EA2-5A07-A308-82CB55140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597A9DBD-E9EE-5E3D-7B74-2C91434B5780}"/>
              </a:ext>
            </a:extLst>
          </p:cNvPr>
          <p:cNvGraphicFramePr>
            <a:graphicFrameLocks noGrp="1"/>
          </p:cNvGraphicFramePr>
          <p:nvPr/>
        </p:nvGraphicFramePr>
        <p:xfrm>
          <a:off x="1970315" y="2886923"/>
          <a:ext cx="4876800" cy="874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363688736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84210997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9375851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829438990"/>
                    </a:ext>
                  </a:extLst>
                </a:gridCol>
              </a:tblGrid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0227810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09EC0B01-0DB5-8D37-2D72-767456B3BA66}"/>
              </a:ext>
            </a:extLst>
          </p:cNvPr>
          <p:cNvGrpSpPr/>
          <p:nvPr/>
        </p:nvGrpSpPr>
        <p:grpSpPr>
          <a:xfrm>
            <a:off x="5720437" y="4386146"/>
            <a:ext cx="859969" cy="1109959"/>
            <a:chOff x="4170218" y="5360717"/>
            <a:chExt cx="781791" cy="100905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xmlns="" id="{F970DD65-655E-7811-B030-CB101F2553ED}"/>
                </a:ext>
              </a:extLst>
            </p:cNvPr>
            <p:cNvSpPr txBox="1"/>
            <p:nvPr/>
          </p:nvSpPr>
          <p:spPr>
            <a:xfrm>
              <a:off x="4170218" y="5360717"/>
              <a:ext cx="772886" cy="47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1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1EE90FF4-9C1A-EFB5-ABFE-86FB0328D4BB}"/>
                </a:ext>
              </a:extLst>
            </p:cNvPr>
            <p:cNvSpPr txBox="1"/>
            <p:nvPr/>
          </p:nvSpPr>
          <p:spPr>
            <a:xfrm>
              <a:off x="4179123" y="5894118"/>
              <a:ext cx="772886" cy="47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4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xmlns="" id="{02E53B66-B6F8-3150-F94A-77AF05242FDC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9E7D4E37-E841-A3E5-27C9-620C24000047}"/>
              </a:ext>
            </a:extLst>
          </p:cNvPr>
          <p:cNvSpPr/>
          <p:nvPr/>
        </p:nvSpPr>
        <p:spPr>
          <a:xfrm>
            <a:off x="5719352" y="4320856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A47CD23-D1A6-1D39-A293-57F1F941B94F}"/>
              </a:ext>
            </a:extLst>
          </p:cNvPr>
          <p:cNvSpPr txBox="1"/>
          <p:nvPr/>
        </p:nvSpPr>
        <p:spPr>
          <a:xfrm>
            <a:off x="2313757" y="4646723"/>
            <a:ext cx="2981597" cy="54387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b="1" dirty="0"/>
              <a:t>......................................</a:t>
            </a:r>
            <a:endParaRPr lang="fr-MA" b="1" dirty="0"/>
          </a:p>
        </p:txBody>
      </p:sp>
    </p:spTree>
    <p:extLst>
      <p:ext uri="{BB962C8B-B14F-4D97-AF65-F5344CB8AC3E}">
        <p14:creationId xmlns:p14="http://schemas.microsoft.com/office/powerpoint/2010/main" val="33867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541A7A-CDAD-877D-FBEC-63E9B233A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D3671E70-CCCB-DEB6-C66C-EDA437D62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2841" y="2223033"/>
            <a:ext cx="3387963" cy="338796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57BC7E5-88F0-DAE0-A7AB-3CF9789E0C7D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0FA0050-0AC6-AEB6-E912-EA5F5FEF1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85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F94902-B505-A5E2-C123-9E7A173A9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51D385BD-B9F3-7AD4-2369-A56309872300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من يشرح لنا كيف توصل إلى الجواب؟</a:t>
            </a:r>
          </a:p>
        </p:txBody>
      </p:sp>
      <p:pic>
        <p:nvPicPr>
          <p:cNvPr id="18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6649ED73-C44E-2AFA-4AE4-D463838C8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1979" y="588294"/>
            <a:ext cx="1022327" cy="1022327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E81C162-6C99-148F-D336-588DABC378CC}"/>
              </a:ext>
            </a:extLst>
          </p:cNvPr>
          <p:cNvSpPr txBox="1"/>
          <p:nvPr/>
        </p:nvSpPr>
        <p:spPr>
          <a:xfrm>
            <a:off x="3766460" y="4669057"/>
            <a:ext cx="2351313" cy="63677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واحِدٌ عَلى أَرْبَعَةٍ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38AF08C-EA91-4847-65F9-12550D8D8BC1}"/>
              </a:ext>
            </a:extLst>
          </p:cNvPr>
          <p:cNvSpPr txBox="1"/>
          <p:nvPr/>
        </p:nvSpPr>
        <p:spPr>
          <a:xfrm>
            <a:off x="2011849" y="4636399"/>
            <a:ext cx="1199439" cy="63677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رُبُعٌ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753B233-2816-4815-DE7D-630E61A0616D}"/>
              </a:ext>
            </a:extLst>
          </p:cNvPr>
          <p:cNvSpPr txBox="1"/>
          <p:nvPr/>
        </p:nvSpPr>
        <p:spPr>
          <a:xfrm>
            <a:off x="3156860" y="4676230"/>
            <a:ext cx="631370" cy="578882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28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أَوْ</a:t>
            </a:r>
            <a:endParaRPr lang="fr-MA" sz="28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14F922D5-315C-4769-7461-2B08D42FE679}"/>
              </a:ext>
            </a:extLst>
          </p:cNvPr>
          <p:cNvGraphicFramePr>
            <a:graphicFrameLocks noGrp="1"/>
          </p:cNvGraphicFramePr>
          <p:nvPr/>
        </p:nvGraphicFramePr>
        <p:xfrm>
          <a:off x="1970315" y="2886923"/>
          <a:ext cx="4876800" cy="874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363688736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384210997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59375851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829438990"/>
                    </a:ext>
                  </a:extLst>
                </a:gridCol>
              </a:tblGrid>
              <a:tr h="874422"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MA" sz="4300" dirty="0"/>
                    </a:p>
                  </a:txBody>
                  <a:tcPr marT="107806" marB="1078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30227810"/>
                  </a:ext>
                </a:extLst>
              </a:tr>
            </a:tbl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8F5291A-7075-1CAD-BE4A-647132C529CC}"/>
              </a:ext>
            </a:extLst>
          </p:cNvPr>
          <p:cNvGrpSpPr/>
          <p:nvPr/>
        </p:nvGrpSpPr>
        <p:grpSpPr>
          <a:xfrm>
            <a:off x="6569523" y="4386146"/>
            <a:ext cx="859969" cy="1109959"/>
            <a:chOff x="4170218" y="5360717"/>
            <a:chExt cx="781791" cy="1009057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FDD8D0DB-57F9-D6BE-CAC8-C29221A4D651}"/>
                </a:ext>
              </a:extLst>
            </p:cNvPr>
            <p:cNvSpPr txBox="1"/>
            <p:nvPr/>
          </p:nvSpPr>
          <p:spPr>
            <a:xfrm>
              <a:off x="4170218" y="5360717"/>
              <a:ext cx="772886" cy="47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1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7EA42C24-DADE-A0A1-28F8-EF60DE1C72B8}"/>
                </a:ext>
              </a:extLst>
            </p:cNvPr>
            <p:cNvSpPr txBox="1"/>
            <p:nvPr/>
          </p:nvSpPr>
          <p:spPr>
            <a:xfrm>
              <a:off x="4179123" y="5894118"/>
              <a:ext cx="772886" cy="47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b="1" dirty="0">
                  <a:solidFill>
                    <a:schemeClr val="accent1"/>
                  </a:solidFill>
                </a:rPr>
                <a:t>4</a:t>
              </a:r>
              <a:endParaRPr lang="fr-MA" sz="24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xmlns="" id="{F61D2E07-564F-B2F6-5617-B5E0A4C21FE4}"/>
                </a:ext>
              </a:extLst>
            </p:cNvPr>
            <p:cNvCxnSpPr/>
            <p:nvPr/>
          </p:nvCxnSpPr>
          <p:spPr>
            <a:xfrm>
              <a:off x="4276320" y="5889171"/>
              <a:ext cx="602243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8B4AD92E-FC7B-30EB-4635-E7DEC4FCF6DD}"/>
              </a:ext>
            </a:extLst>
          </p:cNvPr>
          <p:cNvSpPr/>
          <p:nvPr/>
        </p:nvSpPr>
        <p:spPr>
          <a:xfrm>
            <a:off x="6568438" y="4320856"/>
            <a:ext cx="862150" cy="121431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xmlns="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xmlns="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xmlns="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xmlns="" id="{C98B5A55-A552-1284-88E9-EBB261C0E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610" y="2123181"/>
            <a:ext cx="3268980" cy="4059363"/>
          </a:xfrm>
          <a:prstGeom prst="rect">
            <a:avLst/>
          </a:prstGeom>
        </p:spPr>
      </p:pic>
      <p:pic>
        <p:nvPicPr>
          <p:cNvPr id="6" name="Image 5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xmlns="" id="{F7A6476D-7683-A00D-8A8C-1FAEAFF37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321" y="2123182"/>
            <a:ext cx="3268980" cy="405936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84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D078A8CD-64A6-7587-B45C-FC6565F703E7}"/>
              </a:ext>
            </a:extLst>
          </p:cNvPr>
          <p:cNvSpPr/>
          <p:nvPr/>
        </p:nvSpPr>
        <p:spPr>
          <a:xfrm>
            <a:off x="4524461" y="4872439"/>
            <a:ext cx="2946441" cy="1053740"/>
          </a:xfrm>
          <a:prstGeom prst="roundRect">
            <a:avLst>
              <a:gd name="adj" fmla="val 6011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4893010-A5A4-A231-D2B6-5F2F470D9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B407E9D7-1425-ED9B-C6FC-C402C4EDAE34}"/>
              </a:ext>
            </a:extLst>
          </p:cNvPr>
          <p:cNvSpPr txBox="1"/>
          <p:nvPr/>
        </p:nvSpPr>
        <p:spPr>
          <a:xfrm>
            <a:off x="390105" y="892607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3 دقائق  لإنجاز هذا النشاط، سأمر بين الصفوف لمساعدتكم.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F480D31-C258-E2F1-28DA-2D2FC88533FA}"/>
              </a:ext>
            </a:extLst>
          </p:cNvPr>
          <p:cNvGrpSpPr/>
          <p:nvPr/>
        </p:nvGrpSpPr>
        <p:grpSpPr>
          <a:xfrm>
            <a:off x="342180" y="1065808"/>
            <a:ext cx="600159" cy="676369"/>
            <a:chOff x="2486662" y="1327065"/>
            <a:chExt cx="600159" cy="6763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722B42A6-790B-AB5C-0BDA-D5FEFF5DA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662" y="1327065"/>
              <a:ext cx="600159" cy="67636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024EF844-54EB-82F1-8829-E494D4250B40}"/>
                </a:ext>
              </a:extLst>
            </p:cNvPr>
            <p:cNvSpPr txBox="1"/>
            <p:nvPr/>
          </p:nvSpPr>
          <p:spPr>
            <a:xfrm>
              <a:off x="2634345" y="153488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endParaRPr lang="fr-M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B7C61A-2D6E-08BC-1E94-D4EC9D2E6F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7827" y="2693785"/>
            <a:ext cx="1983386" cy="198338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40FCB950-4F4A-014E-6487-BD11F3C02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8" name="Image 7" descr="Une image contenant texte, diagramm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665604D-F9E1-A05F-7CE8-C4611D3DD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348" y="2542516"/>
            <a:ext cx="5677705" cy="257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CC431C3-A15C-E82E-F1D7-64EDFBEC32D7}"/>
              </a:ext>
            </a:extLst>
          </p:cNvPr>
          <p:cNvSpPr txBox="1"/>
          <p:nvPr/>
        </p:nvSpPr>
        <p:spPr>
          <a:xfrm>
            <a:off x="363137" y="96950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0F35AFD-FF4B-A4DB-2A59-685B1FB3B5B6}"/>
              </a:ext>
            </a:extLst>
          </p:cNvPr>
          <p:cNvSpPr txBox="1"/>
          <p:nvPr/>
        </p:nvSpPr>
        <p:spPr>
          <a:xfrm rot="941114">
            <a:off x="6658984" y="2205318"/>
            <a:ext cx="87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لِنَتَذَكَّرْ</a:t>
            </a:r>
            <a:endParaRPr lang="fr-MA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46DB2DF-C53C-3A4D-6921-F0F4886FF779}"/>
              </a:ext>
            </a:extLst>
          </p:cNvPr>
          <p:cNvSpPr txBox="1"/>
          <p:nvPr/>
        </p:nvSpPr>
        <p:spPr>
          <a:xfrm>
            <a:off x="363137" y="73002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D852FE8-3E11-8FF8-FDD1-8CD053D34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92" y="2775857"/>
            <a:ext cx="2545951" cy="2286000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6486E8D-9221-3E13-C017-19E00F175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pic>
        <p:nvPicPr>
          <p:cNvPr id="4" name="Image 3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23B8B777-9B02-3275-27A7-336446312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99" y="2434442"/>
            <a:ext cx="5178132" cy="28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63D064A-7C0C-671D-0D6F-F623CE4622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04285"/>
            <a:ext cx="1008000" cy="1008000"/>
          </a:xfrm>
          <a:prstGeom prst="ellipse">
            <a:avLst/>
          </a:prstGeom>
        </p:spPr>
      </p:pic>
      <p:grpSp>
        <p:nvGrpSpPr>
          <p:cNvPr id="3" name="Groupe 8">
            <a:extLst>
              <a:ext uri="{FF2B5EF4-FFF2-40B4-BE49-F238E27FC236}">
                <a16:creationId xmlns:a16="http://schemas.microsoft.com/office/drawing/2014/main" xmlns="" id="{A046E1A2-48AB-BDC6-DE06-09047F7B2B60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083357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xmlns="" id="{E9A7B67D-79FF-BAC7-0200-FFD88539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12">
              <a:extLst>
                <a:ext uri="{FF2B5EF4-FFF2-40B4-BE49-F238E27FC236}">
                  <a16:creationId xmlns:a16="http://schemas.microsoft.com/office/drawing/2014/main" xmlns="" id="{3D71A395-D14A-41C6-9AB2-1CDEC70D2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Image 5" descr="Une image contenant texte, diagramme,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B66E5E3-3076-40B1-31EF-D50B837C0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475" y="2272319"/>
            <a:ext cx="6870024" cy="31137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23B951CB-323C-EB1A-68EF-779C2813C03C}"/>
              </a:ext>
            </a:extLst>
          </p:cNvPr>
          <p:cNvSpPr txBox="1"/>
          <p:nvPr/>
        </p:nvSpPr>
        <p:spPr>
          <a:xfrm>
            <a:off x="3472543" y="3875315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D68F038-AC8A-4E01-A968-5B6443515103}"/>
              </a:ext>
            </a:extLst>
          </p:cNvPr>
          <p:cNvSpPr txBox="1"/>
          <p:nvPr/>
        </p:nvSpPr>
        <p:spPr>
          <a:xfrm>
            <a:off x="3494315" y="4191000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46279D3-A577-562D-EFBA-ABEE8AAD9160}"/>
              </a:ext>
            </a:extLst>
          </p:cNvPr>
          <p:cNvSpPr txBox="1"/>
          <p:nvPr/>
        </p:nvSpPr>
        <p:spPr>
          <a:xfrm>
            <a:off x="5170713" y="3875311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0162132-CC6D-FDBB-5DC2-6282D7E5A9D0}"/>
              </a:ext>
            </a:extLst>
          </p:cNvPr>
          <p:cNvSpPr txBox="1"/>
          <p:nvPr/>
        </p:nvSpPr>
        <p:spPr>
          <a:xfrm>
            <a:off x="5192485" y="4190996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3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1F1F6A-9763-A7E2-636F-11BFDF9593EC}"/>
              </a:ext>
            </a:extLst>
          </p:cNvPr>
          <p:cNvSpPr txBox="1"/>
          <p:nvPr/>
        </p:nvSpPr>
        <p:spPr>
          <a:xfrm>
            <a:off x="6857997" y="4212766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4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03069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xmlns="" id="{246FBE6B-CFAD-F35B-6C54-D93FA34DB894}"/>
                </a:ext>
              </a:extLst>
            </p:cNvPr>
            <p:cNvSpPr txBox="1"/>
            <p:nvPr/>
          </p:nvSpPr>
          <p:spPr>
            <a:xfrm>
              <a:off x="2090294" y="3169023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xmlns="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xmlns="" id="{F13BDA26-D8B4-13B4-490F-CD7157F57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86" y="1743227"/>
            <a:ext cx="3716125" cy="467934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F0070BF-E198-C8D6-F7C0-8A4A2D10FC03}"/>
              </a:ext>
            </a:extLst>
          </p:cNvPr>
          <p:cNvSpPr txBox="1"/>
          <p:nvPr/>
        </p:nvSpPr>
        <p:spPr>
          <a:xfrm>
            <a:off x="1175673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 كراسات الحساب الذهني الصفحة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B941219-D44C-A2D0-A2EB-D680046A61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134EED0-F396-92DF-0C85-16287118D9A1}"/>
              </a:ext>
            </a:extLst>
          </p:cNvPr>
          <p:cNvSpPr/>
          <p:nvPr/>
        </p:nvSpPr>
        <p:spPr>
          <a:xfrm>
            <a:off x="2569029" y="2645229"/>
            <a:ext cx="3298371" cy="44631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361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xmlns="" id="{E3824B05-725D-84B1-C996-8DE306CDE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19" y="1909327"/>
            <a:ext cx="3595878" cy="4465299"/>
          </a:xfrm>
          <a:prstGeom prst="rect">
            <a:avLst/>
          </a:prstGeom>
        </p:spPr>
      </p:pic>
      <p:sp>
        <p:nvSpPr>
          <p:cNvPr id="12" name="ZoneTexte 2">
            <a:extLst>
              <a:ext uri="{FF2B5EF4-FFF2-40B4-BE49-F238E27FC236}">
                <a16:creationId xmlns:a16="http://schemas.microsoft.com/office/drawing/2014/main" xmlns="" id="{6681772B-BFD9-9CA4-AFCE-83DDFDAA3533}"/>
              </a:ext>
            </a:extLst>
          </p:cNvPr>
          <p:cNvSpPr txBox="1"/>
          <p:nvPr/>
        </p:nvSpPr>
        <p:spPr>
          <a:xfrm>
            <a:off x="837475" y="80068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85 أنجزوا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A0A9771-64EA-C444-DE07-3A0894BE0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E1479BC-81E4-F891-27F7-2D60D61A6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13" name="Groupe 8">
            <a:extLst>
              <a:ext uri="{FF2B5EF4-FFF2-40B4-BE49-F238E27FC236}">
                <a16:creationId xmlns:a16="http://schemas.microsoft.com/office/drawing/2014/main" xmlns="" id="{10DA9225-B308-884D-8C21-A9C76ABBC0D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1116017"/>
            <a:ext cx="614363" cy="688975"/>
            <a:chOff x="924143" y="3511073"/>
            <a:chExt cx="614494" cy="688367"/>
          </a:xfrm>
        </p:grpSpPr>
        <p:pic>
          <p:nvPicPr>
            <p:cNvPr id="14" name="Image 11">
              <a:extLst>
                <a:ext uri="{FF2B5EF4-FFF2-40B4-BE49-F238E27FC236}">
                  <a16:creationId xmlns:a16="http://schemas.microsoft.com/office/drawing/2014/main" xmlns="" id="{9CA70D84-39D2-C984-B20B-596F3276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ZoneTexte 12">
              <a:extLst>
                <a:ext uri="{FF2B5EF4-FFF2-40B4-BE49-F238E27FC236}">
                  <a16:creationId xmlns:a16="http://schemas.microsoft.com/office/drawing/2014/main" xmlns="" id="{7404194E-C8FA-6FAE-D4B8-DF368ECF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8D7766E-3123-6411-349F-5A6EBA076328}"/>
              </a:ext>
            </a:extLst>
          </p:cNvPr>
          <p:cNvSpPr/>
          <p:nvPr/>
        </p:nvSpPr>
        <p:spPr>
          <a:xfrm>
            <a:off x="1839686" y="2405743"/>
            <a:ext cx="3229411" cy="111034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xmlns="" id="{9C237AEB-B130-847D-C609-6963FD035C19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دقيقة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C146E09-4CA6-CFE4-6DB6-1F09966B1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xmlns="" id="{C0B0D7D9-53F8-CD07-DA64-8758DB77184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xmlns="" id="{FEB1A6D5-AB4D-1498-072D-B7A790E40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xmlns="" id="{525CF45F-C46A-A7FA-36D4-BBED24E40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Image 6" descr="Une image contenant texte, capture d’écran, diagramm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C39D3CBA-2E10-FC1C-5077-677D3F808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989" y="2282710"/>
            <a:ext cx="6870023" cy="29674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9B53A6C-87C2-2981-696D-37A447D7B32A}"/>
              </a:ext>
            </a:extLst>
          </p:cNvPr>
          <p:cNvSpPr txBox="1"/>
          <p:nvPr/>
        </p:nvSpPr>
        <p:spPr>
          <a:xfrm>
            <a:off x="1861457" y="4506686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EE2F7F8-D4C3-39A4-B00B-F47EAB654ED9}"/>
              </a:ext>
            </a:extLst>
          </p:cNvPr>
          <p:cNvSpPr txBox="1"/>
          <p:nvPr/>
        </p:nvSpPr>
        <p:spPr>
          <a:xfrm>
            <a:off x="1872343" y="4811485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3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B1E5B2E-B298-E546-6D65-DF37452070D1}"/>
              </a:ext>
            </a:extLst>
          </p:cNvPr>
          <p:cNvSpPr txBox="1"/>
          <p:nvPr/>
        </p:nvSpPr>
        <p:spPr>
          <a:xfrm>
            <a:off x="3548741" y="4495796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9273D96-B010-E04B-DF13-2115796DC36F}"/>
              </a:ext>
            </a:extLst>
          </p:cNvPr>
          <p:cNvSpPr txBox="1"/>
          <p:nvPr/>
        </p:nvSpPr>
        <p:spPr>
          <a:xfrm>
            <a:off x="3570513" y="4811481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5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3B0AF32-1EDF-CA3E-5E9F-BC16B7D0E28B}"/>
              </a:ext>
            </a:extLst>
          </p:cNvPr>
          <p:cNvSpPr txBox="1"/>
          <p:nvPr/>
        </p:nvSpPr>
        <p:spPr>
          <a:xfrm>
            <a:off x="5203368" y="4506685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A03A188-BA86-562D-1CB3-1AD22058B819}"/>
              </a:ext>
            </a:extLst>
          </p:cNvPr>
          <p:cNvSpPr txBox="1"/>
          <p:nvPr/>
        </p:nvSpPr>
        <p:spPr>
          <a:xfrm>
            <a:off x="5214254" y="4811484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6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21C3A08-FF0B-C484-32F3-2AAAE86A61FD}"/>
              </a:ext>
            </a:extLst>
          </p:cNvPr>
          <p:cNvSpPr txBox="1"/>
          <p:nvPr/>
        </p:nvSpPr>
        <p:spPr>
          <a:xfrm>
            <a:off x="6890652" y="4495795"/>
            <a:ext cx="315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390F3666-61E0-59B7-9729-37B59C3FCF7E}"/>
              </a:ext>
            </a:extLst>
          </p:cNvPr>
          <p:cNvSpPr txBox="1"/>
          <p:nvPr/>
        </p:nvSpPr>
        <p:spPr>
          <a:xfrm>
            <a:off x="6868880" y="4800594"/>
            <a:ext cx="500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10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F26FBC-E2CE-2884-193F-94C9DECE9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xmlns="" id="{C8A493A7-8C41-B49F-D5D5-1020FF7634F3}"/>
              </a:ext>
            </a:extLst>
          </p:cNvPr>
          <p:cNvSpPr txBox="1"/>
          <p:nvPr/>
        </p:nvSpPr>
        <p:spPr>
          <a:xfrm>
            <a:off x="1128713" y="834353"/>
            <a:ext cx="636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رقم 5 لديكم 4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9C3034A-E0FA-6BC9-9270-658478513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xmlns="" id="{1AE19F66-39A5-A6FA-286E-8607674F871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xmlns="" id="{C4E2B96C-3100-8EDD-881C-CBD41E5C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xmlns="" id="{E1B2604E-203D-092C-7F42-3125EB609C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altLang="fr-FR" b="1" dirty="0">
                <a:solidFill>
                  <a:srgbClr val="3E898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5E77CF74-851C-D2B0-479C-3FAFA86B1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2590" y="2708911"/>
            <a:ext cx="2441950" cy="2497790"/>
          </a:xfrm>
          <a:prstGeom prst="rect">
            <a:avLst/>
          </a:prstGeom>
        </p:spPr>
      </p:pic>
      <p:pic>
        <p:nvPicPr>
          <p:cNvPr id="8" name="Image 7" descr="Une image contenant diagramme, texte, ligne, cercle&#10;&#10;Le contenu généré par l’IA peut être incorrect.">
            <a:extLst>
              <a:ext uri="{FF2B5EF4-FFF2-40B4-BE49-F238E27FC236}">
                <a16:creationId xmlns:a16="http://schemas.microsoft.com/office/drawing/2014/main" xmlns="" id="{EC956158-1210-1566-3EB8-2CD24BA84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885" y="2880814"/>
            <a:ext cx="5677705" cy="268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DB9D3A-D720-9138-2042-C9B006E73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2">
            <a:extLst>
              <a:ext uri="{FF2B5EF4-FFF2-40B4-BE49-F238E27FC236}">
                <a16:creationId xmlns:a16="http://schemas.microsoft.com/office/drawing/2014/main" xmlns="" id="{BCF9F458-6565-6BBB-0356-268B0CFDDBE1}"/>
              </a:ext>
            </a:extLst>
          </p:cNvPr>
          <p:cNvSpPr txBox="1"/>
          <p:nvPr/>
        </p:nvSpPr>
        <p:spPr>
          <a:xfrm>
            <a:off x="1893661" y="954099"/>
            <a:ext cx="560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f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لديكم دقيقتان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EFDF235-93DB-2FDE-B3DA-811CBCFE4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73673" y="634765"/>
            <a:ext cx="1008000" cy="1008000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xmlns="" id="{BF4E2FFE-86AA-E49E-ED70-0E4C4B705CCC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xmlns="" id="{4BBBE79F-31C5-0531-DFF2-FDF4E61B3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xmlns="" id="{0019CE6E-0335-A014-2575-50263C9B8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6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b="1" dirty="0">
                  <a:solidFill>
                    <a:srgbClr val="3E898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17" name="Image 16" descr="Une image contenant diagramme, ligne, capture d’écran, Tracé&#10;&#10;Le contenu généré par l’IA peut être incorrect.">
            <a:extLst>
              <a:ext uri="{FF2B5EF4-FFF2-40B4-BE49-F238E27FC236}">
                <a16:creationId xmlns:a16="http://schemas.microsoft.com/office/drawing/2014/main" xmlns="" id="{22FD4857-B508-E8CD-044A-43C5298C3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828" y="2342401"/>
            <a:ext cx="6478343" cy="328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xmlns="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xmlns="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4049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BFE0D16-B340-8F5A-76AB-8EC9C609BE6E}"/>
              </a:ext>
            </a:extLst>
          </p:cNvPr>
          <p:cNvSpPr txBox="1"/>
          <p:nvPr/>
        </p:nvSpPr>
        <p:spPr>
          <a:xfrm>
            <a:off x="272144" y="882132"/>
            <a:ext cx="7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84 و 85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text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xmlns="" id="{C7248B15-4F55-5137-7483-FFEABC3CD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684" y="1963757"/>
            <a:ext cx="3595878" cy="4465299"/>
          </a:xfrm>
          <a:prstGeom prst="rect">
            <a:avLst/>
          </a:prstGeom>
        </p:spPr>
      </p:pic>
      <p:pic>
        <p:nvPicPr>
          <p:cNvPr id="6" name="Image 5" descr="Une image contenant texte, diagramme, capture d’écran, Plan&#10;&#10;Le contenu généré par l’IA peut être incorrect.">
            <a:extLst>
              <a:ext uri="{FF2B5EF4-FFF2-40B4-BE49-F238E27FC236}">
                <a16:creationId xmlns:a16="http://schemas.microsoft.com/office/drawing/2014/main" xmlns="" id="{FED52435-48C3-C0A4-FD07-58E45971F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88" y="1963757"/>
            <a:ext cx="3595878" cy="44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3ADF6B39-7AFF-94FC-6476-22DB20CC04F6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133BF844-6611-0309-7ABA-0D4DE74596E9}"/>
              </a:ext>
            </a:extLst>
          </p:cNvPr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هدف الدرس؟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xmlns="" id="{1A3214BD-465E-3B2F-B865-971D7B57A3D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xmlns="" id="{34BFA38E-27F2-4D1E-F510-E5BA92D9D014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933271B-08DD-B329-D00F-58D68C66CB00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0CE149B8-90F7-2ACC-CF51-25AB03C4857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xmlns="" id="{B1F6162B-0B93-E0D4-96D6-2CB732A6B665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xmlns="" id="{6B78707D-AA50-FB9F-AF88-2C9DF5A2CDE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54CA6A38-41AB-D684-0343-4C8B493B236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5" name="Chevron 4">
                <a:extLst>
                  <a:ext uri="{FF2B5EF4-FFF2-40B4-BE49-F238E27FC236}">
                    <a16:creationId xmlns:a16="http://schemas.microsoft.com/office/drawing/2014/main" xmlns="" id="{07ED648F-0848-698D-921F-25F0F32A1B9C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xmlns="" id="{7AC490CB-BBB4-E397-A85E-3332A813CCD0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FF6392-B4B9-2483-D50E-D7EB1EA9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9B5D09-FD6B-E2C3-268C-D23B05E43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C1C6FBC-CD43-0525-0422-611B6B2381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1470877B-6828-B9F8-6E71-EB03EF4481CA}"/>
              </a:ext>
            </a:extLst>
          </p:cNvPr>
          <p:cNvSpPr txBox="1"/>
          <p:nvPr/>
        </p:nvSpPr>
        <p:spPr>
          <a:xfrm>
            <a:off x="870857" y="934850"/>
            <a:ext cx="6578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لإنجاز هذه العمليات.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C639C2B-6BC1-223F-834F-5F7B1E9D2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72" y="2940439"/>
            <a:ext cx="7557025" cy="9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AF1AF5-50D5-F67D-E289-98E4E9E6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D611725-22D8-C9BA-3267-E3EB7DB5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3006848"/>
            <a:ext cx="6870023" cy="859782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50240EB-95D8-957A-C88B-F779B0EB0B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40" y="615516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D1B224C-871C-ABCE-3C64-9126F59D567E}"/>
              </a:ext>
            </a:extLst>
          </p:cNvPr>
          <p:cNvSpPr txBox="1"/>
          <p:nvPr/>
        </p:nvSpPr>
        <p:spPr>
          <a:xfrm>
            <a:off x="849086" y="888463"/>
            <a:ext cx="6624261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واكتبوا عدد الإجابات الصحيحة. لديكم دقيقة واحدة.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9CAE09F-7838-D23A-381C-570512E90301}"/>
              </a:ext>
            </a:extLst>
          </p:cNvPr>
          <p:cNvSpPr txBox="1"/>
          <p:nvPr/>
        </p:nvSpPr>
        <p:spPr>
          <a:xfrm>
            <a:off x="2066396" y="3004922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1863924-7D1C-450D-8E85-6FA7F527E9A2}"/>
              </a:ext>
            </a:extLst>
          </p:cNvPr>
          <p:cNvSpPr txBox="1"/>
          <p:nvPr/>
        </p:nvSpPr>
        <p:spPr>
          <a:xfrm>
            <a:off x="2001080" y="3375037"/>
            <a:ext cx="7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6F5EFC0-35E1-27F8-902F-078579C4ADBB}"/>
              </a:ext>
            </a:extLst>
          </p:cNvPr>
          <p:cNvSpPr txBox="1"/>
          <p:nvPr/>
        </p:nvSpPr>
        <p:spPr>
          <a:xfrm>
            <a:off x="3579509" y="3004921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E13D7E5-B5C3-E653-B5B8-8368F5976A48}"/>
              </a:ext>
            </a:extLst>
          </p:cNvPr>
          <p:cNvSpPr txBox="1"/>
          <p:nvPr/>
        </p:nvSpPr>
        <p:spPr>
          <a:xfrm>
            <a:off x="3601281" y="3375036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255B7F2-0A74-269E-986F-7A818F0412FA}"/>
              </a:ext>
            </a:extLst>
          </p:cNvPr>
          <p:cNvSpPr txBox="1"/>
          <p:nvPr/>
        </p:nvSpPr>
        <p:spPr>
          <a:xfrm>
            <a:off x="5157934" y="3004921"/>
            <a:ext cx="7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24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E715FDF-9A84-F841-BCD1-EEC0AF341C1D}"/>
              </a:ext>
            </a:extLst>
          </p:cNvPr>
          <p:cNvSpPr txBox="1"/>
          <p:nvPr/>
        </p:nvSpPr>
        <p:spPr>
          <a:xfrm>
            <a:off x="5114390" y="3375036"/>
            <a:ext cx="7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21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2183351-EF82-EE30-25B7-43D939C20B5D}"/>
              </a:ext>
            </a:extLst>
          </p:cNvPr>
          <p:cNvSpPr txBox="1"/>
          <p:nvPr/>
        </p:nvSpPr>
        <p:spPr>
          <a:xfrm>
            <a:off x="6627502" y="3004920"/>
            <a:ext cx="7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35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6E38464-14F9-F054-E04E-D473ED823E6A}"/>
              </a:ext>
            </a:extLst>
          </p:cNvPr>
          <p:cNvSpPr txBox="1"/>
          <p:nvPr/>
        </p:nvSpPr>
        <p:spPr>
          <a:xfrm>
            <a:off x="6681933" y="3375035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800" b="1" dirty="0">
                <a:solidFill>
                  <a:srgbClr val="C0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6973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0A5840C5-1E07-2A16-161A-7237CD9A3797}"/>
              </a:ext>
            </a:extLst>
          </p:cNvPr>
          <p:cNvSpPr/>
          <p:nvPr/>
        </p:nvSpPr>
        <p:spPr>
          <a:xfrm>
            <a:off x="2590800" y="2654062"/>
            <a:ext cx="4408719" cy="236425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xmlns="" id="{33A753E8-1097-F65A-885C-89A91D94AF58}"/>
              </a:ext>
            </a:extLst>
          </p:cNvPr>
          <p:cNvSpPr/>
          <p:nvPr/>
        </p:nvSpPr>
        <p:spPr>
          <a:xfrm>
            <a:off x="3168242" y="2189924"/>
            <a:ext cx="3418908" cy="93956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xmlns="" id="{A6E5F388-15C7-2777-85C5-0260A0FE066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F4A1765-C587-8630-5772-EDA83387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08418" y="4101728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C4AE2E9-DC41-7A89-929F-A2EFD27AA7E2}"/>
              </a:ext>
            </a:extLst>
          </p:cNvPr>
          <p:cNvSpPr txBox="1"/>
          <p:nvPr/>
        </p:nvSpPr>
        <p:spPr>
          <a:xfrm>
            <a:off x="1986286" y="3149356"/>
            <a:ext cx="4042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FA5518E-A6DA-709A-85D9-8F3ED43E231C}"/>
              </a:ext>
            </a:extLst>
          </p:cNvPr>
          <p:cNvSpPr txBox="1"/>
          <p:nvPr/>
        </p:nvSpPr>
        <p:spPr>
          <a:xfrm>
            <a:off x="2166256" y="3702394"/>
            <a:ext cx="3920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B4F5322-BA08-91B9-525A-FBAA52549DB5}"/>
              </a:ext>
            </a:extLst>
          </p:cNvPr>
          <p:cNvSpPr txBox="1"/>
          <p:nvPr/>
        </p:nvSpPr>
        <p:spPr>
          <a:xfrm>
            <a:off x="2416628" y="4258739"/>
            <a:ext cx="3646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 </a:t>
            </a:r>
          </a:p>
        </p:txBody>
      </p:sp>
    </p:spTree>
    <p:extLst>
      <p:ext uri="{BB962C8B-B14F-4D97-AF65-F5344CB8AC3E}">
        <p14:creationId xmlns:p14="http://schemas.microsoft.com/office/powerpoint/2010/main" val="27453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17593</TotalTime>
  <Words>959</Words>
  <Application>Microsoft Office PowerPoint</Application>
  <PresentationFormat>Affichage à l'écran (4:3)</PresentationFormat>
  <Paragraphs>296</Paragraphs>
  <Slides>67</Slides>
  <Notes>15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67</vt:i4>
      </vt:variant>
    </vt:vector>
  </HeadingPairs>
  <TitlesOfParts>
    <vt:vector size="77" baseType="lpstr">
      <vt:lpstr>Dosis</vt:lpstr>
      <vt:lpstr>Effra CC Arbc</vt:lpstr>
      <vt:lpstr>Aptos Display</vt:lpstr>
      <vt:lpstr>Arial</vt:lpstr>
      <vt:lpstr>Aptos</vt:lpstr>
      <vt:lpstr>DengXian</vt:lpstr>
      <vt:lpstr>Calibri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HP</cp:lastModifiedBy>
  <cp:revision>214</cp:revision>
  <cp:lastPrinted>2025-08-13T10:11:39Z</cp:lastPrinted>
  <dcterms:created xsi:type="dcterms:W3CDTF">2025-08-01T12:31:49Z</dcterms:created>
  <dcterms:modified xsi:type="dcterms:W3CDTF">2025-12-28T10:59:20Z</dcterms:modified>
</cp:coreProperties>
</file>