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9"/>
  </p:notesMasterIdLst>
  <p:handoutMasterIdLst>
    <p:handoutMasterId r:id="rId70"/>
  </p:handoutMasterIdLst>
  <p:sldIdLst>
    <p:sldId id="779" r:id="rId4"/>
    <p:sldId id="1010" r:id="rId5"/>
    <p:sldId id="828" r:id="rId6"/>
    <p:sldId id="780" r:id="rId7"/>
    <p:sldId id="1011" r:id="rId8"/>
    <p:sldId id="1012" r:id="rId9"/>
    <p:sldId id="1022" r:id="rId10"/>
    <p:sldId id="910" r:id="rId11"/>
    <p:sldId id="766" r:id="rId12"/>
    <p:sldId id="826" r:id="rId13"/>
    <p:sldId id="1113" r:id="rId14"/>
    <p:sldId id="1071" r:id="rId15"/>
    <p:sldId id="1072" r:id="rId16"/>
    <p:sldId id="1074" r:id="rId17"/>
    <p:sldId id="1073" r:id="rId18"/>
    <p:sldId id="1015" r:id="rId19"/>
    <p:sldId id="1075" r:id="rId20"/>
    <p:sldId id="1076" r:id="rId21"/>
    <p:sldId id="1077" r:id="rId22"/>
    <p:sldId id="1078" r:id="rId23"/>
    <p:sldId id="1114" r:id="rId24"/>
    <p:sldId id="1115" r:id="rId25"/>
    <p:sldId id="1116" r:id="rId26"/>
    <p:sldId id="1016" r:id="rId27"/>
    <p:sldId id="812" r:id="rId28"/>
    <p:sldId id="751" r:id="rId29"/>
    <p:sldId id="916" r:id="rId30"/>
    <p:sldId id="1018" r:id="rId31"/>
    <p:sldId id="1087" r:id="rId32"/>
    <p:sldId id="1088" r:id="rId33"/>
    <p:sldId id="1089" r:id="rId34"/>
    <p:sldId id="940" r:id="rId35"/>
    <p:sldId id="1111" r:id="rId36"/>
    <p:sldId id="1110" r:id="rId37"/>
    <p:sldId id="1090" r:id="rId38"/>
    <p:sldId id="1070" r:id="rId39"/>
    <p:sldId id="1091" r:id="rId40"/>
    <p:sldId id="1117" r:id="rId41"/>
    <p:sldId id="935" r:id="rId42"/>
    <p:sldId id="1027" r:id="rId43"/>
    <p:sldId id="1092" r:id="rId44"/>
    <p:sldId id="942" r:id="rId45"/>
    <p:sldId id="1030" r:id="rId46"/>
    <p:sldId id="1031" r:id="rId47"/>
    <p:sldId id="1096" r:id="rId48"/>
    <p:sldId id="1097" r:id="rId49"/>
    <p:sldId id="1098" r:id="rId50"/>
    <p:sldId id="1100" r:id="rId51"/>
    <p:sldId id="1112" r:id="rId52"/>
    <p:sldId id="1102" r:id="rId53"/>
    <p:sldId id="1103" r:id="rId54"/>
    <p:sldId id="1019" r:id="rId55"/>
    <p:sldId id="926" r:id="rId56"/>
    <p:sldId id="927" r:id="rId57"/>
    <p:sldId id="925" r:id="rId58"/>
    <p:sldId id="920" r:id="rId59"/>
    <p:sldId id="911" r:id="rId60"/>
    <p:sldId id="644" r:id="rId61"/>
    <p:sldId id="875" r:id="rId62"/>
    <p:sldId id="1053" r:id="rId63"/>
    <p:sldId id="1054" r:id="rId64"/>
    <p:sldId id="1021" r:id="rId65"/>
    <p:sldId id="809" r:id="rId66"/>
    <p:sldId id="764" r:id="rId67"/>
    <p:sldId id="944" r:id="rId68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1"/>
      <p:bold r:id="rId72"/>
    </p:embeddedFont>
    <p:embeddedFont>
      <p:font typeface="Dosis" pitchFamily="2" charset="0"/>
      <p:regular r:id="rId73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56082"/>
    <a:srgbClr val="3E898D"/>
    <a:srgbClr val="FFFEFC"/>
    <a:srgbClr val="FC8D00"/>
    <a:srgbClr val="2B7589"/>
    <a:srgbClr val="FEFEFE"/>
    <a:srgbClr val="617479"/>
    <a:srgbClr val="E7EDEE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18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4.fntdata"/><Relationship Id="rId79" Type="http://schemas.microsoft.com/office/2018/10/relationships/authors" Target="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0032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56F59-E84F-1556-4DED-934326C1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784B99-CF5A-509F-7C6A-EB85BA5D6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DCF73D-396D-53E6-19DD-E84F7FB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B51D7D-AF24-B965-47F6-54FA4DFF4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99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75A6D-07DF-DCB4-314F-D312B862D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5874B8-01E9-A294-3A72-495A1CCE2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A09EED-7720-3DDE-1345-6E831F3C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FFE59C-F7C5-4241-2AF2-64D3B60C9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24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emf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emf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e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3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7E735A0-56A2-21C9-6B2D-DE23A2ED60BF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4A0E7A1-6177-1761-F66D-A85DABAC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pic>
        <p:nvPicPr>
          <p:cNvPr id="22" name="Image 21" descr="Une image contenant diagramme, ligne, texte, Tracé&#10;&#10;Le contenu généré par l’IA peut être incorrect.">
            <a:extLst>
              <a:ext uri="{FF2B5EF4-FFF2-40B4-BE49-F238E27FC236}">
                <a16:creationId xmlns:a16="http://schemas.microsoft.com/office/drawing/2014/main" id="{E84F1421-0BE7-FBAC-0B78-863029EFF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28" y="2114855"/>
            <a:ext cx="7069740" cy="280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8C2A6-76F8-83F5-5AAE-6A5A5708C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5A0734-E274-1B40-33C8-C36D9DB0CCCD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7.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FE0193-2719-AD88-FC3E-FA6E78D9A3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A4E1FA0-1C45-EAF4-326F-02E7057D8C42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33EFD27-6746-2B93-6B12-E147017A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61ADA69-080D-2BF1-627E-8B43C2E6121D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B3540CD-2527-6703-7B69-A7B40EF35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EC9CB882-3A3D-7478-22FC-9723AA5EAB93}"/>
              </a:ext>
            </a:extLst>
          </p:cNvPr>
          <p:cNvGrpSpPr/>
          <p:nvPr/>
        </p:nvGrpSpPr>
        <p:grpSpPr>
          <a:xfrm>
            <a:off x="793488" y="2624962"/>
            <a:ext cx="7557025" cy="1903495"/>
            <a:chOff x="793488" y="2624962"/>
            <a:chExt cx="7557025" cy="190349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3330F-9A7D-C0AF-93C0-B36C2D8F4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488" y="2624962"/>
              <a:ext cx="7557025" cy="1903495"/>
            </a:xfrm>
            <a:prstGeom prst="rect">
              <a:avLst/>
            </a:prstGeom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BC433C21-7FF9-AC47-9238-81A2A51BE439}"/>
                </a:ext>
              </a:extLst>
            </p:cNvPr>
            <p:cNvCxnSpPr/>
            <p:nvPr/>
          </p:nvCxnSpPr>
          <p:spPr>
            <a:xfrm>
              <a:off x="6672943" y="3309257"/>
              <a:ext cx="1230086" cy="1066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7C82D591-E47B-8189-41AF-B371A3E0A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2943" y="3309257"/>
              <a:ext cx="1230086" cy="10668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72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18263-2220-1462-5DFE-7C2DEECA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1927D82-FD51-7B09-E2DC-14FCD6CB75C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4D01CE3-7BC6-8EE0-B9EA-A82B5AEB3AE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63C2F50-609E-624D-D53C-95CD041BD83E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F56A0595-BC48-B8AC-98DE-56CD7ABEBE2E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9998CE59-C31B-C2BD-E6F7-E8AFD2D2A042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A095C8-D50D-F276-74B3-6E2F09C3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535670"/>
            <a:ext cx="841742" cy="8417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BB1917C-1638-CDB8-874E-EA93CC3857C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4A7537-FF54-E0AF-B94F-390C7F6159C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74DA58-9B0C-5188-AC29-70DBFAB60EF8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3280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F13BDA26-D8B4-13B4-490F-CD7157F57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86" y="1743227"/>
            <a:ext cx="3716125" cy="467934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 كراسات الحساب الذهني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34EED0-F396-92DF-0C85-16287118D9A1}"/>
              </a:ext>
            </a:extLst>
          </p:cNvPr>
          <p:cNvSpPr/>
          <p:nvPr/>
        </p:nvSpPr>
        <p:spPr>
          <a:xfrm>
            <a:off x="2569029" y="3113312"/>
            <a:ext cx="3298371" cy="4463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6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B5D09-FD6B-E2C3-268C-D23B05E4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1C6FBC-CD43-0525-0422-611B6B23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0877B-6828-B9F8-6E71-EB03EF4481CA}"/>
              </a:ext>
            </a:extLst>
          </p:cNvPr>
          <p:cNvSpPr txBox="1"/>
          <p:nvPr/>
        </p:nvSpPr>
        <p:spPr>
          <a:xfrm>
            <a:off x="870857" y="934850"/>
            <a:ext cx="657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لإنجاز هذه العمليات.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2803D5-2BD9-6042-F2CC-4A1E28760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3035751"/>
            <a:ext cx="6870023" cy="9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F1AF5-50D5-F67D-E289-98E4E9E6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1B8CCC7-BEA5-84EC-E346-C35717ED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17" y="2997943"/>
            <a:ext cx="6870023" cy="1007999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0240EB-95D8-957A-C88B-F779B0EB0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1B224C-871C-ABCE-3C64-9126F59D567E}"/>
              </a:ext>
            </a:extLst>
          </p:cNvPr>
          <p:cNvSpPr txBox="1"/>
          <p:nvPr/>
        </p:nvSpPr>
        <p:spPr>
          <a:xfrm>
            <a:off x="849086" y="888463"/>
            <a:ext cx="662426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CAE09F-7838-D23A-381C-570512E90301}"/>
              </a:ext>
            </a:extLst>
          </p:cNvPr>
          <p:cNvSpPr txBox="1"/>
          <p:nvPr/>
        </p:nvSpPr>
        <p:spPr>
          <a:xfrm>
            <a:off x="1970314" y="3058884"/>
            <a:ext cx="68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863924-7D1C-450D-8E85-6FA7F527E9A2}"/>
              </a:ext>
            </a:extLst>
          </p:cNvPr>
          <p:cNvSpPr txBox="1"/>
          <p:nvPr/>
        </p:nvSpPr>
        <p:spPr>
          <a:xfrm>
            <a:off x="2046516" y="3472543"/>
            <a:ext cx="6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F5EFC0-35E1-27F8-902F-078579C4ADBB}"/>
              </a:ext>
            </a:extLst>
          </p:cNvPr>
          <p:cNvSpPr txBox="1"/>
          <p:nvPr/>
        </p:nvSpPr>
        <p:spPr>
          <a:xfrm>
            <a:off x="3483426" y="3058883"/>
            <a:ext cx="62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13D7E5-B5C3-E653-B5B8-8368F5976A48}"/>
              </a:ext>
            </a:extLst>
          </p:cNvPr>
          <p:cNvSpPr txBox="1"/>
          <p:nvPr/>
        </p:nvSpPr>
        <p:spPr>
          <a:xfrm>
            <a:off x="3559629" y="3483428"/>
            <a:ext cx="6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80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55B7F2-0A74-269E-986F-7A818F0412FA}"/>
              </a:ext>
            </a:extLst>
          </p:cNvPr>
          <p:cNvSpPr txBox="1"/>
          <p:nvPr/>
        </p:nvSpPr>
        <p:spPr>
          <a:xfrm>
            <a:off x="5029194" y="3058883"/>
            <a:ext cx="68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715FDF-9A84-F841-BCD1-EEC0AF341C1D}"/>
              </a:ext>
            </a:extLst>
          </p:cNvPr>
          <p:cNvSpPr txBox="1"/>
          <p:nvPr/>
        </p:nvSpPr>
        <p:spPr>
          <a:xfrm>
            <a:off x="5007422" y="3472542"/>
            <a:ext cx="6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183351-EF82-EE30-25B7-43D939C20B5D}"/>
              </a:ext>
            </a:extLst>
          </p:cNvPr>
          <p:cNvSpPr txBox="1"/>
          <p:nvPr/>
        </p:nvSpPr>
        <p:spPr>
          <a:xfrm>
            <a:off x="6585850" y="3058882"/>
            <a:ext cx="68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28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E38464-14F9-F054-E04E-D473ED823E6A}"/>
              </a:ext>
            </a:extLst>
          </p:cNvPr>
          <p:cNvSpPr txBox="1"/>
          <p:nvPr/>
        </p:nvSpPr>
        <p:spPr>
          <a:xfrm>
            <a:off x="6585851" y="3472541"/>
            <a:ext cx="6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6973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5840C5-1E07-2A16-161A-7237CD9A3797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33A753E8-1097-F65A-885C-89A91D94AF58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6E5F388-15C7-2777-85C5-0260A0FE066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F4A1765-C587-8630-5772-EDA83387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4101728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C4AE2E9-DC41-7A89-929F-A2EFD27AA7E2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FA5518E-A6DA-709A-85D9-8F3ED43E231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4F5322-BA08-91B9-525A-FBAA52549DB5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2745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6CB2B-7157-33B7-4A8A-34EFEAE5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443E4F-245D-D2C6-D228-7BCA61693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1F4863-BC00-E19A-AB33-523E60E35C1B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5E3118-F1D9-2ABB-7835-791615A17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36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23006DE-8B22-3FA0-9BF4-5C5B89E46C3E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الجواب الصحيح. سأقرأ الاختيارات.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468241-846D-97B1-562D-2D81DA11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35B7B7A-CEC2-75D4-1D99-6696624A7F47}"/>
              </a:ext>
            </a:extLst>
          </p:cNvPr>
          <p:cNvSpPr/>
          <p:nvPr/>
        </p:nvSpPr>
        <p:spPr>
          <a:xfrm>
            <a:off x="6098106" y="5716174"/>
            <a:ext cx="598357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7366E10-55A4-5B85-F0E3-0CE24E0E92FD}"/>
              </a:ext>
            </a:extLst>
          </p:cNvPr>
          <p:cNvSpPr txBox="1"/>
          <p:nvPr/>
        </p:nvSpPr>
        <p:spPr>
          <a:xfrm>
            <a:off x="6128593" y="5568598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638218-6CAA-6DB1-787A-D41B3E02856B}"/>
              </a:ext>
            </a:extLst>
          </p:cNvPr>
          <p:cNvSpPr txBox="1"/>
          <p:nvPr/>
        </p:nvSpPr>
        <p:spPr>
          <a:xfrm>
            <a:off x="2340428" y="1606634"/>
            <a:ext cx="47788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عَدَدُ الْأَجْزاءِ الْمُلَوَّنَةِ في الْقُرْصِ هُوَ: 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A8E0D7-6F2A-EBF7-F747-00D2E93AB32B}"/>
              </a:ext>
            </a:extLst>
          </p:cNvPr>
          <p:cNvSpPr txBox="1"/>
          <p:nvPr/>
        </p:nvSpPr>
        <p:spPr>
          <a:xfrm>
            <a:off x="4584577" y="4890658"/>
            <a:ext cx="3677682" cy="636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مِنْ بَيْنِ 5 أَجْزاءٍ مُتَساوِيَةٍ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F0DE1A59-6FDD-F508-317F-3D48121F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579" y="2287463"/>
            <a:ext cx="2534842" cy="2435946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FC933A0D-A116-D4DD-BDD8-B0A66D863322}"/>
              </a:ext>
            </a:extLst>
          </p:cNvPr>
          <p:cNvSpPr/>
          <p:nvPr/>
        </p:nvSpPr>
        <p:spPr>
          <a:xfrm>
            <a:off x="2168363" y="5694403"/>
            <a:ext cx="598357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58B6918-552D-02D3-3D81-0AD0DE828260}"/>
              </a:ext>
            </a:extLst>
          </p:cNvPr>
          <p:cNvSpPr txBox="1"/>
          <p:nvPr/>
        </p:nvSpPr>
        <p:spPr>
          <a:xfrm>
            <a:off x="2209738" y="5546827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34DF062-5574-EF07-6469-0306042DC195}"/>
              </a:ext>
            </a:extLst>
          </p:cNvPr>
          <p:cNvSpPr txBox="1"/>
          <p:nvPr/>
        </p:nvSpPr>
        <p:spPr>
          <a:xfrm>
            <a:off x="740230" y="4873419"/>
            <a:ext cx="3559628" cy="636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مِنْ بَيْنِ 7 أَجْزاءٍ مُتَساوِيَةٍ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52D57-6846-2852-E226-939495370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89A960-BA7C-2341-584A-3DAE67414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9115EA-8FFA-3220-97CA-CD32440DCB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D176CF-8483-5B58-19B1-5A766FC03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44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550F8-0293-99DE-32AE-15D8182D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AA3B8C1-9339-094D-C06D-B56FA2D62ECB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12595CE-9AEA-66C4-8027-7190EE2A0AE4}"/>
              </a:ext>
            </a:extLst>
          </p:cNvPr>
          <p:cNvSpPr txBox="1"/>
          <p:nvPr/>
        </p:nvSpPr>
        <p:spPr>
          <a:xfrm>
            <a:off x="2340428" y="1606634"/>
            <a:ext cx="47788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عَدَدُ الْأَجْزاءِ الْمُلَوَّنَةِ في الْقُرْصِ هُوَ: 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AED6AFAD-750B-CBBD-8B7B-02BD65769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579" y="2287463"/>
            <a:ext cx="2534842" cy="2435946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E44FFE4D-7455-40AA-9E86-400AF0F95038}"/>
              </a:ext>
            </a:extLst>
          </p:cNvPr>
          <p:cNvSpPr/>
          <p:nvPr/>
        </p:nvSpPr>
        <p:spPr>
          <a:xfrm>
            <a:off x="4552334" y="5694403"/>
            <a:ext cx="598357" cy="5884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F20E299-5DB9-8136-20A4-461255B260A6}"/>
              </a:ext>
            </a:extLst>
          </p:cNvPr>
          <p:cNvSpPr txBox="1"/>
          <p:nvPr/>
        </p:nvSpPr>
        <p:spPr>
          <a:xfrm>
            <a:off x="4593709" y="5546827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5F244D5-6120-3E9F-551F-9C0CD0E8CFA6}"/>
              </a:ext>
            </a:extLst>
          </p:cNvPr>
          <p:cNvSpPr txBox="1"/>
          <p:nvPr/>
        </p:nvSpPr>
        <p:spPr>
          <a:xfrm>
            <a:off x="2764974" y="4851647"/>
            <a:ext cx="3592284" cy="636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مِنْ بَيْنِ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أَجْزاءٍ مُتَساوِيَةٍ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534BB-033D-C482-2202-E47197A09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DADB28E6-3039-3504-7CE0-1390B810F2B7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الجواب الصحيح. سأقرأ الاختيارات.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3E765B-CA02-234B-AE22-ED0E3A4F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EF08992-0DBB-4D7C-1788-5AF8485277D3}"/>
              </a:ext>
            </a:extLst>
          </p:cNvPr>
          <p:cNvSpPr/>
          <p:nvPr/>
        </p:nvSpPr>
        <p:spPr>
          <a:xfrm>
            <a:off x="6402907" y="5716174"/>
            <a:ext cx="598357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620F19-695F-26D1-205B-99EB66649987}"/>
              </a:ext>
            </a:extLst>
          </p:cNvPr>
          <p:cNvSpPr txBox="1"/>
          <p:nvPr/>
        </p:nvSpPr>
        <p:spPr>
          <a:xfrm>
            <a:off x="6444280" y="5568598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7BAAAAD-A884-F3A0-A214-BC2330583C80}"/>
              </a:ext>
            </a:extLst>
          </p:cNvPr>
          <p:cNvSpPr txBox="1"/>
          <p:nvPr/>
        </p:nvSpPr>
        <p:spPr>
          <a:xfrm>
            <a:off x="2340428" y="1606634"/>
            <a:ext cx="47788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عَدَدُ الْأَجْزاءِ الْمُلَوَّنَةِ في الْقُرْصِ هُوَ: 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8D04DE6-CD4B-40FD-6684-5FFAC9393C13}"/>
              </a:ext>
            </a:extLst>
          </p:cNvPr>
          <p:cNvSpPr txBox="1"/>
          <p:nvPr/>
        </p:nvSpPr>
        <p:spPr>
          <a:xfrm>
            <a:off x="4680857" y="4923316"/>
            <a:ext cx="3559629" cy="636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مِنْ بَيْنِ 8 أَجْزاءٍ مُتَساوِيَةٍ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F4F44BB-4F61-489A-56D9-1A1CA09BD909}"/>
              </a:ext>
            </a:extLst>
          </p:cNvPr>
          <p:cNvSpPr/>
          <p:nvPr/>
        </p:nvSpPr>
        <p:spPr>
          <a:xfrm>
            <a:off x="2222793" y="5694403"/>
            <a:ext cx="598357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A3ECDE-E8B5-1073-0F2F-A54ED5F5EEEA}"/>
              </a:ext>
            </a:extLst>
          </p:cNvPr>
          <p:cNvSpPr txBox="1"/>
          <p:nvPr/>
        </p:nvSpPr>
        <p:spPr>
          <a:xfrm>
            <a:off x="2264168" y="5546827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63C901-7EAE-1DBE-CFAF-C18F74FD6660}"/>
              </a:ext>
            </a:extLst>
          </p:cNvPr>
          <p:cNvSpPr txBox="1"/>
          <p:nvPr/>
        </p:nvSpPr>
        <p:spPr>
          <a:xfrm>
            <a:off x="740228" y="4895191"/>
            <a:ext cx="3559629" cy="6367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مِنْ بَيْنِ 8 أَجْزاءٍ مُتَساوِيَةٍ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cercle, ligne, Bleu électrique, diagramme&#10;&#10;Le contenu généré par l’IA peut être incorrect.">
            <a:extLst>
              <a:ext uri="{FF2B5EF4-FFF2-40B4-BE49-F238E27FC236}">
                <a16:creationId xmlns:a16="http://schemas.microsoft.com/office/drawing/2014/main" id="{6F0C997E-6827-3439-33A0-12AE12FB0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969" y="2286262"/>
            <a:ext cx="2328061" cy="228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F214E-7737-BDA1-DB82-5FCE08D2D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8B43E4C-CE58-EFAD-5BBA-15531F1CA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FE3106F-60AD-5B25-A4DE-AA24EBADC25C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23F429-F8C9-6B6E-C1A9-C5D6395B3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7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10BA7-01C4-C99A-4B40-CD60226FE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5E2D92-6694-E74B-B56A-7528DAA70B68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384B3E-4FD8-9410-A32A-BE382DD96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D51126B-F270-DAC2-E28F-DD81361006EC}"/>
              </a:ext>
            </a:extLst>
          </p:cNvPr>
          <p:cNvSpPr txBox="1"/>
          <p:nvPr/>
        </p:nvSpPr>
        <p:spPr>
          <a:xfrm>
            <a:off x="2340428" y="1606634"/>
            <a:ext cx="47788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عَدَدُ الْأَجْزاءِ الْمُلَوَّنَةِ في الْقُرْصِ هُوَ: 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D24AC2-2AF9-CA18-DE7F-38F453ECEF90}"/>
              </a:ext>
            </a:extLst>
          </p:cNvPr>
          <p:cNvSpPr/>
          <p:nvPr/>
        </p:nvSpPr>
        <p:spPr>
          <a:xfrm>
            <a:off x="4258416" y="5694403"/>
            <a:ext cx="598357" cy="5884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31553AA-7D89-2015-3E04-958943C32F11}"/>
              </a:ext>
            </a:extLst>
          </p:cNvPr>
          <p:cNvSpPr txBox="1"/>
          <p:nvPr/>
        </p:nvSpPr>
        <p:spPr>
          <a:xfrm>
            <a:off x="4299791" y="5546827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846071-EFE9-CAC0-BF73-A42A5E0083EE}"/>
              </a:ext>
            </a:extLst>
          </p:cNvPr>
          <p:cNvSpPr txBox="1"/>
          <p:nvPr/>
        </p:nvSpPr>
        <p:spPr>
          <a:xfrm>
            <a:off x="2764961" y="4787151"/>
            <a:ext cx="3537859" cy="7004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مِنْ بَيْنِ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أَجْزاءٍ مُتَساوِيَةٍ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 descr="Une image contenant cercle, ligne, Bleu électrique, diagramme&#10;&#10;Le contenu généré par l’IA peut être incorrect.">
            <a:extLst>
              <a:ext uri="{FF2B5EF4-FFF2-40B4-BE49-F238E27FC236}">
                <a16:creationId xmlns:a16="http://schemas.microsoft.com/office/drawing/2014/main" id="{577F220F-F61E-A54C-255B-E2F6B3CB6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565" y="2286262"/>
            <a:ext cx="2328061" cy="228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94753" y="336214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75119" y="3379429"/>
              <a:ext cx="37447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التعبير بكسور عن تمثيلات.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67377" y="9348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نعبر بكسور عن تمثيلات.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8816E39-2C3D-BC15-F2AF-13AD5333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207D12-383A-46A0-CEBF-8AA9A4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2" name="N2P2S3L2 V2 (1)">
            <a:hlinkClick r:id="" action="ppaction://media"/>
            <a:extLst>
              <a:ext uri="{FF2B5EF4-FFF2-40B4-BE49-F238E27FC236}">
                <a16:creationId xmlns:a16="http://schemas.microsoft.com/office/drawing/2014/main" id="{97CE1A30-CD2D-736C-7CEC-B20231EC4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410" y="2007703"/>
            <a:ext cx="7928112" cy="44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199267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DA7A50-E684-E27C-0564-C4F2741ED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F9648BB-F666-500B-F277-F2E96170A6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16"/>
          <a:stretch>
            <a:fillRect/>
          </a:stretch>
        </p:blipFill>
        <p:spPr>
          <a:xfrm>
            <a:off x="1297057" y="2171700"/>
            <a:ext cx="6221896" cy="341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عبر بكسر عن الجزء الملون من القرص.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24CBF1-7491-0DEE-440D-C240A1F2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56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575013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(البحث عن الجزء أو</a:t>
              </a:r>
              <a:r>
                <a:rPr lang="f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الكل)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518966" y="239980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D695F5-2B61-BFEA-6860-A10E7F53A344}"/>
              </a:ext>
            </a:extLst>
          </p:cNvPr>
          <p:cNvGrpSpPr/>
          <p:nvPr/>
        </p:nvGrpSpPr>
        <p:grpSpPr>
          <a:xfrm>
            <a:off x="409445" y="2368853"/>
            <a:ext cx="3765568" cy="1157973"/>
            <a:chOff x="4491471" y="2433702"/>
            <a:chExt cx="3765568" cy="115797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79CB4BD-EF73-8F0C-43A7-9E2227A9E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1471" y="2661681"/>
              <a:ext cx="3765568" cy="929994"/>
            </a:xfrm>
            <a:prstGeom prst="rect">
              <a:avLst/>
            </a:prstGeom>
          </p:spPr>
        </p:pic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04FBF9AC-7DF5-0E5E-97DA-301705C57978}"/>
                </a:ext>
              </a:extLst>
            </p:cNvPr>
            <p:cNvSpPr/>
            <p:nvPr/>
          </p:nvSpPr>
          <p:spPr>
            <a:xfrm>
              <a:off x="6674700" y="2433702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442103" y="2888044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الكسور (2)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644445" y="519596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49F2BAA-EC2F-4B2A-284B-F08E01AFABF3}"/>
              </a:ext>
            </a:extLst>
          </p:cNvPr>
          <p:cNvSpPr txBox="1"/>
          <p:nvPr/>
        </p:nvSpPr>
        <p:spPr>
          <a:xfrm>
            <a:off x="4610941" y="2888044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الكسور (1)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1D2554-A3CC-97FD-8054-113BDFCB399F}"/>
              </a:ext>
            </a:extLst>
          </p:cNvPr>
          <p:cNvSpPr txBox="1"/>
          <p:nvPr/>
        </p:nvSpPr>
        <p:spPr>
          <a:xfrm>
            <a:off x="4571306" y="4346267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الكسور (3)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03187" y="9286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سننجز النشاط خُطْوَةً خطوة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ECBC60-FCD4-5B8D-C2FD-BA605877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A9C90AB5-5C24-08F7-4887-988A443D16E0}"/>
              </a:ext>
            </a:extLst>
          </p:cNvPr>
          <p:cNvGrpSpPr/>
          <p:nvPr/>
        </p:nvGrpSpPr>
        <p:grpSpPr>
          <a:xfrm>
            <a:off x="6215741" y="3156856"/>
            <a:ext cx="783773" cy="1103925"/>
            <a:chOff x="4169227" y="5301341"/>
            <a:chExt cx="783773" cy="1103925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656E4E7-4897-9AEA-C187-5B4303768E18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901F62E-1023-828F-9E31-BC332DE09FA2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9F0E6CD-6CA7-3DB9-8F4B-74DE7D935326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674796F8-2C12-820C-7EFE-26C1D714D2D9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A08D0EBF-FA19-37FC-C8E4-A06C88D3628A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3" name="Image 2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6F3A807C-4E59-1433-9C50-7976CA77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854" y="2085954"/>
            <a:ext cx="3498575" cy="33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0823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C2A384-7041-6A3A-EE0C-67CBC196A423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B103CA-B46B-D6CB-2B80-8F7CB3329F37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26F1A1-BC86-55B4-FF20-CDBCB4592016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411F4-2596-51E2-2F3E-F473195EC5FC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C24AADD-4D06-713B-CFFA-89277413CEEC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FF899A2-1603-96FE-3859-80DB12C6B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944A5144-21DB-D5E2-8F3A-7C22DC8BCB59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D7C39AC2-D16A-4701-382B-A602EFF387DC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91CFFA1C-9283-8F48-B4FB-A84ADC79B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43A0261-0772-4878-096E-CA6A222D1080}"/>
              </a:ext>
            </a:extLst>
          </p:cNvPr>
          <p:cNvGrpSpPr/>
          <p:nvPr/>
        </p:nvGrpSpPr>
        <p:grpSpPr>
          <a:xfrm>
            <a:off x="5519053" y="3853542"/>
            <a:ext cx="783773" cy="1103925"/>
            <a:chOff x="4169227" y="5301341"/>
            <a:chExt cx="783773" cy="1103925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D0D2D87-5118-5797-A56C-0A94F9B12089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8BDD66B-0243-87ED-E7F7-7793144FC764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E806079-4E33-E0A5-2FCE-73513E1BE14E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69953788-28E5-A925-1E11-B89E838495BD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FA11552-1C0A-E774-8DBB-DBC2143D0A51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29" name="Image 28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4B85405F-77D7-CF51-B89B-7A01B57C2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يقول لنا هل الأجزاء متساوية في هذا القرص أم لا؟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95EA86-418B-3635-98F6-6D4A8DEC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BC03F8F-2F20-764D-9FE9-EC14E006E6CE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9F767FD5-0F49-6C31-1E6A-346A6BC7D9F1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BF5FB30-E72A-B154-64A5-3AE01727E4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2643602-8145-0948-3786-8B33E85F03A6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CC551E1-D9FA-E470-D7C0-0ABF917C5219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17065E99-1AA4-8CBB-DC8D-44372D9C69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F82C1CD-8FEA-7905-88A0-9BF74CBDC122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FC9D25F-CE3C-D45E-A9B0-9B304AC91638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A7E06F0E-3BBB-399A-7069-CF82B98527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D2C065C-011D-DD98-F5C9-3945B3F7880D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1C96A44A-5D09-C5A0-5115-D7859D147195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355D5D29-05C1-A79C-F619-C95C4A4C54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4A68FDC-71A6-B0A3-DADF-2F49BABDAD3C}"/>
              </a:ext>
            </a:extLst>
          </p:cNvPr>
          <p:cNvGrpSpPr/>
          <p:nvPr/>
        </p:nvGrpSpPr>
        <p:grpSpPr>
          <a:xfrm>
            <a:off x="5519053" y="3853542"/>
            <a:ext cx="783773" cy="1103925"/>
            <a:chOff x="4169227" y="5301341"/>
            <a:chExt cx="783773" cy="1103925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44F5FB71-7CA8-2DBB-4C35-3A710C55F5A5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C6A05B6-84E9-B05A-D79B-016BB1A5D81F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466B75E-A6E4-661D-1F07-041C6388784E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4670170A-C149-50D5-2678-31AA8388F806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5A291D62-C22B-6132-659F-6B44BA37D676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11" name="Image 10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51F64421-58AE-01FD-39C6-1FA4BF37A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09ED8-9FC9-AE13-5C74-9FFCC840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8842628-7F4E-FBFA-1E81-3FB5869753E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C67BD1-D60C-DB0A-37F2-CEBEF651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DEA439A-3239-D51C-3B01-C20847C57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7FCBAB79-CD06-F4C0-9999-C60EC13589AD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EE2803C1-CBAC-130D-B8A1-C0376B618C79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C2B47452-D681-3ACA-4D7B-1B9E17926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1EAB5FF-D5E4-B637-6C6E-73F8FE7A25C3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A9713C0-9406-05DA-DBD7-D197EB05B52B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D41DE175-15A8-1380-DD2C-2C18E95D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9D1F14-FC7A-35A1-452F-4A635AC2F4E7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77694245-D83F-E0F3-ADA5-67C7627CB30D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318E3E1C-51D2-2D37-4FC6-B9CF47F063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4A98972-E3CD-C45F-D7B3-74C51A7E397C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3E72E4B2-848C-8DE3-AF2E-86F19F5D2879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AF0022B6-1427-FBF6-9FB9-597B6EC18C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8E0BEA49-715B-AE0E-A12B-8AAC6C5B322E}"/>
              </a:ext>
            </a:extLst>
          </p:cNvPr>
          <p:cNvGrpSpPr/>
          <p:nvPr/>
        </p:nvGrpSpPr>
        <p:grpSpPr>
          <a:xfrm>
            <a:off x="5519053" y="3853542"/>
            <a:ext cx="783773" cy="1103925"/>
            <a:chOff x="4169227" y="5301341"/>
            <a:chExt cx="783773" cy="1103925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5F98509-892E-D464-64F8-79BDE0FD6945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0C5E135-805E-2B5E-F128-F12CEBFE2EA9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6BE7EF2-AD79-039D-4C4D-64DC82835CE4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CEBC0E9C-A2DB-73E4-81D9-3ED50FA97220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FF7AEB0-5845-9D7E-1197-F001AD5358BD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10" name="Image 9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A3664ED4-3653-E8B1-663C-E4773E4A0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2836-4AD8-F711-FB11-AD2D00CF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9DD484E-F593-1CBA-BAB0-36AFA14E1B18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العدد الكلي لأجزاء الوحدة في الكسر.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CC37F6-BBB2-FE97-9350-D907E91BF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2947466-DA27-54E4-32AE-520F3CDE5B95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BFB55FDE-1259-742D-38B0-2634DCFA1837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B20FA24F-C43F-0FA8-ECC8-B30917F3E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61C7D2C-E8C0-1935-025D-025E630C96DD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79C41F8-C34B-2B5D-929E-FA8B6D7705FE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2D9CD7A4-9D15-9043-4457-39D372B88A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BDF3F41-AF5B-2B16-E171-B8FFFAF67727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B3BA9176-C086-2198-5C2A-A8A0F761FBB4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E08E17F-5DC1-2BBC-76E2-5544422F1B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87F2A40-88DD-70CC-68F7-CDCCF51CA7C0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01D476A8-3AFA-39F5-3B9F-517C1126DC5C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F49ED14F-3A79-DE1E-07D1-3779D016BC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D1D3251-E15B-AAEF-14E3-F026CE792C1F}"/>
              </a:ext>
            </a:extLst>
          </p:cNvPr>
          <p:cNvGrpSpPr/>
          <p:nvPr/>
        </p:nvGrpSpPr>
        <p:grpSpPr>
          <a:xfrm>
            <a:off x="5519053" y="3853542"/>
            <a:ext cx="783773" cy="1103925"/>
            <a:chOff x="4169227" y="5301341"/>
            <a:chExt cx="783773" cy="110392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52701D9-91A6-8AAB-6B2C-EB7A6F2C0C75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0D82D8C-9CC8-5FDD-E9CE-74ED73EB7FA9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C254D67-4A61-9977-A6DC-F4EE1FE986BA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BCC86D70-06F1-6818-730A-6C7425BBD747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0EF970B-BC14-AAC3-6EC5-3F3028C9CCE6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19" name="Image 18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163D305A-67AF-B6FE-7A05-3AAA082C7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6A1FC-747F-7569-EA34-223D7B8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AF9151-EA44-59BD-DA0E-32750034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A4263A9-82D2-12C4-EA32-F661BB25EE12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2E7095-C3B8-1038-57B5-C8FFB3530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1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638DE-90AB-D867-156F-0E9B4763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B7FC877-630B-1BE5-C470-937F1FC9EDA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9C35588-5CC8-28A6-F3C8-7BDE281D5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DF7A6CC-AA95-51B8-FE88-136E7D89FFB7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8100794-8989-3BE0-A3E1-F54B6E5B93B3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2B3A7E5D-7BEB-989D-9D36-07C7A906F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F427830-F289-DF47-13BD-5351CD7B7C1C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36331AA-4BB1-C975-D242-E4F8B77301BA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9AF05B8A-D48B-E325-5A3D-8CD900EE2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2E8A2AA-17F9-EE4A-B869-0BFC859C9A90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BE92FE1E-2FDE-D85E-9E6B-1FAC1C61F067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85BC073D-291E-DD80-A662-EA2B9F1AF9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CD0B4D3-D30D-E020-9A4B-90EE4B0FFCF5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6C70111B-95FA-7488-D5C7-539A38B9AAF1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A0CF2D43-F6B2-036C-9E44-ADCA34254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E7A9BF8-02EA-D6C7-335C-1B8FCFD780A5}"/>
              </a:ext>
            </a:extLst>
          </p:cNvPr>
          <p:cNvGrpSpPr/>
          <p:nvPr/>
        </p:nvGrpSpPr>
        <p:grpSpPr>
          <a:xfrm>
            <a:off x="5519053" y="3853542"/>
            <a:ext cx="783773" cy="1165480"/>
            <a:chOff x="4169227" y="5301341"/>
            <a:chExt cx="783773" cy="116548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A4B981A-C551-4148-1582-348FD2E6D359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65480"/>
              <a:chOff x="4169227" y="5301341"/>
              <a:chExt cx="783773" cy="1165480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20C8B198-43A6-F9E8-886B-E50345D5C464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0C46D95-F7AD-4945-F0ED-8C4B7B738E2B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rgbClr val="C00000"/>
                    </a:solidFill>
                  </a:rPr>
                  <a:t>8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808FB241-1FE1-DF8D-F86C-E2B9CE01652D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F3D1D54-6422-63DD-0039-FDEB29FCEA8D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11" name="Image 10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88E67BD7-2449-9107-FF3F-8AD92274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3DD7E-AC11-74F0-9A75-6BC12D53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0478AF9-5858-E7C9-D660-F7F925DBCAE7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1F8438-0A1B-1790-B6AA-289179ED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A3CA492-68F0-9DD2-0A3A-786797AF0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D35B7D64-5E8C-3532-89D7-D95AFF46FC24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3AF9AA8-E723-8186-11AF-F5A1BA4EDBCF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05405FA9-4A82-43EA-A42C-B1338E7F9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DCCAB1A-13AD-1B17-833D-8B9A29CE6E3D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F3B6A91A-7EC9-E8A2-3737-3CE34B648FDD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E2F3D8C1-252F-6264-C404-39ED53B5C6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23FFD56-A1B3-C0B4-DA3E-0C3986E7CC7D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29A52753-8C04-7A48-267D-7875DEC23587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0F936AE7-28AF-65C8-37AA-D9B2FBC49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80DC4EF-6ACB-7CA5-4B6D-681B646B389D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8EA3EE59-BA27-8523-9C3F-EBE09DD1986D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DDCEF507-2C70-3E11-85B1-BCABAFE198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D8D0CE-4D7B-5C38-F0CA-8C72F1B1582A}"/>
              </a:ext>
            </a:extLst>
          </p:cNvPr>
          <p:cNvGrpSpPr/>
          <p:nvPr/>
        </p:nvGrpSpPr>
        <p:grpSpPr>
          <a:xfrm>
            <a:off x="5519053" y="3853542"/>
            <a:ext cx="783773" cy="1121936"/>
            <a:chOff x="4169227" y="5301341"/>
            <a:chExt cx="783773" cy="112193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3906D49-CC87-90B3-C2FC-B1829AAF0273}"/>
                </a:ext>
              </a:extLst>
            </p:cNvPr>
            <p:cNvGrpSpPr/>
            <p:nvPr/>
          </p:nvGrpSpPr>
          <p:grpSpPr>
            <a:xfrm>
              <a:off x="4180113" y="5301341"/>
              <a:ext cx="772887" cy="1121936"/>
              <a:chOff x="4180113" y="5301341"/>
              <a:chExt cx="772887" cy="1121936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E4984EF-B1DF-82CB-DCB5-218940B2B6B4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>
                    <a:solidFill>
                      <a:schemeClr val="accent1"/>
                    </a:solidFill>
                  </a:rPr>
                  <a:t>…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5EB56CE-3739-3C48-AB91-55872475FBB3}"/>
                  </a:ext>
                </a:extLst>
              </p:cNvPr>
              <p:cNvSpPr txBox="1"/>
              <p:nvPr/>
            </p:nvSpPr>
            <p:spPr>
              <a:xfrm>
                <a:off x="4180113" y="5900057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accent1"/>
                    </a:solidFill>
                  </a:rPr>
                  <a:t>8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4E2EBA78-D844-C53D-DD43-AD297E09DDA3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DF2CCD8-0D0F-B3F5-B9B9-3334C70FC258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solidFill>
                  <a:schemeClr val="accent1"/>
                </a:solidFill>
              </a:endParaRPr>
            </a:p>
          </p:txBody>
        </p:sp>
      </p:grpSp>
      <p:pic>
        <p:nvPicPr>
          <p:cNvPr id="10" name="Image 9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975F7767-AC6C-82C1-F968-CE3576CA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6AD5E-AD77-567C-782D-5053CEC54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471851D-0CA6-0779-B662-837688B66219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عدد الأجزاء الملونة في الكسر.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596BBF-5208-4857-B098-4509EE3A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CCB07AE-EB92-091C-AEB8-2BC124F4B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BA2FF28B-2A75-EE0B-266C-EBE3CB7D36ED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4573F554-FC78-F923-FB15-1F24F5EC2917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D552FBFE-27A6-DBC2-6A7C-93694D2BA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F20961B-84F7-59DE-320E-91E368FC42F4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4EC5690-F098-A4E8-88A8-3F14118EE81E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622745A1-8625-8BB1-CF1A-6C0553E49F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62FFDF2-6FB4-66DD-7BFD-46C1D5381BD5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EDC9B081-1F31-68E2-DB02-06B0390E5170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2563A7F8-C7C3-3226-9ECE-602CA15CD5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4164400-9C18-FED5-A403-23252397172E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E5EADD82-4394-581C-3436-76740C1C2363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E7791E69-DCA6-F810-8EC3-CED972723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17E53A-37B6-0561-032D-549FE91555E5}"/>
              </a:ext>
            </a:extLst>
          </p:cNvPr>
          <p:cNvGrpSpPr/>
          <p:nvPr/>
        </p:nvGrpSpPr>
        <p:grpSpPr>
          <a:xfrm>
            <a:off x="5519053" y="3853542"/>
            <a:ext cx="783773" cy="1121936"/>
            <a:chOff x="4169227" y="5301341"/>
            <a:chExt cx="783773" cy="112193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A82C36AB-621C-25EA-CC04-BC0F3AFE17DC}"/>
                </a:ext>
              </a:extLst>
            </p:cNvPr>
            <p:cNvGrpSpPr/>
            <p:nvPr/>
          </p:nvGrpSpPr>
          <p:grpSpPr>
            <a:xfrm>
              <a:off x="4180113" y="5301341"/>
              <a:ext cx="772887" cy="1121936"/>
              <a:chOff x="4180113" y="5301341"/>
              <a:chExt cx="772887" cy="1121936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940638C-B81C-7787-FA52-FA8D2CEA7B98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>
                    <a:solidFill>
                      <a:schemeClr val="accent1"/>
                    </a:solidFill>
                  </a:rPr>
                  <a:t>…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8AFBB90-1FA6-B712-51DD-16EC4D612705}"/>
                  </a:ext>
                </a:extLst>
              </p:cNvPr>
              <p:cNvSpPr txBox="1"/>
              <p:nvPr/>
            </p:nvSpPr>
            <p:spPr>
              <a:xfrm>
                <a:off x="4180113" y="5900057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accent1"/>
                    </a:solidFill>
                  </a:rPr>
                  <a:t>8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AE56A9E8-E050-7128-9599-AAA2D9476783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1A91455-DCF9-F7B0-ECD0-634FCF44A290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solidFill>
                  <a:schemeClr val="accent1"/>
                </a:solidFill>
              </a:endParaRPr>
            </a:p>
          </p:txBody>
        </p:sp>
      </p:grpSp>
      <p:pic>
        <p:nvPicPr>
          <p:cNvPr id="10" name="Image 9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B3FB4615-318E-A121-A3A5-F6C412542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4857E7-3DE7-CAE4-89B3-6D8A59FAC680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31DE9B-7992-6CC8-1932-FC3D1D4F7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026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78333" y="1368129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2B7589"/>
                </a:solidFill>
                <a:latin typeface="Dosis" pitchFamily="2" charset="0"/>
                <a:cs typeface="Calibri" panose="020F0502020204030204" pitchFamily="34" charset="0"/>
              </a:rPr>
              <a:t>الكسور (2)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223BCA0A-2C79-FED8-22AF-A836123A6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897" y="2451710"/>
            <a:ext cx="3247079" cy="3880140"/>
          </a:xfrm>
          <a:prstGeom prst="rect">
            <a:avLst/>
          </a:prstGeom>
        </p:spPr>
      </p:pic>
      <p:pic>
        <p:nvPicPr>
          <p:cNvPr id="7" name="Image 6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229BDEDA-4355-270A-F43F-AA1704A03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405" y="2451710"/>
            <a:ext cx="3145173" cy="388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6BC39-0249-4810-D49A-8A96644F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7E49BF9-3BE9-E0C3-F212-6D56D70F2EF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 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10AE0CD-B84B-1D30-FE8C-E9301F216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E553FA18-7366-2D0A-AB0F-A28F3D02679C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25D4799-E1E5-47A0-F6EA-1CB91AD05514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223FD0B-D19D-5056-E1A7-293FF8236D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484C31D-07E8-5780-74FE-552EC5D291F8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156EAAD6-95BE-73D8-F345-FDF2B39B01E5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4E3AE21E-95F1-F5C0-39BA-DD76DB4EC9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A3F1529-95C9-46CB-0454-F2DE4715A2DC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19B8F0FE-A82F-CC2A-F1CA-673778FFB996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64C662EA-6D7E-F1CC-4A9C-CF16F39612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6E2873E-1446-AB63-CD72-7E7EE9483617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B3DB133C-668F-8128-3BC8-10EFED7815F8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FA23F613-F5E8-23CE-D2E6-0218079B23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A4BD8B4-AB29-8C68-F2D1-1A3F89A0254D}"/>
              </a:ext>
            </a:extLst>
          </p:cNvPr>
          <p:cNvGrpSpPr/>
          <p:nvPr/>
        </p:nvGrpSpPr>
        <p:grpSpPr>
          <a:xfrm>
            <a:off x="5519053" y="3853542"/>
            <a:ext cx="783773" cy="1121936"/>
            <a:chOff x="4169227" y="5301341"/>
            <a:chExt cx="783773" cy="112193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8AB9921-CA68-0786-7B61-4A66C2EAE00E}"/>
                </a:ext>
              </a:extLst>
            </p:cNvPr>
            <p:cNvGrpSpPr/>
            <p:nvPr/>
          </p:nvGrpSpPr>
          <p:grpSpPr>
            <a:xfrm>
              <a:off x="4169228" y="5355771"/>
              <a:ext cx="783771" cy="1067506"/>
              <a:chOff x="4169228" y="5355771"/>
              <a:chExt cx="783771" cy="1067506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43F7153-F766-383C-C17E-9F5B7CA147A1}"/>
                  </a:ext>
                </a:extLst>
              </p:cNvPr>
              <p:cNvSpPr txBox="1"/>
              <p:nvPr/>
            </p:nvSpPr>
            <p:spPr>
              <a:xfrm>
                <a:off x="4169228" y="5355771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rgbClr val="C00000"/>
                    </a:solidFill>
                  </a:rPr>
                  <a:t>3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CEF86FC-CBF0-E1E7-4CAA-16A5285EE2FF}"/>
                  </a:ext>
                </a:extLst>
              </p:cNvPr>
              <p:cNvSpPr txBox="1"/>
              <p:nvPr/>
            </p:nvSpPr>
            <p:spPr>
              <a:xfrm>
                <a:off x="4180113" y="5900057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accent1"/>
                    </a:solidFill>
                  </a:rPr>
                  <a:t>8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239C596C-3762-CF6D-41E8-A027A1EBECB8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4CC24340-4515-4D33-20E6-188F37AAB6C1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Image 8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66FBA778-4449-D226-9067-C16989EF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42B34-5F3A-2BAF-D379-1A9AF1B5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6DD4EB-1E70-AE85-FA28-DF9C78532D14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الرابعة؟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07845A-DF1B-37C7-00C8-E810D21B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7AEBB4-5BBE-9FDF-7FE5-FEE8B17AC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F6C8D4B-223E-B3C9-9D59-1754FB6A918A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D47DE0F-89DD-E079-B119-79D4FAE4A25F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0C59CC9-D3C5-A5DE-A799-7A8D4F663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5C7A73-79D3-76B2-10DD-FE2415338E06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6709CB1-BD5E-B7BB-FC3D-2B239C602462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6D2C24D6-B83C-0771-2784-3052368EA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10FC810-AAD3-558E-1B43-A0CFA96DA05D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C578ACA-CF58-4266-8486-42182FE109D7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E8990F79-AD5D-B54D-A618-94A52A1E01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61DD6F8-1936-9504-5C56-F8312A4EA402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8FDA929-1645-4BCA-6B6A-E0ACA09A271A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599907E9-2C4D-9E3B-3966-94A0A823D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1" name="Image 10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EBA8C27A-86AC-C369-5FF8-83349B3F1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469975B0-D561-2278-3D0F-BA90AA21F43E}"/>
              </a:ext>
            </a:extLst>
          </p:cNvPr>
          <p:cNvGrpSpPr/>
          <p:nvPr/>
        </p:nvGrpSpPr>
        <p:grpSpPr>
          <a:xfrm>
            <a:off x="5519053" y="3853542"/>
            <a:ext cx="783773" cy="1121936"/>
            <a:chOff x="4169227" y="5301341"/>
            <a:chExt cx="783773" cy="1121936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4255D2A7-325F-7910-5710-CBEDB298A3D3}"/>
                </a:ext>
              </a:extLst>
            </p:cNvPr>
            <p:cNvGrpSpPr/>
            <p:nvPr/>
          </p:nvGrpSpPr>
          <p:grpSpPr>
            <a:xfrm>
              <a:off x="4169228" y="5355771"/>
              <a:ext cx="783771" cy="1067506"/>
              <a:chOff x="4169228" y="5355771"/>
              <a:chExt cx="783771" cy="1067506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E6B8003-30F7-7708-BEAD-A248E1A03A22}"/>
                  </a:ext>
                </a:extLst>
              </p:cNvPr>
              <p:cNvSpPr txBox="1"/>
              <p:nvPr/>
            </p:nvSpPr>
            <p:spPr>
              <a:xfrm>
                <a:off x="4169228" y="5355771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accent1"/>
                    </a:solidFill>
                  </a:rPr>
                  <a:t>3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E8D0AC3-2DFC-8EEB-FFE8-4B39DB054AD2}"/>
                  </a:ext>
                </a:extLst>
              </p:cNvPr>
              <p:cNvSpPr txBox="1"/>
              <p:nvPr/>
            </p:nvSpPr>
            <p:spPr>
              <a:xfrm>
                <a:off x="4180113" y="5900057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accent1"/>
                    </a:solidFill>
                  </a:rPr>
                  <a:t>8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EE36C2A2-9981-42AD-C2BB-0BC2118675F1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07C149B8-2171-3C8E-7401-BED505BE4DE3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0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D76DD-2C67-75A7-F3D3-615F5DCD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7CCAE3B-5EE6-629F-94E5-618AD18A2248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كيف نقرأ هذا الكسر.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FF3C13-AD6C-2484-6642-C15DE7965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12F9FC32-C4D9-58E8-4760-3CC8C059B03D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1AA3219-91C0-AACE-4690-E29881D90A07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558CBF4C-C87B-9BEA-C091-19AE751F0B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2BB8234-45AF-AEE8-640F-F9306FC82A07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17AA8061-6FA7-F0CF-5417-D2BED5D29407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D1411A9A-C201-3323-16B2-0A80CF9A23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DF2E44B-5FAB-0792-8FA4-07B6E5933CAD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1D670469-B927-EA90-A580-A0048DFBEEBD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2D0F1FF6-5F83-28FF-0D19-14BDA20DF9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22C05E5-8EC5-D8F1-5B72-562374FB0065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7B8BA890-CD11-E382-4E33-E68BFB449577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E29A9FDF-3030-37D3-4891-14864E28C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E3F3AE6A-95AA-56C3-D939-C4F7AAB97C9D}"/>
              </a:ext>
            </a:extLst>
          </p:cNvPr>
          <p:cNvSpPr txBox="1"/>
          <p:nvPr/>
        </p:nvSpPr>
        <p:spPr>
          <a:xfrm>
            <a:off x="5083626" y="5318487"/>
            <a:ext cx="2710543" cy="54387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b="1" dirty="0"/>
              <a:t>......................................</a:t>
            </a:r>
            <a:endParaRPr lang="fr-MA" b="1" dirty="0"/>
          </a:p>
        </p:txBody>
      </p:sp>
      <p:pic>
        <p:nvPicPr>
          <p:cNvPr id="9" name="Image 8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B21EBF23-C1A2-9372-2E66-AB05689C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730806B-B245-5929-D7FA-84162E0C35AC}"/>
              </a:ext>
            </a:extLst>
          </p:cNvPr>
          <p:cNvGrpSpPr/>
          <p:nvPr/>
        </p:nvGrpSpPr>
        <p:grpSpPr>
          <a:xfrm>
            <a:off x="6085111" y="3853542"/>
            <a:ext cx="783773" cy="1121936"/>
            <a:chOff x="4169227" y="5301341"/>
            <a:chExt cx="783773" cy="112193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8CA947A0-FCD6-055D-087F-F4E245021C8D}"/>
                </a:ext>
              </a:extLst>
            </p:cNvPr>
            <p:cNvGrpSpPr/>
            <p:nvPr/>
          </p:nvGrpSpPr>
          <p:grpSpPr>
            <a:xfrm>
              <a:off x="4169228" y="5355771"/>
              <a:ext cx="783771" cy="1067506"/>
              <a:chOff x="4169228" y="5355771"/>
              <a:chExt cx="783771" cy="1067506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BFFDF9E-CCB1-986D-C961-E3B19E887096}"/>
                  </a:ext>
                </a:extLst>
              </p:cNvPr>
              <p:cNvSpPr txBox="1"/>
              <p:nvPr/>
            </p:nvSpPr>
            <p:spPr>
              <a:xfrm>
                <a:off x="4169228" y="5355771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accent1"/>
                    </a:solidFill>
                  </a:rPr>
                  <a:t>3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58E2395-5F5E-7ED8-A715-C55C385AEFEF}"/>
                  </a:ext>
                </a:extLst>
              </p:cNvPr>
              <p:cNvSpPr txBox="1"/>
              <p:nvPr/>
            </p:nvSpPr>
            <p:spPr>
              <a:xfrm>
                <a:off x="4180113" y="5900057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accent1"/>
                    </a:solidFill>
                  </a:rPr>
                  <a:t>8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D25AF02D-45EF-A549-5289-45E3FC5E6BED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576520A-5398-40BE-E6D2-1A36A34B4F36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1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FC314-469B-E729-38DD-95F47BF1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FBBD62D-7352-8945-319C-8FEC4374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8BBEB7A-F770-C102-66BF-DE0AE2F2DFD4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F670D5-A199-8E33-ACD8-DBC4FCF88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89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36B2-373E-496A-BAB6-22A313D1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24DE2CE-59F7-BDCA-9ABA-52E30AC06ED7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يشرح لنا كيف توصل إلى الجواب؟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C1DA6FD-AE1F-E4D6-5F73-882A56A9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EE1F2632-6808-F88C-8516-4104ADFED3AB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B866182-97AB-6C0A-1F41-168AB6FD68C4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690F4785-5565-A304-602D-A8EA13F867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190BF3A-54F4-BCD5-112E-10245EE61AD4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F2E7BE8E-02BE-3BB6-729A-2CF76C56485B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1272D92A-C169-368D-6E6F-E84C6ED307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140B92D-0E22-C16B-0E97-F6C9A1145E86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1C784409-67A3-F38E-0471-11CC6F934428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6B10F914-B5FF-E865-B7AD-B6131D5C53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0FF7809-CE3B-12C7-7C35-0AFF94CF1BD3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27FB80F5-99DB-15D7-1D23-0BE4119694F1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108D1885-1237-8C95-D879-A526C7BDAC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D764B8CA-3C26-7C50-4C9C-B7A9AAA4A5AF}"/>
              </a:ext>
            </a:extLst>
          </p:cNvPr>
          <p:cNvSpPr txBox="1"/>
          <p:nvPr/>
        </p:nvSpPr>
        <p:spPr>
          <a:xfrm>
            <a:off x="5285382" y="5438227"/>
            <a:ext cx="2628533" cy="64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ثَلاثَةٌ عَلى ثَمانِيَةٍ.</a:t>
            </a:r>
            <a:endParaRPr lang="f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0F7E768-2D1A-8345-31AB-80D3C34C2908}"/>
              </a:ext>
            </a:extLst>
          </p:cNvPr>
          <p:cNvGrpSpPr/>
          <p:nvPr/>
        </p:nvGrpSpPr>
        <p:grpSpPr>
          <a:xfrm>
            <a:off x="6085111" y="3853542"/>
            <a:ext cx="783773" cy="1121936"/>
            <a:chOff x="4169227" y="5301341"/>
            <a:chExt cx="783773" cy="1121936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24FA950B-D93B-7880-3262-6A8E17A54126}"/>
                </a:ext>
              </a:extLst>
            </p:cNvPr>
            <p:cNvGrpSpPr/>
            <p:nvPr/>
          </p:nvGrpSpPr>
          <p:grpSpPr>
            <a:xfrm>
              <a:off x="4169228" y="5355771"/>
              <a:ext cx="783771" cy="1067506"/>
              <a:chOff x="4169228" y="5355771"/>
              <a:chExt cx="783771" cy="1067506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E5A4E24-C456-511B-9B43-E96B8A5ACC28}"/>
                  </a:ext>
                </a:extLst>
              </p:cNvPr>
              <p:cNvSpPr txBox="1"/>
              <p:nvPr/>
            </p:nvSpPr>
            <p:spPr>
              <a:xfrm>
                <a:off x="4169228" y="5355771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accent1"/>
                    </a:solidFill>
                  </a:rPr>
                  <a:t>3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362ED28-E408-7A68-133D-3891CDDB5C5E}"/>
                  </a:ext>
                </a:extLst>
              </p:cNvPr>
              <p:cNvSpPr txBox="1"/>
              <p:nvPr/>
            </p:nvSpPr>
            <p:spPr>
              <a:xfrm>
                <a:off x="4180113" y="5900057"/>
                <a:ext cx="7728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accent1"/>
                    </a:solidFill>
                  </a:rPr>
                  <a:t>8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87683845-CB83-D34D-7549-7E4E4CB1515E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5C8CAEB-5E8D-8EFF-9A1E-ECB4679E59C2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>
                <a:solidFill>
                  <a:schemeClr val="accent1"/>
                </a:solidFill>
              </a:endParaRPr>
            </a:p>
          </p:txBody>
        </p:sp>
      </p:grpSp>
      <p:pic>
        <p:nvPicPr>
          <p:cNvPr id="18" name="Image 17" descr="Une image contenant cercl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4E613A35-F6ED-20FA-0E54-873BC38A2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80" y="2934423"/>
            <a:ext cx="3180523" cy="3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الكسر المناسب لما يمثله الجزء الملون من التمثيل.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E41528-B711-3DC1-0066-2F7EA83C7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317F09C-E0A9-8DB5-51D1-0B189E6EF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927779"/>
              </p:ext>
            </p:extLst>
          </p:nvPr>
        </p:nvGraphicFramePr>
        <p:xfrm>
          <a:off x="1982912" y="2778066"/>
          <a:ext cx="3022812" cy="174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604">
                  <a:extLst>
                    <a:ext uri="{9D8B030D-6E8A-4147-A177-3AD203B41FA5}">
                      <a16:colId xmlns:a16="http://schemas.microsoft.com/office/drawing/2014/main" val="3842109975"/>
                    </a:ext>
                  </a:extLst>
                </a:gridCol>
                <a:gridCol w="1007604">
                  <a:extLst>
                    <a:ext uri="{9D8B030D-6E8A-4147-A177-3AD203B41FA5}">
                      <a16:colId xmlns:a16="http://schemas.microsoft.com/office/drawing/2014/main" val="1593758510"/>
                    </a:ext>
                  </a:extLst>
                </a:gridCol>
                <a:gridCol w="1007604">
                  <a:extLst>
                    <a:ext uri="{9D8B030D-6E8A-4147-A177-3AD203B41FA5}">
                      <a16:colId xmlns:a16="http://schemas.microsoft.com/office/drawing/2014/main" val="2829438990"/>
                    </a:ext>
                  </a:extLst>
                </a:gridCol>
              </a:tblGrid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27810"/>
                  </a:ext>
                </a:extLst>
              </a:tr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295127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3A7EC086-C2A9-0B5B-1E10-8EEDD0A82E32}"/>
              </a:ext>
            </a:extLst>
          </p:cNvPr>
          <p:cNvGrpSpPr/>
          <p:nvPr/>
        </p:nvGrpSpPr>
        <p:grpSpPr>
          <a:xfrm>
            <a:off x="6101438" y="3079861"/>
            <a:ext cx="859969" cy="1094569"/>
            <a:chOff x="4170218" y="5340925"/>
            <a:chExt cx="781791" cy="99506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7BA91E9-7FCA-3151-4CAF-EEF5486ACF60}"/>
                </a:ext>
              </a:extLst>
            </p:cNvPr>
            <p:cNvSpPr txBox="1"/>
            <p:nvPr/>
          </p:nvSpPr>
          <p:spPr>
            <a:xfrm>
              <a:off x="4170218" y="5340925"/>
              <a:ext cx="77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2400" b="1" dirty="0"/>
                <a:t>…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79526D2-12E5-9091-CDAE-4F52F683007C}"/>
                </a:ext>
              </a:extLst>
            </p:cNvPr>
            <p:cNvSpPr txBox="1"/>
            <p:nvPr/>
          </p:nvSpPr>
          <p:spPr>
            <a:xfrm>
              <a:off x="4179123" y="5874326"/>
              <a:ext cx="77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2400" b="1" dirty="0"/>
                <a:t>…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C09671A6-6557-27EC-8AB8-1525988E3EF3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78F99A-D2C4-9815-2224-63FBB68F867C}"/>
              </a:ext>
            </a:extLst>
          </p:cNvPr>
          <p:cNvSpPr/>
          <p:nvPr/>
        </p:nvSpPr>
        <p:spPr>
          <a:xfrm>
            <a:off x="6100353" y="3036341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72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4871E6-A419-0DC7-2842-B5A02347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37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AB93B-16B9-06E5-757B-DFBE572C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0C628C7-5EFF-1246-06AA-CDA3227A60AB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C557B80-38AB-AA8A-0F92-32B6BBF1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03AF318-036E-797E-D00D-56FC52F31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744555"/>
              </p:ext>
            </p:extLst>
          </p:nvPr>
        </p:nvGraphicFramePr>
        <p:xfrm>
          <a:off x="1982912" y="2778066"/>
          <a:ext cx="3022812" cy="174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604">
                  <a:extLst>
                    <a:ext uri="{9D8B030D-6E8A-4147-A177-3AD203B41FA5}">
                      <a16:colId xmlns:a16="http://schemas.microsoft.com/office/drawing/2014/main" val="3842109975"/>
                    </a:ext>
                  </a:extLst>
                </a:gridCol>
                <a:gridCol w="1007604">
                  <a:extLst>
                    <a:ext uri="{9D8B030D-6E8A-4147-A177-3AD203B41FA5}">
                      <a16:colId xmlns:a16="http://schemas.microsoft.com/office/drawing/2014/main" val="1593758510"/>
                    </a:ext>
                  </a:extLst>
                </a:gridCol>
                <a:gridCol w="1007604">
                  <a:extLst>
                    <a:ext uri="{9D8B030D-6E8A-4147-A177-3AD203B41FA5}">
                      <a16:colId xmlns:a16="http://schemas.microsoft.com/office/drawing/2014/main" val="2829438990"/>
                    </a:ext>
                  </a:extLst>
                </a:gridCol>
              </a:tblGrid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27810"/>
                  </a:ext>
                </a:extLst>
              </a:tr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295127"/>
                  </a:ext>
                </a:extLst>
              </a:tr>
            </a:tbl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94304A7E-134D-EB36-5111-144F03D5E487}"/>
              </a:ext>
            </a:extLst>
          </p:cNvPr>
          <p:cNvGrpSpPr/>
          <p:nvPr/>
        </p:nvGrpSpPr>
        <p:grpSpPr>
          <a:xfrm>
            <a:off x="6101438" y="3079863"/>
            <a:ext cx="859969" cy="1171514"/>
            <a:chOff x="4170218" y="5340925"/>
            <a:chExt cx="781791" cy="1065016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84E9E44-7AF3-804D-BAC9-AF72A835FCED}"/>
                </a:ext>
              </a:extLst>
            </p:cNvPr>
            <p:cNvSpPr txBox="1"/>
            <p:nvPr/>
          </p:nvSpPr>
          <p:spPr>
            <a:xfrm>
              <a:off x="4170218" y="5340925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C00000"/>
                  </a:solidFill>
                </a:rPr>
                <a:t>4</a:t>
              </a:r>
              <a:endParaRPr lang="fr-MA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7C31CDE-F735-728C-5E37-CD3484135AC3}"/>
                </a:ext>
              </a:extLst>
            </p:cNvPr>
            <p:cNvSpPr txBox="1"/>
            <p:nvPr/>
          </p:nvSpPr>
          <p:spPr>
            <a:xfrm>
              <a:off x="4179123" y="5874326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C00000"/>
                  </a:solidFill>
                </a:rPr>
                <a:t>6</a:t>
              </a:r>
              <a:endParaRPr lang="fr-MA" sz="32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CBF67E67-12E0-8574-7797-DA459726091D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5DFB3F2-CC7C-F4BD-9C6F-55F946641EE3}"/>
              </a:ext>
            </a:extLst>
          </p:cNvPr>
          <p:cNvSpPr/>
          <p:nvPr/>
        </p:nvSpPr>
        <p:spPr>
          <a:xfrm>
            <a:off x="6100353" y="3036341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2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36125-1085-3B1A-454C-7850528F2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F01461B7-AEC7-ADD1-7302-14E1E23917CE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كيف نقرأ هذا الكسر.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EF489A4-3EA2-5A07-A308-82CB5514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9EC0B01-0DB5-8D37-2D72-767456B3BA66}"/>
              </a:ext>
            </a:extLst>
          </p:cNvPr>
          <p:cNvGrpSpPr/>
          <p:nvPr/>
        </p:nvGrpSpPr>
        <p:grpSpPr>
          <a:xfrm>
            <a:off x="5720437" y="4386148"/>
            <a:ext cx="859969" cy="1171514"/>
            <a:chOff x="4170218" y="5360717"/>
            <a:chExt cx="781791" cy="106501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970DD65-655E-7811-B030-CB101F2553ED}"/>
                </a:ext>
              </a:extLst>
            </p:cNvPr>
            <p:cNvSpPr txBox="1"/>
            <p:nvPr/>
          </p:nvSpPr>
          <p:spPr>
            <a:xfrm>
              <a:off x="4170218" y="5360717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4</a:t>
              </a:r>
              <a:endParaRPr lang="fr-MA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EE90FF4-9C1A-EFB5-ABFE-86FB0328D4BB}"/>
                </a:ext>
              </a:extLst>
            </p:cNvPr>
            <p:cNvSpPr txBox="1"/>
            <p:nvPr/>
          </p:nvSpPr>
          <p:spPr>
            <a:xfrm>
              <a:off x="4179123" y="5894118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6</a:t>
              </a:r>
              <a:endParaRPr lang="fr-MA" sz="28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02E53B66-B6F8-3150-F94A-77AF05242FDC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E7D4E37-E841-A3E5-27C9-620C24000047}"/>
              </a:ext>
            </a:extLst>
          </p:cNvPr>
          <p:cNvSpPr/>
          <p:nvPr/>
        </p:nvSpPr>
        <p:spPr>
          <a:xfrm>
            <a:off x="5719352" y="4320856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200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47CD23-D1A6-1D39-A293-57F1F941B94F}"/>
              </a:ext>
            </a:extLst>
          </p:cNvPr>
          <p:cNvSpPr txBox="1"/>
          <p:nvPr/>
        </p:nvSpPr>
        <p:spPr>
          <a:xfrm>
            <a:off x="2313757" y="4646723"/>
            <a:ext cx="2981597" cy="54387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b="1" dirty="0"/>
              <a:t>......................................</a:t>
            </a:r>
            <a:endParaRPr lang="fr-MA" b="1" dirty="0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BC215CF-B0EF-1EF0-2E13-5228753A4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823985"/>
              </p:ext>
            </p:extLst>
          </p:nvPr>
        </p:nvGraphicFramePr>
        <p:xfrm>
          <a:off x="2723140" y="2331751"/>
          <a:ext cx="3022812" cy="174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604">
                  <a:extLst>
                    <a:ext uri="{9D8B030D-6E8A-4147-A177-3AD203B41FA5}">
                      <a16:colId xmlns:a16="http://schemas.microsoft.com/office/drawing/2014/main" val="3842109975"/>
                    </a:ext>
                  </a:extLst>
                </a:gridCol>
                <a:gridCol w="1007604">
                  <a:extLst>
                    <a:ext uri="{9D8B030D-6E8A-4147-A177-3AD203B41FA5}">
                      <a16:colId xmlns:a16="http://schemas.microsoft.com/office/drawing/2014/main" val="1593758510"/>
                    </a:ext>
                  </a:extLst>
                </a:gridCol>
                <a:gridCol w="1007604">
                  <a:extLst>
                    <a:ext uri="{9D8B030D-6E8A-4147-A177-3AD203B41FA5}">
                      <a16:colId xmlns:a16="http://schemas.microsoft.com/office/drawing/2014/main" val="2829438990"/>
                    </a:ext>
                  </a:extLst>
                </a:gridCol>
              </a:tblGrid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27810"/>
                  </a:ext>
                </a:extLst>
              </a:tr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295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7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41A7A-CDAD-877D-FBEC-63E9B233A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671E70-CCCB-DEB6-C66C-EDA437D62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7BC7E5-88F0-DAE0-A7AB-3CF9789E0C7D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FA0050-0AC6-AEB6-E912-EA5F5FEF1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85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94902-B505-A5E2-C123-9E7A173A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1D385BD-B9F3-7AD4-2369-A56309872300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649ED73-C44E-2AFA-4AE4-D463838C8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E81C162-6C99-148F-D336-588DABC378CC}"/>
              </a:ext>
            </a:extLst>
          </p:cNvPr>
          <p:cNvSpPr txBox="1"/>
          <p:nvPr/>
        </p:nvSpPr>
        <p:spPr>
          <a:xfrm>
            <a:off x="2332961" y="4636399"/>
            <a:ext cx="3022812" cy="7150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أَرْبَعَةٌ عَلى سِتَّةٍ</a:t>
            </a:r>
            <a:endParaRPr lang="f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E2AB90D-40A6-D20A-9608-6615CC0857D8}"/>
              </a:ext>
            </a:extLst>
          </p:cNvPr>
          <p:cNvGrpSpPr/>
          <p:nvPr/>
        </p:nvGrpSpPr>
        <p:grpSpPr>
          <a:xfrm>
            <a:off x="5720437" y="4386148"/>
            <a:ext cx="859969" cy="1171514"/>
            <a:chOff x="4170218" y="5360717"/>
            <a:chExt cx="781791" cy="1065016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2EEBD78-BBF3-B056-6678-51194B4FF6B2}"/>
                </a:ext>
              </a:extLst>
            </p:cNvPr>
            <p:cNvSpPr txBox="1"/>
            <p:nvPr/>
          </p:nvSpPr>
          <p:spPr>
            <a:xfrm>
              <a:off x="4170218" y="5360717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4</a:t>
              </a:r>
              <a:endParaRPr lang="fr-MA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921403E-C1F2-ABA4-D181-134100447581}"/>
                </a:ext>
              </a:extLst>
            </p:cNvPr>
            <p:cNvSpPr txBox="1"/>
            <p:nvPr/>
          </p:nvSpPr>
          <p:spPr>
            <a:xfrm>
              <a:off x="4179123" y="5894118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6</a:t>
              </a:r>
              <a:endParaRPr lang="fr-MA" sz="28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0EE02F8-A60A-727F-080B-3F9722633E10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D946770-943A-8827-5B5D-8EEFECF9C5D5}"/>
              </a:ext>
            </a:extLst>
          </p:cNvPr>
          <p:cNvSpPr/>
          <p:nvPr/>
        </p:nvSpPr>
        <p:spPr>
          <a:xfrm>
            <a:off x="5719352" y="4320856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2000">
              <a:solidFill>
                <a:schemeClr val="accent1"/>
              </a:solidFill>
            </a:endParaRP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A2A14FB-E772-1F77-68E2-7DF5BB98C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972582"/>
              </p:ext>
            </p:extLst>
          </p:nvPr>
        </p:nvGraphicFramePr>
        <p:xfrm>
          <a:off x="2723140" y="2331751"/>
          <a:ext cx="3022812" cy="174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604">
                  <a:extLst>
                    <a:ext uri="{9D8B030D-6E8A-4147-A177-3AD203B41FA5}">
                      <a16:colId xmlns:a16="http://schemas.microsoft.com/office/drawing/2014/main" val="3842109975"/>
                    </a:ext>
                  </a:extLst>
                </a:gridCol>
                <a:gridCol w="1007604">
                  <a:extLst>
                    <a:ext uri="{9D8B030D-6E8A-4147-A177-3AD203B41FA5}">
                      <a16:colId xmlns:a16="http://schemas.microsoft.com/office/drawing/2014/main" val="1593758510"/>
                    </a:ext>
                  </a:extLst>
                </a:gridCol>
                <a:gridCol w="1007604">
                  <a:extLst>
                    <a:ext uri="{9D8B030D-6E8A-4147-A177-3AD203B41FA5}">
                      <a16:colId xmlns:a16="http://schemas.microsoft.com/office/drawing/2014/main" val="2829438990"/>
                    </a:ext>
                  </a:extLst>
                </a:gridCol>
              </a:tblGrid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27810"/>
                  </a:ext>
                </a:extLst>
              </a:tr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L="75570" marR="75570"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295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0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58A08788-F334-1314-228B-BE7AB93FA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85" y="1931131"/>
            <a:ext cx="3571787" cy="4268154"/>
          </a:xfrm>
          <a:prstGeom prst="rect">
            <a:avLst/>
          </a:prstGeom>
        </p:spPr>
      </p:pic>
      <p:pic>
        <p:nvPicPr>
          <p:cNvPr id="9" name="Image 8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79B3E881-82CE-02D9-5B69-CCF60B27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931132"/>
            <a:ext cx="3459690" cy="426815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450290" y="4905097"/>
            <a:ext cx="3270984" cy="1005846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893010-A5A4-A231-D2B6-5F2F470D9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3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342180" y="1065808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FCB950-4F4A-014E-6487-BD11F3C02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9" name="Image 8" descr="Une image contenant texte, diagramm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43E23A4F-A3D3-AA1B-B91C-A3E83323E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59" y="2912399"/>
            <a:ext cx="5677705" cy="22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2775857"/>
            <a:ext cx="2545951" cy="228600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486E8D-9221-3E13-C017-19E00F17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88EA127-AC6C-EF1D-5D56-6EC006A092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16"/>
          <a:stretch>
            <a:fillRect/>
          </a:stretch>
        </p:blipFill>
        <p:spPr>
          <a:xfrm>
            <a:off x="363137" y="2456362"/>
            <a:ext cx="5322405" cy="29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diagramm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3CFD7AE4-1D41-854C-915C-452B4D589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2742294"/>
            <a:ext cx="6870024" cy="2666145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3D064A-7C0C-671D-0D6F-F623CE462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id="{A046E1A2-48AB-BDC6-DE06-09047F7B2B6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083357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E9A7B67D-79FF-BAC7-0200-FFD88539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3D71A395-D14A-41C6-9AB2-1CDEC70D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3B951CB-323C-EB1A-68EF-779C2813C03C}"/>
              </a:ext>
            </a:extLst>
          </p:cNvPr>
          <p:cNvSpPr txBox="1"/>
          <p:nvPr/>
        </p:nvSpPr>
        <p:spPr>
          <a:xfrm>
            <a:off x="3635828" y="4539344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7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68F038-AC8A-4E01-A968-5B6443515103}"/>
              </a:ext>
            </a:extLst>
          </p:cNvPr>
          <p:cNvSpPr txBox="1"/>
          <p:nvPr/>
        </p:nvSpPr>
        <p:spPr>
          <a:xfrm>
            <a:off x="3624942" y="4844143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8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6279D3-A577-562D-EFBA-ABEE8AAD9160}"/>
              </a:ext>
            </a:extLst>
          </p:cNvPr>
          <p:cNvSpPr txBox="1"/>
          <p:nvPr/>
        </p:nvSpPr>
        <p:spPr>
          <a:xfrm>
            <a:off x="5301340" y="4528454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162132-CC6D-FDBB-5DC2-6282D7E5A9D0}"/>
              </a:ext>
            </a:extLst>
          </p:cNvPr>
          <p:cNvSpPr txBox="1"/>
          <p:nvPr/>
        </p:nvSpPr>
        <p:spPr>
          <a:xfrm>
            <a:off x="5323112" y="4844139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1F1F6A-9763-A7E2-636F-11BFDF9593EC}"/>
              </a:ext>
            </a:extLst>
          </p:cNvPr>
          <p:cNvSpPr txBox="1"/>
          <p:nvPr/>
        </p:nvSpPr>
        <p:spPr>
          <a:xfrm>
            <a:off x="6988624" y="4865909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8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579BD1-AEB0-65C4-A0F3-9C0A828FB130}"/>
              </a:ext>
            </a:extLst>
          </p:cNvPr>
          <p:cNvSpPr txBox="1"/>
          <p:nvPr/>
        </p:nvSpPr>
        <p:spPr>
          <a:xfrm>
            <a:off x="6977736" y="4528453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07250475-13D3-A77F-432B-0150772DF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501" y="1717725"/>
            <a:ext cx="3805659" cy="4694969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87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1479BC-81E4-F891-27F7-2D60D61A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id="{10DA9225-B308-884D-8C21-A9C76ABBC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16017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9CA70D84-39D2-C984-B20B-596F3276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id="{7404194E-C8FA-6FAE-D4B8-DF368ECF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8D7766E-3123-6411-349F-5A6EBA076328}"/>
              </a:ext>
            </a:extLst>
          </p:cNvPr>
          <p:cNvSpPr/>
          <p:nvPr/>
        </p:nvSpPr>
        <p:spPr>
          <a:xfrm>
            <a:off x="1948544" y="2253343"/>
            <a:ext cx="3403582" cy="10450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texte, diagramme, cercle, ligne&#10;&#10;Le contenu généré par l’IA peut être incorrect.">
            <a:extLst>
              <a:ext uri="{FF2B5EF4-FFF2-40B4-BE49-F238E27FC236}">
                <a16:creationId xmlns:a16="http://schemas.microsoft.com/office/drawing/2014/main" id="{9AAB4E9C-E2BC-C2C4-BA39-77BE306B8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47" y="2721755"/>
            <a:ext cx="6870023" cy="2633695"/>
          </a:xfrm>
          <a:prstGeom prst="rect">
            <a:avLst/>
          </a:prstGeom>
        </p:spPr>
      </p:pic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146E09-4CA6-CFE4-6DB6-1F09966B1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C0B0D7D9-53F8-CD07-DA64-8758DB77184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FEB1A6D5-AB4D-1498-072D-B7A790E4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525CF45F-C46A-A7FA-36D4-BBED24E4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79B53A6C-87C2-2981-696D-37A447D7B32A}"/>
              </a:ext>
            </a:extLst>
          </p:cNvPr>
          <p:cNvSpPr txBox="1"/>
          <p:nvPr/>
        </p:nvSpPr>
        <p:spPr>
          <a:xfrm>
            <a:off x="1883229" y="4495800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E2F7F8-D4C3-39A4-B00B-F47EAB654ED9}"/>
              </a:ext>
            </a:extLst>
          </p:cNvPr>
          <p:cNvSpPr txBox="1"/>
          <p:nvPr/>
        </p:nvSpPr>
        <p:spPr>
          <a:xfrm>
            <a:off x="1872343" y="4811485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7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B1E5B2E-B298-E546-6D65-DF37452070D1}"/>
              </a:ext>
            </a:extLst>
          </p:cNvPr>
          <p:cNvSpPr txBox="1"/>
          <p:nvPr/>
        </p:nvSpPr>
        <p:spPr>
          <a:xfrm>
            <a:off x="3548741" y="4495796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273D96-B010-E04B-DF13-2115796DC36F}"/>
              </a:ext>
            </a:extLst>
          </p:cNvPr>
          <p:cNvSpPr txBox="1"/>
          <p:nvPr/>
        </p:nvSpPr>
        <p:spPr>
          <a:xfrm>
            <a:off x="3559627" y="4811481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3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B0AF32-1EDF-CA3E-5E9F-BC16B7D0E28B}"/>
              </a:ext>
            </a:extLst>
          </p:cNvPr>
          <p:cNvSpPr txBox="1"/>
          <p:nvPr/>
        </p:nvSpPr>
        <p:spPr>
          <a:xfrm>
            <a:off x="5203368" y="4506685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A03A188-BA86-562D-1CB3-1AD22058B819}"/>
              </a:ext>
            </a:extLst>
          </p:cNvPr>
          <p:cNvSpPr txBox="1"/>
          <p:nvPr/>
        </p:nvSpPr>
        <p:spPr>
          <a:xfrm>
            <a:off x="5214254" y="4811484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5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21C3A08-FF0B-C484-32F3-2AAAE86A61FD}"/>
              </a:ext>
            </a:extLst>
          </p:cNvPr>
          <p:cNvSpPr txBox="1"/>
          <p:nvPr/>
        </p:nvSpPr>
        <p:spPr>
          <a:xfrm>
            <a:off x="6945082" y="4495795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5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0F3666-61E0-59B7-9729-37B59C3FCF7E}"/>
              </a:ext>
            </a:extLst>
          </p:cNvPr>
          <p:cNvSpPr txBox="1"/>
          <p:nvPr/>
        </p:nvSpPr>
        <p:spPr>
          <a:xfrm>
            <a:off x="6868880" y="4800594"/>
            <a:ext cx="500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11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15143" y="3638497"/>
            <a:ext cx="6288180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78785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96B9AB1-3F63-61B6-5D19-EB1B3D477D1C}"/>
              </a:ext>
            </a:extLst>
          </p:cNvPr>
          <p:cNvSpPr txBox="1"/>
          <p:nvPr/>
        </p:nvSpPr>
        <p:spPr>
          <a:xfrm>
            <a:off x="1709058" y="3823164"/>
            <a:ext cx="522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التعبير بكسور عن تمثيلات.</a:t>
            </a:r>
          </a:p>
        </p:txBody>
      </p: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26FBC-E2CE-2884-193F-94C9DECE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C8A493A7-8C41-B49F-D5D5-1020FF7634F3}"/>
              </a:ext>
            </a:extLst>
          </p:cNvPr>
          <p:cNvSpPr txBox="1"/>
          <p:nvPr/>
        </p:nvSpPr>
        <p:spPr>
          <a:xfrm>
            <a:off x="1128713" y="834353"/>
            <a:ext cx="636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رقم 5 لديكم 4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C3034A-E0FA-6BC9-9270-658478513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1AE19F66-39A5-A6FA-286E-8607674F871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C4E2B96C-3100-8EDD-881C-CBD41E5C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E1B2604E-203D-092C-7F42-3125EB609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5E77CF74-851C-D2B0-479C-3FAFA86B1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7" name="Image 6" descr="Une image contenant texte, diagramme&#10;&#10;Le contenu généré par l’IA peut être incorrect.">
            <a:extLst>
              <a:ext uri="{FF2B5EF4-FFF2-40B4-BE49-F238E27FC236}">
                <a16:creationId xmlns:a16="http://schemas.microsoft.com/office/drawing/2014/main" id="{51ABBAAA-A037-C96E-3E5C-1CE4FE37F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31" y="2708911"/>
            <a:ext cx="5161550" cy="272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B9D3A-D720-9138-2042-C9B006E73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BCF9F458-6565-6BBB-0356-268B0CFDDBE1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FDF235-93DB-2FDE-B3DA-811CBCFE4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BF4E2FFE-86AA-E49E-ED70-0E4C4B705CC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4BBBE79F-31C5-0531-DFF2-FDF4E61B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019CE6E-0335-A014-2575-50263C9B8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7" name="Image 6" descr="Une image contenant texte, diagramme, Tracé, ligne&#10;&#10;Le contenu généré par l’IA peut être incorrect.">
            <a:extLst>
              <a:ext uri="{FF2B5EF4-FFF2-40B4-BE49-F238E27FC236}">
                <a16:creationId xmlns:a16="http://schemas.microsoft.com/office/drawing/2014/main" id="{EA6AE02C-5398-2815-EC11-37D31BBC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103" y="2306360"/>
            <a:ext cx="6392537" cy="35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49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86 و 87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F8D3F570-7A41-BC80-83C1-823696F89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85" y="1931131"/>
            <a:ext cx="3571787" cy="4268154"/>
          </a:xfrm>
          <a:prstGeom prst="rect">
            <a:avLst/>
          </a:prstGeom>
        </p:spPr>
      </p:pic>
      <p:pic>
        <p:nvPicPr>
          <p:cNvPr id="4" name="Image 3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49C00CB6-29F2-3A2A-02B1-B5629CD39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99" y="1931132"/>
            <a:ext cx="3459690" cy="42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F91E-320F-471E-A90F-702FA0F58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1F8DBEB-4D66-C499-7D53-1F613160E52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91F8A15-EBC9-D18D-42F6-59E6ED0804F3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64C6C03-623D-12E4-4FD1-1B72A001D340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F89141A-544F-4F47-893A-63D48215535F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9298896-F157-77C2-6E8B-94075C1D6A4B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64747E9-1E17-022D-E420-65FA81FA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045811"/>
            <a:ext cx="841742" cy="8417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3E8744-487D-5929-1331-44745310A73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61908F-0BBC-567A-EC16-E54427467D8E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325080-7CF3-8ADC-DC49-31CF95AB2B4D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6176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5F3F1BE3-9310-0639-9778-AFDE2FF41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719" y="2112295"/>
            <a:ext cx="3268980" cy="4059363"/>
          </a:xfrm>
          <a:prstGeom prst="rect">
            <a:avLst/>
          </a:prstGeom>
        </p:spPr>
      </p:pic>
      <p:pic>
        <p:nvPicPr>
          <p:cNvPr id="4" name="Image 3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id="{9BF0414D-5F26-C4B3-DA3C-B94712E05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755" y="2112296"/>
            <a:ext cx="3268980" cy="4059363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7F1031-EB13-8C66-B88F-FE8CD82AB3B0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85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58209-E95F-9052-2729-5D992B510FC9}"/>
              </a:ext>
            </a:extLst>
          </p:cNvPr>
          <p:cNvSpPr/>
          <p:nvPr/>
        </p:nvSpPr>
        <p:spPr>
          <a:xfrm>
            <a:off x="1534885" y="5421085"/>
            <a:ext cx="2832192" cy="4789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CABEA-32D7-2553-A50E-6D2B0D43DD98}"/>
              </a:ext>
            </a:extLst>
          </p:cNvPr>
          <p:cNvSpPr/>
          <p:nvPr/>
        </p:nvSpPr>
        <p:spPr>
          <a:xfrm>
            <a:off x="1534887" y="4563008"/>
            <a:ext cx="2832192" cy="8254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17691</TotalTime>
  <Words>1081</Words>
  <Application>Microsoft Office PowerPoint</Application>
  <PresentationFormat>Affichage à l'écran (4:3)</PresentationFormat>
  <Paragraphs>349</Paragraphs>
  <Slides>65</Slides>
  <Notes>16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5" baseType="lpstr">
      <vt:lpstr>Aptos Display</vt:lpstr>
      <vt:lpstr>Calibri</vt:lpstr>
      <vt:lpstr>Effra CC Arbc</vt:lpstr>
      <vt:lpstr>Dosis</vt:lpstr>
      <vt:lpstr>Aptos</vt:lpstr>
      <vt:lpstr>Arial</vt:lpstr>
      <vt:lpstr>DengXian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215</cp:revision>
  <cp:lastPrinted>2025-08-13T10:11:39Z</cp:lastPrinted>
  <dcterms:created xsi:type="dcterms:W3CDTF">2025-08-01T12:31:49Z</dcterms:created>
  <dcterms:modified xsi:type="dcterms:W3CDTF">2025-12-27T15:06:37Z</dcterms:modified>
</cp:coreProperties>
</file>