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5"/>
  </p:notesMasterIdLst>
  <p:handoutMasterIdLst>
    <p:handoutMasterId r:id="rId66"/>
  </p:handoutMasterIdLst>
  <p:sldIdLst>
    <p:sldId id="779" r:id="rId4"/>
    <p:sldId id="910" r:id="rId5"/>
    <p:sldId id="766" r:id="rId6"/>
    <p:sldId id="1113" r:id="rId7"/>
    <p:sldId id="826" r:id="rId8"/>
    <p:sldId id="1071" r:id="rId9"/>
    <p:sldId id="1072" r:id="rId10"/>
    <p:sldId id="1074" r:id="rId11"/>
    <p:sldId id="1073" r:id="rId12"/>
    <p:sldId id="1015" r:id="rId13"/>
    <p:sldId id="1075" r:id="rId14"/>
    <p:sldId id="1076" r:id="rId15"/>
    <p:sldId id="1077" r:id="rId16"/>
    <p:sldId id="1078" r:id="rId17"/>
    <p:sldId id="1114" r:id="rId18"/>
    <p:sldId id="1115" r:id="rId19"/>
    <p:sldId id="1118" r:id="rId20"/>
    <p:sldId id="1119" r:id="rId21"/>
    <p:sldId id="1120" r:id="rId22"/>
    <p:sldId id="1121" r:id="rId23"/>
    <p:sldId id="1016" r:id="rId24"/>
    <p:sldId id="812" r:id="rId25"/>
    <p:sldId id="751" r:id="rId26"/>
    <p:sldId id="916" r:id="rId27"/>
    <p:sldId id="1018" r:id="rId28"/>
    <p:sldId id="1087" r:id="rId29"/>
    <p:sldId id="1088" r:id="rId30"/>
    <p:sldId id="1089" r:id="rId31"/>
    <p:sldId id="940" r:id="rId32"/>
    <p:sldId id="1111" r:id="rId33"/>
    <p:sldId id="1110" r:id="rId34"/>
    <p:sldId id="1090" r:id="rId35"/>
    <p:sldId id="1070" r:id="rId36"/>
    <p:sldId id="1091" r:id="rId37"/>
    <p:sldId id="1117" r:id="rId38"/>
    <p:sldId id="935" r:id="rId39"/>
    <p:sldId id="1027" r:id="rId40"/>
    <p:sldId id="1092" r:id="rId41"/>
    <p:sldId id="942" r:id="rId42"/>
    <p:sldId id="1031" r:id="rId43"/>
    <p:sldId id="1096" r:id="rId44"/>
    <p:sldId id="1097" r:id="rId45"/>
    <p:sldId id="1098" r:id="rId46"/>
    <p:sldId id="1100" r:id="rId47"/>
    <p:sldId id="1112" r:id="rId48"/>
    <p:sldId id="1102" r:id="rId49"/>
    <p:sldId id="1103" r:id="rId50"/>
    <p:sldId id="1019" r:id="rId51"/>
    <p:sldId id="926" r:id="rId52"/>
    <p:sldId id="927" r:id="rId53"/>
    <p:sldId id="925" r:id="rId54"/>
    <p:sldId id="920" r:id="rId55"/>
    <p:sldId id="911" r:id="rId56"/>
    <p:sldId id="644" r:id="rId57"/>
    <p:sldId id="875" r:id="rId58"/>
    <p:sldId id="1053" r:id="rId59"/>
    <p:sldId id="1054" r:id="rId60"/>
    <p:sldId id="1021" r:id="rId61"/>
    <p:sldId id="809" r:id="rId62"/>
    <p:sldId id="764" r:id="rId63"/>
    <p:sldId id="944" r:id="rId64"/>
  </p:sldIdLst>
  <p:sldSz cx="9144000" cy="6858000" type="screen4x3"/>
  <p:notesSz cx="6735763" cy="9866313"/>
  <p:embeddedFontLst>
    <p:embeddedFont>
      <p:font typeface="Dosis" panose="020B0604020202020204" charset="0"/>
      <p:regular r:id="rId67"/>
      <p:bold r:id="rId68"/>
    </p:embeddedFont>
    <p:embeddedFont>
      <p:font typeface="DengXian" panose="020B0604020202020204" charset="-122"/>
      <p:regular r:id="rId69"/>
      <p:bold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3E898D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409" autoAdjust="0"/>
  </p:normalViewPr>
  <p:slideViewPr>
    <p:cSldViewPr snapToGrid="0">
      <p:cViewPr varScale="1">
        <p:scale>
          <a:sx n="63" d="100"/>
          <a:sy n="63" d="100"/>
        </p:scale>
        <p:origin x="14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74" Type="http://schemas.openxmlformats.org/officeDocument/2006/relationships/font" Target="fonts/font8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3.fntdata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tableStyles" Target="tableStyles.xml"/><Relationship Id="rId81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0032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6.png"/><Relationship Id="rId4" Type="http://schemas.openxmlformats.org/officeDocument/2006/relationships/image" Target="../media/image4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6.png"/><Relationship Id="rId4" Type="http://schemas.openxmlformats.org/officeDocument/2006/relationships/image" Target="../media/image4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6.png"/><Relationship Id="rId4" Type="http://schemas.openxmlformats.org/officeDocument/2006/relationships/image" Target="../media/image47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emf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3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xmlns="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xmlns="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23006DE-8B22-3FA0-9BF4-5C5B89E46C3E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كم مجموعة من 3 تفاحات؟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19" name="Graphique 18" descr="Pomme avec un remplissage uni">
            <a:extLst>
              <a:ext uri="{FF2B5EF4-FFF2-40B4-BE49-F238E27FC236}">
                <a16:creationId xmlns:a16="http://schemas.microsoft.com/office/drawing/2014/main" xmlns="" id="{525BB590-6413-1519-83B0-52C585B60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57" y="2975178"/>
            <a:ext cx="755703" cy="755703"/>
          </a:xfrm>
          <a:prstGeom prst="rect">
            <a:avLst/>
          </a:prstGeom>
        </p:spPr>
      </p:pic>
      <p:pic>
        <p:nvPicPr>
          <p:cNvPr id="21" name="Graphique 20" descr="Pomme contour">
            <a:extLst>
              <a:ext uri="{FF2B5EF4-FFF2-40B4-BE49-F238E27FC236}">
                <a16:creationId xmlns:a16="http://schemas.microsoft.com/office/drawing/2014/main" xmlns="" id="{03627C44-029E-2EC5-26FE-1B825230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2" y="2975178"/>
            <a:ext cx="755703" cy="755703"/>
          </a:xfrm>
          <a:prstGeom prst="rect">
            <a:avLst/>
          </a:prstGeom>
        </p:spPr>
      </p:pic>
      <p:pic>
        <p:nvPicPr>
          <p:cNvPr id="22" name="Graphique 21" descr="Pomme avec un remplissage uni">
            <a:extLst>
              <a:ext uri="{FF2B5EF4-FFF2-40B4-BE49-F238E27FC236}">
                <a16:creationId xmlns:a16="http://schemas.microsoft.com/office/drawing/2014/main" xmlns="" id="{F785BCE8-764D-000C-5E10-E4106DF16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21543" y="2234944"/>
            <a:ext cx="755703" cy="755703"/>
          </a:xfrm>
          <a:prstGeom prst="rect">
            <a:avLst/>
          </a:prstGeom>
        </p:spPr>
      </p:pic>
      <p:pic>
        <p:nvPicPr>
          <p:cNvPr id="23" name="Graphique 22" descr="Pomme contour">
            <a:extLst>
              <a:ext uri="{FF2B5EF4-FFF2-40B4-BE49-F238E27FC236}">
                <a16:creationId xmlns:a16="http://schemas.microsoft.com/office/drawing/2014/main" xmlns="" id="{DF644B82-6505-47F6-5A4B-FCF75D4BE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9528" y="2234944"/>
            <a:ext cx="755703" cy="755703"/>
          </a:xfrm>
          <a:prstGeom prst="rect">
            <a:avLst/>
          </a:prstGeom>
        </p:spPr>
      </p:pic>
      <p:pic>
        <p:nvPicPr>
          <p:cNvPr id="24" name="Graphique 23" descr="Pomme avec un remplissage uni">
            <a:extLst>
              <a:ext uri="{FF2B5EF4-FFF2-40B4-BE49-F238E27FC236}">
                <a16:creationId xmlns:a16="http://schemas.microsoft.com/office/drawing/2014/main" xmlns="" id="{C78B6EA3-E5B7-2847-7A5F-C925C9152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62" y="3748066"/>
            <a:ext cx="755703" cy="755703"/>
          </a:xfrm>
          <a:prstGeom prst="rect">
            <a:avLst/>
          </a:prstGeom>
        </p:spPr>
      </p:pic>
      <p:pic>
        <p:nvPicPr>
          <p:cNvPr id="25" name="Graphique 24" descr="Pomme contour">
            <a:extLst>
              <a:ext uri="{FF2B5EF4-FFF2-40B4-BE49-F238E27FC236}">
                <a16:creationId xmlns:a16="http://schemas.microsoft.com/office/drawing/2014/main" xmlns="" id="{12834082-E989-11E4-4CA5-D674761B8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7" y="3748066"/>
            <a:ext cx="755703" cy="755703"/>
          </a:xfrm>
          <a:prstGeom prst="rect">
            <a:avLst/>
          </a:prstGeom>
        </p:spPr>
      </p:pic>
      <p:pic>
        <p:nvPicPr>
          <p:cNvPr id="26" name="Graphique 25" descr="Pomme contour">
            <a:extLst>
              <a:ext uri="{FF2B5EF4-FFF2-40B4-BE49-F238E27FC236}">
                <a16:creationId xmlns:a16="http://schemas.microsoft.com/office/drawing/2014/main" xmlns="" id="{FE9857EF-52DD-BB82-1F5B-4AEFF395C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0" y="2975177"/>
            <a:ext cx="755703" cy="755703"/>
          </a:xfrm>
          <a:prstGeom prst="rect">
            <a:avLst/>
          </a:prstGeom>
        </p:spPr>
      </p:pic>
      <p:pic>
        <p:nvPicPr>
          <p:cNvPr id="27" name="Graphique 26" descr="Pomme contour">
            <a:extLst>
              <a:ext uri="{FF2B5EF4-FFF2-40B4-BE49-F238E27FC236}">
                <a16:creationId xmlns:a16="http://schemas.microsoft.com/office/drawing/2014/main" xmlns="" id="{5D0A0722-940B-BE95-8889-FEDB5B579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71266" y="2234943"/>
            <a:ext cx="755703" cy="755703"/>
          </a:xfrm>
          <a:prstGeom prst="rect">
            <a:avLst/>
          </a:prstGeom>
        </p:spPr>
      </p:pic>
      <p:pic>
        <p:nvPicPr>
          <p:cNvPr id="28" name="Graphique 27" descr="Pomme contour">
            <a:extLst>
              <a:ext uri="{FF2B5EF4-FFF2-40B4-BE49-F238E27FC236}">
                <a16:creationId xmlns:a16="http://schemas.microsoft.com/office/drawing/2014/main" xmlns="" id="{06FEB707-43F4-CBF8-02CD-BC856DC86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5" y="3748065"/>
            <a:ext cx="755703" cy="755703"/>
          </a:xfrm>
          <a:prstGeom prst="rect">
            <a:avLst/>
          </a:prstGeom>
        </p:spPr>
      </p:pic>
      <p:pic>
        <p:nvPicPr>
          <p:cNvPr id="29" name="Graphique 28" descr="Pomme contour">
            <a:extLst>
              <a:ext uri="{FF2B5EF4-FFF2-40B4-BE49-F238E27FC236}">
                <a16:creationId xmlns:a16="http://schemas.microsoft.com/office/drawing/2014/main" xmlns="" id="{41CF1891-B6E6-E359-DCD5-6E3B7904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87" y="2942523"/>
            <a:ext cx="755703" cy="755703"/>
          </a:xfrm>
          <a:prstGeom prst="rect">
            <a:avLst/>
          </a:prstGeom>
        </p:spPr>
      </p:pic>
      <p:pic>
        <p:nvPicPr>
          <p:cNvPr id="30" name="Graphique 29" descr="Pomme contour">
            <a:extLst>
              <a:ext uri="{FF2B5EF4-FFF2-40B4-BE49-F238E27FC236}">
                <a16:creationId xmlns:a16="http://schemas.microsoft.com/office/drawing/2014/main" xmlns="" id="{4D80FA21-DC68-B391-8B4E-9C691E87C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09473" y="2202289"/>
            <a:ext cx="755703" cy="755703"/>
          </a:xfrm>
          <a:prstGeom prst="rect">
            <a:avLst/>
          </a:prstGeom>
        </p:spPr>
      </p:pic>
      <p:pic>
        <p:nvPicPr>
          <p:cNvPr id="31" name="Graphique 30" descr="Pomme contour">
            <a:extLst>
              <a:ext uri="{FF2B5EF4-FFF2-40B4-BE49-F238E27FC236}">
                <a16:creationId xmlns:a16="http://schemas.microsoft.com/office/drawing/2014/main" xmlns="" id="{6D8C122F-93A6-2FBB-76AA-23F50F883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92" y="3748069"/>
            <a:ext cx="755703" cy="755703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80F61C0D-B240-3E29-3813-BAB6EF3DD6ED}"/>
              </a:ext>
            </a:extLst>
          </p:cNvPr>
          <p:cNvSpPr/>
          <p:nvPr/>
        </p:nvSpPr>
        <p:spPr>
          <a:xfrm>
            <a:off x="2821543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C401E9A8-08D9-37D1-70C0-8E309555B646}"/>
              </a:ext>
            </a:extLst>
          </p:cNvPr>
          <p:cNvSpPr/>
          <p:nvPr/>
        </p:nvSpPr>
        <p:spPr>
          <a:xfrm>
            <a:off x="3692401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BDC699DF-6C7E-0ED5-BA66-ADD26B5FC60D}"/>
              </a:ext>
            </a:extLst>
          </p:cNvPr>
          <p:cNvSpPr/>
          <p:nvPr/>
        </p:nvSpPr>
        <p:spPr>
          <a:xfrm>
            <a:off x="4574142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xmlns="" id="{70F6C4EC-331E-90EE-21A3-78BF12091457}"/>
              </a:ext>
            </a:extLst>
          </p:cNvPr>
          <p:cNvSpPr/>
          <p:nvPr/>
        </p:nvSpPr>
        <p:spPr>
          <a:xfrm>
            <a:off x="5445000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7EA455D4-3AFC-04E7-FF62-36D65E23FC56}"/>
              </a:ext>
            </a:extLst>
          </p:cNvPr>
          <p:cNvSpPr/>
          <p:nvPr/>
        </p:nvSpPr>
        <p:spPr>
          <a:xfrm>
            <a:off x="2674008" y="2131088"/>
            <a:ext cx="3677682" cy="2486969"/>
          </a:xfrm>
          <a:prstGeom prst="roundRect">
            <a:avLst>
              <a:gd name="adj" fmla="val 74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EB3A8F80-FCBD-E216-6A48-9F587035F315}"/>
              </a:ext>
            </a:extLst>
          </p:cNvPr>
          <p:cNvSpPr/>
          <p:nvPr/>
        </p:nvSpPr>
        <p:spPr>
          <a:xfrm>
            <a:off x="3812296" y="5032160"/>
            <a:ext cx="1401105" cy="8599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chemeClr val="tx1"/>
                </a:solidFill>
              </a:rPr>
              <a:t>.............</a:t>
            </a:r>
            <a:endParaRPr lang="fr-M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4" name="Graphique 3" descr="Pomme avec un remplissage uni">
            <a:extLst>
              <a:ext uri="{FF2B5EF4-FFF2-40B4-BE49-F238E27FC236}">
                <a16:creationId xmlns:a16="http://schemas.microsoft.com/office/drawing/2014/main" xmlns="" id="{C49B83F7-E426-4377-19C6-2F90B1E32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57" y="2975178"/>
            <a:ext cx="755703" cy="755703"/>
          </a:xfrm>
          <a:prstGeom prst="rect">
            <a:avLst/>
          </a:prstGeom>
        </p:spPr>
      </p:pic>
      <p:pic>
        <p:nvPicPr>
          <p:cNvPr id="5" name="Graphique 4" descr="Pomme contour">
            <a:extLst>
              <a:ext uri="{FF2B5EF4-FFF2-40B4-BE49-F238E27FC236}">
                <a16:creationId xmlns:a16="http://schemas.microsoft.com/office/drawing/2014/main" xmlns="" id="{F854C45B-D6FA-BE21-4F73-EBADEADCA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2" y="2975178"/>
            <a:ext cx="755703" cy="755703"/>
          </a:xfrm>
          <a:prstGeom prst="rect">
            <a:avLst/>
          </a:prstGeom>
        </p:spPr>
      </p:pic>
      <p:pic>
        <p:nvPicPr>
          <p:cNvPr id="6" name="Graphique 5" descr="Pomme avec un remplissage uni">
            <a:extLst>
              <a:ext uri="{FF2B5EF4-FFF2-40B4-BE49-F238E27FC236}">
                <a16:creationId xmlns:a16="http://schemas.microsoft.com/office/drawing/2014/main" xmlns="" id="{B2A52088-6422-BE57-79B0-B3DCB6F9E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21543" y="2234944"/>
            <a:ext cx="755703" cy="755703"/>
          </a:xfrm>
          <a:prstGeom prst="rect">
            <a:avLst/>
          </a:prstGeom>
        </p:spPr>
      </p:pic>
      <p:pic>
        <p:nvPicPr>
          <p:cNvPr id="7" name="Graphique 6" descr="Pomme contour">
            <a:extLst>
              <a:ext uri="{FF2B5EF4-FFF2-40B4-BE49-F238E27FC236}">
                <a16:creationId xmlns:a16="http://schemas.microsoft.com/office/drawing/2014/main" xmlns="" id="{E6BBA60D-5CEA-CC20-CEA7-5D42DC370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9528" y="2234944"/>
            <a:ext cx="755703" cy="755703"/>
          </a:xfrm>
          <a:prstGeom prst="rect">
            <a:avLst/>
          </a:prstGeom>
        </p:spPr>
      </p:pic>
      <p:pic>
        <p:nvPicPr>
          <p:cNvPr id="8" name="Graphique 7" descr="Pomme avec un remplissage uni">
            <a:extLst>
              <a:ext uri="{FF2B5EF4-FFF2-40B4-BE49-F238E27FC236}">
                <a16:creationId xmlns:a16="http://schemas.microsoft.com/office/drawing/2014/main" xmlns="" id="{5AEFEA24-ADBA-0B8F-739F-C4E912F59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62" y="3748066"/>
            <a:ext cx="755703" cy="755703"/>
          </a:xfrm>
          <a:prstGeom prst="rect">
            <a:avLst/>
          </a:prstGeom>
        </p:spPr>
      </p:pic>
      <p:pic>
        <p:nvPicPr>
          <p:cNvPr id="9" name="Graphique 8" descr="Pomme contour">
            <a:extLst>
              <a:ext uri="{FF2B5EF4-FFF2-40B4-BE49-F238E27FC236}">
                <a16:creationId xmlns:a16="http://schemas.microsoft.com/office/drawing/2014/main" xmlns="" id="{E6D7A11F-7915-8356-D231-1FECD2541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7" y="3748066"/>
            <a:ext cx="755703" cy="755703"/>
          </a:xfrm>
          <a:prstGeom prst="rect">
            <a:avLst/>
          </a:prstGeom>
        </p:spPr>
      </p:pic>
      <p:pic>
        <p:nvPicPr>
          <p:cNvPr id="10" name="Graphique 9" descr="Pomme contour">
            <a:extLst>
              <a:ext uri="{FF2B5EF4-FFF2-40B4-BE49-F238E27FC236}">
                <a16:creationId xmlns:a16="http://schemas.microsoft.com/office/drawing/2014/main" xmlns="" id="{575968AF-7DD2-CBF4-860B-5164A2D7F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0" y="2975177"/>
            <a:ext cx="755703" cy="755703"/>
          </a:xfrm>
          <a:prstGeom prst="rect">
            <a:avLst/>
          </a:prstGeom>
        </p:spPr>
      </p:pic>
      <p:pic>
        <p:nvPicPr>
          <p:cNvPr id="11" name="Graphique 10" descr="Pomme contour">
            <a:extLst>
              <a:ext uri="{FF2B5EF4-FFF2-40B4-BE49-F238E27FC236}">
                <a16:creationId xmlns:a16="http://schemas.microsoft.com/office/drawing/2014/main" xmlns="" id="{7E4A243C-E70F-ADA5-72D6-B60A2B0D3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71266" y="2234943"/>
            <a:ext cx="755703" cy="755703"/>
          </a:xfrm>
          <a:prstGeom prst="rect">
            <a:avLst/>
          </a:prstGeom>
        </p:spPr>
      </p:pic>
      <p:pic>
        <p:nvPicPr>
          <p:cNvPr id="12" name="Graphique 11" descr="Pomme contour">
            <a:extLst>
              <a:ext uri="{FF2B5EF4-FFF2-40B4-BE49-F238E27FC236}">
                <a16:creationId xmlns:a16="http://schemas.microsoft.com/office/drawing/2014/main" xmlns="" id="{554109DB-9FE9-4874-0E46-89CCE29A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5" y="3748065"/>
            <a:ext cx="755703" cy="755703"/>
          </a:xfrm>
          <a:prstGeom prst="rect">
            <a:avLst/>
          </a:prstGeom>
        </p:spPr>
      </p:pic>
      <p:pic>
        <p:nvPicPr>
          <p:cNvPr id="14" name="Graphique 13" descr="Pomme contour">
            <a:extLst>
              <a:ext uri="{FF2B5EF4-FFF2-40B4-BE49-F238E27FC236}">
                <a16:creationId xmlns:a16="http://schemas.microsoft.com/office/drawing/2014/main" xmlns="" id="{EA118F58-8BBF-5818-79BA-29CC89D1A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87" y="2942523"/>
            <a:ext cx="755703" cy="755703"/>
          </a:xfrm>
          <a:prstGeom prst="rect">
            <a:avLst/>
          </a:prstGeom>
        </p:spPr>
      </p:pic>
      <p:pic>
        <p:nvPicPr>
          <p:cNvPr id="19" name="Graphique 18" descr="Pomme contour">
            <a:extLst>
              <a:ext uri="{FF2B5EF4-FFF2-40B4-BE49-F238E27FC236}">
                <a16:creationId xmlns:a16="http://schemas.microsoft.com/office/drawing/2014/main" xmlns="" id="{ABCCC0FA-0466-5B80-A8F8-0E517B3DB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09473" y="2202289"/>
            <a:ext cx="755703" cy="755703"/>
          </a:xfrm>
          <a:prstGeom prst="rect">
            <a:avLst/>
          </a:prstGeom>
        </p:spPr>
      </p:pic>
      <p:pic>
        <p:nvPicPr>
          <p:cNvPr id="20" name="Graphique 19" descr="Pomme contour">
            <a:extLst>
              <a:ext uri="{FF2B5EF4-FFF2-40B4-BE49-F238E27FC236}">
                <a16:creationId xmlns:a16="http://schemas.microsoft.com/office/drawing/2014/main" xmlns="" id="{922B6D57-493A-8929-A251-F3DB43E19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92" y="3748069"/>
            <a:ext cx="755703" cy="75570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802AA574-3B5E-FA11-17D1-E3B154E8E2F5}"/>
              </a:ext>
            </a:extLst>
          </p:cNvPr>
          <p:cNvSpPr/>
          <p:nvPr/>
        </p:nvSpPr>
        <p:spPr>
          <a:xfrm>
            <a:off x="2821543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D674A3C3-C7C9-7EB7-AB0E-8165B39F0380}"/>
              </a:ext>
            </a:extLst>
          </p:cNvPr>
          <p:cNvSpPr/>
          <p:nvPr/>
        </p:nvSpPr>
        <p:spPr>
          <a:xfrm>
            <a:off x="3692401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BAEE1BBC-741F-AA1C-4CD1-025C8F11DCC0}"/>
              </a:ext>
            </a:extLst>
          </p:cNvPr>
          <p:cNvSpPr/>
          <p:nvPr/>
        </p:nvSpPr>
        <p:spPr>
          <a:xfrm>
            <a:off x="4574142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BE20E7D9-CA5B-71AB-385F-215550288E23}"/>
              </a:ext>
            </a:extLst>
          </p:cNvPr>
          <p:cNvSpPr/>
          <p:nvPr/>
        </p:nvSpPr>
        <p:spPr>
          <a:xfrm>
            <a:off x="5445000" y="2234943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24BD518-0CB9-7DDB-1D8F-0F040AC198C4}"/>
              </a:ext>
            </a:extLst>
          </p:cNvPr>
          <p:cNvSpPr/>
          <p:nvPr/>
        </p:nvSpPr>
        <p:spPr>
          <a:xfrm>
            <a:off x="2674008" y="2131088"/>
            <a:ext cx="3677682" cy="2486969"/>
          </a:xfrm>
          <a:prstGeom prst="roundRect">
            <a:avLst>
              <a:gd name="adj" fmla="val 74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2901341A-C5C9-B088-5C94-D882A737CFA9}"/>
              </a:ext>
            </a:extLst>
          </p:cNvPr>
          <p:cNvSpPr/>
          <p:nvPr/>
        </p:nvSpPr>
        <p:spPr>
          <a:xfrm>
            <a:off x="1709057" y="5032160"/>
            <a:ext cx="4767943" cy="8599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مَجَموعاتٍ مِنْ 3 تُفّاحاتٍ</a:t>
            </a:r>
            <a:endParaRPr lang="fr-MA" sz="4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4534BB-033D-C482-2202-E47197A0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ADB28E6-3039-3504-7CE0-1390B810F2B7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الجواب الصحيح. سأقرأ الاختيارات.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A3E765B-CA02-234B-AE22-ED0E3A4FF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0EF08992-0DBB-4D7C-1788-5AF8485277D3}"/>
              </a:ext>
            </a:extLst>
          </p:cNvPr>
          <p:cNvSpPr/>
          <p:nvPr/>
        </p:nvSpPr>
        <p:spPr>
          <a:xfrm>
            <a:off x="6402907" y="5716174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C620F19-695F-26D1-205B-99EB66649987}"/>
              </a:ext>
            </a:extLst>
          </p:cNvPr>
          <p:cNvSpPr txBox="1"/>
          <p:nvPr/>
        </p:nvSpPr>
        <p:spPr>
          <a:xfrm>
            <a:off x="6444280" y="5568598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7BAAAAD-A884-F3A0-A214-BC2330583C80}"/>
              </a:ext>
            </a:extLst>
          </p:cNvPr>
          <p:cNvSpPr txBox="1"/>
          <p:nvPr/>
        </p:nvSpPr>
        <p:spPr>
          <a:xfrm>
            <a:off x="2079170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مَجْموعَةُ التُّفّاحاتِ الْمُلَوَّنَةِ تُمَثِّلُ: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8D04DE6-CD4B-40FD-6684-5FFAC9393C13}"/>
              </a:ext>
            </a:extLst>
          </p:cNvPr>
          <p:cNvSpPr txBox="1"/>
          <p:nvPr/>
        </p:nvSpPr>
        <p:spPr>
          <a:xfrm>
            <a:off x="4942120" y="4923316"/>
            <a:ext cx="310242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مِنْ بَيْنِ 4 مَجَموعاتٍ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EF4F44BB-4F61-489A-56D9-1A1CA09BD909}"/>
              </a:ext>
            </a:extLst>
          </p:cNvPr>
          <p:cNvSpPr/>
          <p:nvPr/>
        </p:nvSpPr>
        <p:spPr>
          <a:xfrm>
            <a:off x="2222793" y="5694403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CA3ECDE-E8B5-1073-0F2F-A54ED5F5EEEA}"/>
              </a:ext>
            </a:extLst>
          </p:cNvPr>
          <p:cNvSpPr txBox="1"/>
          <p:nvPr/>
        </p:nvSpPr>
        <p:spPr>
          <a:xfrm>
            <a:off x="2264168" y="5546827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863C901-7EAE-1DBE-CFAF-C18F74FD6660}"/>
              </a:ext>
            </a:extLst>
          </p:cNvPr>
          <p:cNvSpPr txBox="1"/>
          <p:nvPr/>
        </p:nvSpPr>
        <p:spPr>
          <a:xfrm>
            <a:off x="925288" y="4895191"/>
            <a:ext cx="310242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مِنْ بَيْنِ 3 مَجْموعاتٍ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que 1" descr="Pomme avec un remplissage uni">
            <a:extLst>
              <a:ext uri="{FF2B5EF4-FFF2-40B4-BE49-F238E27FC236}">
                <a16:creationId xmlns:a16="http://schemas.microsoft.com/office/drawing/2014/main" xmlns="" id="{89861B3A-4451-86E8-D7E3-5F2D72A5B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57" y="3105807"/>
            <a:ext cx="755703" cy="755703"/>
          </a:xfrm>
          <a:prstGeom prst="rect">
            <a:avLst/>
          </a:prstGeom>
        </p:spPr>
      </p:pic>
      <p:pic>
        <p:nvPicPr>
          <p:cNvPr id="5" name="Graphique 4" descr="Pomme contour">
            <a:extLst>
              <a:ext uri="{FF2B5EF4-FFF2-40B4-BE49-F238E27FC236}">
                <a16:creationId xmlns:a16="http://schemas.microsoft.com/office/drawing/2014/main" xmlns="" id="{3F920DDA-7147-64C9-2A70-7D6B47C7A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2" y="3105807"/>
            <a:ext cx="755703" cy="755703"/>
          </a:xfrm>
          <a:prstGeom prst="rect">
            <a:avLst/>
          </a:prstGeom>
        </p:spPr>
      </p:pic>
      <p:pic>
        <p:nvPicPr>
          <p:cNvPr id="6" name="Graphique 5" descr="Pomme avec un remplissage uni">
            <a:extLst>
              <a:ext uri="{FF2B5EF4-FFF2-40B4-BE49-F238E27FC236}">
                <a16:creationId xmlns:a16="http://schemas.microsoft.com/office/drawing/2014/main" xmlns="" id="{E9CB9D5F-13E5-BCF9-A6CA-9872A11A1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21543" y="2365573"/>
            <a:ext cx="755703" cy="755703"/>
          </a:xfrm>
          <a:prstGeom prst="rect">
            <a:avLst/>
          </a:prstGeom>
        </p:spPr>
      </p:pic>
      <p:pic>
        <p:nvPicPr>
          <p:cNvPr id="7" name="Graphique 6" descr="Pomme contour">
            <a:extLst>
              <a:ext uri="{FF2B5EF4-FFF2-40B4-BE49-F238E27FC236}">
                <a16:creationId xmlns:a16="http://schemas.microsoft.com/office/drawing/2014/main" xmlns="" id="{60C5E4D3-8070-EA56-DED6-20C0D8517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9528" y="2365573"/>
            <a:ext cx="755703" cy="755703"/>
          </a:xfrm>
          <a:prstGeom prst="rect">
            <a:avLst/>
          </a:prstGeom>
        </p:spPr>
      </p:pic>
      <p:pic>
        <p:nvPicPr>
          <p:cNvPr id="9" name="Graphique 8" descr="Pomme avec un remplissage uni">
            <a:extLst>
              <a:ext uri="{FF2B5EF4-FFF2-40B4-BE49-F238E27FC236}">
                <a16:creationId xmlns:a16="http://schemas.microsoft.com/office/drawing/2014/main" xmlns="" id="{D8A88DF3-32F5-A45B-6E15-563EDABF0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62" y="3878695"/>
            <a:ext cx="755703" cy="755703"/>
          </a:xfrm>
          <a:prstGeom prst="rect">
            <a:avLst/>
          </a:prstGeom>
        </p:spPr>
      </p:pic>
      <p:pic>
        <p:nvPicPr>
          <p:cNvPr id="13" name="Graphique 12" descr="Pomme contour">
            <a:extLst>
              <a:ext uri="{FF2B5EF4-FFF2-40B4-BE49-F238E27FC236}">
                <a16:creationId xmlns:a16="http://schemas.microsoft.com/office/drawing/2014/main" xmlns="" id="{24FA4DFA-4AAB-AADB-251B-0E63177D4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7" y="3878695"/>
            <a:ext cx="755703" cy="755703"/>
          </a:xfrm>
          <a:prstGeom prst="rect">
            <a:avLst/>
          </a:prstGeom>
        </p:spPr>
      </p:pic>
      <p:pic>
        <p:nvPicPr>
          <p:cNvPr id="14" name="Graphique 13" descr="Pomme contour">
            <a:extLst>
              <a:ext uri="{FF2B5EF4-FFF2-40B4-BE49-F238E27FC236}">
                <a16:creationId xmlns:a16="http://schemas.microsoft.com/office/drawing/2014/main" xmlns="" id="{4AE61013-55CE-51D2-C644-658EF3F4B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0" y="3105806"/>
            <a:ext cx="755703" cy="755703"/>
          </a:xfrm>
          <a:prstGeom prst="rect">
            <a:avLst/>
          </a:prstGeom>
        </p:spPr>
      </p:pic>
      <p:pic>
        <p:nvPicPr>
          <p:cNvPr id="19" name="Graphique 18" descr="Pomme contour">
            <a:extLst>
              <a:ext uri="{FF2B5EF4-FFF2-40B4-BE49-F238E27FC236}">
                <a16:creationId xmlns:a16="http://schemas.microsoft.com/office/drawing/2014/main" xmlns="" id="{85BA22DF-6F43-38A7-C5C7-5F9834305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71266" y="2365572"/>
            <a:ext cx="755703" cy="755703"/>
          </a:xfrm>
          <a:prstGeom prst="rect">
            <a:avLst/>
          </a:prstGeom>
        </p:spPr>
      </p:pic>
      <p:pic>
        <p:nvPicPr>
          <p:cNvPr id="20" name="Graphique 19" descr="Pomme contour">
            <a:extLst>
              <a:ext uri="{FF2B5EF4-FFF2-40B4-BE49-F238E27FC236}">
                <a16:creationId xmlns:a16="http://schemas.microsoft.com/office/drawing/2014/main" xmlns="" id="{B391E56C-6551-3CDF-97FE-52350A41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5" y="3878694"/>
            <a:ext cx="755703" cy="755703"/>
          </a:xfrm>
          <a:prstGeom prst="rect">
            <a:avLst/>
          </a:prstGeom>
        </p:spPr>
      </p:pic>
      <p:pic>
        <p:nvPicPr>
          <p:cNvPr id="21" name="Graphique 20" descr="Pomme contour">
            <a:extLst>
              <a:ext uri="{FF2B5EF4-FFF2-40B4-BE49-F238E27FC236}">
                <a16:creationId xmlns:a16="http://schemas.microsoft.com/office/drawing/2014/main" xmlns="" id="{62CB6B4B-A5E7-CDCF-9AE6-6B7726679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87" y="3073152"/>
            <a:ext cx="755703" cy="755703"/>
          </a:xfrm>
          <a:prstGeom prst="rect">
            <a:avLst/>
          </a:prstGeom>
        </p:spPr>
      </p:pic>
      <p:pic>
        <p:nvPicPr>
          <p:cNvPr id="22" name="Graphique 21" descr="Pomme contour">
            <a:extLst>
              <a:ext uri="{FF2B5EF4-FFF2-40B4-BE49-F238E27FC236}">
                <a16:creationId xmlns:a16="http://schemas.microsoft.com/office/drawing/2014/main" xmlns="" id="{5E8E5B1B-C1BA-888D-FA49-1E0F921A6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09473" y="2332918"/>
            <a:ext cx="755703" cy="755703"/>
          </a:xfrm>
          <a:prstGeom prst="rect">
            <a:avLst/>
          </a:prstGeom>
        </p:spPr>
      </p:pic>
      <p:pic>
        <p:nvPicPr>
          <p:cNvPr id="23" name="Graphique 22" descr="Pomme contour">
            <a:extLst>
              <a:ext uri="{FF2B5EF4-FFF2-40B4-BE49-F238E27FC236}">
                <a16:creationId xmlns:a16="http://schemas.microsoft.com/office/drawing/2014/main" xmlns="" id="{C5D49A1F-BF08-47D5-AB1E-B8ED9462A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92" y="3878698"/>
            <a:ext cx="755703" cy="755703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3D1D9717-75ED-FD4E-7FF9-FE782AD92131}"/>
              </a:ext>
            </a:extLst>
          </p:cNvPr>
          <p:cNvSpPr/>
          <p:nvPr/>
        </p:nvSpPr>
        <p:spPr>
          <a:xfrm>
            <a:off x="2821543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3FBD1D1A-AA9C-06AF-466E-5ABD58370357}"/>
              </a:ext>
            </a:extLst>
          </p:cNvPr>
          <p:cNvSpPr/>
          <p:nvPr/>
        </p:nvSpPr>
        <p:spPr>
          <a:xfrm>
            <a:off x="3692401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439A325-1049-B066-C0C7-E8F82D5F5316}"/>
              </a:ext>
            </a:extLst>
          </p:cNvPr>
          <p:cNvSpPr/>
          <p:nvPr/>
        </p:nvSpPr>
        <p:spPr>
          <a:xfrm>
            <a:off x="4574142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7029B029-650B-09DA-0105-08DDC4DF7254}"/>
              </a:ext>
            </a:extLst>
          </p:cNvPr>
          <p:cNvSpPr/>
          <p:nvPr/>
        </p:nvSpPr>
        <p:spPr>
          <a:xfrm>
            <a:off x="5445000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0DC6B2DE-3038-CA73-B601-C873F18615F2}"/>
              </a:ext>
            </a:extLst>
          </p:cNvPr>
          <p:cNvSpPr/>
          <p:nvPr/>
        </p:nvSpPr>
        <p:spPr>
          <a:xfrm>
            <a:off x="2674008" y="2261717"/>
            <a:ext cx="3677682" cy="2486969"/>
          </a:xfrm>
          <a:prstGeom prst="roundRect">
            <a:avLst>
              <a:gd name="adj" fmla="val 74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4F214E-7737-BDA1-DB82-5FCE08D2D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8B43E4C-CE58-EFAD-5BBA-15531F1CA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FE3106F-60AD-5B25-A4DE-AA24EBADC25C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23F429-F8C9-6B6E-C1A9-C5D6395B33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7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F0DF47-8199-52A6-8DDF-381BD6D6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989C106-8CB3-AC96-7CB5-064E7FF46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DA333AAA-F8E8-F066-91FE-32FCA8DC5D16}"/>
              </a:ext>
            </a:extLst>
          </p:cNvPr>
          <p:cNvSpPr/>
          <p:nvPr/>
        </p:nvSpPr>
        <p:spPr>
          <a:xfrm>
            <a:off x="4399936" y="5716174"/>
            <a:ext cx="598357" cy="5884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1EBA080-3D32-1A60-1F9E-EB32D06E05D7}"/>
              </a:ext>
            </a:extLst>
          </p:cNvPr>
          <p:cNvSpPr txBox="1"/>
          <p:nvPr/>
        </p:nvSpPr>
        <p:spPr>
          <a:xfrm>
            <a:off x="4441309" y="5568598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557F2E0-4CD1-2977-6D6B-0E390F0A01D4}"/>
              </a:ext>
            </a:extLst>
          </p:cNvPr>
          <p:cNvSpPr txBox="1"/>
          <p:nvPr/>
        </p:nvSpPr>
        <p:spPr>
          <a:xfrm>
            <a:off x="2079170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مَجْموعَةُ التُّفّاحاتِ الْمُلَوَّنَةِ تُمَثِّلُ: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3AF68644-5A89-64E7-51A5-0E487ECACBEE}"/>
              </a:ext>
            </a:extLst>
          </p:cNvPr>
          <p:cNvSpPr txBox="1"/>
          <p:nvPr/>
        </p:nvSpPr>
        <p:spPr>
          <a:xfrm>
            <a:off x="2939149" y="4923316"/>
            <a:ext cx="310242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مِنْ بَيْنِ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مَجَموعاتٍ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que 1" descr="Pomme avec un remplissage uni">
            <a:extLst>
              <a:ext uri="{FF2B5EF4-FFF2-40B4-BE49-F238E27FC236}">
                <a16:creationId xmlns:a16="http://schemas.microsoft.com/office/drawing/2014/main" xmlns="" id="{ED6FD027-6F14-11AC-FE1F-328855BC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57" y="3105807"/>
            <a:ext cx="755703" cy="755703"/>
          </a:xfrm>
          <a:prstGeom prst="rect">
            <a:avLst/>
          </a:prstGeom>
        </p:spPr>
      </p:pic>
      <p:pic>
        <p:nvPicPr>
          <p:cNvPr id="5" name="Graphique 4" descr="Pomme contour">
            <a:extLst>
              <a:ext uri="{FF2B5EF4-FFF2-40B4-BE49-F238E27FC236}">
                <a16:creationId xmlns:a16="http://schemas.microsoft.com/office/drawing/2014/main" xmlns="" id="{EFF2B471-F57A-DE1B-DF3C-DF6F5D20D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2" y="3105807"/>
            <a:ext cx="755703" cy="755703"/>
          </a:xfrm>
          <a:prstGeom prst="rect">
            <a:avLst/>
          </a:prstGeom>
        </p:spPr>
      </p:pic>
      <p:pic>
        <p:nvPicPr>
          <p:cNvPr id="6" name="Graphique 5" descr="Pomme avec un remplissage uni">
            <a:extLst>
              <a:ext uri="{FF2B5EF4-FFF2-40B4-BE49-F238E27FC236}">
                <a16:creationId xmlns:a16="http://schemas.microsoft.com/office/drawing/2014/main" xmlns="" id="{D15FD1E9-DDCF-31B4-6578-2781B9126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21543" y="2365573"/>
            <a:ext cx="755703" cy="755703"/>
          </a:xfrm>
          <a:prstGeom prst="rect">
            <a:avLst/>
          </a:prstGeom>
        </p:spPr>
      </p:pic>
      <p:pic>
        <p:nvPicPr>
          <p:cNvPr id="7" name="Graphique 6" descr="Pomme contour">
            <a:extLst>
              <a:ext uri="{FF2B5EF4-FFF2-40B4-BE49-F238E27FC236}">
                <a16:creationId xmlns:a16="http://schemas.microsoft.com/office/drawing/2014/main" xmlns="" id="{EFF7E69E-8555-B00E-CA34-0D750CAAF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9528" y="2365573"/>
            <a:ext cx="755703" cy="755703"/>
          </a:xfrm>
          <a:prstGeom prst="rect">
            <a:avLst/>
          </a:prstGeom>
        </p:spPr>
      </p:pic>
      <p:pic>
        <p:nvPicPr>
          <p:cNvPr id="9" name="Graphique 8" descr="Pomme avec un remplissage uni">
            <a:extLst>
              <a:ext uri="{FF2B5EF4-FFF2-40B4-BE49-F238E27FC236}">
                <a16:creationId xmlns:a16="http://schemas.microsoft.com/office/drawing/2014/main" xmlns="" id="{89C9C530-055B-E723-E97A-A9EF0E5B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10662" y="3878695"/>
            <a:ext cx="755703" cy="755703"/>
          </a:xfrm>
          <a:prstGeom prst="rect">
            <a:avLst/>
          </a:prstGeom>
        </p:spPr>
      </p:pic>
      <p:pic>
        <p:nvPicPr>
          <p:cNvPr id="13" name="Graphique 12" descr="Pomme contour">
            <a:extLst>
              <a:ext uri="{FF2B5EF4-FFF2-40B4-BE49-F238E27FC236}">
                <a16:creationId xmlns:a16="http://schemas.microsoft.com/office/drawing/2014/main" xmlns="" id="{67CB0915-63EA-5F56-23CA-F7A13D887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78647" y="3878695"/>
            <a:ext cx="755703" cy="755703"/>
          </a:xfrm>
          <a:prstGeom prst="rect">
            <a:avLst/>
          </a:prstGeom>
        </p:spPr>
      </p:pic>
      <p:pic>
        <p:nvPicPr>
          <p:cNvPr id="14" name="Graphique 13" descr="Pomme contour">
            <a:extLst>
              <a:ext uri="{FF2B5EF4-FFF2-40B4-BE49-F238E27FC236}">
                <a16:creationId xmlns:a16="http://schemas.microsoft.com/office/drawing/2014/main" xmlns="" id="{2752A91F-061F-DFE9-E118-E1ED0194F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0" y="3105806"/>
            <a:ext cx="755703" cy="755703"/>
          </a:xfrm>
          <a:prstGeom prst="rect">
            <a:avLst/>
          </a:prstGeom>
        </p:spPr>
      </p:pic>
      <p:pic>
        <p:nvPicPr>
          <p:cNvPr id="19" name="Graphique 18" descr="Pomme contour">
            <a:extLst>
              <a:ext uri="{FF2B5EF4-FFF2-40B4-BE49-F238E27FC236}">
                <a16:creationId xmlns:a16="http://schemas.microsoft.com/office/drawing/2014/main" xmlns="" id="{0B1294F1-9F48-A096-4B01-363305BB6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71266" y="2365572"/>
            <a:ext cx="755703" cy="755703"/>
          </a:xfrm>
          <a:prstGeom prst="rect">
            <a:avLst/>
          </a:prstGeom>
        </p:spPr>
      </p:pic>
      <p:pic>
        <p:nvPicPr>
          <p:cNvPr id="20" name="Graphique 19" descr="Pomme contour">
            <a:extLst>
              <a:ext uri="{FF2B5EF4-FFF2-40B4-BE49-F238E27FC236}">
                <a16:creationId xmlns:a16="http://schemas.microsoft.com/office/drawing/2014/main" xmlns="" id="{17A837AF-AAF2-51CF-A7DB-43317F530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0385" y="3878694"/>
            <a:ext cx="755703" cy="755703"/>
          </a:xfrm>
          <a:prstGeom prst="rect">
            <a:avLst/>
          </a:prstGeom>
        </p:spPr>
      </p:pic>
      <p:pic>
        <p:nvPicPr>
          <p:cNvPr id="21" name="Graphique 20" descr="Pomme contour">
            <a:extLst>
              <a:ext uri="{FF2B5EF4-FFF2-40B4-BE49-F238E27FC236}">
                <a16:creationId xmlns:a16="http://schemas.microsoft.com/office/drawing/2014/main" xmlns="" id="{D8298128-66E7-926D-1052-1CD4D425F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87" y="3073152"/>
            <a:ext cx="755703" cy="755703"/>
          </a:xfrm>
          <a:prstGeom prst="rect">
            <a:avLst/>
          </a:prstGeom>
        </p:spPr>
      </p:pic>
      <p:pic>
        <p:nvPicPr>
          <p:cNvPr id="22" name="Graphique 21" descr="Pomme contour">
            <a:extLst>
              <a:ext uri="{FF2B5EF4-FFF2-40B4-BE49-F238E27FC236}">
                <a16:creationId xmlns:a16="http://schemas.microsoft.com/office/drawing/2014/main" xmlns="" id="{21173F43-A1AF-074E-D56B-271BF9FC6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09473" y="2332918"/>
            <a:ext cx="755703" cy="755703"/>
          </a:xfrm>
          <a:prstGeom prst="rect">
            <a:avLst/>
          </a:prstGeom>
        </p:spPr>
      </p:pic>
      <p:pic>
        <p:nvPicPr>
          <p:cNvPr id="23" name="Graphique 22" descr="Pomme contour">
            <a:extLst>
              <a:ext uri="{FF2B5EF4-FFF2-40B4-BE49-F238E27FC236}">
                <a16:creationId xmlns:a16="http://schemas.microsoft.com/office/drawing/2014/main" xmlns="" id="{635F0885-89A9-386D-CFEA-BBFA09868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98592" y="3878698"/>
            <a:ext cx="755703" cy="755703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F6D23385-214C-922B-BC64-144C97AF597F}"/>
              </a:ext>
            </a:extLst>
          </p:cNvPr>
          <p:cNvSpPr/>
          <p:nvPr/>
        </p:nvSpPr>
        <p:spPr>
          <a:xfrm>
            <a:off x="2821543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E9828D41-2128-D220-A9C6-D8996B289340}"/>
              </a:ext>
            </a:extLst>
          </p:cNvPr>
          <p:cNvSpPr/>
          <p:nvPr/>
        </p:nvSpPr>
        <p:spPr>
          <a:xfrm>
            <a:off x="3692401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308FE04C-0F18-FC7B-6538-513536A221CC}"/>
              </a:ext>
            </a:extLst>
          </p:cNvPr>
          <p:cNvSpPr/>
          <p:nvPr/>
        </p:nvSpPr>
        <p:spPr>
          <a:xfrm>
            <a:off x="4574142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75DBD88D-1746-57BB-7E12-06155A2D47DF}"/>
              </a:ext>
            </a:extLst>
          </p:cNvPr>
          <p:cNvSpPr/>
          <p:nvPr/>
        </p:nvSpPr>
        <p:spPr>
          <a:xfrm>
            <a:off x="5445000" y="2365572"/>
            <a:ext cx="774595" cy="22860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B1D531DA-EE1D-B41E-8ABA-8580C83F123D}"/>
              </a:ext>
            </a:extLst>
          </p:cNvPr>
          <p:cNvSpPr/>
          <p:nvPr/>
        </p:nvSpPr>
        <p:spPr>
          <a:xfrm>
            <a:off x="2674008" y="2261717"/>
            <a:ext cx="3677682" cy="2486969"/>
          </a:xfrm>
          <a:prstGeom prst="roundRect">
            <a:avLst>
              <a:gd name="adj" fmla="val 74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4567010-77C2-9BB4-9114-E6549D145EFE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</p:spTree>
    <p:extLst>
      <p:ext uri="{BB962C8B-B14F-4D97-AF65-F5344CB8AC3E}">
        <p14:creationId xmlns:p14="http://schemas.microsoft.com/office/powerpoint/2010/main" val="28195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B91767-14A6-A47D-09A5-1A7A8DE01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D1B3728-B4BB-520F-A7A5-014451814C38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الجواب الصحيح. سأقرأ الاختيارات.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E8C07E1-2BE2-F22F-336F-DE0A31795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805D7F6E-BA6F-AF24-CD19-69C1669C0766}"/>
              </a:ext>
            </a:extLst>
          </p:cNvPr>
          <p:cNvSpPr/>
          <p:nvPr/>
        </p:nvSpPr>
        <p:spPr>
          <a:xfrm>
            <a:off x="6402907" y="5716174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185C6DA-9618-E567-6A5B-624625544CC6}"/>
              </a:ext>
            </a:extLst>
          </p:cNvPr>
          <p:cNvSpPr txBox="1"/>
          <p:nvPr/>
        </p:nvSpPr>
        <p:spPr>
          <a:xfrm>
            <a:off x="6444280" y="5568598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27A7000-5E7C-4368-F9D4-72FBB0F88B8F}"/>
              </a:ext>
            </a:extLst>
          </p:cNvPr>
          <p:cNvSpPr txBox="1"/>
          <p:nvPr/>
        </p:nvSpPr>
        <p:spPr>
          <a:xfrm>
            <a:off x="2079170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مَجْموعَةُ النَّجْماتِ الْمُلَوَّنَةِ تُمَثِّلُ: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C1C5FB8-F32B-C81A-8390-5DDCF52C23B8}"/>
              </a:ext>
            </a:extLst>
          </p:cNvPr>
          <p:cNvSpPr txBox="1"/>
          <p:nvPr/>
        </p:nvSpPr>
        <p:spPr>
          <a:xfrm>
            <a:off x="4942120" y="4923316"/>
            <a:ext cx="310242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مِنْ بَيْنِ مَجَموعَتَيْنِ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F5F6E873-CAC4-1917-DFEF-842B1DACB648}"/>
              </a:ext>
            </a:extLst>
          </p:cNvPr>
          <p:cNvSpPr/>
          <p:nvPr/>
        </p:nvSpPr>
        <p:spPr>
          <a:xfrm>
            <a:off x="2222793" y="5694403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E173754-D5BE-3791-8D51-23C97AF423CC}"/>
              </a:ext>
            </a:extLst>
          </p:cNvPr>
          <p:cNvSpPr txBox="1"/>
          <p:nvPr/>
        </p:nvSpPr>
        <p:spPr>
          <a:xfrm>
            <a:off x="2264168" y="5546827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6837805-9738-6C0A-E795-C29A8C19A5D6}"/>
              </a:ext>
            </a:extLst>
          </p:cNvPr>
          <p:cNvSpPr txBox="1"/>
          <p:nvPr/>
        </p:nvSpPr>
        <p:spPr>
          <a:xfrm>
            <a:off x="925288" y="4895191"/>
            <a:ext cx="310242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مِنْ بَيْنِ 3 مَجْموعاتٍ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 descr="Une image contenant Arts créatifs, origami, motif&#10;&#10;Le contenu généré par l’IA peut être incorrect.">
            <a:extLst>
              <a:ext uri="{FF2B5EF4-FFF2-40B4-BE49-F238E27FC236}">
                <a16:creationId xmlns:a16="http://schemas.microsoft.com/office/drawing/2014/main" xmlns="" id="{4CD44176-A03A-9EE0-1C14-25BAB5DB3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86" y="2267809"/>
            <a:ext cx="2879626" cy="24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88D430-ACA1-1C83-3E0F-E01266300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DCDB305-E525-0B8C-9E24-6119461FE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FB3D53D-6581-DE68-50AD-8B50CDCFC727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C711372-7541-9939-7571-CDBF23D99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55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F7A30-C792-F3D5-D83A-90261BDBE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03E6C53-AD96-A623-F7D5-614EE7E0E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BDFC6F15-EB51-7E2A-154E-8D8881BD3035}"/>
              </a:ext>
            </a:extLst>
          </p:cNvPr>
          <p:cNvSpPr/>
          <p:nvPr/>
        </p:nvSpPr>
        <p:spPr>
          <a:xfrm>
            <a:off x="4334620" y="5716174"/>
            <a:ext cx="598357" cy="5884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7FA0891-6A99-DF01-9C9B-DB0FD9256C80}"/>
              </a:ext>
            </a:extLst>
          </p:cNvPr>
          <p:cNvSpPr txBox="1"/>
          <p:nvPr/>
        </p:nvSpPr>
        <p:spPr>
          <a:xfrm>
            <a:off x="4375993" y="5568598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DB81139-2452-0658-0930-B8A7ACE0E91D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60C6CF2-8965-E196-E65C-449C1915DDD8}"/>
              </a:ext>
            </a:extLst>
          </p:cNvPr>
          <p:cNvSpPr txBox="1"/>
          <p:nvPr/>
        </p:nvSpPr>
        <p:spPr>
          <a:xfrm>
            <a:off x="2079170" y="1606634"/>
            <a:ext cx="47788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مَجْموعَةُ النَّجْماتِ الْمُلَوَّنَةِ تُمَثِّلُ: 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ACBADBF-70E8-321E-AA3C-7CEF07372805}"/>
              </a:ext>
            </a:extLst>
          </p:cNvPr>
          <p:cNvSpPr txBox="1"/>
          <p:nvPr/>
        </p:nvSpPr>
        <p:spPr>
          <a:xfrm>
            <a:off x="2939145" y="4895191"/>
            <a:ext cx="3102426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مِنْ بَيْنِ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مَجْموعاتٍ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 descr="Une image contenant Arts créatifs, origami, motif&#10;&#10;Le contenu généré par l’IA peut être incorrect.">
            <a:extLst>
              <a:ext uri="{FF2B5EF4-FFF2-40B4-BE49-F238E27FC236}">
                <a16:creationId xmlns:a16="http://schemas.microsoft.com/office/drawing/2014/main" xmlns="" id="{27822F84-8D78-89A9-EFBB-01ED7DFD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86" y="2267809"/>
            <a:ext cx="2879626" cy="24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94753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التعبير بكسور عن تمثيلات.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xmlns="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نعبر بكسور عن تمثيلات.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A60C67F-8D2A-A881-9137-C220EC61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51" y="2011423"/>
            <a:ext cx="781574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2" name="N2_P2_S3_L3 (1)">
            <a:hlinkClick r:id="" action="ppaction://media"/>
            <a:extLst>
              <a:ext uri="{FF2B5EF4-FFF2-40B4-BE49-F238E27FC236}">
                <a16:creationId xmlns:a16="http://schemas.microsoft.com/office/drawing/2014/main" xmlns="" id="{0C457340-6173-0A8C-7F9B-1213563C2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744" y="2087217"/>
            <a:ext cx="7811054" cy="4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1D37120C-1CF4-5DC6-3B5E-EDD88347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28" y="1954367"/>
            <a:ext cx="7214475" cy="40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عبر بكسر عما تمثله العناصر الملونة من مجموع العناصر.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668400" y="821203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نريد أن نعرف كم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تمثل مجموعة الفاكهتين الملونتين من مجموع الإجاصات.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A9C90AB5-5C24-08F7-4887-988A443D16E0}"/>
              </a:ext>
            </a:extLst>
          </p:cNvPr>
          <p:cNvGrpSpPr/>
          <p:nvPr/>
        </p:nvGrpSpPr>
        <p:grpSpPr>
          <a:xfrm>
            <a:off x="6215741" y="3156856"/>
            <a:ext cx="783773" cy="1103925"/>
            <a:chOff x="4169227" y="5301341"/>
            <a:chExt cx="783773" cy="1103925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7656E4E7-4897-9AEA-C187-5B4303768E18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E901F62E-1023-828F-9E31-BC332DE09FA2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xmlns="" id="{E9F0E6CD-6CA7-3DB9-8F4B-74DE7D935326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xmlns="" id="{674796F8-2C12-820C-7EFE-26C1D714D2D9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A08D0EBF-FA19-37FC-C8E4-A06C88D3628A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F870035-F503-7F06-EC42-3FB97269C6B8}"/>
              </a:ext>
            </a:extLst>
          </p:cNvPr>
          <p:cNvGrpSpPr/>
          <p:nvPr/>
        </p:nvGrpSpPr>
        <p:grpSpPr>
          <a:xfrm>
            <a:off x="1445493" y="2111829"/>
            <a:ext cx="3649022" cy="2918041"/>
            <a:chOff x="1412835" y="2169517"/>
            <a:chExt cx="4250044" cy="3001867"/>
          </a:xfrm>
        </p:grpSpPr>
        <p:pic>
          <p:nvPicPr>
            <p:cNvPr id="4" name="Image 3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5A9F9DDA-0631-3484-7E4E-94E8EF6F1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23632CC0-E5ED-DEDF-D20F-BCE51DA7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CC2A384-7041-6A3A-EE0C-67CBC196A423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70249024-FDC7-FF2D-A758-9B3BE6D5BAB6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8B103CA-B46B-D6CB-2B80-8F7CB3329F37}"/>
              </a:ext>
            </a:extLst>
          </p:cNvPr>
          <p:cNvGrpSpPr/>
          <p:nvPr/>
        </p:nvGrpSpPr>
        <p:grpSpPr>
          <a:xfrm>
            <a:off x="4115495" y="1843203"/>
            <a:ext cx="2013191" cy="682829"/>
            <a:chOff x="4515302" y="1815466"/>
            <a:chExt cx="2013191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FA26F1A1-BC86-55B4-FF20-CDBCB4592016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8096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627411F4-2596-51E2-2F3E-F473195EC5FC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4C24AADD-4D06-713B-CFFA-89277413CEE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944A5144-21DB-D5E2-8F3A-7C22DC8BCB59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D7C39AC2-D16A-4701-382B-A602EFF387DC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91CFFA1C-9283-8F48-B4FB-A84ADC79B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A29296B-D32F-56C2-9249-764C0205CF63}"/>
              </a:ext>
            </a:extLst>
          </p:cNvPr>
          <p:cNvGrpSpPr/>
          <p:nvPr/>
        </p:nvGrpSpPr>
        <p:grpSpPr>
          <a:xfrm>
            <a:off x="5758539" y="4005942"/>
            <a:ext cx="783773" cy="1103925"/>
            <a:chOff x="4169227" y="5301341"/>
            <a:chExt cx="783773" cy="110392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D0DF0BB2-C627-211B-5E39-04921B599468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8302E956-1F7E-741E-A581-001F89EC301B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0630E909-54BE-D416-10A4-33AD84D67660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xmlns="" id="{16458D44-C306-6CB5-56A0-FBEE0EFB0F66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223ECBEA-2B5D-B591-2D75-64C34F1AF29C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F030B42F-1A12-FDAF-EFD3-41E82BDADDF5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31" name="Image 30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DA574E06-54D8-B2C1-C1FB-39377AF1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0A59F64A-788E-F386-DC39-3CBE10368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ليتأكد هل المجموعات لها نفس عدد العناصر أم لا؟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ABF388E2-3365-16B9-0BB9-A9FB3ED2C87F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89CB2CB5-850E-1C52-3FCD-8FA64FAC349C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6B730235-543B-B857-92B9-F3D0DD1BA1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DDA544D-141A-F8FB-95D9-EFD89A7FCFF9}"/>
              </a:ext>
            </a:extLst>
          </p:cNvPr>
          <p:cNvGrpSpPr/>
          <p:nvPr/>
        </p:nvGrpSpPr>
        <p:grpSpPr>
          <a:xfrm>
            <a:off x="4115495" y="1843203"/>
            <a:ext cx="2013191" cy="682829"/>
            <a:chOff x="4515302" y="1815466"/>
            <a:chExt cx="2013191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CACD50BB-4B53-2D79-8F17-CB9612C07FF1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A0E64954-E3DC-F268-2C41-2DA9A448C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8096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B11CCA0C-5C53-4A51-6C5F-884E73EC36A3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1B7DBABE-FD04-4F62-3BB4-4BFE2CCE324E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F0DCEF03-D12B-4542-FA2B-25404013F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12C9E238-E6C7-6B1D-EC1C-9AE1C84F94F2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F29A5D54-9DF5-E22D-08FA-4E885F1A3B66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1CC0478A-F832-1D96-B418-6DC4844B07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574A6204-5150-3DCE-B4BB-CB29ADFB2D88}"/>
              </a:ext>
            </a:extLst>
          </p:cNvPr>
          <p:cNvGrpSpPr/>
          <p:nvPr/>
        </p:nvGrpSpPr>
        <p:grpSpPr>
          <a:xfrm>
            <a:off x="5758539" y="4005942"/>
            <a:ext cx="783773" cy="1103925"/>
            <a:chOff x="4169227" y="5301341"/>
            <a:chExt cx="783773" cy="1103925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A0269379-7747-9755-9DC6-D0A780C88AC2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2FA6AA3E-4415-E124-6EA1-6DD7833F7BAF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85C37C23-8313-CB83-17A4-F6FCBAC69FB5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xmlns="" id="{E429F67A-96DA-5D34-7CF7-6C723EB89500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1170C2E8-B76B-41E9-3434-B6779EE21AEC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6800371A-D6C7-C05A-24DA-796771F3189A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2" name="Image 41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266F5702-FB73-D8A6-D3B0-4B38ED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1ED532B1-F194-FDC9-2395-408C900F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A929F17-D7C8-643A-C5FE-29253BBB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97" y="2451710"/>
            <a:ext cx="3247079" cy="3880140"/>
          </a:xfrm>
          <a:prstGeom prst="rect">
            <a:avLst/>
          </a:prstGeom>
        </p:spPr>
      </p:pic>
      <p:pic>
        <p:nvPicPr>
          <p:cNvPr id="8" name="Image 7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A154754-EA38-DB97-396C-9EFD1C4D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405" y="2451710"/>
            <a:ext cx="3145173" cy="388014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86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BCABEA-32D7-2553-A50E-6D2B0D43DD98}"/>
              </a:ext>
            </a:extLst>
          </p:cNvPr>
          <p:cNvSpPr/>
          <p:nvPr/>
        </p:nvSpPr>
        <p:spPr>
          <a:xfrm>
            <a:off x="1567545" y="4965782"/>
            <a:ext cx="2832192" cy="111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D6A16A-7BE7-E319-26BD-A6D45151D068}"/>
              </a:ext>
            </a:extLst>
          </p:cNvPr>
          <p:cNvSpPr/>
          <p:nvPr/>
        </p:nvSpPr>
        <p:spPr>
          <a:xfrm>
            <a:off x="4506683" y="4149354"/>
            <a:ext cx="2832192" cy="827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709ED8-9FC9-AE13-5C74-9FFCC84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8842628-7F4E-FBFA-1E81-3FB5869753E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1C67BD1-D60C-DB0A-37F2-CEBEF651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DEA439A-3239-D51C-3B01-C20847C57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FE976865-C7FE-91F2-58ED-B5B7C809DB29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8FC6DEC8-65F4-EB7D-9A1E-0B43ABEF0F1A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A2E9B2C5-3F51-1D5C-66E7-235383CE9D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F31DCC88-33E5-BBC7-E9EE-3A45CACED326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4E86D592-1688-39FB-FA79-AA8E1A6CE8FF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E410D354-25E0-AB00-9A01-5F46AF7E21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3B901902-1227-8FF6-D282-EFF730E409E3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3E1B1934-92EB-BF75-AAE3-9B57E440C425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A0A8DA96-BBCC-48BD-6424-2789C01E2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0ECB4CD8-794A-1C7F-CCF6-03B909049FC5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973A61BB-B2E5-1089-BC51-47FDFE4C1CDC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A3981AE0-ED04-6CD3-EC71-F472C88269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C2C160D6-2B4B-3DEB-1FDE-780514636BB6}"/>
              </a:ext>
            </a:extLst>
          </p:cNvPr>
          <p:cNvGrpSpPr/>
          <p:nvPr/>
        </p:nvGrpSpPr>
        <p:grpSpPr>
          <a:xfrm>
            <a:off x="5758539" y="4005942"/>
            <a:ext cx="783773" cy="1103925"/>
            <a:chOff x="4169227" y="5301341"/>
            <a:chExt cx="783773" cy="1103925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xmlns="" id="{EEAF6DD2-FF69-8350-31DD-25D5C38552A5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B0D4C720-5DFC-831B-542E-65E9A3E72EFC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xmlns="" id="{5B740048-DAE3-E9FB-D825-83ECB483DEDE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xmlns="" id="{6DBC3525-EC6A-1281-F96D-0D062C1C35B3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104EBE6E-4C1B-2012-4EA6-2B67953036AD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E296EE58-1E75-4A14-57FE-7704D54CF981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3" name="Image 42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F2C73AAB-DE9C-1011-DA54-7414CB326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xmlns="" id="{AAB16FDE-DE47-D10C-B3D6-6D11480F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6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2E2836-4AD8-F711-FB11-AD2D00CF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9DD484E-F593-1CBA-BAB0-36AFA14E1B18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الكلي للمجموعات في الكسر.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0CC37F6-BBB2-FE97-9350-D907E91BF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417065D-07C0-068D-A6F7-2EEA9BF32CFB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32752375-B276-5172-E259-4304F6830C56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CD45F59E-09DC-46E5-3C71-635FB3C85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8B85DD7-17ED-177A-30C5-7FE76F03E539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65278CF1-9E9A-3FC2-BCF9-D0E9DCDBCB6C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2C608667-4D5E-57BD-83FB-25949005C1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3E470946-286E-2ECC-A082-0BF8BF13D5A3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D5BA506F-A87B-6C8E-7B10-CD4F1F1C4B2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D44F68EF-E141-79A2-974B-CB1663283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E2329044-F5A8-A7A4-DD2C-88BB9EA7E96E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0B7C7ECA-4684-24ED-0B89-0C694A699DAA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596F184F-47D6-5353-ABCD-41579F60E8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389BE7EA-1707-7C70-35D1-E827AFA52F56}"/>
              </a:ext>
            </a:extLst>
          </p:cNvPr>
          <p:cNvGrpSpPr/>
          <p:nvPr/>
        </p:nvGrpSpPr>
        <p:grpSpPr>
          <a:xfrm>
            <a:off x="5758539" y="4005942"/>
            <a:ext cx="783773" cy="1103925"/>
            <a:chOff x="4169227" y="5301341"/>
            <a:chExt cx="783773" cy="1103925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F231EA71-DF38-7B30-B070-8D4AD0B3388E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B3E04D90-BB21-F868-B1F9-BC017C3FC3D8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2F4CC2E5-565A-5DAA-D008-FEECB2510E2C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xmlns="" id="{DE9DE181-1F23-A073-9981-C0258F34BBCA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A0253967-0943-DE02-5844-6B1DEA71C720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169245FA-5B99-B8E2-E3B8-D16942AF7DF8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2" name="Image 41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66D418B5-42A6-44F1-C99A-2696D4A4C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C2F1C957-4982-1B57-46A9-4FA953D8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9F7BBB9-C723-CDE4-7A02-B9E95E04197A}"/>
              </a:ext>
            </a:extLst>
          </p:cNvPr>
          <p:cNvSpPr/>
          <p:nvPr/>
        </p:nvSpPr>
        <p:spPr>
          <a:xfrm>
            <a:off x="1510747" y="318549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9BDC42B-6EB6-DD65-C60C-E93BA06C9540}"/>
              </a:ext>
            </a:extLst>
          </p:cNvPr>
          <p:cNvSpPr/>
          <p:nvPr/>
        </p:nvSpPr>
        <p:spPr>
          <a:xfrm>
            <a:off x="3288204" y="317886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C6A16E2-9204-DF9D-1431-9D01B752B881}"/>
              </a:ext>
            </a:extLst>
          </p:cNvPr>
          <p:cNvSpPr/>
          <p:nvPr/>
        </p:nvSpPr>
        <p:spPr>
          <a:xfrm>
            <a:off x="1509089" y="4500772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9E8A895-2938-3726-F80D-36C4E122B43D}"/>
              </a:ext>
            </a:extLst>
          </p:cNvPr>
          <p:cNvSpPr/>
          <p:nvPr/>
        </p:nvSpPr>
        <p:spPr>
          <a:xfrm>
            <a:off x="3298148" y="4500774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3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FFFD09DF-AF81-3623-D3BB-7295C832A21F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BDE0C70C-6E40-E60F-6CAB-D7748B6F0D14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75F15887-8FD4-579E-C31D-5C8A85AF4B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62840947-1C3A-9C05-917F-99EC67A542D6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4EE19232-764E-E3BC-7DD1-65FABF49042C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577C9478-BF02-0CE0-FDEE-9467AA7D3B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52F29105-23C5-0CF2-644A-A7CAB452E428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95CF9ED1-065D-30C6-1790-BD1DD440E3AE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C8A10BDF-2EE7-BC5E-AC99-5CCF656C0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553682FD-0AF2-B60C-0C21-3C89306D50D3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0983F181-9186-BBAC-AE9B-38E183D13F56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43617692-BFD2-D9BA-D352-12EF792E5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4CB1AC7C-D42F-74ED-8B13-8C9D60FACA8B}"/>
              </a:ext>
            </a:extLst>
          </p:cNvPr>
          <p:cNvGrpSpPr/>
          <p:nvPr/>
        </p:nvGrpSpPr>
        <p:grpSpPr>
          <a:xfrm>
            <a:off x="5758539" y="4005942"/>
            <a:ext cx="783773" cy="1150833"/>
            <a:chOff x="4169227" y="5301341"/>
            <a:chExt cx="783773" cy="1150833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9C059662-3E5C-F4E4-480D-AD707AAE129F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8AAD9B51-C93E-463F-BC0C-A75CF7479F08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9C58C8AB-A87E-C165-BF95-6D843FBD6EEA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rgbClr val="C00000"/>
                    </a:solidFill>
                  </a:rPr>
                  <a:t>4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xmlns="" id="{F78786B8-5639-2D96-489C-8FD16A009414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228E4E29-0556-1F71-A008-7D0483E3A8F7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F80F0BA-50E4-4AF5-EBAD-1EFF1DFBB397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3" name="Image 2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B4A9A3AA-57F8-39CC-B117-B57BB72D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DCF200A8-7029-6977-2563-F499F4942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7853C72-5814-A04A-80BC-BD3C71F2C517}"/>
              </a:ext>
            </a:extLst>
          </p:cNvPr>
          <p:cNvSpPr/>
          <p:nvPr/>
        </p:nvSpPr>
        <p:spPr>
          <a:xfrm>
            <a:off x="1510747" y="318549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649B365-0572-2626-DE25-ABF2B8C4A626}"/>
              </a:ext>
            </a:extLst>
          </p:cNvPr>
          <p:cNvSpPr/>
          <p:nvPr/>
        </p:nvSpPr>
        <p:spPr>
          <a:xfrm>
            <a:off x="3288204" y="317886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855D963E-6FA8-A203-1E8D-4EECC2577C9E}"/>
              </a:ext>
            </a:extLst>
          </p:cNvPr>
          <p:cNvSpPr/>
          <p:nvPr/>
        </p:nvSpPr>
        <p:spPr>
          <a:xfrm>
            <a:off x="1509089" y="4500772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F09D6353-7EFE-2626-9AD2-4D99DD4D4059}"/>
              </a:ext>
            </a:extLst>
          </p:cNvPr>
          <p:cNvSpPr/>
          <p:nvPr/>
        </p:nvSpPr>
        <p:spPr>
          <a:xfrm>
            <a:off x="3298148" y="4500774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4717BA3C-36EE-A52D-E3BD-F4D8207C6CE2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9787C7C1-8C07-3C0C-E2E3-DB253BC5D3D4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71732340-3013-B25C-EC15-6972CBC3F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67A75706-B334-6B94-91E1-B4A2CBCE7A2F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C7D1AFA4-7129-E26F-EAB7-5207547B8DDF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26AABC38-78FE-1AB3-ED90-9A14C2FD2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151417EA-CD17-A6F7-1911-14281BC402D9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E4BA314D-FA9E-E087-F8D8-9292F49D9405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FA28E570-F253-C612-026B-76E4E31EF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6C2A6304-97D9-630A-1FB3-F8A9FAB63FD6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A2152F57-75C6-5359-CAED-A01B96E07881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DACAACC1-1D8C-2B97-BF13-1A865518DD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6916B156-5C18-CD21-0F4E-BD0C4F7874D1}"/>
              </a:ext>
            </a:extLst>
          </p:cNvPr>
          <p:cNvGrpSpPr/>
          <p:nvPr/>
        </p:nvGrpSpPr>
        <p:grpSpPr>
          <a:xfrm>
            <a:off x="5758539" y="4005942"/>
            <a:ext cx="783773" cy="1150833"/>
            <a:chOff x="4169227" y="5301341"/>
            <a:chExt cx="783773" cy="115083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xmlns="" id="{6FBA4F6A-8B08-94A7-CFEA-E755FD169ED7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F1C67639-E151-0583-3F45-6E30DB342419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xmlns="" id="{7A3F4D2A-AA16-794B-412C-C24CF894B90E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4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xmlns="" id="{E743A655-D18D-2EFC-D775-4EA9DC41505F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30D1C361-26AF-1D67-9493-D0D5F7C6588A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C7923034-EE65-11B7-21EC-396ED8EE2D0A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3" name="Image 42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CDC5E26F-F825-9891-72B8-4805190D7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xmlns="" id="{5376C915-D1C5-D210-0505-FC7D17B3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D3C5BAA-DFD6-0EB8-4EAC-A74A335C050A}"/>
              </a:ext>
            </a:extLst>
          </p:cNvPr>
          <p:cNvSpPr/>
          <p:nvPr/>
        </p:nvSpPr>
        <p:spPr>
          <a:xfrm>
            <a:off x="1510747" y="318549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36AD5E-AD77-567C-782D-5053CEC5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471851D-0CA6-0779-B662-837688B66219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عدد المجموعات الملونة في الكسر.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4596BBF-5208-4857-B098-4509EE3A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BCCB07AE-EB92-091C-AEB8-2BC124F4B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09931BF9-A93A-EC64-08F6-A779C685CE8D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C75310FD-EA5C-7D0A-9AFB-18C7E6FE7870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2351FC38-CE5A-BF29-D35C-2397844CE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AD5BFC5A-A1B7-DF60-55B2-3FA6791248EC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6063B645-F1C4-9807-393F-9A64C52D982D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AED989B6-9CEF-5B48-C7FA-BA047D607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12DD5E34-8FA7-E10F-D719-FAB6875C7A5E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B12B83E3-7EE8-BB8F-16BF-9A30CBE9CF45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461B3A46-556E-A59B-EE04-B53F421B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06F84FDE-2C8B-8B07-6629-5D1D4F64F012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A67179F9-58BC-1F1F-8869-A3D13E3ECE47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79DF4862-2011-EF6D-4E4B-C0CD88EF4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B46DE94C-9BF9-E732-961D-CA8FCD1C226A}"/>
              </a:ext>
            </a:extLst>
          </p:cNvPr>
          <p:cNvGrpSpPr/>
          <p:nvPr/>
        </p:nvGrpSpPr>
        <p:grpSpPr>
          <a:xfrm>
            <a:off x="5758539" y="4005942"/>
            <a:ext cx="783773" cy="1150833"/>
            <a:chOff x="4169227" y="5301341"/>
            <a:chExt cx="783773" cy="115083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xmlns="" id="{16C7966C-72FF-3E28-EA39-B007238177EF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F5FF07AA-9B1F-B0D1-B151-EB2AD7A3963F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xmlns="" id="{4A73A8B1-F19C-CBDB-6726-914D996D3E68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4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xmlns="" id="{9A50FB64-E077-1181-68D3-F92BDFE4033D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F811AFD3-28B6-FC16-400B-8A98458A03B3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395F4F88-873B-9F1A-2753-2D49CF6E14CD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3" name="Image 42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8B7EAEB5-16D1-3090-AC0D-526D2DEB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xmlns="" id="{18DD2842-900B-3F17-25B1-4D0916A59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70EA7FE-7DB8-4316-28F8-55393F8112A9}"/>
              </a:ext>
            </a:extLst>
          </p:cNvPr>
          <p:cNvSpPr/>
          <p:nvPr/>
        </p:nvSpPr>
        <p:spPr>
          <a:xfrm>
            <a:off x="1510747" y="318549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16BC39-0249-4810-D49A-8A96644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7E49BF9-3BE9-E0C3-F212-6D56D70F2EF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810AE0CD-B84B-1D30-FE8C-E9301F216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E8CD92A-363F-73C0-C906-33C8A8BE856F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F51989C4-557C-BB5D-E5B9-753DD4700876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BA71EA1A-89CB-2BEA-1180-0B547C6EDB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5D7CA0DD-73BC-70C6-2988-947316C52ED7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306C7991-B40C-F154-05B4-6DD7F8395B8D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C18D3431-CF86-8F50-444A-D4BD3FD66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481FA7B3-5D2D-F350-62CA-FCEB89BD3168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7365438E-2623-F317-CD1C-2856A01DF3A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xmlns="" id="{F0C21B5D-003C-648F-6208-59723D996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A5F2E5A-93A3-2D85-2395-0D2FAD909C4E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926E0210-215F-9D66-E313-771AF0D68A5B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93E9B097-9B33-688B-D12E-20BBD80DC5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F9F88649-2A5B-FE60-DE00-B524329642E4}"/>
              </a:ext>
            </a:extLst>
          </p:cNvPr>
          <p:cNvGrpSpPr/>
          <p:nvPr/>
        </p:nvGrpSpPr>
        <p:grpSpPr>
          <a:xfrm>
            <a:off x="5758539" y="4005942"/>
            <a:ext cx="783773" cy="1150833"/>
            <a:chOff x="4169227" y="5301341"/>
            <a:chExt cx="783773" cy="1150833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E4797783-F20B-F301-5D6C-1FC51AA4470C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92B76E40-92E3-7BC8-A43E-643C96337896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rgbClr val="C00000"/>
                    </a:solidFill>
                  </a:rPr>
                  <a:t>1</a:t>
                </a:r>
                <a:endParaRPr lang="fr-MA" sz="2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0887C13D-E1D4-5C6B-1651-45F8C088DCC5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4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xmlns="" id="{6DF429A2-561E-BE1A-40E9-B07477DCC86B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87A97318-2234-97AE-69F9-02D9BB2E0333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6E089090-0B0D-114D-1618-C8267A462081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2" name="Image 41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16C8B20B-9053-D178-E057-97081BA7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22584C16-2560-7305-E2FA-E7870D8DA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A19B419-C764-AF91-C4EF-2897A01B2711}"/>
              </a:ext>
            </a:extLst>
          </p:cNvPr>
          <p:cNvSpPr/>
          <p:nvPr/>
        </p:nvSpPr>
        <p:spPr>
          <a:xfrm>
            <a:off x="1510747" y="3185491"/>
            <a:ext cx="1560444" cy="1242392"/>
          </a:xfrm>
          <a:prstGeom prst="roundRect">
            <a:avLst>
              <a:gd name="adj" fmla="val 134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3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الرابعة؟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C07845A-DF1B-37C7-00C8-E810D21B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47AEBB4-5BBE-9FDF-7FE5-FEE8B17AC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A56288A-84B2-787D-4EF0-114812A85200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2750495E-D168-B821-66DD-6BF6C14AAD69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xmlns="" id="{1500E0A9-2201-A9E3-CD43-6BEE125A9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CCE503AA-9804-F8FD-E38F-1FAF0E54C8DD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0569F418-D203-08C9-C54F-B93A3AA29DAC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xmlns="" id="{7A30F887-91E6-9469-B395-9A29F4101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5FD46797-9400-B7FE-9B48-FAE3A6D2A0D0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05CB41E7-2EDA-B3C9-A5F6-77DCBD508CB6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6EA1164A-16E4-D0F5-61E9-D590A75038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CE263EF5-0902-FFFC-7A3D-7231CEE21D65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B4DC792A-F944-6D6C-BE99-3FA54251FB4E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7D21D1AD-AD81-88D7-E16D-DC5A48F9C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212AE287-0D30-B1A7-745F-6554B9EE467B}"/>
              </a:ext>
            </a:extLst>
          </p:cNvPr>
          <p:cNvGrpSpPr/>
          <p:nvPr/>
        </p:nvGrpSpPr>
        <p:grpSpPr>
          <a:xfrm>
            <a:off x="5758539" y="4005942"/>
            <a:ext cx="783773" cy="1150833"/>
            <a:chOff x="4169227" y="5301341"/>
            <a:chExt cx="783773" cy="115083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xmlns="" id="{37BD6CF7-95A2-A565-0C42-F312E250EA76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B12B789B-A069-8883-5780-3216445FAC5A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1</a:t>
                </a:r>
                <a:endParaRPr lang="fr-MA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xmlns="" id="{5CFC7B4E-DA77-31EB-5657-C1622C3B798C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4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xmlns="" id="{D66819D4-0649-13E4-2EDB-5B830D5695B6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B12186FA-31A5-0757-3568-85DC15DBE7DD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E5FEF608-9D6D-4465-8640-30730269B034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3" name="Image 42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179E04A7-3337-E379-67D4-73AC6EEAA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xmlns="" id="{4E9E1571-22B2-33F1-60F5-485FA352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0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7CCAE3B-5EE6-629F-94E5-618AD18A2248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يقرأ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الكسر؟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7FF3C13-AD6C-2484-6642-C15DE7965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63729703-88F8-60EB-879B-AD5B273C2CCB}"/>
              </a:ext>
            </a:extLst>
          </p:cNvPr>
          <p:cNvGrpSpPr/>
          <p:nvPr/>
        </p:nvGrpSpPr>
        <p:grpSpPr>
          <a:xfrm>
            <a:off x="5758539" y="4005942"/>
            <a:ext cx="783773" cy="1150833"/>
            <a:chOff x="4169227" y="5301341"/>
            <a:chExt cx="783773" cy="1150833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xmlns="" id="{5FF7251B-77B2-AEE3-57D1-B40DDBFD5A75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DF7457A8-1BBA-84B3-6BCB-2D63759E1B8F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1</a:t>
                </a:r>
                <a:endParaRPr lang="fr-MA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6DCDB894-85BB-9262-B10F-365ACC696969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4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xmlns="" id="{CBCB2DBC-9703-C7CA-3314-1562B9D445D9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76ED5C61-799F-2955-E034-02DC7141E65F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89560B05-D387-D55C-E626-3679EDC909B0}"/>
              </a:ext>
            </a:extLst>
          </p:cNvPr>
          <p:cNvGrpSpPr/>
          <p:nvPr/>
        </p:nvGrpSpPr>
        <p:grpSpPr>
          <a:xfrm>
            <a:off x="1358407" y="2960915"/>
            <a:ext cx="3649022" cy="2918041"/>
            <a:chOff x="1412835" y="2169517"/>
            <a:chExt cx="4250044" cy="3001867"/>
          </a:xfrm>
        </p:grpSpPr>
        <p:pic>
          <p:nvPicPr>
            <p:cNvPr id="42" name="Image 41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421DF9D7-8B95-C425-BBA5-19B9F45A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E2B775E7-002E-45B3-A4FB-A7B385BB1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D5B4BCEB-B8DE-EA1C-B33F-CC226500E13A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xmlns="" id="{FAEAA41E-EC04-A432-3B3A-64E479CF9EAF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Oval 80">
              <a:extLst>
                <a:ext uri="{FF2B5EF4-FFF2-40B4-BE49-F238E27FC236}">
                  <a16:creationId xmlns:a16="http://schemas.microsoft.com/office/drawing/2014/main" xmlns="" id="{0D0CA30F-B570-2912-176B-96C0F04FA1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29755ADE-EA88-7B47-45CB-D04D8F479932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xmlns="" id="{70F80209-92D1-CA8D-A30C-126C724205D3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l 80">
              <a:extLst>
                <a:ext uri="{FF2B5EF4-FFF2-40B4-BE49-F238E27FC236}">
                  <a16:creationId xmlns:a16="http://schemas.microsoft.com/office/drawing/2014/main" xmlns="" id="{9157D1BD-E71A-DDA9-7A11-AD4B94375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xmlns="" id="{EC2B43F9-5253-0249-368C-9B439721D31B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xmlns="" id="{0D8E43E0-F36C-3D14-73BD-62D8F709B775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Oval 80">
              <a:extLst>
                <a:ext uri="{FF2B5EF4-FFF2-40B4-BE49-F238E27FC236}">
                  <a16:creationId xmlns:a16="http://schemas.microsoft.com/office/drawing/2014/main" xmlns="" id="{FE96AAF2-912F-4418-C1B2-D9A63CE57B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xmlns="" id="{888F5396-0F35-71FC-CD53-9DF8873973A4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xmlns="" id="{4749533E-BE72-BF46-7172-978683F8B32D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xmlns="" id="{40E31ACC-15F6-C8FB-96DC-638199CF3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A8C2A6-76F8-83F5-5AAE-6A5A5708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B5A0734-E274-1B40-33C8-C36D9DB0CCCD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0FE0193-2719-AD88-FC3E-FA6E78D9A3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A4E1FA0-1C45-EAF4-326F-02E7057D8C42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33EFD27-6746-2B93-6B12-E147017A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461ADA69-080D-2BF1-627E-8B43C2E6121D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B3540CD-2527-6703-7B69-A7B40EF35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13" name="Image 12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6877DCC-A0EE-C095-EC50-E8BD4EA27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456" y="2404825"/>
            <a:ext cx="6749771" cy="24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0236B2-373E-496A-BAB6-22A313D1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24DE2CE-59F7-BDCA-9ABA-52E30AC06ED7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رددوا.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الإجاصات الملونة تمثل ربع مجموع الاجاصات.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1C1DA6FD-AE1F-E4D6-5F73-882A56A9A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D764B8CA-3C26-7C50-4C9C-B7A9AAA4A5AF}"/>
              </a:ext>
            </a:extLst>
          </p:cNvPr>
          <p:cNvSpPr txBox="1"/>
          <p:nvPr/>
        </p:nvSpPr>
        <p:spPr>
          <a:xfrm>
            <a:off x="5195554" y="5156775"/>
            <a:ext cx="178999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الرُّبُعُ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7E3E92E-E034-7AEE-4154-0F3BCA5EC37B}"/>
              </a:ext>
            </a:extLst>
          </p:cNvPr>
          <p:cNvGrpSpPr/>
          <p:nvPr/>
        </p:nvGrpSpPr>
        <p:grpSpPr>
          <a:xfrm>
            <a:off x="6161344" y="1842653"/>
            <a:ext cx="2323205" cy="682829"/>
            <a:chOff x="6518939" y="1842060"/>
            <a:chExt cx="2069851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D56D1BF7-7B57-F000-7BFC-38D605791DBB}"/>
                </a:ext>
              </a:extLst>
            </p:cNvPr>
            <p:cNvSpPr/>
            <p:nvPr/>
          </p:nvSpPr>
          <p:spPr>
            <a:xfrm>
              <a:off x="6518939" y="1842060"/>
              <a:ext cx="1594789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الْمَجْموعاتِ مُتَساوِيَةٌ الْعَدَدِ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xmlns="" id="{BB9309A3-AED8-5200-660A-783677B5DE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DB8E59CE-B8B4-38E0-E4E3-C99189009879}"/>
              </a:ext>
            </a:extLst>
          </p:cNvPr>
          <p:cNvGrpSpPr/>
          <p:nvPr/>
        </p:nvGrpSpPr>
        <p:grpSpPr>
          <a:xfrm>
            <a:off x="4115495" y="1843203"/>
            <a:ext cx="2035211" cy="682829"/>
            <a:chOff x="4515302" y="1815466"/>
            <a:chExt cx="2035211" cy="6828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35A3D88E-F317-B708-1A55-6ECC94057CE4}"/>
                </a:ext>
              </a:extLst>
            </p:cNvPr>
            <p:cNvSpPr/>
            <p:nvPr/>
          </p:nvSpPr>
          <p:spPr>
            <a:xfrm>
              <a:off x="4515302" y="1815466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لِلْمَجْموعاتِ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BEC647E6-515D-CEAE-A269-16302AB835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6076" y="1911942"/>
              <a:ext cx="484437" cy="4844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6A50B7CC-6FA2-4793-998B-FB5D158B703D}"/>
              </a:ext>
            </a:extLst>
          </p:cNvPr>
          <p:cNvGrpSpPr/>
          <p:nvPr/>
        </p:nvGrpSpPr>
        <p:grpSpPr>
          <a:xfrm>
            <a:off x="1894114" y="1843903"/>
            <a:ext cx="2201871" cy="682829"/>
            <a:chOff x="723503" y="1793694"/>
            <a:chExt cx="2027704" cy="6828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64DAB020-3C9B-C7AE-55B1-886614C540C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الْمَجْموعاتِ الْمُلَوَّنَةِ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xmlns="" id="{39A3E409-25C3-AFDC-C681-CB6D3F36A6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DE18EE3-D1C3-AE83-BE59-B8080BCF28D8}"/>
              </a:ext>
            </a:extLst>
          </p:cNvPr>
          <p:cNvGrpSpPr/>
          <p:nvPr/>
        </p:nvGrpSpPr>
        <p:grpSpPr>
          <a:xfrm>
            <a:off x="424542" y="1833013"/>
            <a:ext cx="1428991" cy="682829"/>
            <a:chOff x="1039187" y="1771922"/>
            <a:chExt cx="1428991" cy="68282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37D14F17-7FCF-CE21-706C-FD5C829FC5C9}"/>
                </a:ext>
              </a:extLst>
            </p:cNvPr>
            <p:cNvSpPr/>
            <p:nvPr/>
          </p:nvSpPr>
          <p:spPr>
            <a:xfrm>
              <a:off x="1039187" y="1771922"/>
              <a:ext cx="927555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الْكَسْرَ</a:t>
              </a:r>
              <a:endPara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AEAC67FF-136D-D128-6BB0-18BCC626C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7781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F30EB10-3BC2-07B5-6525-088F45C9B995}"/>
              </a:ext>
            </a:extLst>
          </p:cNvPr>
          <p:cNvGrpSpPr/>
          <p:nvPr/>
        </p:nvGrpSpPr>
        <p:grpSpPr>
          <a:xfrm>
            <a:off x="5693223" y="3439884"/>
            <a:ext cx="783773" cy="1150833"/>
            <a:chOff x="4169227" y="5301341"/>
            <a:chExt cx="783773" cy="1150833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24CC8CDC-0C10-FBD8-BE60-C61B3E4B9987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50833"/>
              <a:chOff x="4169227" y="5301341"/>
              <a:chExt cx="783773" cy="1150833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7C09FF75-A115-EACF-17B5-F9570E2EF6F7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1</a:t>
                </a:r>
                <a:endParaRPr lang="fr-MA" sz="2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3A612BC9-85D1-61A1-08C4-52E5B81E0A2A}"/>
                  </a:ext>
                </a:extLst>
              </p:cNvPr>
              <p:cNvSpPr txBox="1"/>
              <p:nvPr/>
            </p:nvSpPr>
            <p:spPr>
              <a:xfrm>
                <a:off x="4169227" y="5867399"/>
                <a:ext cx="7728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3200" b="1" dirty="0">
                    <a:solidFill>
                      <a:schemeClr val="accent1"/>
                    </a:solidFill>
                  </a:rPr>
                  <a:t>4</a:t>
                </a:r>
                <a:endParaRPr lang="fr-MA" sz="2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xmlns="" id="{3301D0B0-43A8-CE0E-D8FA-55DB5B7F1C8A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F7A60081-67EC-4648-2E78-D9AC6C9E0EA6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30258A1D-0306-052A-B839-7E25E2FCA4A7}"/>
              </a:ext>
            </a:extLst>
          </p:cNvPr>
          <p:cNvGrpSpPr/>
          <p:nvPr/>
        </p:nvGrpSpPr>
        <p:grpSpPr>
          <a:xfrm>
            <a:off x="1936752" y="2966200"/>
            <a:ext cx="2492332" cy="1993062"/>
            <a:chOff x="1412835" y="2169517"/>
            <a:chExt cx="4250044" cy="3001867"/>
          </a:xfrm>
        </p:grpSpPr>
        <p:pic>
          <p:nvPicPr>
            <p:cNvPr id="42" name="Image 41" descr="Une image contenant fruit, poire, nourriture&#10;&#10;Le contenu généré par l’IA peut être incorrect.">
              <a:extLst>
                <a:ext uri="{FF2B5EF4-FFF2-40B4-BE49-F238E27FC236}">
                  <a16:creationId xmlns:a16="http://schemas.microsoft.com/office/drawing/2014/main" xmlns="" id="{0C451890-7D75-9F33-ADB0-15FBF842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835" y="2246252"/>
              <a:ext cx="4250044" cy="292513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EB136CD2-9CB6-32BB-78EE-243CDBEDF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812" y="2169517"/>
              <a:ext cx="434378" cy="16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55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BEE6CAC9-314C-F25B-3BCA-B40A096B93B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الكسر المناسب لما تمثله العناصر الملونة  من مجموع العناصر.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A7EC086-C2A9-0B5B-1E10-8EEDD0A82E32}"/>
              </a:ext>
            </a:extLst>
          </p:cNvPr>
          <p:cNvGrpSpPr/>
          <p:nvPr/>
        </p:nvGrpSpPr>
        <p:grpSpPr>
          <a:xfrm>
            <a:off x="6101438" y="3079861"/>
            <a:ext cx="859969" cy="1094569"/>
            <a:chOff x="4170218" y="5340925"/>
            <a:chExt cx="781791" cy="99506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87BA91E9-7FCA-3151-4CAF-EEF5486ACF60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079526D2-12E5-9091-CDAE-4F52F683007C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C09671A6-6557-27EC-8AB8-1525988E3EF3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F78F99A-D2C4-9815-2224-63FBB68F867C}"/>
              </a:ext>
            </a:extLst>
          </p:cNvPr>
          <p:cNvSpPr/>
          <p:nvPr/>
        </p:nvSpPr>
        <p:spPr>
          <a:xfrm>
            <a:off x="6100353" y="3036341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" name="Graphique 9" descr="Sac à dos avec un remplissage uni">
            <a:extLst>
              <a:ext uri="{FF2B5EF4-FFF2-40B4-BE49-F238E27FC236}">
                <a16:creationId xmlns:a16="http://schemas.microsoft.com/office/drawing/2014/main" xmlns="" id="{BE509DED-7DDD-FF1D-AC92-C997C1550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938" y="2383529"/>
            <a:ext cx="1106424" cy="1106424"/>
          </a:xfrm>
          <a:prstGeom prst="rect">
            <a:avLst/>
          </a:prstGeom>
        </p:spPr>
      </p:pic>
      <p:pic>
        <p:nvPicPr>
          <p:cNvPr id="14" name="Graphique 13" descr="Sac à dos avec un remplissage uni">
            <a:extLst>
              <a:ext uri="{FF2B5EF4-FFF2-40B4-BE49-F238E27FC236}">
                <a16:creationId xmlns:a16="http://schemas.microsoft.com/office/drawing/2014/main" xmlns="" id="{1BC952DE-500E-CCB4-BA00-F38F5356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9166" y="3374133"/>
            <a:ext cx="1106424" cy="1106424"/>
          </a:xfrm>
          <a:prstGeom prst="rect">
            <a:avLst/>
          </a:prstGeom>
        </p:spPr>
      </p:pic>
      <p:pic>
        <p:nvPicPr>
          <p:cNvPr id="15" name="Graphique 14" descr="Sac à dos avec un remplissage uni">
            <a:extLst>
              <a:ext uri="{FF2B5EF4-FFF2-40B4-BE49-F238E27FC236}">
                <a16:creationId xmlns:a16="http://schemas.microsoft.com/office/drawing/2014/main" xmlns="" id="{54398B60-214E-B4FB-DBA4-C17291DD4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9168" y="4386504"/>
            <a:ext cx="1106424" cy="1106424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D234F0D3-58B9-CC3F-A5D2-13E2E38E7CF6}"/>
              </a:ext>
            </a:extLst>
          </p:cNvPr>
          <p:cNvGrpSpPr/>
          <p:nvPr/>
        </p:nvGrpSpPr>
        <p:grpSpPr>
          <a:xfrm>
            <a:off x="2276953" y="2351310"/>
            <a:ext cx="1243413" cy="3143564"/>
            <a:chOff x="1610525" y="2514597"/>
            <a:chExt cx="1027614" cy="3143564"/>
          </a:xfrm>
        </p:grpSpPr>
        <p:pic>
          <p:nvPicPr>
            <p:cNvPr id="13" name="Graphique 12" descr="Sac à dos contour">
              <a:extLst>
                <a:ext uri="{FF2B5EF4-FFF2-40B4-BE49-F238E27FC236}">
                  <a16:creationId xmlns:a16="http://schemas.microsoft.com/office/drawing/2014/main" xmlns="" id="{C54ED817-7AE7-773F-0557-6E746E263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16" name="Graphique 15" descr="Sac à dos contour">
              <a:extLst>
                <a:ext uri="{FF2B5EF4-FFF2-40B4-BE49-F238E27FC236}">
                  <a16:creationId xmlns:a16="http://schemas.microsoft.com/office/drawing/2014/main" xmlns="" id="{3E3AD7B4-A9BF-C20D-E2FF-70159EAA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17" name="Graphique 16" descr="Sac à dos contour">
              <a:extLst>
                <a:ext uri="{FF2B5EF4-FFF2-40B4-BE49-F238E27FC236}">
                  <a16:creationId xmlns:a16="http://schemas.microsoft.com/office/drawing/2014/main" xmlns="" id="{B6B011C9-41CC-F1D1-B2A9-B92FB94F8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DF608FF0-944D-C79D-ADC9-D9B28BD5CECE}"/>
              </a:ext>
            </a:extLst>
          </p:cNvPr>
          <p:cNvSpPr/>
          <p:nvPr/>
        </p:nvSpPr>
        <p:spPr>
          <a:xfrm>
            <a:off x="1141168" y="2321450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62425878-C686-411D-FD34-07ADD0F6E26E}"/>
              </a:ext>
            </a:extLst>
          </p:cNvPr>
          <p:cNvSpPr/>
          <p:nvPr/>
        </p:nvSpPr>
        <p:spPr>
          <a:xfrm>
            <a:off x="2371249" y="2321449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EA2A08DA-47C7-B9DB-DBCA-190180565E6E}"/>
              </a:ext>
            </a:extLst>
          </p:cNvPr>
          <p:cNvSpPr/>
          <p:nvPr/>
        </p:nvSpPr>
        <p:spPr>
          <a:xfrm>
            <a:off x="3623102" y="2310563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178DA935-7B8A-56B2-CCD6-9CB5630743CC}"/>
              </a:ext>
            </a:extLst>
          </p:cNvPr>
          <p:cNvSpPr/>
          <p:nvPr/>
        </p:nvSpPr>
        <p:spPr>
          <a:xfrm>
            <a:off x="805600" y="2102573"/>
            <a:ext cx="4201777" cy="3556364"/>
          </a:xfrm>
          <a:prstGeom prst="roundRect">
            <a:avLst>
              <a:gd name="adj" fmla="val 1001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76DA4C76-F33C-7D39-462C-842C34DB8E1B}"/>
              </a:ext>
            </a:extLst>
          </p:cNvPr>
          <p:cNvGrpSpPr/>
          <p:nvPr/>
        </p:nvGrpSpPr>
        <p:grpSpPr>
          <a:xfrm>
            <a:off x="3528813" y="2329539"/>
            <a:ext cx="1243413" cy="3143564"/>
            <a:chOff x="1610525" y="2514597"/>
            <a:chExt cx="1027614" cy="3143564"/>
          </a:xfrm>
        </p:grpSpPr>
        <p:pic>
          <p:nvPicPr>
            <p:cNvPr id="29" name="Graphique 28" descr="Sac à dos contour">
              <a:extLst>
                <a:ext uri="{FF2B5EF4-FFF2-40B4-BE49-F238E27FC236}">
                  <a16:creationId xmlns:a16="http://schemas.microsoft.com/office/drawing/2014/main" xmlns="" id="{3984B71F-8E57-5AEB-7802-CF26039E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30" name="Graphique 29" descr="Sac à dos contour">
              <a:extLst>
                <a:ext uri="{FF2B5EF4-FFF2-40B4-BE49-F238E27FC236}">
                  <a16:creationId xmlns:a16="http://schemas.microsoft.com/office/drawing/2014/main" xmlns="" id="{B7B26EC6-DF5B-9E5A-8074-AF7EB9EAC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31" name="Graphique 30" descr="Sac à dos contour">
              <a:extLst>
                <a:ext uri="{FF2B5EF4-FFF2-40B4-BE49-F238E27FC236}">
                  <a16:creationId xmlns:a16="http://schemas.microsoft.com/office/drawing/2014/main" xmlns="" id="{8648813A-DD16-33EB-C4B1-8ABE204D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94304A7E-134D-EB36-5111-144F03D5E487}"/>
              </a:ext>
            </a:extLst>
          </p:cNvPr>
          <p:cNvGrpSpPr/>
          <p:nvPr/>
        </p:nvGrpSpPr>
        <p:grpSpPr>
          <a:xfrm>
            <a:off x="6656617" y="3079863"/>
            <a:ext cx="859969" cy="1171514"/>
            <a:chOff x="4170218" y="5340925"/>
            <a:chExt cx="781791" cy="1065016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A84E9E44-7AF3-804D-BAC9-AF72A835FCED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320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97C31CDE-F735-728C-5E37-CD3484135AC3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3200" b="1" dirty="0">
                  <a:solidFill>
                    <a:srgbClr val="C00000"/>
                  </a:solidFill>
                </a:rPr>
                <a:t>3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CBF67E67-12E0-8574-7797-DA459726091D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A5DFB3F2-CC7C-F4BD-9C6F-55F946641EE3}"/>
              </a:ext>
            </a:extLst>
          </p:cNvPr>
          <p:cNvSpPr/>
          <p:nvPr/>
        </p:nvSpPr>
        <p:spPr>
          <a:xfrm>
            <a:off x="6655532" y="3036341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400">
              <a:solidFill>
                <a:srgbClr val="C00000"/>
              </a:solidFill>
            </a:endParaRPr>
          </a:p>
        </p:txBody>
      </p:sp>
      <p:pic>
        <p:nvPicPr>
          <p:cNvPr id="8" name="Graphique 7" descr="Sac à dos avec un remplissage uni">
            <a:extLst>
              <a:ext uri="{FF2B5EF4-FFF2-40B4-BE49-F238E27FC236}">
                <a16:creationId xmlns:a16="http://schemas.microsoft.com/office/drawing/2014/main" xmlns="" id="{06D6A552-A2EF-EFC9-59A9-791147C7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16117" y="2383529"/>
            <a:ext cx="1106424" cy="1106424"/>
          </a:xfrm>
          <a:prstGeom prst="rect">
            <a:avLst/>
          </a:prstGeom>
        </p:spPr>
      </p:pic>
      <p:pic>
        <p:nvPicPr>
          <p:cNvPr id="15" name="Graphique 14" descr="Sac à dos avec un remplissage uni">
            <a:extLst>
              <a:ext uri="{FF2B5EF4-FFF2-40B4-BE49-F238E27FC236}">
                <a16:creationId xmlns:a16="http://schemas.microsoft.com/office/drawing/2014/main" xmlns="" id="{2FD8B967-3A36-B3BE-6029-73F4E17A2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4345" y="3374133"/>
            <a:ext cx="1106424" cy="1106424"/>
          </a:xfrm>
          <a:prstGeom prst="rect">
            <a:avLst/>
          </a:prstGeom>
        </p:spPr>
      </p:pic>
      <p:pic>
        <p:nvPicPr>
          <p:cNvPr id="17" name="Graphique 16" descr="Sac à dos avec un remplissage uni">
            <a:extLst>
              <a:ext uri="{FF2B5EF4-FFF2-40B4-BE49-F238E27FC236}">
                <a16:creationId xmlns:a16="http://schemas.microsoft.com/office/drawing/2014/main" xmlns="" id="{05176DF7-32E5-11B8-3257-55C9D4F8B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4347" y="4386504"/>
            <a:ext cx="1106424" cy="1106424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B9751764-6045-E3B3-E866-D50D72F9308B}"/>
              </a:ext>
            </a:extLst>
          </p:cNvPr>
          <p:cNvGrpSpPr/>
          <p:nvPr/>
        </p:nvGrpSpPr>
        <p:grpSpPr>
          <a:xfrm>
            <a:off x="2832132" y="2351310"/>
            <a:ext cx="1243413" cy="3143564"/>
            <a:chOff x="1610525" y="2514597"/>
            <a:chExt cx="1027614" cy="3143564"/>
          </a:xfrm>
        </p:grpSpPr>
        <p:pic>
          <p:nvPicPr>
            <p:cNvPr id="19" name="Graphique 18" descr="Sac à dos contour">
              <a:extLst>
                <a:ext uri="{FF2B5EF4-FFF2-40B4-BE49-F238E27FC236}">
                  <a16:creationId xmlns:a16="http://schemas.microsoft.com/office/drawing/2014/main" xmlns="" id="{262D812B-3364-688B-1B39-F430B01BA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20" name="Graphique 19" descr="Sac à dos contour">
              <a:extLst>
                <a:ext uri="{FF2B5EF4-FFF2-40B4-BE49-F238E27FC236}">
                  <a16:creationId xmlns:a16="http://schemas.microsoft.com/office/drawing/2014/main" xmlns="" id="{27DED0A3-1F6F-2F9D-778D-DCE2C02C3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21" name="Graphique 20" descr="Sac à dos contour">
              <a:extLst>
                <a:ext uri="{FF2B5EF4-FFF2-40B4-BE49-F238E27FC236}">
                  <a16:creationId xmlns:a16="http://schemas.microsoft.com/office/drawing/2014/main" xmlns="" id="{7C9556C1-6006-4E62-DB16-E2634146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822A48D9-2737-51EF-6510-923A60F7F7EC}"/>
              </a:ext>
            </a:extLst>
          </p:cNvPr>
          <p:cNvSpPr/>
          <p:nvPr/>
        </p:nvSpPr>
        <p:spPr>
          <a:xfrm>
            <a:off x="1696347" y="2321450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E1A5F210-B730-048A-E16C-CC4CF31B3AF3}"/>
              </a:ext>
            </a:extLst>
          </p:cNvPr>
          <p:cNvSpPr/>
          <p:nvPr/>
        </p:nvSpPr>
        <p:spPr>
          <a:xfrm>
            <a:off x="2926428" y="2321449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1FDC36C3-62B7-A7D3-2008-7A8404B95609}"/>
              </a:ext>
            </a:extLst>
          </p:cNvPr>
          <p:cNvSpPr/>
          <p:nvPr/>
        </p:nvSpPr>
        <p:spPr>
          <a:xfrm>
            <a:off x="4178281" y="2310563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A42AAE92-250B-0531-7997-642846B10674}"/>
              </a:ext>
            </a:extLst>
          </p:cNvPr>
          <p:cNvSpPr/>
          <p:nvPr/>
        </p:nvSpPr>
        <p:spPr>
          <a:xfrm>
            <a:off x="1360779" y="2102573"/>
            <a:ext cx="4201777" cy="3556364"/>
          </a:xfrm>
          <a:prstGeom prst="roundRect">
            <a:avLst>
              <a:gd name="adj" fmla="val 1001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68335BF2-840E-ACD8-6F1D-D6F18225D434}"/>
              </a:ext>
            </a:extLst>
          </p:cNvPr>
          <p:cNvGrpSpPr/>
          <p:nvPr/>
        </p:nvGrpSpPr>
        <p:grpSpPr>
          <a:xfrm>
            <a:off x="4083992" y="2329539"/>
            <a:ext cx="1243413" cy="3143564"/>
            <a:chOff x="1610525" y="2514597"/>
            <a:chExt cx="1027614" cy="3143564"/>
          </a:xfrm>
        </p:grpSpPr>
        <p:pic>
          <p:nvPicPr>
            <p:cNvPr id="27" name="Graphique 26" descr="Sac à dos contour">
              <a:extLst>
                <a:ext uri="{FF2B5EF4-FFF2-40B4-BE49-F238E27FC236}">
                  <a16:creationId xmlns:a16="http://schemas.microsoft.com/office/drawing/2014/main" xmlns="" id="{92CF0A70-BC25-6A3F-89D1-981E6D91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28" name="Graphique 27" descr="Sac à dos contour">
              <a:extLst>
                <a:ext uri="{FF2B5EF4-FFF2-40B4-BE49-F238E27FC236}">
                  <a16:creationId xmlns:a16="http://schemas.microsoft.com/office/drawing/2014/main" xmlns="" id="{2F8FE60F-CAE2-F1B7-4EA8-D15D5DB5A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29" name="Graphique 28" descr="Sac à dos contour">
              <a:extLst>
                <a:ext uri="{FF2B5EF4-FFF2-40B4-BE49-F238E27FC236}">
                  <a16:creationId xmlns:a16="http://schemas.microsoft.com/office/drawing/2014/main" xmlns="" id="{7BDB1F59-A22B-57D9-1E99-443943A99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D36125-1085-3B1A-454C-7850528F2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F01461B7-AEC7-ADD1-7302-14E1E23917CE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كيف نقرأ هذا الكسر.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EF489A4-3EA2-5A07-A308-82CB55140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A47CD23-D1A6-1D39-A293-57F1F941B94F}"/>
              </a:ext>
            </a:extLst>
          </p:cNvPr>
          <p:cNvSpPr txBox="1"/>
          <p:nvPr/>
        </p:nvSpPr>
        <p:spPr>
          <a:xfrm>
            <a:off x="3481146" y="5544813"/>
            <a:ext cx="3607733" cy="5982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b="1" dirty="0"/>
              <a:t>......................................</a:t>
            </a:r>
            <a:endParaRPr lang="fr-MA" b="1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23EE5B22-3492-CDAE-F0F0-2B58078B5007}"/>
              </a:ext>
            </a:extLst>
          </p:cNvPr>
          <p:cNvGrpSpPr/>
          <p:nvPr/>
        </p:nvGrpSpPr>
        <p:grpSpPr>
          <a:xfrm>
            <a:off x="6656617" y="2753287"/>
            <a:ext cx="859969" cy="1171514"/>
            <a:chOff x="4170218" y="5340925"/>
            <a:chExt cx="781791" cy="1065016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B91A7082-D35D-0BEF-1FC6-B41656419098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3200" b="1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8720A428-7E4F-FDAB-6145-3B5AE17B6DC5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3200" b="1" dirty="0">
                  <a:solidFill>
                    <a:schemeClr val="accent1"/>
                  </a:solidFill>
                </a:rPr>
                <a:t>3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xmlns="" id="{270604E2-1529-54A6-E454-80019FF11BE8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xmlns="" id="{78D1CC64-708C-2FFB-6AD0-4E99959F0B37}"/>
              </a:ext>
            </a:extLst>
          </p:cNvPr>
          <p:cNvSpPr/>
          <p:nvPr/>
        </p:nvSpPr>
        <p:spPr>
          <a:xfrm>
            <a:off x="6655532" y="2709765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400">
              <a:solidFill>
                <a:schemeClr val="accent1"/>
              </a:solidFill>
            </a:endParaRPr>
          </a:p>
        </p:txBody>
      </p:sp>
      <p:pic>
        <p:nvPicPr>
          <p:cNvPr id="36" name="Graphique 35" descr="Sac à dos avec un remplissage uni">
            <a:extLst>
              <a:ext uri="{FF2B5EF4-FFF2-40B4-BE49-F238E27FC236}">
                <a16:creationId xmlns:a16="http://schemas.microsoft.com/office/drawing/2014/main" xmlns="" id="{C0B81FA4-EC93-E2C8-317A-68D9462A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16117" y="2056953"/>
            <a:ext cx="1106424" cy="1106424"/>
          </a:xfrm>
          <a:prstGeom prst="rect">
            <a:avLst/>
          </a:prstGeom>
        </p:spPr>
      </p:pic>
      <p:pic>
        <p:nvPicPr>
          <p:cNvPr id="37" name="Graphique 36" descr="Sac à dos avec un remplissage uni">
            <a:extLst>
              <a:ext uri="{FF2B5EF4-FFF2-40B4-BE49-F238E27FC236}">
                <a16:creationId xmlns:a16="http://schemas.microsoft.com/office/drawing/2014/main" xmlns="" id="{2F0C600C-DD6E-E539-F673-2D0986898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4345" y="3047557"/>
            <a:ext cx="1106424" cy="1106424"/>
          </a:xfrm>
          <a:prstGeom prst="rect">
            <a:avLst/>
          </a:prstGeom>
        </p:spPr>
      </p:pic>
      <p:pic>
        <p:nvPicPr>
          <p:cNvPr id="38" name="Graphique 37" descr="Sac à dos avec un remplissage uni">
            <a:extLst>
              <a:ext uri="{FF2B5EF4-FFF2-40B4-BE49-F238E27FC236}">
                <a16:creationId xmlns:a16="http://schemas.microsoft.com/office/drawing/2014/main" xmlns="" id="{6EFFF138-71BB-EC46-C865-43C9C63A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4347" y="4059928"/>
            <a:ext cx="1106424" cy="1106424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53A0FC58-F823-5B99-B3AA-D350C3FF27F3}"/>
              </a:ext>
            </a:extLst>
          </p:cNvPr>
          <p:cNvGrpSpPr/>
          <p:nvPr/>
        </p:nvGrpSpPr>
        <p:grpSpPr>
          <a:xfrm>
            <a:off x="2832132" y="2024734"/>
            <a:ext cx="1243413" cy="3143564"/>
            <a:chOff x="1610525" y="2514597"/>
            <a:chExt cx="1027614" cy="3143564"/>
          </a:xfrm>
        </p:grpSpPr>
        <p:pic>
          <p:nvPicPr>
            <p:cNvPr id="40" name="Graphique 39" descr="Sac à dos contour">
              <a:extLst>
                <a:ext uri="{FF2B5EF4-FFF2-40B4-BE49-F238E27FC236}">
                  <a16:creationId xmlns:a16="http://schemas.microsoft.com/office/drawing/2014/main" xmlns="" id="{73852FB5-23C5-0827-3E35-3A66A341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41" name="Graphique 40" descr="Sac à dos contour">
              <a:extLst>
                <a:ext uri="{FF2B5EF4-FFF2-40B4-BE49-F238E27FC236}">
                  <a16:creationId xmlns:a16="http://schemas.microsoft.com/office/drawing/2014/main" xmlns="" id="{285EBF9A-F128-1E4B-EE5F-2FC73B4A1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42" name="Graphique 41" descr="Sac à dos contour">
              <a:extLst>
                <a:ext uri="{FF2B5EF4-FFF2-40B4-BE49-F238E27FC236}">
                  <a16:creationId xmlns:a16="http://schemas.microsoft.com/office/drawing/2014/main" xmlns="" id="{6C5D69F3-54F7-72AC-33AD-F0E55BDB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EB7909E9-D4BD-5790-5707-74EE3544984F}"/>
              </a:ext>
            </a:extLst>
          </p:cNvPr>
          <p:cNvSpPr/>
          <p:nvPr/>
        </p:nvSpPr>
        <p:spPr>
          <a:xfrm>
            <a:off x="1696347" y="1994874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DE17D5C5-15B7-D82F-CF16-96D770D0D656}"/>
              </a:ext>
            </a:extLst>
          </p:cNvPr>
          <p:cNvSpPr/>
          <p:nvPr/>
        </p:nvSpPr>
        <p:spPr>
          <a:xfrm>
            <a:off x="2926428" y="1994873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xmlns="" id="{5603C226-8DB9-11AA-D5F9-C446FCDC77E0}"/>
              </a:ext>
            </a:extLst>
          </p:cNvPr>
          <p:cNvSpPr/>
          <p:nvPr/>
        </p:nvSpPr>
        <p:spPr>
          <a:xfrm>
            <a:off x="4178281" y="1983987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xmlns="" id="{E4A19045-D51F-B78A-B072-2398E8F53961}"/>
              </a:ext>
            </a:extLst>
          </p:cNvPr>
          <p:cNvSpPr/>
          <p:nvPr/>
        </p:nvSpPr>
        <p:spPr>
          <a:xfrm>
            <a:off x="1360779" y="1775997"/>
            <a:ext cx="4201777" cy="3556364"/>
          </a:xfrm>
          <a:prstGeom prst="roundRect">
            <a:avLst>
              <a:gd name="adj" fmla="val 1001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A5D28910-6079-C45C-36E3-025BC4A528D5}"/>
              </a:ext>
            </a:extLst>
          </p:cNvPr>
          <p:cNvGrpSpPr/>
          <p:nvPr/>
        </p:nvGrpSpPr>
        <p:grpSpPr>
          <a:xfrm>
            <a:off x="4083992" y="2002963"/>
            <a:ext cx="1243413" cy="3143564"/>
            <a:chOff x="1610525" y="2514597"/>
            <a:chExt cx="1027614" cy="3143564"/>
          </a:xfrm>
        </p:grpSpPr>
        <p:pic>
          <p:nvPicPr>
            <p:cNvPr id="48" name="Graphique 47" descr="Sac à dos contour">
              <a:extLst>
                <a:ext uri="{FF2B5EF4-FFF2-40B4-BE49-F238E27FC236}">
                  <a16:creationId xmlns:a16="http://schemas.microsoft.com/office/drawing/2014/main" xmlns="" id="{C73D4C22-DB6C-1786-E485-18BA7A48C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49" name="Graphique 48" descr="Sac à dos contour">
              <a:extLst>
                <a:ext uri="{FF2B5EF4-FFF2-40B4-BE49-F238E27FC236}">
                  <a16:creationId xmlns:a16="http://schemas.microsoft.com/office/drawing/2014/main" xmlns="" id="{66124F35-6F4C-474C-DA50-4C1C7A6DC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50" name="Graphique 49" descr="Sac à dos contour">
              <a:extLst>
                <a:ext uri="{FF2B5EF4-FFF2-40B4-BE49-F238E27FC236}">
                  <a16:creationId xmlns:a16="http://schemas.microsoft.com/office/drawing/2014/main" xmlns="" id="{67C4E7CB-9A22-7E15-60E7-7A9F8B5F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7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541A7A-CDAD-877D-FBEC-63E9B233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3671E70-CCCB-DEB6-C66C-EDA437D62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57BC7E5-88F0-DAE0-A7AB-3CF9789E0C7D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FA0050-0AC6-AEB6-E912-EA5F5FEF1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5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F94902-B505-A5E2-C123-9E7A173A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51D385BD-B9F3-7AD4-2369-A56309872300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6649ED73-C44E-2AFA-4AE4-D463838C8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E81C162-6C99-148F-D336-588DABC378CC}"/>
              </a:ext>
            </a:extLst>
          </p:cNvPr>
          <p:cNvSpPr txBox="1"/>
          <p:nvPr/>
        </p:nvSpPr>
        <p:spPr>
          <a:xfrm>
            <a:off x="2236605" y="5602130"/>
            <a:ext cx="4719371" cy="78659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واحِدٌ عَلى ثَلاثَةٍ 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أَوِ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الثُّلُثُ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BE7D987-EF75-683B-EF68-CD5F48A8E544}"/>
              </a:ext>
            </a:extLst>
          </p:cNvPr>
          <p:cNvGrpSpPr/>
          <p:nvPr/>
        </p:nvGrpSpPr>
        <p:grpSpPr>
          <a:xfrm>
            <a:off x="6656617" y="2753287"/>
            <a:ext cx="859969" cy="1171514"/>
            <a:chOff x="4170218" y="5340925"/>
            <a:chExt cx="781791" cy="106501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991B13E8-15A5-ABAE-F047-90F0D69C9C9B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3200" b="1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BC46774C-D309-BB79-889A-2639BCD89D31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3200" b="1" dirty="0">
                  <a:solidFill>
                    <a:schemeClr val="accent1"/>
                  </a:solidFill>
                </a:rPr>
                <a:t>3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B594492C-98D9-F836-6E9E-25D9E26B0078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1809050C-57D4-626A-54E5-FA57086FE624}"/>
              </a:ext>
            </a:extLst>
          </p:cNvPr>
          <p:cNvSpPr/>
          <p:nvPr/>
        </p:nvSpPr>
        <p:spPr>
          <a:xfrm>
            <a:off x="6655532" y="2709765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400">
              <a:solidFill>
                <a:schemeClr val="accent1"/>
              </a:solidFill>
            </a:endParaRPr>
          </a:p>
        </p:txBody>
      </p:sp>
      <p:pic>
        <p:nvPicPr>
          <p:cNvPr id="9" name="Graphique 8" descr="Sac à dos avec un remplissage uni">
            <a:extLst>
              <a:ext uri="{FF2B5EF4-FFF2-40B4-BE49-F238E27FC236}">
                <a16:creationId xmlns:a16="http://schemas.microsoft.com/office/drawing/2014/main" xmlns="" id="{84147BB8-264C-F420-F5F5-F3078C5B9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16117" y="2056953"/>
            <a:ext cx="1106424" cy="1106424"/>
          </a:xfrm>
          <a:prstGeom prst="rect">
            <a:avLst/>
          </a:prstGeom>
        </p:spPr>
      </p:pic>
      <p:pic>
        <p:nvPicPr>
          <p:cNvPr id="10" name="Graphique 9" descr="Sac à dos avec un remplissage uni">
            <a:extLst>
              <a:ext uri="{FF2B5EF4-FFF2-40B4-BE49-F238E27FC236}">
                <a16:creationId xmlns:a16="http://schemas.microsoft.com/office/drawing/2014/main" xmlns="" id="{873EC30D-4083-6DEE-125D-6F012859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4345" y="3047557"/>
            <a:ext cx="1106424" cy="1106424"/>
          </a:xfrm>
          <a:prstGeom prst="rect">
            <a:avLst/>
          </a:prstGeom>
        </p:spPr>
      </p:pic>
      <p:pic>
        <p:nvPicPr>
          <p:cNvPr id="12" name="Graphique 11" descr="Sac à dos avec un remplissage uni">
            <a:extLst>
              <a:ext uri="{FF2B5EF4-FFF2-40B4-BE49-F238E27FC236}">
                <a16:creationId xmlns:a16="http://schemas.microsoft.com/office/drawing/2014/main" xmlns="" id="{4E8ECAA7-0DFB-7778-535D-14BAF4946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4347" y="4059928"/>
            <a:ext cx="1106424" cy="1106424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74D19470-CF0F-94CC-F3C4-10276F0CBE5A}"/>
              </a:ext>
            </a:extLst>
          </p:cNvPr>
          <p:cNvGrpSpPr/>
          <p:nvPr/>
        </p:nvGrpSpPr>
        <p:grpSpPr>
          <a:xfrm>
            <a:off x="2832132" y="2024734"/>
            <a:ext cx="1243413" cy="3143564"/>
            <a:chOff x="1610525" y="2514597"/>
            <a:chExt cx="1027614" cy="3143564"/>
          </a:xfrm>
        </p:grpSpPr>
        <p:pic>
          <p:nvPicPr>
            <p:cNvPr id="20" name="Graphique 19" descr="Sac à dos contour">
              <a:extLst>
                <a:ext uri="{FF2B5EF4-FFF2-40B4-BE49-F238E27FC236}">
                  <a16:creationId xmlns:a16="http://schemas.microsoft.com/office/drawing/2014/main" xmlns="" id="{0976A558-72DB-26BE-432F-53A42B79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21" name="Graphique 20" descr="Sac à dos contour">
              <a:extLst>
                <a:ext uri="{FF2B5EF4-FFF2-40B4-BE49-F238E27FC236}">
                  <a16:creationId xmlns:a16="http://schemas.microsoft.com/office/drawing/2014/main" xmlns="" id="{1E230A6D-5E4B-1A35-E891-3971F07B2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22" name="Graphique 21" descr="Sac à dos contour">
              <a:extLst>
                <a:ext uri="{FF2B5EF4-FFF2-40B4-BE49-F238E27FC236}">
                  <a16:creationId xmlns:a16="http://schemas.microsoft.com/office/drawing/2014/main" xmlns="" id="{92F58B80-8B42-14CE-CB95-72A157C7D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F87F9DC6-189E-5A87-5778-656D62C9550F}"/>
              </a:ext>
            </a:extLst>
          </p:cNvPr>
          <p:cNvSpPr/>
          <p:nvPr/>
        </p:nvSpPr>
        <p:spPr>
          <a:xfrm>
            <a:off x="1696347" y="1994874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B2563A23-4E7E-12E3-E7FF-0AE209BFFF63}"/>
              </a:ext>
            </a:extLst>
          </p:cNvPr>
          <p:cNvSpPr/>
          <p:nvPr/>
        </p:nvSpPr>
        <p:spPr>
          <a:xfrm>
            <a:off x="2926428" y="1994873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B545A6AE-4643-BF64-9A05-6F9E8ED32359}"/>
              </a:ext>
            </a:extLst>
          </p:cNvPr>
          <p:cNvSpPr/>
          <p:nvPr/>
        </p:nvSpPr>
        <p:spPr>
          <a:xfrm>
            <a:off x="4178281" y="1983987"/>
            <a:ext cx="1065708" cy="3190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E6699C-327B-9DFF-3536-7E80379F64E0}"/>
              </a:ext>
            </a:extLst>
          </p:cNvPr>
          <p:cNvSpPr/>
          <p:nvPr/>
        </p:nvSpPr>
        <p:spPr>
          <a:xfrm>
            <a:off x="1360779" y="1775997"/>
            <a:ext cx="4201777" cy="3556364"/>
          </a:xfrm>
          <a:prstGeom prst="roundRect">
            <a:avLst>
              <a:gd name="adj" fmla="val 1001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4291BE95-0C18-6944-8BC2-4ADB862B3652}"/>
              </a:ext>
            </a:extLst>
          </p:cNvPr>
          <p:cNvGrpSpPr/>
          <p:nvPr/>
        </p:nvGrpSpPr>
        <p:grpSpPr>
          <a:xfrm>
            <a:off x="4083992" y="2002963"/>
            <a:ext cx="1243413" cy="3143564"/>
            <a:chOff x="1610525" y="2514597"/>
            <a:chExt cx="1027614" cy="3143564"/>
          </a:xfrm>
        </p:grpSpPr>
        <p:pic>
          <p:nvPicPr>
            <p:cNvPr id="28" name="Graphique 27" descr="Sac à dos contour">
              <a:extLst>
                <a:ext uri="{FF2B5EF4-FFF2-40B4-BE49-F238E27FC236}">
                  <a16:creationId xmlns:a16="http://schemas.microsoft.com/office/drawing/2014/main" xmlns="" id="{0AC081F3-99BE-E505-CCDC-E53D2A9C4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21411" y="2514597"/>
              <a:ext cx="1005839" cy="1151471"/>
            </a:xfrm>
            <a:prstGeom prst="rect">
              <a:avLst/>
            </a:prstGeom>
          </p:spPr>
        </p:pic>
        <p:pic>
          <p:nvPicPr>
            <p:cNvPr id="29" name="Graphique 28" descr="Sac à dos contour">
              <a:extLst>
                <a:ext uri="{FF2B5EF4-FFF2-40B4-BE49-F238E27FC236}">
                  <a16:creationId xmlns:a16="http://schemas.microsoft.com/office/drawing/2014/main" xmlns="" id="{07DE956C-419B-141E-0BED-F413BF86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32300" y="3516089"/>
              <a:ext cx="1005839" cy="1151471"/>
            </a:xfrm>
            <a:prstGeom prst="rect">
              <a:avLst/>
            </a:prstGeom>
          </p:spPr>
        </p:pic>
        <p:pic>
          <p:nvPicPr>
            <p:cNvPr id="30" name="Graphique 29" descr="Sac à dos contour">
              <a:extLst>
                <a:ext uri="{FF2B5EF4-FFF2-40B4-BE49-F238E27FC236}">
                  <a16:creationId xmlns:a16="http://schemas.microsoft.com/office/drawing/2014/main" xmlns="" id="{D288D83F-0321-6884-4AB8-91F1B021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10525" y="4506690"/>
              <a:ext cx="1005839" cy="115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0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42B507F-0300-47DB-4E31-E05B7870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7" y="2376722"/>
            <a:ext cx="3320141" cy="4042214"/>
          </a:xfrm>
          <a:prstGeom prst="rect">
            <a:avLst/>
          </a:prstGeom>
        </p:spPr>
      </p:pic>
      <p:pic>
        <p:nvPicPr>
          <p:cNvPr id="4" name="Image 3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170D51EA-6A5E-BF0E-8045-80EA8C7C1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14" y="2379585"/>
            <a:ext cx="3226074" cy="403648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88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078A8CD-64A6-7587-B45C-FC6565F703E7}"/>
              </a:ext>
            </a:extLst>
          </p:cNvPr>
          <p:cNvSpPr/>
          <p:nvPr/>
        </p:nvSpPr>
        <p:spPr>
          <a:xfrm>
            <a:off x="4544541" y="4915982"/>
            <a:ext cx="2973622" cy="1256217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10" name="Image 9" descr="Une image contenant texte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1A66242B-26B5-F383-63ED-7246982D4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777" y="2158162"/>
            <a:ext cx="6694445" cy="33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3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8" name="Image 7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8CA03E9-A87B-3372-0CAB-C1F7474CA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3" y="2672013"/>
            <a:ext cx="5677705" cy="25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98" y="2775857"/>
            <a:ext cx="2088945" cy="187565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3B2AB30F-904B-139E-619A-5F729683C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60" y="2004064"/>
            <a:ext cx="5848741" cy="32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xmlns="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xmlns="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xmlns="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97A1530-A2C2-F6FD-7AC8-C0EF22094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32" y="2349504"/>
            <a:ext cx="6870024" cy="308928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A579BD1-AEB0-65C4-A0F3-9C0A828FB130}"/>
              </a:ext>
            </a:extLst>
          </p:cNvPr>
          <p:cNvSpPr txBox="1"/>
          <p:nvPr/>
        </p:nvSpPr>
        <p:spPr>
          <a:xfrm>
            <a:off x="7206337" y="3951513"/>
            <a:ext cx="31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4EDDC96-6B18-9AD9-6A22-E57BCDD02A53}"/>
              </a:ext>
            </a:extLst>
          </p:cNvPr>
          <p:cNvSpPr txBox="1"/>
          <p:nvPr/>
        </p:nvSpPr>
        <p:spPr>
          <a:xfrm>
            <a:off x="7217225" y="4844143"/>
            <a:ext cx="31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xmlns="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DE620662-2165-833C-FC50-E9E6D35E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56" y="1759509"/>
            <a:ext cx="3857102" cy="4440137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xmlns="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89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3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xmlns="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xmlns="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xmlns="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D7766E-3123-6411-349F-5A6EBA076328}"/>
              </a:ext>
            </a:extLst>
          </p:cNvPr>
          <p:cNvSpPr/>
          <p:nvPr/>
        </p:nvSpPr>
        <p:spPr>
          <a:xfrm>
            <a:off x="1948544" y="2253343"/>
            <a:ext cx="3403582" cy="10776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xmlns="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xmlns="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xmlns="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5CE78F20-B322-829E-7490-D7BB03A998D6}"/>
              </a:ext>
            </a:extLst>
          </p:cNvPr>
          <p:cNvGrpSpPr/>
          <p:nvPr/>
        </p:nvGrpSpPr>
        <p:grpSpPr>
          <a:xfrm>
            <a:off x="1006360" y="2450041"/>
            <a:ext cx="6870023" cy="2850546"/>
            <a:chOff x="1006360" y="2450041"/>
            <a:chExt cx="6870023" cy="2850546"/>
          </a:xfrm>
        </p:grpSpPr>
        <p:pic>
          <p:nvPicPr>
            <p:cNvPr id="7" name="Image 6" descr="Une image contenant texte, ligne, diagramm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AD6438D3-04FD-088D-939F-4334A7DC7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360" y="2450041"/>
              <a:ext cx="6870023" cy="2850546"/>
            </a:xfrm>
            <a:prstGeom prst="rect">
              <a:avLst/>
            </a:prstGeom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B2485F03-1962-1D0A-5931-5CEB70BA3074}"/>
                </a:ext>
              </a:extLst>
            </p:cNvPr>
            <p:cNvSpPr/>
            <p:nvPr/>
          </p:nvSpPr>
          <p:spPr>
            <a:xfrm>
              <a:off x="6000009" y="4624944"/>
              <a:ext cx="692727" cy="62345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F26FBC-E2CE-2884-193F-94C9DECE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C8A493A7-8C41-B49F-D5D5-1020FF7634F3}"/>
              </a:ext>
            </a:extLst>
          </p:cNvPr>
          <p:cNvSpPr txBox="1"/>
          <p:nvPr/>
        </p:nvSpPr>
        <p:spPr>
          <a:xfrm>
            <a:off x="1128713" y="834353"/>
            <a:ext cx="636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5 لديكم 4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9C3034A-E0FA-6BC9-9270-658478513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xmlns="" id="{1AE19F66-39A5-A6FA-286E-8607674F871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xmlns="" id="{C4E2B96C-3100-8EDD-881C-CBD41E5C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xmlns="" id="{E1B2604E-203D-092C-7F42-3125EB609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5E77CF74-851C-D2B0-479C-3FAFA86B1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8" name="Image 7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xmlns="" id="{36217FEA-7203-9F33-FE34-1DDCF6DC1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18" y="2925724"/>
            <a:ext cx="5324730" cy="27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DB9D3A-D720-9138-2042-C9B006E7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BCF9F458-6565-6BBB-0356-268B0CFDDBE1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EFDF235-93DB-2FDE-B3DA-811CBCFE4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xmlns="" id="{BF4E2FFE-86AA-E49E-ED70-0E4C4B705CC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xmlns="" id="{4BBBE79F-31C5-0531-DFF2-FDF4E61B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xmlns="" id="{0019CE6E-0335-A014-2575-50263C9B8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8" name="Image 7" descr="Une image contenant chien&#10;&#10;Le contenu généré par l’IA peut être incorrect.">
            <a:extLst>
              <a:ext uri="{FF2B5EF4-FFF2-40B4-BE49-F238E27FC236}">
                <a16:creationId xmlns:a16="http://schemas.microsoft.com/office/drawing/2014/main" xmlns="" id="{654C4E01-8B7C-9229-0721-A04F59F80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668" y="2455336"/>
            <a:ext cx="6158891" cy="30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xmlns="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88 و 89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4D411B0-3080-9DD6-B364-4A07CDF2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687" y="2115465"/>
            <a:ext cx="3320141" cy="4042214"/>
          </a:xfrm>
          <a:prstGeom prst="rect">
            <a:avLst/>
          </a:prstGeom>
        </p:spPr>
      </p:pic>
      <p:pic>
        <p:nvPicPr>
          <p:cNvPr id="6" name="Image 5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75F7F20F-CB15-FF74-0FCC-240359CD0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4" y="2118328"/>
            <a:ext cx="3226074" cy="40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D18263-2220-1462-5DFE-7C2DEECA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1927D82-FD51-7B09-E2DC-14FCD6CB75C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A4D01CE3-7BC6-8EE0-B9EA-A82B5AEB3A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663C2F50-609E-624D-D53C-95CD041BD8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F56A0595-BC48-B8AC-98DE-56CD7ABEB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xmlns="" id="{9998CE59-C31B-C2BD-E6F7-E8AFD2D2A04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3A095C8-D50D-F276-74B3-6E2F09C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35670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BB1917C-1638-CDB8-874E-EA93CC3857C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E4A7537-FF54-E0AF-B94F-390C7F6159C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774DA58-9B0C-5188-AC29-70DBFAB60EF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0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xmlns="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xmlns="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xmlns="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xmlns="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xmlns="" id="{F13BDA26-D8B4-13B4-490F-CD7157F5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86" y="1743227"/>
            <a:ext cx="3716125" cy="467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34EED0-F396-92DF-0C85-16287118D9A1}"/>
              </a:ext>
            </a:extLst>
          </p:cNvPr>
          <p:cNvSpPr/>
          <p:nvPr/>
        </p:nvSpPr>
        <p:spPr>
          <a:xfrm>
            <a:off x="2569029" y="3592284"/>
            <a:ext cx="3298371" cy="446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C1C6FBC-CD43-0525-0422-611B6B23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812760D-377A-0926-B997-B7070E657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3019880"/>
            <a:ext cx="6870023" cy="10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F31F19-2685-C63B-2D04-30D5D111A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976337"/>
            <a:ext cx="6870023" cy="100800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9CAE09F-7838-D23A-381C-570512E90301}"/>
              </a:ext>
            </a:extLst>
          </p:cNvPr>
          <p:cNvSpPr txBox="1"/>
          <p:nvPr/>
        </p:nvSpPr>
        <p:spPr>
          <a:xfrm>
            <a:off x="2002972" y="3069770"/>
            <a:ext cx="68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1863924-7D1C-450D-8E85-6FA7F527E9A2}"/>
              </a:ext>
            </a:extLst>
          </p:cNvPr>
          <p:cNvSpPr txBox="1"/>
          <p:nvPr/>
        </p:nvSpPr>
        <p:spPr>
          <a:xfrm>
            <a:off x="1959428" y="3472543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6F5EFC0-35E1-27F8-902F-078579C4ADBB}"/>
              </a:ext>
            </a:extLst>
          </p:cNvPr>
          <p:cNvSpPr txBox="1"/>
          <p:nvPr/>
        </p:nvSpPr>
        <p:spPr>
          <a:xfrm>
            <a:off x="3516084" y="3058883"/>
            <a:ext cx="62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E13D7E5-B5C3-E653-B5B8-8368F5976A48}"/>
              </a:ext>
            </a:extLst>
          </p:cNvPr>
          <p:cNvSpPr txBox="1"/>
          <p:nvPr/>
        </p:nvSpPr>
        <p:spPr>
          <a:xfrm>
            <a:off x="3559629" y="3483428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255B7F2-0A74-269E-986F-7A818F0412FA}"/>
              </a:ext>
            </a:extLst>
          </p:cNvPr>
          <p:cNvSpPr txBox="1"/>
          <p:nvPr/>
        </p:nvSpPr>
        <p:spPr>
          <a:xfrm>
            <a:off x="5029194" y="3058883"/>
            <a:ext cx="68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E715FDF-9A84-F841-BCD1-EEC0AF341C1D}"/>
              </a:ext>
            </a:extLst>
          </p:cNvPr>
          <p:cNvSpPr txBox="1"/>
          <p:nvPr/>
        </p:nvSpPr>
        <p:spPr>
          <a:xfrm>
            <a:off x="5105396" y="3472542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2183351-EF82-EE30-25B7-43D939C20B5D}"/>
              </a:ext>
            </a:extLst>
          </p:cNvPr>
          <p:cNvSpPr txBox="1"/>
          <p:nvPr/>
        </p:nvSpPr>
        <p:spPr>
          <a:xfrm>
            <a:off x="6585850" y="3058882"/>
            <a:ext cx="68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6E38464-14F9-F054-E04E-D473ED823E6A}"/>
              </a:ext>
            </a:extLst>
          </p:cNvPr>
          <p:cNvSpPr txBox="1"/>
          <p:nvPr/>
        </p:nvSpPr>
        <p:spPr>
          <a:xfrm>
            <a:off x="6585851" y="3472541"/>
            <a:ext cx="6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19357</TotalTime>
  <Words>951</Words>
  <Application>Microsoft Office PowerPoint</Application>
  <PresentationFormat>Affichage à l'écran (4:3)</PresentationFormat>
  <Paragraphs>295</Paragraphs>
  <Slides>61</Slides>
  <Notes>15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71" baseType="lpstr">
      <vt:lpstr>Effra CC Arbc</vt:lpstr>
      <vt:lpstr>Arial</vt:lpstr>
      <vt:lpstr>Aptos Display</vt:lpstr>
      <vt:lpstr>Aptos</vt:lpstr>
      <vt:lpstr>Dosis</vt:lpstr>
      <vt:lpstr>DengXian</vt:lpstr>
      <vt:lpstr>Calibri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220</cp:revision>
  <cp:lastPrinted>2025-08-13T10:11:39Z</cp:lastPrinted>
  <dcterms:created xsi:type="dcterms:W3CDTF">2025-08-01T12:31:49Z</dcterms:created>
  <dcterms:modified xsi:type="dcterms:W3CDTF">2025-12-30T08:04:08Z</dcterms:modified>
</cp:coreProperties>
</file>