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4"/>
  </p:notesMasterIdLst>
  <p:handoutMasterIdLst>
    <p:handoutMasterId r:id="rId65"/>
  </p:handoutMasterIdLst>
  <p:sldIdLst>
    <p:sldId id="779" r:id="rId4"/>
    <p:sldId id="1010" r:id="rId5"/>
    <p:sldId id="828" r:id="rId6"/>
    <p:sldId id="780" r:id="rId7"/>
    <p:sldId id="1011" r:id="rId8"/>
    <p:sldId id="1012" r:id="rId9"/>
    <p:sldId id="1022" r:id="rId10"/>
    <p:sldId id="910" r:id="rId11"/>
    <p:sldId id="766" r:id="rId12"/>
    <p:sldId id="826" r:id="rId13"/>
    <p:sldId id="1114" r:id="rId14"/>
    <p:sldId id="1071" r:id="rId15"/>
    <p:sldId id="1072" r:id="rId16"/>
    <p:sldId id="1074" r:id="rId17"/>
    <p:sldId id="1073" r:id="rId18"/>
    <p:sldId id="1015" r:id="rId19"/>
    <p:sldId id="1075" r:id="rId20"/>
    <p:sldId id="1076" r:id="rId21"/>
    <p:sldId id="1077" r:id="rId22"/>
    <p:sldId id="1078" r:id="rId23"/>
    <p:sldId id="1115" r:id="rId24"/>
    <p:sldId id="1116" r:id="rId25"/>
    <p:sldId id="1117" r:id="rId26"/>
    <p:sldId id="1016" r:id="rId27"/>
    <p:sldId id="812" r:id="rId28"/>
    <p:sldId id="751" r:id="rId29"/>
    <p:sldId id="916" r:id="rId30"/>
    <p:sldId id="1018" r:id="rId31"/>
    <p:sldId id="1087" r:id="rId32"/>
    <p:sldId id="1088" r:id="rId33"/>
    <p:sldId id="1089" r:id="rId34"/>
    <p:sldId id="940" r:id="rId35"/>
    <p:sldId id="1118" r:id="rId36"/>
    <p:sldId id="1119" r:id="rId37"/>
    <p:sldId id="1111" r:id="rId38"/>
    <p:sldId id="1110" r:id="rId39"/>
    <p:sldId id="1090" r:id="rId40"/>
    <p:sldId id="1070" r:id="rId41"/>
    <p:sldId id="1091" r:id="rId42"/>
    <p:sldId id="1113" r:id="rId43"/>
    <p:sldId id="935" r:id="rId44"/>
    <p:sldId id="1027" r:id="rId45"/>
    <p:sldId id="1096" r:id="rId46"/>
    <p:sldId id="1097" r:id="rId47"/>
    <p:sldId id="1098" r:id="rId48"/>
    <p:sldId id="1100" r:id="rId49"/>
    <p:sldId id="1019" r:id="rId50"/>
    <p:sldId id="926" r:id="rId51"/>
    <p:sldId id="927" r:id="rId52"/>
    <p:sldId id="925" r:id="rId53"/>
    <p:sldId id="920" r:id="rId54"/>
    <p:sldId id="911" r:id="rId55"/>
    <p:sldId id="644" r:id="rId56"/>
    <p:sldId id="875" r:id="rId57"/>
    <p:sldId id="1120" r:id="rId58"/>
    <p:sldId id="1121" r:id="rId59"/>
    <p:sldId id="1021" r:id="rId60"/>
    <p:sldId id="809" r:id="rId61"/>
    <p:sldId id="764" r:id="rId62"/>
    <p:sldId id="944" r:id="rId6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6"/>
      <p:bold r:id="rId67"/>
    </p:embeddedFont>
    <p:embeddedFont>
      <p:font typeface="Dosis" pitchFamily="2" charset="0"/>
      <p:regular r:id="rId68"/>
      <p:bold r:id="rId6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56082"/>
    <a:srgbClr val="3E898D"/>
    <a:srgbClr val="FFFEFC"/>
    <a:srgbClr val="FC8D00"/>
    <a:srgbClr val="2B7589"/>
    <a:srgbClr val="FEFEFE"/>
    <a:srgbClr val="617479"/>
    <a:srgbClr val="E7EDEE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18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74" Type="http://schemas.microsoft.com/office/2018/10/relationships/authors" Target="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0032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3E460-D051-634D-6A20-C58459FA4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1523192-28C2-3D2D-60C3-879355C08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22C3552-6E7B-3080-EC27-6AF6D3A7D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ED4D9A-FA6C-3E10-8074-48C8A75DC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1724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18837-D35D-D36F-190D-1D49FEF2F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F43F69-8000-790F-65B9-AF217B444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5C15342-4F7A-8850-7786-AE6C92A45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F1122F-45C2-36BE-894B-26CAC5B35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861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56F59-E84F-1556-4DED-934326C1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784B99-CF5A-509F-7C6A-EB85BA5D6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8DCF73D-396D-53E6-19DD-E84F7FB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B51D7D-AF24-B965-47F6-54FA4DFF4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99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75A6D-07DF-DCB4-314F-D312B862D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5874B8-01E9-A294-3A72-495A1CCE2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A09EED-7720-3DDE-1345-6E831F3C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FFE59C-F7C5-4241-2AF2-64D3B60C9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24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604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3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emf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4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49.emf"/><Relationship Id="rId4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49.emf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4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3.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7E735A0-56A2-21C9-6B2D-DE23A2ED60BF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4A0E7A1-6177-1761-F66D-A85DABAC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pic>
        <p:nvPicPr>
          <p:cNvPr id="11" name="Image 10" descr="Une image contenant texte, Police&#10;&#10;Le contenu généré par l’IA peut être incorrect.">
            <a:extLst>
              <a:ext uri="{FF2B5EF4-FFF2-40B4-BE49-F238E27FC236}">
                <a16:creationId xmlns:a16="http://schemas.microsoft.com/office/drawing/2014/main" id="{A105864A-B40B-C64D-0500-E5F97FB239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312" y="2605550"/>
            <a:ext cx="7080286" cy="232567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AA407C1-C00F-869B-1ED8-6AEFA76FFF4B}"/>
              </a:ext>
            </a:extLst>
          </p:cNvPr>
          <p:cNvSpPr txBox="1"/>
          <p:nvPr/>
        </p:nvSpPr>
        <p:spPr>
          <a:xfrm>
            <a:off x="2046513" y="4038597"/>
            <a:ext cx="44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dirty="0">
                <a:solidFill>
                  <a:srgbClr val="C00000"/>
                </a:solidFill>
              </a:rPr>
              <a:t>3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932632B-DFBB-175D-116D-52CF4F93D874}"/>
              </a:ext>
            </a:extLst>
          </p:cNvPr>
          <p:cNvSpPr txBox="1"/>
          <p:nvPr/>
        </p:nvSpPr>
        <p:spPr>
          <a:xfrm>
            <a:off x="2046515" y="4441370"/>
            <a:ext cx="44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dirty="0">
                <a:solidFill>
                  <a:srgbClr val="C00000"/>
                </a:solidFill>
              </a:rPr>
              <a:t>4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2C011D-999C-F217-389B-5F92103E49DD}"/>
              </a:ext>
            </a:extLst>
          </p:cNvPr>
          <p:cNvSpPr txBox="1"/>
          <p:nvPr/>
        </p:nvSpPr>
        <p:spPr>
          <a:xfrm>
            <a:off x="4234538" y="4038596"/>
            <a:ext cx="44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dirty="0">
                <a:solidFill>
                  <a:srgbClr val="C00000"/>
                </a:solidFill>
              </a:rPr>
              <a:t>1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60B6A6-AE1D-50A9-2DFE-58E69D00C654}"/>
              </a:ext>
            </a:extLst>
          </p:cNvPr>
          <p:cNvSpPr txBox="1"/>
          <p:nvPr/>
        </p:nvSpPr>
        <p:spPr>
          <a:xfrm>
            <a:off x="4278084" y="4441369"/>
            <a:ext cx="44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dirty="0">
                <a:solidFill>
                  <a:srgbClr val="C00000"/>
                </a:solidFill>
              </a:rPr>
              <a:t>2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64CC906-5F34-C717-DDDF-89B4FB4C33C4}"/>
              </a:ext>
            </a:extLst>
          </p:cNvPr>
          <p:cNvSpPr txBox="1"/>
          <p:nvPr/>
        </p:nvSpPr>
        <p:spPr>
          <a:xfrm>
            <a:off x="6487883" y="4038597"/>
            <a:ext cx="44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dirty="0">
                <a:solidFill>
                  <a:srgbClr val="C00000"/>
                </a:solidFill>
              </a:rPr>
              <a:t>2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AA1EA2-3F08-DCDD-DFDE-4824245946D3}"/>
              </a:ext>
            </a:extLst>
          </p:cNvPr>
          <p:cNvSpPr txBox="1"/>
          <p:nvPr/>
        </p:nvSpPr>
        <p:spPr>
          <a:xfrm>
            <a:off x="6487885" y="4441370"/>
            <a:ext cx="44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dirty="0">
                <a:solidFill>
                  <a:srgbClr val="C00000"/>
                </a:solidFill>
              </a:rPr>
              <a:t>3</a:t>
            </a:r>
            <a:endParaRPr lang="fr-M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C2A4E-4BC4-F10B-B1CC-93A0D85D3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B29A014-992C-CD94-8A05-030E34243B30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BF5ACD-BF2C-C828-7087-36F610221D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2671F2F-06D0-1F15-DA88-36F9498E0988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231D995-9DFE-F32E-8026-7311FD2E7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0545D68-2ECB-F332-D1B4-5ECCFB242D86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251DCBA-5160-1ED8-6053-C2336CF43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pic>
        <p:nvPicPr>
          <p:cNvPr id="8" name="Image 7" descr="Une image contenant Police, écriture manuscrite, ligne&#10;&#10;Le contenu généré par l’IA peut être incorrect.">
            <a:extLst>
              <a:ext uri="{FF2B5EF4-FFF2-40B4-BE49-F238E27FC236}">
                <a16:creationId xmlns:a16="http://schemas.microsoft.com/office/drawing/2014/main" id="{A53E89FF-AACF-C513-63C2-FEBD39DC2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808" y="2724201"/>
            <a:ext cx="6915750" cy="26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18263-2220-1462-5DFE-7C2DEECA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1927D82-FD51-7B09-E2DC-14FCD6CB75C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A4D01CE3-7BC6-8EE0-B9EA-A82B5AEB3AE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63C2F50-609E-624D-D53C-95CD041BD83E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F56A0595-BC48-B8AC-98DE-56CD7ABEBE2E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9998CE59-C31B-C2BD-E6F7-E8AFD2D2A042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A095C8-D50D-F276-74B3-6E2F09C3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535670"/>
            <a:ext cx="841742" cy="8417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BB1917C-1638-CDB8-874E-EA93CC3857C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4A7537-FF54-E0AF-B94F-390C7F6159C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74DA58-9B0C-5188-AC29-70DBFAB60EF8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3280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2672FFB7-1106-A40C-AAFF-7DFB467B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7" y="1729189"/>
            <a:ext cx="3929744" cy="46498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 كراسات الحساب الذهني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34EED0-F396-92DF-0C85-16287118D9A1}"/>
              </a:ext>
            </a:extLst>
          </p:cNvPr>
          <p:cNvSpPr/>
          <p:nvPr/>
        </p:nvSpPr>
        <p:spPr>
          <a:xfrm>
            <a:off x="2732319" y="2633801"/>
            <a:ext cx="3570509" cy="4250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6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B5D09-FD6B-E2C3-268C-D23B05E4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1C6FBC-CD43-0525-0422-611B6B23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0877B-6828-B9F8-6E71-EB03EF4481CA}"/>
              </a:ext>
            </a:extLst>
          </p:cNvPr>
          <p:cNvSpPr txBox="1"/>
          <p:nvPr/>
        </p:nvSpPr>
        <p:spPr>
          <a:xfrm>
            <a:off x="870857" y="934850"/>
            <a:ext cx="657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لإنجاز هذه العمليات.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F21010-B51D-11B8-9C85-CE8ABDED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79" y="2989080"/>
            <a:ext cx="7565237" cy="10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F1AF5-50D5-F67D-E289-98E4E9E6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516620-D9FB-1ED5-8FDB-ECE464B48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79" y="2989080"/>
            <a:ext cx="7565237" cy="104952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50240EB-95D8-957A-C88B-F779B0EB0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1B224C-871C-ABCE-3C64-9126F59D567E}"/>
              </a:ext>
            </a:extLst>
          </p:cNvPr>
          <p:cNvSpPr txBox="1"/>
          <p:nvPr/>
        </p:nvSpPr>
        <p:spPr>
          <a:xfrm>
            <a:off x="849086" y="888463"/>
            <a:ext cx="662426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CAE09F-7838-D23A-381C-570512E90301}"/>
              </a:ext>
            </a:extLst>
          </p:cNvPr>
          <p:cNvSpPr txBox="1"/>
          <p:nvPr/>
        </p:nvSpPr>
        <p:spPr>
          <a:xfrm>
            <a:off x="1741712" y="3113314"/>
            <a:ext cx="4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863924-7D1C-450D-8E85-6FA7F527E9A2}"/>
              </a:ext>
            </a:extLst>
          </p:cNvPr>
          <p:cNvSpPr txBox="1"/>
          <p:nvPr/>
        </p:nvSpPr>
        <p:spPr>
          <a:xfrm>
            <a:off x="1763484" y="3526973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F5EFC0-35E1-27F8-902F-078579C4ADBB}"/>
              </a:ext>
            </a:extLst>
          </p:cNvPr>
          <p:cNvSpPr txBox="1"/>
          <p:nvPr/>
        </p:nvSpPr>
        <p:spPr>
          <a:xfrm>
            <a:off x="3407225" y="3102427"/>
            <a:ext cx="48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13D7E5-B5C3-E653-B5B8-8368F5976A48}"/>
              </a:ext>
            </a:extLst>
          </p:cNvPr>
          <p:cNvSpPr txBox="1"/>
          <p:nvPr/>
        </p:nvSpPr>
        <p:spPr>
          <a:xfrm>
            <a:off x="3494313" y="3526972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255B7F2-0A74-269E-986F-7A818F0412FA}"/>
              </a:ext>
            </a:extLst>
          </p:cNvPr>
          <p:cNvSpPr txBox="1"/>
          <p:nvPr/>
        </p:nvSpPr>
        <p:spPr>
          <a:xfrm>
            <a:off x="5094510" y="3102427"/>
            <a:ext cx="5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715FDF-9A84-F841-BCD1-EEC0AF341C1D}"/>
              </a:ext>
            </a:extLst>
          </p:cNvPr>
          <p:cNvSpPr txBox="1"/>
          <p:nvPr/>
        </p:nvSpPr>
        <p:spPr>
          <a:xfrm>
            <a:off x="5181598" y="3526972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2183351-EF82-EE30-25B7-43D939C20B5D}"/>
              </a:ext>
            </a:extLst>
          </p:cNvPr>
          <p:cNvSpPr txBox="1"/>
          <p:nvPr/>
        </p:nvSpPr>
        <p:spPr>
          <a:xfrm>
            <a:off x="6781793" y="3102426"/>
            <a:ext cx="51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E38464-14F9-F054-E04E-D473ED823E6A}"/>
              </a:ext>
            </a:extLst>
          </p:cNvPr>
          <p:cNvSpPr txBox="1"/>
          <p:nvPr/>
        </p:nvSpPr>
        <p:spPr>
          <a:xfrm>
            <a:off x="6836229" y="3526971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973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5840C5-1E07-2A16-161A-7237CD9A3797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33A753E8-1097-F65A-885C-89A91D94AF58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6E5F388-15C7-2777-85C5-0260A0FE066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F4A1765-C587-8630-5772-EDA83387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4101728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C4AE2E9-DC41-7A89-929F-A2EFD27AA7E2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FA5518E-A6DA-709A-85D9-8F3ED43E231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B4F5322-BA08-91B9-525A-FBAA52549DB5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2745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6CB2B-7157-33B7-4A8A-34EFEAE5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443E4F-245D-D2C6-D228-7BCA61693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1F4863-BC00-E19A-AB33-523E60E35C1B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5E3118-F1D9-2ABB-7835-791615A17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36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468241-846D-97B1-562D-2D81DA11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4454ECB3-8167-E65A-176F-48A9949D1B6C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ضعوا وأنجزوا هذه العملية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C4ED893-44D1-519B-819E-E498D685DF3A}"/>
              </a:ext>
            </a:extLst>
          </p:cNvPr>
          <p:cNvSpPr/>
          <p:nvPr/>
        </p:nvSpPr>
        <p:spPr>
          <a:xfrm>
            <a:off x="3102422" y="3223933"/>
            <a:ext cx="2634343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 + 32</a:t>
            </a:r>
          </a:p>
        </p:txBody>
      </p:sp>
    </p:spTree>
    <p:extLst>
      <p:ext uri="{BB962C8B-B14F-4D97-AF65-F5344CB8AC3E}">
        <p14:creationId xmlns:p14="http://schemas.microsoft.com/office/powerpoint/2010/main" val="6772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52D57-6846-2852-E226-939495370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89A960-BA7C-2341-584A-3DAE67414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9115EA-8FFA-3220-97CA-CD32440DCB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D176CF-8483-5B58-19B1-5A766FC03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44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550F8-0293-99DE-32AE-15D8182D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AA3B8C1-9339-094D-C06D-B56FA2D62ECB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4894E5E-E192-578F-8063-B83E81912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554" y="2195147"/>
            <a:ext cx="6065574" cy="33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4D65-E758-8F81-E762-C77696C83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13B544-D84A-6579-11F7-811D7AA97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51325BEA-695D-4B53-5E05-89EEA8629C87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ضعوا وأنجزوا هذه العملية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الألواح.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93F0818-C2D6-85E3-940C-AE0CCF501197}"/>
              </a:ext>
            </a:extLst>
          </p:cNvPr>
          <p:cNvSpPr/>
          <p:nvPr/>
        </p:nvSpPr>
        <p:spPr>
          <a:xfrm>
            <a:off x="3102422" y="3223933"/>
            <a:ext cx="2634343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87 + 60</a:t>
            </a:r>
          </a:p>
        </p:txBody>
      </p:sp>
    </p:spTree>
    <p:extLst>
      <p:ext uri="{BB962C8B-B14F-4D97-AF65-F5344CB8AC3E}">
        <p14:creationId xmlns:p14="http://schemas.microsoft.com/office/powerpoint/2010/main" val="17829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9A96B-DBFA-A703-6E40-9FC34DFEF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B56CC1B-F8FB-A95E-10FF-72D08553F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56710-EE52-1B48-0AF1-FA052A58A132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37C272C-9309-D65F-9DD5-BDB1290DE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41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17CAC-098D-B6ED-A380-10F43DF6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363837-6A93-8DA9-F87D-827F44D89B39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D7EC49-42EA-FF62-C366-1CA35AFE7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6" name="Image 5" descr="Une image contenant texte, Polic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C5CF470-650E-7A8A-F595-812553573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070" y="2480022"/>
            <a:ext cx="6106146" cy="29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94753" y="336214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75119" y="3379429"/>
              <a:ext cx="374476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 وإنجاز عمليات جمع لأعداد من 3 أرقام باحتفاظ</a:t>
              </a:r>
              <a:r>
                <a:rPr lang="f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67377" y="9348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نضع وننجز عمليات جمع لأعداد من 3 أرقام باحتفاظ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8816E39-2C3D-BC15-F2AF-13AD5333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207D12-383A-46A0-CEBF-8AA9A4E2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2" name="N2_P2_S4_L1 (1)">
            <a:hlinkClick r:id="" action="ppaction://media"/>
            <a:extLst>
              <a:ext uri="{FF2B5EF4-FFF2-40B4-BE49-F238E27FC236}">
                <a16:creationId xmlns:a16="http://schemas.microsoft.com/office/drawing/2014/main" id="{79781B52-393F-3FC0-E6F0-332880B1B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46" y="1958009"/>
            <a:ext cx="7771519" cy="4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199267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DA7A50-E684-E27C-0564-C4F2741ED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BED25EC-50B5-63FA-E2F4-351956E02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739" y="2072309"/>
            <a:ext cx="6376521" cy="35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سنضع وننجز عمليات جمع لأعداد من 3 أرقام باحتفاظ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24CBF1-7491-0DEE-440D-C240A1F2B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56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575013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(البحث عن الجزء أو الكل)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516934" y="245377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D695F5-2B61-BFEA-6860-A10E7F53A344}"/>
              </a:ext>
            </a:extLst>
          </p:cNvPr>
          <p:cNvGrpSpPr/>
          <p:nvPr/>
        </p:nvGrpSpPr>
        <p:grpSpPr>
          <a:xfrm>
            <a:off x="4527764" y="2433702"/>
            <a:ext cx="3765568" cy="1157973"/>
            <a:chOff x="4491471" y="2433702"/>
            <a:chExt cx="3765568" cy="115797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79CB4BD-EF73-8F0C-43A7-9E2227A9E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1471" y="2661681"/>
              <a:ext cx="3765568" cy="929994"/>
            </a:xfrm>
            <a:prstGeom prst="rect">
              <a:avLst/>
            </a:prstGeom>
          </p:spPr>
        </p:pic>
        <p:sp>
          <p:nvSpPr>
            <p:cNvPr id="17" name="Organigramme : Terminateur 21">
              <a:extLst>
                <a:ext uri="{FF2B5EF4-FFF2-40B4-BE49-F238E27FC236}">
                  <a16:creationId xmlns:a16="http://schemas.microsoft.com/office/drawing/2014/main" id="{04FBF9AC-7DF5-0E5E-97DA-301705C57978}"/>
                </a:ext>
              </a:extLst>
            </p:cNvPr>
            <p:cNvSpPr/>
            <p:nvPr/>
          </p:nvSpPr>
          <p:spPr>
            <a:xfrm>
              <a:off x="6674700" y="2433702"/>
              <a:ext cx="1218851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410CCA1-109D-C269-E81E-F71FF9407CFD}"/>
              </a:ext>
            </a:extLst>
          </p:cNvPr>
          <p:cNvSpPr txBox="1"/>
          <p:nvPr/>
        </p:nvSpPr>
        <p:spPr>
          <a:xfrm>
            <a:off x="4560422" y="2952893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للجمع (3)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125CAE8-D02F-ABB8-DF9D-C79811141B69}"/>
              </a:ext>
            </a:extLst>
          </p:cNvPr>
          <p:cNvGrpSpPr/>
          <p:nvPr/>
        </p:nvGrpSpPr>
        <p:grpSpPr>
          <a:xfrm>
            <a:off x="2644445" y="519596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1D1D32DC-CBA5-B0D9-DB51-83059FDD525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8" name="Organigramme : Terminateur 21">
              <a:extLst>
                <a:ext uri="{FF2B5EF4-FFF2-40B4-BE49-F238E27FC236}">
                  <a16:creationId xmlns:a16="http://schemas.microsoft.com/office/drawing/2014/main" id="{18096BAC-8716-62F3-9AA8-2C1BE531A6B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Espace réservé du texte 5">
              <a:extLst>
                <a:ext uri="{FF2B5EF4-FFF2-40B4-BE49-F238E27FC236}">
                  <a16:creationId xmlns:a16="http://schemas.microsoft.com/office/drawing/2014/main" id="{E3097041-BF3F-D5CE-9149-8A8C7057B8C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مراجعة وتثبيت دروس الأسبوع 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E49F2BAA-EC2F-4B2A-284B-F08E01AFABF3}"/>
              </a:ext>
            </a:extLst>
          </p:cNvPr>
          <p:cNvSpPr txBox="1"/>
          <p:nvPr/>
        </p:nvSpPr>
        <p:spPr>
          <a:xfrm>
            <a:off x="608909" y="2942008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للطرح (3)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1D2554-A3CC-97FD-8054-113BDFCB399F}"/>
              </a:ext>
            </a:extLst>
          </p:cNvPr>
          <p:cNvSpPr txBox="1"/>
          <p:nvPr/>
        </p:nvSpPr>
        <p:spPr>
          <a:xfrm>
            <a:off x="4571306" y="4346267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للطرح (4)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03187" y="9286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سننجز النشاط خُطْوَةً خطوة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ECBC60-FCD4-5B8D-C2FD-BA605877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165BD97-C7A2-1B8B-4988-543410031338}"/>
              </a:ext>
            </a:extLst>
          </p:cNvPr>
          <p:cNvSpPr/>
          <p:nvPr/>
        </p:nvSpPr>
        <p:spPr>
          <a:xfrm>
            <a:off x="2830283" y="3311021"/>
            <a:ext cx="3341919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427 + 91</a:t>
            </a:r>
          </a:p>
        </p:txBody>
      </p:sp>
    </p:spTree>
    <p:extLst>
      <p:ext uri="{BB962C8B-B14F-4D97-AF65-F5344CB8AC3E}">
        <p14:creationId xmlns:p14="http://schemas.microsoft.com/office/powerpoint/2010/main" val="30739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90823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CC2A384-7041-6A3A-EE0C-67CBC196A423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70249024-FDC7-FF2D-A758-9B3BE6D5BAB6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B103CA-B46B-D6CB-2B80-8F7CB3329F37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A26F1A1-BC86-55B4-FF20-CDBCB4592016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وَأَحْتَفِظُ إِنْ أَمْكَنَ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7411F4-2596-51E2-2F3E-F473195EC5FC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C24AADD-4D06-713B-CFFA-89277413CEEC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</a:t>
              </a: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َكْتُبُ مُتَساوِيَةَ الْجَمْعِ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0FF899A2-1603-96FE-3859-80DB12C6B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D6B2143-F7C6-C671-5D2C-93DDE9A0D528}"/>
              </a:ext>
            </a:extLst>
          </p:cNvPr>
          <p:cNvSpPr/>
          <p:nvPr/>
        </p:nvSpPr>
        <p:spPr>
          <a:xfrm>
            <a:off x="2830283" y="3311021"/>
            <a:ext cx="3341919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427 + 91</a:t>
            </a:r>
          </a:p>
        </p:txBody>
      </p:sp>
    </p:spTree>
    <p:extLst>
      <p:ext uri="{BB962C8B-B14F-4D97-AF65-F5344CB8AC3E}">
        <p14:creationId xmlns:p14="http://schemas.microsoft.com/office/powerpoint/2010/main" val="39631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F8A49B-1072-DB0E-5E4D-9A63A1B978F6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ضعوا العملية على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95EA86-418B-3635-98F6-6D4A8DEC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0F4EF44D-1594-83BB-7E0D-45A0E4CD199C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5299118-C2E0-A664-A075-2CE9F8AD68B1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وَأَحْتَفِظُ إِنْ أَمْكَنَ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49E3B092-CF08-A2C6-A6DF-ED65E68799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25D7EC0-E8F0-4223-2673-564C532554F1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109A7220-CE77-016E-D66A-5958CD5F3B4C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</a:t>
              </a: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َكْتُبُ مُتَساوِيَةَ الْجَمْعِ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6146FD87-EB5B-DDDF-71E3-526FD68E3E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9210EF7-5FC4-6E05-91A5-E700F0431B5E}"/>
              </a:ext>
            </a:extLst>
          </p:cNvPr>
          <p:cNvSpPr/>
          <p:nvPr/>
        </p:nvSpPr>
        <p:spPr>
          <a:xfrm>
            <a:off x="2830283" y="3311021"/>
            <a:ext cx="3341919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427 + 91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F1EC60-EB97-E45D-4D6C-B7212D12E802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242152B0-3570-2928-11B6-B61D001D105C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8290BB9E-C428-35E1-9529-AC581C4C47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9A86-399F-C1C1-A610-F32CCC36C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6013C7-2B37-FD24-0C45-CA10B0AD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28ECC1-02D7-EFC4-F7CA-9E2A2C1AC47C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67789B-52A6-6662-FE81-23827E3C7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28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C478-A062-7EEE-F531-DBD710C9F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80DBEE6-E3D5-EE2E-0538-977DD4FCBC9F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660ABC9-2906-0473-D4C9-3D5BDAB00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A2365E9-851A-9633-099D-489D5FD4EE0E}"/>
              </a:ext>
            </a:extLst>
          </p:cNvPr>
          <p:cNvSpPr/>
          <p:nvPr/>
        </p:nvSpPr>
        <p:spPr>
          <a:xfrm>
            <a:off x="861344" y="3702907"/>
            <a:ext cx="2916002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427 + 91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B45430-58D7-1469-1459-102FD41B96D7}"/>
              </a:ext>
            </a:extLst>
          </p:cNvPr>
          <p:cNvSpPr/>
          <p:nvPr/>
        </p:nvSpPr>
        <p:spPr>
          <a:xfrm>
            <a:off x="4212771" y="2808515"/>
            <a:ext cx="3026230" cy="29391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32A8155-8162-6CF5-B0BF-B1FD200F678F}"/>
              </a:ext>
            </a:extLst>
          </p:cNvPr>
          <p:cNvCxnSpPr>
            <a:cxnSpLocks/>
          </p:cNvCxnSpPr>
          <p:nvPr/>
        </p:nvCxnSpPr>
        <p:spPr>
          <a:xfrm>
            <a:off x="4546588" y="4811490"/>
            <a:ext cx="2452221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1BE837AD-E35F-024D-46BF-6FD9F412C6D5}"/>
              </a:ext>
            </a:extLst>
          </p:cNvPr>
          <p:cNvSpPr txBox="1"/>
          <p:nvPr/>
        </p:nvSpPr>
        <p:spPr>
          <a:xfrm>
            <a:off x="4688947" y="2939145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4   2   7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7C7659-D25D-E24C-6A2F-1C694DEED54F}"/>
              </a:ext>
            </a:extLst>
          </p:cNvPr>
          <p:cNvSpPr txBox="1"/>
          <p:nvPr/>
        </p:nvSpPr>
        <p:spPr>
          <a:xfrm>
            <a:off x="5100544" y="3766463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9   1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7F83C84-832F-2F4E-4156-25041C53A64E}"/>
              </a:ext>
            </a:extLst>
          </p:cNvPr>
          <p:cNvSpPr txBox="1"/>
          <p:nvPr/>
        </p:nvSpPr>
        <p:spPr>
          <a:xfrm>
            <a:off x="4212769" y="3614061"/>
            <a:ext cx="464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dirty="0"/>
              <a:t>+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0281E08-14E8-903D-4BAE-8D70D0947CCE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D6B258-F22D-5217-7E90-1CDA790AA407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وَأَحْتَفِظُ إِنْ أَمْكَنَ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72F2FBC7-6A4B-8E14-8230-73E0181293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E1127F3-7110-F47D-3B5A-7D6D07442DD6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591AEF76-38FE-591E-B1E4-5856C7CFA407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</a:t>
              </a: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َكْتُبُ مُتَساوِيَةَ الْجَمْعِ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946571C9-270E-A608-DAE4-A64295B48A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99EBEA-21C7-2577-4528-D4EBF7885DEB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2FD48252-9712-EFA4-3A9F-5CC7BAC32C65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7149D17C-F26D-CD0D-F0D9-2D55927E0C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2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09ED8-9FC9-AE13-5C74-9FFCC840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8842628-7F4E-FBFA-1E81-3FB5869753E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C67BD1-D60C-DB0A-37F2-CEBEF651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DEA439A-3239-D51C-3B01-C20847C57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4107F6-B154-FE08-B526-E0D82BAFABD4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CC052896-744F-1768-52D9-844CEB34BD60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5F54650-F38A-6502-DB39-3954263D95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A37F334-537B-B009-9CEB-D7080ADE1DF1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39EDDE3-0FA8-08B5-E5C0-7F11B4206998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وَأَحْتَفِظُ إِنْ أَمْكَنَ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F88C56FB-0A1D-DFD4-D1E1-C92FDA3225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E804851-15E2-CFAD-83C5-E3CF2DF96F5A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EDC53E77-F8FA-3F58-5E13-E26F263125A6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</a:t>
              </a: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َكْتُبُ مُتَساوِيَةَ الْجَمْعِ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660780A0-89AE-7617-D115-6EBE5C652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EB1D3709-9296-6495-7AF4-7DC1C4AF6E8A}"/>
              </a:ext>
            </a:extLst>
          </p:cNvPr>
          <p:cNvSpPr/>
          <p:nvPr/>
        </p:nvSpPr>
        <p:spPr>
          <a:xfrm>
            <a:off x="2906487" y="3048001"/>
            <a:ext cx="3026230" cy="29391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5DD4FBC-93DF-F385-65B8-C5332DB848EF}"/>
              </a:ext>
            </a:extLst>
          </p:cNvPr>
          <p:cNvCxnSpPr>
            <a:cxnSpLocks/>
          </p:cNvCxnSpPr>
          <p:nvPr/>
        </p:nvCxnSpPr>
        <p:spPr>
          <a:xfrm>
            <a:off x="3240304" y="5050976"/>
            <a:ext cx="2452221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BFDF500F-CB09-F258-03E3-E22F49DECF25}"/>
              </a:ext>
            </a:extLst>
          </p:cNvPr>
          <p:cNvSpPr txBox="1"/>
          <p:nvPr/>
        </p:nvSpPr>
        <p:spPr>
          <a:xfrm>
            <a:off x="3382663" y="3178631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4   2   7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9165ED3-B69E-2D88-75A3-DB3992EFB2A1}"/>
              </a:ext>
            </a:extLst>
          </p:cNvPr>
          <p:cNvSpPr txBox="1"/>
          <p:nvPr/>
        </p:nvSpPr>
        <p:spPr>
          <a:xfrm>
            <a:off x="3794260" y="4005949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9   1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6BC9118-3A12-F117-57F1-CD15FECA2F50}"/>
              </a:ext>
            </a:extLst>
          </p:cNvPr>
          <p:cNvSpPr txBox="1"/>
          <p:nvPr/>
        </p:nvSpPr>
        <p:spPr>
          <a:xfrm>
            <a:off x="2906485" y="3853547"/>
            <a:ext cx="464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216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2836-4AD8-F711-FB11-AD2D00CF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9DD484E-F593-1CBA-BAB0-36AFA14E1B18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العملية على الألواح وانتبهوا إلى الاحتفاظ.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CC37F6-BBB2-FE97-9350-D907E91BF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DAC5DF62-6A20-7C1F-5693-CF71E4DF7E80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DD739645-F87B-DA22-F6B9-DE5B3A35E1F9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وَأَحْتَفِظُ إِنْ أَمْكَنَ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C692E37C-0F45-C5B4-BF04-32F2AA6B1F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1F0379D-58D3-E81F-ECAC-B73CBFD768BA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653451BA-057B-D363-0522-703CA4AC5D7B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</a:t>
              </a: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َكْتُبُ مُتَساوِيَةَ الْجَمْعِ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78DEC99E-B3C0-4395-8394-DF123CB068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2AA0C477-1021-A881-707D-D9394C7A6728}"/>
              </a:ext>
            </a:extLst>
          </p:cNvPr>
          <p:cNvSpPr/>
          <p:nvPr/>
        </p:nvSpPr>
        <p:spPr>
          <a:xfrm>
            <a:off x="2906487" y="3048001"/>
            <a:ext cx="3026230" cy="29391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ADDDE56-7A70-1669-E349-BC3A0E341A9E}"/>
              </a:ext>
            </a:extLst>
          </p:cNvPr>
          <p:cNvCxnSpPr>
            <a:cxnSpLocks/>
          </p:cNvCxnSpPr>
          <p:nvPr/>
        </p:nvCxnSpPr>
        <p:spPr>
          <a:xfrm>
            <a:off x="3240304" y="5050976"/>
            <a:ext cx="2452221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21B22A2A-9490-97CA-63D8-2CC8CEB80E39}"/>
              </a:ext>
            </a:extLst>
          </p:cNvPr>
          <p:cNvSpPr txBox="1"/>
          <p:nvPr/>
        </p:nvSpPr>
        <p:spPr>
          <a:xfrm>
            <a:off x="3382663" y="3178631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4   2   7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47D1B22-4F06-4417-D9C0-51D137272FF7}"/>
              </a:ext>
            </a:extLst>
          </p:cNvPr>
          <p:cNvSpPr txBox="1"/>
          <p:nvPr/>
        </p:nvSpPr>
        <p:spPr>
          <a:xfrm>
            <a:off x="3794260" y="4005949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9   1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520940C-9CCC-5EEA-679D-EBDB8720C00F}"/>
              </a:ext>
            </a:extLst>
          </p:cNvPr>
          <p:cNvSpPr txBox="1"/>
          <p:nvPr/>
        </p:nvSpPr>
        <p:spPr>
          <a:xfrm>
            <a:off x="2906485" y="3853547"/>
            <a:ext cx="464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dirty="0"/>
              <a:t>+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E4B8900-0951-52F3-07AF-CA98695F9A02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4F84D765-43C5-6F25-87B3-8474E16D6946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5278F0F1-A071-204D-DBBC-3467A5D312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3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6A1FC-747F-7569-EA34-223D7B8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AF9151-EA44-59BD-DA0E-32750034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A4263A9-82D2-12C4-EA32-F661BB25EE12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2E7095-C3B8-1038-57B5-C8FFB3530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1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638DE-90AB-D867-156F-0E9B4763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B7FC877-630B-1BE5-C470-937F1FC9EDA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9C35588-5CC8-28A6-F3C8-7BDE281D5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9CD8FF2-C135-C2FB-7AFC-BDB23D3D0B35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EE9A9D2-53D6-FA8A-A3FE-63EEC1EE1975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وَأَحْتَفِظُ إِنْ أَمْكَنَ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BAC375E-CF67-9B0F-BFFD-A829AA1FE8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0383743-1A7E-2244-3427-8FCA7311DDB8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39E41B0-B3B5-02E2-BF80-833DDCCF4377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</a:t>
              </a: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َكْتُبُ مُتَساوِيَةَ الْجَمْعِ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4EB63B46-AE84-A5AE-1D82-7A82DD29D6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Image 2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D91EF3B8-B913-80A0-6E84-6944DDF92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863" y="2766128"/>
            <a:ext cx="3492272" cy="3481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1636039-B2BD-93D4-AD0B-38560D6E2AE4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FD5ABF6-24D4-F6CE-8AA5-2C470EBDD0E7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0A469461-7D79-1E2E-AE49-018E13C3FC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4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3DD7E-AC11-74F0-9A75-6BC12D53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0478AF9-5858-E7C9-D660-F7F925DBCAE7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F1F8438-0A1B-1790-B6AA-289179ED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A3CA492-68F0-9DD2-0A3A-786797AF0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3983E1D0-C52E-17FE-8EFA-978FEA5B1C9A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A1A4D69C-9938-D8C2-3CAF-04BFCADDEF28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وَأَحْتَفِظُ إِنْ أَمْكَنَ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50DBFCA9-6C27-1868-947D-4F78B4D6E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0DF6C40-B926-D271-939E-499EAD142613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33CAA2F-E703-E05F-5C14-225446D968DD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</a:t>
              </a: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َكْتُبُ مُتَساوِيَةَ الْجَمْعِ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029A4F0A-B586-61A9-8096-531E8FA7AF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Image 3" descr="Une image contenant nombre, capture d’écran, texte, Police&#10;&#10;Le contenu généré par l’IA peut être incorrect.">
            <a:extLst>
              <a:ext uri="{FF2B5EF4-FFF2-40B4-BE49-F238E27FC236}">
                <a16:creationId xmlns:a16="http://schemas.microsoft.com/office/drawing/2014/main" id="{5939BCAF-31BD-31A1-6F75-B737B53FC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992" y="2787901"/>
            <a:ext cx="3648473" cy="348111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255065E-B740-B05B-CF4F-47A242F456FF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657AC1BD-E1DE-BDF0-2BF1-CB38B0B08951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614F72CB-EBE1-1BD8-A345-6FB6D6818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0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02672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78333" y="1368129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2B7589"/>
                </a:solidFill>
                <a:latin typeface="Dosis" pitchFamily="2" charset="0"/>
                <a:cs typeface="Calibri" panose="020F0502020204030204" pitchFamily="34" charset="0"/>
              </a:rPr>
              <a:t>التقنية الاعتيادية للجمع (3)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4CFE1F22-0E71-84B7-D4F1-4B72E62E0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56" y="2483188"/>
            <a:ext cx="2901660" cy="3731995"/>
          </a:xfrm>
          <a:prstGeom prst="rect">
            <a:avLst/>
          </a:prstGeom>
        </p:spPr>
      </p:pic>
      <p:pic>
        <p:nvPicPr>
          <p:cNvPr id="9" name="Image 8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0F070AD6-05C4-9A42-1EA6-405B805E4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396" y="2480188"/>
            <a:ext cx="3206460" cy="373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34953-B0DF-D0FB-2824-19431DC2F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EB9C3DF-9CF7-4211-C527-095896C36A4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متساوية الجمع.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1E93EA6-644C-F3E0-0A69-BA09334EB905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E5049F2-3770-99CD-445F-57514F728114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وَأَحْتَفِظُ إِنْ أَمْكَنَ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6282F69E-C7CC-732F-54FF-D981F4BE61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B868DB0-244D-BE16-C981-318EEEA8EC1D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A5F2D0B-5A14-6707-BBAE-87EBA76F9466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</a:t>
              </a: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َكْتُبُ مُتَساوِيَةَ الْجَمْعِ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D8CEEC4B-2DAB-3721-C653-A16BC83FAC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1" name="Image 40" descr="Une image contenant capture d’écran, nombre, Police, texte&#10;&#10;Le contenu généré par l’IA peut être incorrect.">
            <a:extLst>
              <a:ext uri="{FF2B5EF4-FFF2-40B4-BE49-F238E27FC236}">
                <a16:creationId xmlns:a16="http://schemas.microsoft.com/office/drawing/2014/main" id="{618A61AD-1B87-F912-2253-1A48CA6F5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22" y="3115935"/>
            <a:ext cx="2324301" cy="2324301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CD05627-8E79-FBD9-DF19-BF8C2CB8D216}"/>
              </a:ext>
            </a:extLst>
          </p:cNvPr>
          <p:cNvSpPr txBox="1"/>
          <p:nvPr/>
        </p:nvSpPr>
        <p:spPr>
          <a:xfrm>
            <a:off x="3864430" y="4080089"/>
            <a:ext cx="3820885" cy="58919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sz="2000" dirty="0">
                <a:solidFill>
                  <a:schemeClr val="bg1">
                    <a:lumMod val="50000"/>
                  </a:schemeClr>
                </a:solidFill>
              </a:rPr>
              <a:t>..................................................</a:t>
            </a:r>
            <a:endParaRPr lang="fr-MA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427645F-1B85-72BF-6DB4-9C285222CC6A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F0B25DB-803F-20C2-13F3-A18C4CC150ED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649777ED-F170-4FFE-A8F8-38D3FBCBC1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9CD732-9E45-494C-8D37-8947DCA5E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04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4857E7-3DE7-CAE4-89B3-6D8A59FAC680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31DE9B-7992-6CC8-1932-FC3D1D4F7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6BC39-0249-4810-D49A-8A96644F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7E49BF9-3BE9-E0C3-F212-6D56D70F2EF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 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10AE0CD-B84B-1D30-FE8C-E9301F216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B277044-1BD0-5598-4F90-536C0167FAE9}"/>
              </a:ext>
            </a:extLst>
          </p:cNvPr>
          <p:cNvGrpSpPr/>
          <p:nvPr/>
        </p:nvGrpSpPr>
        <p:grpSpPr>
          <a:xfrm>
            <a:off x="3200398" y="1843203"/>
            <a:ext cx="2536402" cy="682829"/>
            <a:chOff x="4220692" y="1815466"/>
            <a:chExt cx="2536402" cy="682829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C0A2A470-5254-C613-BD7D-656F6379D33F}"/>
                </a:ext>
              </a:extLst>
            </p:cNvPr>
            <p:cNvSpPr/>
            <p:nvPr/>
          </p:nvSpPr>
          <p:spPr>
            <a:xfrm>
              <a:off x="4220692" y="1815466"/>
              <a:ext cx="2071253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 وَأَحْتَفِظُ إِنْ أَمْكَنَ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29C3318E-25E4-2B00-96D3-B9BCBABC0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F076A57-7D0C-0AC2-F1E4-817C06E04AB9}"/>
              </a:ext>
            </a:extLst>
          </p:cNvPr>
          <p:cNvGrpSpPr/>
          <p:nvPr/>
        </p:nvGrpSpPr>
        <p:grpSpPr>
          <a:xfrm>
            <a:off x="1088575" y="1843903"/>
            <a:ext cx="2027704" cy="682829"/>
            <a:chOff x="723503" y="1793694"/>
            <a:chExt cx="2027704" cy="682829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EFF565E-5EBC-C0F7-1B77-3F111E457639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</a:t>
              </a: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َكْتُبُ مُتَساوِيَةَ الْجَمْعِ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551F06E-F87B-9165-4CE2-65C092173B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9" name="Image 18" descr="Une image contenant capture d’écran, nombre, Police, texte&#10;&#10;Le contenu généré par l’IA peut être incorrect.">
            <a:extLst>
              <a:ext uri="{FF2B5EF4-FFF2-40B4-BE49-F238E27FC236}">
                <a16:creationId xmlns:a16="http://schemas.microsoft.com/office/drawing/2014/main" id="{46CC0367-C9E0-6870-407C-E60713B9E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622" y="3115935"/>
            <a:ext cx="2324301" cy="232430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9CC2153-07F9-89C7-10FD-8482128DB30B}"/>
              </a:ext>
            </a:extLst>
          </p:cNvPr>
          <p:cNvSpPr txBox="1"/>
          <p:nvPr/>
        </p:nvSpPr>
        <p:spPr>
          <a:xfrm>
            <a:off x="3864430" y="3949459"/>
            <a:ext cx="3820885" cy="78319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MA" sz="4000" b="1" dirty="0">
                <a:solidFill>
                  <a:srgbClr val="C00000"/>
                </a:solidFill>
              </a:rPr>
              <a:t>427 + 91 = 518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E0401A2-BE74-3ECC-7C81-2C6857E44B38}"/>
              </a:ext>
            </a:extLst>
          </p:cNvPr>
          <p:cNvGrpSpPr/>
          <p:nvPr/>
        </p:nvGrpSpPr>
        <p:grpSpPr>
          <a:xfrm>
            <a:off x="5812969" y="1842653"/>
            <a:ext cx="2018434" cy="682829"/>
            <a:chOff x="6570356" y="1842060"/>
            <a:chExt cx="2018434" cy="682829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9F4D05C-521E-0BC4-1920-4425188150F1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أَضَعُ الْعَمَلِيَّةَ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81DD39DA-81AD-079C-C2B2-5212F8076E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23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E41528-B711-3DC1-0066-2F7EA83C7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7FB57F3D-80C3-3A33-ADD7-C534DACB43BC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ضعوا وأنجزوا العملية على الألواح.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61CC326-7E92-E8F4-261D-161F26DB9618}"/>
              </a:ext>
            </a:extLst>
          </p:cNvPr>
          <p:cNvSpPr/>
          <p:nvPr/>
        </p:nvSpPr>
        <p:spPr>
          <a:xfrm>
            <a:off x="2449281" y="3311021"/>
            <a:ext cx="3907974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365 + 128</a:t>
            </a:r>
          </a:p>
        </p:txBody>
      </p:sp>
    </p:spTree>
    <p:extLst>
      <p:ext uri="{BB962C8B-B14F-4D97-AF65-F5344CB8AC3E}">
        <p14:creationId xmlns:p14="http://schemas.microsoft.com/office/powerpoint/2010/main" val="23372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4871E6-A419-0DC7-2842-B5A023473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37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AB93B-16B9-06E5-757B-DFBE572C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0C628C7-5EFF-1246-06AA-CDA3227A60AB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C557B80-38AB-AA8A-0F92-32B6BBF1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7903D67-F106-7FB2-448D-7C46BDAD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213" y="1820720"/>
            <a:ext cx="3874663" cy="423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5FC99E18-62C5-432B-B018-89EB38D4F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01" y="2263930"/>
            <a:ext cx="3191826" cy="4105195"/>
          </a:xfrm>
          <a:prstGeom prst="rect">
            <a:avLst/>
          </a:prstGeom>
        </p:spPr>
      </p:pic>
      <p:pic>
        <p:nvPicPr>
          <p:cNvPr id="5" name="Image 4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F02106A4-B4D0-EEFD-0170-02F47E04C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301" y="2260930"/>
            <a:ext cx="3527106" cy="410519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95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601193" y="2738840"/>
            <a:ext cx="3191825" cy="1082046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893010-A5A4-A231-D2B6-5F2F470D9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F480D31-C258-E2F1-28DA-2D2FC88533FA}"/>
              </a:ext>
            </a:extLst>
          </p:cNvPr>
          <p:cNvGrpSpPr/>
          <p:nvPr/>
        </p:nvGrpSpPr>
        <p:grpSpPr>
          <a:xfrm>
            <a:off x="342180" y="1065808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FCB950-4F4A-014E-6487-BD11F3C02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9167976-1F64-F059-531E-E4993E91E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178" y="2496132"/>
            <a:ext cx="5449649" cy="257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3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2775857"/>
            <a:ext cx="2545951" cy="228600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486E8D-9221-3E13-C017-19E00F17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A5ECC16-38F3-E3C1-4AD8-3CCDBA5D2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57" y="2775857"/>
            <a:ext cx="4550091" cy="251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3D064A-7C0C-671D-0D6F-F623CE462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id="{A046E1A2-48AB-BDC6-DE06-09047F7B2B6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083357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E9A7B67D-79FF-BAC7-0200-FFD88539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id="{3D71A395-D14A-41C6-9AB2-1CDEC70D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C98E9F2-223A-816F-7BE6-EC06F8ECC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225" y="2512063"/>
            <a:ext cx="6238007" cy="305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04A0A7CB-A39F-55AE-BAA6-43AC5EEFD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986" y="2260930"/>
            <a:ext cx="3527106" cy="4105195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id="{6681772B-BFD9-9CA4-AFCE-83DDFDAA353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1479BC-81E4-F891-27F7-2D60D61A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id="{10DA9225-B308-884D-8C21-A9C76ABBC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16017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9CA70D84-39D2-C984-B20B-596F3276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id="{7404194E-C8FA-6FAE-D4B8-DF368ECF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8D7766E-3123-6411-349F-5A6EBA076328}"/>
              </a:ext>
            </a:extLst>
          </p:cNvPr>
          <p:cNvSpPr/>
          <p:nvPr/>
        </p:nvSpPr>
        <p:spPr>
          <a:xfrm>
            <a:off x="2051793" y="4005942"/>
            <a:ext cx="2935828" cy="111034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146E09-4CA6-CFE4-6DB6-1F09966B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C0B0D7D9-53F8-CD07-DA64-8758DB77184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26899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FEB1A6D5-AB4D-1498-072D-B7A790E4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525CF45F-C46A-A7FA-36D4-BBED24E4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Image 6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82518EB0-6FFD-04AA-452A-45244A347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992" y="2456152"/>
            <a:ext cx="6664016" cy="30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DB93E-1BA4-E00E-498C-2D2B14033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A43D7103-28B1-CF0D-2B53-3C244EA4D32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BA8DB7-8273-98E0-36B8-A183D05F4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47EDF4-7734-DDAC-5755-6F218D50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id="{01AE33C3-215E-993A-45EC-F06448C08B7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16017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id="{69C9CCAC-7E50-1072-E3BE-F9D6D56A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id="{0FAAF221-D6CC-ECFD-854C-85D5508151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8D72A2AE-8CA7-E9FB-EF07-7352DD47C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2871138"/>
            <a:ext cx="5908732" cy="26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90ABE-4E6F-3E3D-C58D-A40E27265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AECF9B3-42F5-0585-AF67-7C7D64CB9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9F3868-4745-8CE7-C433-49F68B536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90FE1E54-70B6-023D-CA93-43D2B3E121A3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6C120E94-9A44-B212-0663-6B76AE9A4DE1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26899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F45F9E63-E61C-AB7E-C89F-DD318407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427E60B9-BAB4-B0B8-40EB-EF6084B5C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Image 2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592804AC-FC25-FB33-5779-42E388B0B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87" y="2903792"/>
            <a:ext cx="5497560" cy="26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0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49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CF21EDE0-4B6D-6EF2-7A92-850DC67FE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01" y="2231272"/>
            <a:ext cx="3191826" cy="4105195"/>
          </a:xfrm>
          <a:prstGeom prst="rect">
            <a:avLst/>
          </a:prstGeom>
        </p:spPr>
      </p:pic>
      <p:pic>
        <p:nvPicPr>
          <p:cNvPr id="4" name="Image 3" descr="Une image contenant texte, capture d’écran, diagramme, Parallèle&#10;&#10;Le contenu généré par l’IA peut être incorrect.">
            <a:extLst>
              <a:ext uri="{FF2B5EF4-FFF2-40B4-BE49-F238E27FC236}">
                <a16:creationId xmlns:a16="http://schemas.microsoft.com/office/drawing/2014/main" id="{8FCE4454-7468-6D2C-5CDB-A2DF79DAD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301" y="2228272"/>
            <a:ext cx="3527106" cy="41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15143" y="3638497"/>
            <a:ext cx="6288180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78785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96B9AB1-3F63-61B6-5D19-EB1B3D477D1C}"/>
              </a:ext>
            </a:extLst>
          </p:cNvPr>
          <p:cNvSpPr txBox="1"/>
          <p:nvPr/>
        </p:nvSpPr>
        <p:spPr>
          <a:xfrm>
            <a:off x="1316460" y="3812278"/>
            <a:ext cx="5758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4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جمع لأعداد من 3 أرقام باحتفاظ</a:t>
            </a:r>
          </a:p>
        </p:txBody>
      </p: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F91E-320F-471E-A90F-702FA0F58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1F8DBEB-4D66-C499-7D53-1F613160E52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191F8A15-EBC9-D18D-42F6-59E6ED0804F3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64C6C03-623D-12E4-4FD1-1B72A001D340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F89141A-544F-4F47-893A-63D48215535F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9298896-F157-77C2-6E8B-94075C1D6A4B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64747E9-1E17-022D-E420-65FA81FA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3045811"/>
            <a:ext cx="841742" cy="84174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D3E8744-487D-5929-1331-44745310A73E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61908F-0BBC-567A-EC16-E54427467D8E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C325080-7CF3-8ADC-DC49-31CF95AB2B4D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6176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2A33E534-914A-0E2F-7A4F-A6D2E9CAA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627" y="2071081"/>
            <a:ext cx="3477793" cy="4351798"/>
          </a:xfrm>
          <a:prstGeom prst="rect">
            <a:avLst/>
          </a:prstGeom>
        </p:spPr>
      </p:pic>
      <p:pic>
        <p:nvPicPr>
          <p:cNvPr id="4" name="Image 3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A3CF5F13-6F74-BCA9-FED7-9F477B716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624" y="2071081"/>
            <a:ext cx="3284376" cy="4351798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7F1031-EB13-8C66-B88F-FE8CD82AB3B0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92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58209-E95F-9052-2729-5D992B510FC9}"/>
              </a:ext>
            </a:extLst>
          </p:cNvPr>
          <p:cNvSpPr/>
          <p:nvPr/>
        </p:nvSpPr>
        <p:spPr>
          <a:xfrm>
            <a:off x="1509848" y="5148945"/>
            <a:ext cx="2945674" cy="9797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FEA38D-4F33-C670-967C-503FC01ABB7B}"/>
              </a:ext>
            </a:extLst>
          </p:cNvPr>
          <p:cNvSpPr/>
          <p:nvPr/>
        </p:nvSpPr>
        <p:spPr>
          <a:xfrm>
            <a:off x="4557845" y="5399314"/>
            <a:ext cx="2945674" cy="7293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17760</TotalTime>
  <Words>886</Words>
  <Application>Microsoft Office PowerPoint</Application>
  <PresentationFormat>Affichage à l'écran (4:3)</PresentationFormat>
  <Paragraphs>271</Paragraphs>
  <Slides>60</Slides>
  <Notes>19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60</vt:i4>
      </vt:variant>
    </vt:vector>
  </HeadingPairs>
  <TitlesOfParts>
    <vt:vector size="70" baseType="lpstr">
      <vt:lpstr>Aptos</vt:lpstr>
      <vt:lpstr>Arial</vt:lpstr>
      <vt:lpstr>Effra CC Arbc</vt:lpstr>
      <vt:lpstr>DengXian</vt:lpstr>
      <vt:lpstr>Aptos Display</vt:lpstr>
      <vt:lpstr>Dosis</vt:lpstr>
      <vt:lpstr>Calibri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219</cp:revision>
  <cp:lastPrinted>2025-08-13T10:11:39Z</cp:lastPrinted>
  <dcterms:created xsi:type="dcterms:W3CDTF">2025-08-01T12:31:49Z</dcterms:created>
  <dcterms:modified xsi:type="dcterms:W3CDTF">2026-01-04T20:59:13Z</dcterms:modified>
</cp:coreProperties>
</file>