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62"/>
  </p:notesMasterIdLst>
  <p:handoutMasterIdLst>
    <p:handoutMasterId r:id="rId63"/>
  </p:handoutMasterIdLst>
  <p:sldIdLst>
    <p:sldId id="779" r:id="rId4"/>
    <p:sldId id="1010" r:id="rId5"/>
    <p:sldId id="828" r:id="rId6"/>
    <p:sldId id="780" r:id="rId7"/>
    <p:sldId id="1011" r:id="rId8"/>
    <p:sldId id="1012" r:id="rId9"/>
    <p:sldId id="1022" r:id="rId10"/>
    <p:sldId id="910" r:id="rId11"/>
    <p:sldId id="766" r:id="rId12"/>
    <p:sldId id="826" r:id="rId13"/>
    <p:sldId id="1114" r:id="rId14"/>
    <p:sldId id="1071" r:id="rId15"/>
    <p:sldId id="1072" r:id="rId16"/>
    <p:sldId id="1074" r:id="rId17"/>
    <p:sldId id="1073" r:id="rId18"/>
    <p:sldId id="1015" r:id="rId19"/>
    <p:sldId id="1075" r:id="rId20"/>
    <p:sldId id="1076" r:id="rId21"/>
    <p:sldId id="1077" r:id="rId22"/>
    <p:sldId id="1078" r:id="rId23"/>
    <p:sldId id="1115" r:id="rId24"/>
    <p:sldId id="1116" r:id="rId25"/>
    <p:sldId id="1117" r:id="rId26"/>
    <p:sldId id="1016" r:id="rId27"/>
    <p:sldId id="812" r:id="rId28"/>
    <p:sldId id="751" r:id="rId29"/>
    <p:sldId id="916" r:id="rId30"/>
    <p:sldId id="1018" r:id="rId31"/>
    <p:sldId id="1087" r:id="rId32"/>
    <p:sldId id="1088" r:id="rId33"/>
    <p:sldId id="1089" r:id="rId34"/>
    <p:sldId id="940" r:id="rId35"/>
    <p:sldId id="1118" r:id="rId36"/>
    <p:sldId id="1119" r:id="rId37"/>
    <p:sldId id="1111" r:id="rId38"/>
    <p:sldId id="1110" r:id="rId39"/>
    <p:sldId id="1090" r:id="rId40"/>
    <p:sldId id="1070" r:id="rId41"/>
    <p:sldId id="1091" r:id="rId42"/>
    <p:sldId id="1113" r:id="rId43"/>
    <p:sldId id="935" r:id="rId44"/>
    <p:sldId id="1120" r:id="rId45"/>
    <p:sldId id="1096" r:id="rId46"/>
    <p:sldId id="1097" r:id="rId47"/>
    <p:sldId id="1098" r:id="rId48"/>
    <p:sldId id="1100" r:id="rId49"/>
    <p:sldId id="1019" r:id="rId50"/>
    <p:sldId id="926" r:id="rId51"/>
    <p:sldId id="927" r:id="rId52"/>
    <p:sldId id="925" r:id="rId53"/>
    <p:sldId id="920" r:id="rId54"/>
    <p:sldId id="911" r:id="rId55"/>
    <p:sldId id="644" r:id="rId56"/>
    <p:sldId id="875" r:id="rId57"/>
    <p:sldId id="1021" r:id="rId58"/>
    <p:sldId id="809" r:id="rId59"/>
    <p:sldId id="764" r:id="rId60"/>
    <p:sldId id="944" r:id="rId61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64"/>
      <p:bold r:id="rId65"/>
    </p:embeddedFont>
    <p:embeddedFont>
      <p:font typeface="Dosis" pitchFamily="2" charset="0"/>
      <p:regular r:id="rId66"/>
      <p:bold r:id="rId6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C302"/>
    <a:srgbClr val="156082"/>
    <a:srgbClr val="3E898D"/>
    <a:srgbClr val="FFFEFC"/>
    <a:srgbClr val="FC8D00"/>
    <a:srgbClr val="2B7589"/>
    <a:srgbClr val="FEFEFE"/>
    <a:srgbClr val="617479"/>
    <a:srgbClr val="E7EDEE"/>
    <a:srgbClr val="17AB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0" autoAdjust="0"/>
    <p:restoredTop sz="85409" autoAdjust="0"/>
  </p:normalViewPr>
  <p:slideViewPr>
    <p:cSldViewPr snapToGrid="0">
      <p:cViewPr varScale="1">
        <p:scale>
          <a:sx n="64" d="100"/>
          <a:sy n="64" d="100"/>
        </p:scale>
        <p:origin x="1310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handoutMaster" Target="handoutMasters/handoutMaster1.xml"/><Relationship Id="rId68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font" Target="fonts/font3.fntdata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font" Target="fonts/font1.fntdata"/><Relationship Id="rId69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microsoft.com/office/2018/10/relationships/authors" Target="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4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font" Target="fonts/font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04/01/2026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04/01/2026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870C2-F061-E30E-6298-5AEE3D80E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0E4BADB-ECEA-FC72-68CF-C75B908F2F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F2CFE27-A602-BB4F-F508-D27F7D1D8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053F5D-5947-5140-A4D7-36A564F496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4354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E4D62-9933-10D9-0D66-2A3AB0865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7A59F2C-8FF7-1AD6-E05E-135C936A87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4C751B8-1ED9-9779-0017-354511AA3C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FD2039-9126-2B4B-36BE-D99E1BA159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22463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78250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98279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30032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26694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8261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21241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21669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56F59-E84F-1556-4DED-934326C11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1784B99-CF5A-509F-7C6A-EB85BA5D6D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8DCF73D-396D-53E6-19DD-E84F7FB824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6B51D7D-AF24-B965-47F6-54FA4DFF4C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3999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75A6D-07DF-DCB4-314F-D312B862D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65874B8-01E9-A294-3A72-495A1CCE23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EA09EED-7720-3DDE-1345-6E831F3C49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FFE59C-F7C5-4241-2AF2-64D3B60C97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14247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84934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0003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3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6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86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37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23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9" r:id="rId2"/>
    <p:sldLayoutId id="2147483900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8.png"/><Relationship Id="rId4" Type="http://schemas.openxmlformats.org/officeDocument/2006/relationships/image" Target="../media/image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22.pn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emf"/><Relationship Id="rId5" Type="http://schemas.openxmlformats.org/officeDocument/2006/relationships/image" Target="../media/image22.png"/><Relationship Id="rId4" Type="http://schemas.openxmlformats.org/officeDocument/2006/relationships/image" Target="../media/image4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3.png"/><Relationship Id="rId4" Type="http://schemas.openxmlformats.org/officeDocument/2006/relationships/image" Target="../media/image51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5.mp4"/><Relationship Id="rId7" Type="http://schemas.openxmlformats.org/officeDocument/2006/relationships/image" Target="../media/image2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4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3" name="Image 2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A894D70A-C151-8261-853B-54FCAF934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743253" y="2260315"/>
            <a:ext cx="2840711" cy="2603455"/>
          </a:xfrm>
          <a:prstGeom prst="rect">
            <a:avLst/>
          </a:prstGeom>
        </p:spPr>
      </p:pic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DF75BF1-4BC6-B37A-B68A-E8148E8F0042}"/>
              </a:ext>
            </a:extLst>
          </p:cNvPr>
          <p:cNvGrpSpPr/>
          <p:nvPr/>
        </p:nvGrpSpPr>
        <p:grpSpPr>
          <a:xfrm>
            <a:off x="7282430" y="6005205"/>
            <a:ext cx="1146240" cy="288630"/>
            <a:chOff x="5350328" y="5877672"/>
            <a:chExt cx="1146240" cy="288630"/>
          </a:xfrm>
          <a:solidFill>
            <a:schemeClr val="bg1">
              <a:lumMod val="75000"/>
            </a:schemeClr>
          </a:solidFill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4F9F020-6B27-1075-245B-D950AD03CA42}"/>
                </a:ext>
              </a:extLst>
            </p:cNvPr>
            <p:cNvSpPr/>
            <p:nvPr/>
          </p:nvSpPr>
          <p:spPr>
            <a:xfrm>
              <a:off x="5350328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A602D5D-2F95-2401-F621-B7B5C36F4B0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13548B8-9B6E-6668-077E-93F408EA9169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C2D1621-7E36-F09D-1D93-3A707B49ADD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E1C07F9-A099-4DB8-315B-E64F6C658BD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D8B085B-DD75-1613-7B04-5F6C61994D6E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4F6D2312-F913-FDA9-E269-4F6B2EA5C9C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129DC01-D73E-F9CD-06A0-8B9AC36FA99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endParaRPr lang="fr-FR" dirty="0">
              <a:ea typeface="DengXian" panose="02010600030101010101" pitchFamily="2" charset="-122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M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F3F11BF-98C9-674C-CCDC-2B4D099A99A5}"/>
              </a:ext>
            </a:extLst>
          </p:cNvPr>
          <p:cNvSpPr/>
          <p:nvPr/>
        </p:nvSpPr>
        <p:spPr>
          <a:xfrm>
            <a:off x="5701350" y="5987532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512C2BD-1BD7-C09F-CA5E-688C6776E078}"/>
              </a:ext>
            </a:extLst>
          </p:cNvPr>
          <p:cNvSpPr/>
          <p:nvPr/>
        </p:nvSpPr>
        <p:spPr>
          <a:xfrm>
            <a:off x="6556767" y="6003291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074DDC1-E231-C7C5-ED67-5865BA8B5D67}"/>
              </a:ext>
            </a:extLst>
          </p:cNvPr>
          <p:cNvSpPr/>
          <p:nvPr/>
        </p:nvSpPr>
        <p:spPr>
          <a:xfrm>
            <a:off x="3980349" y="6006120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7FC5C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F43E9E2-63C4-0566-759D-E2C1AF422B28}"/>
              </a:ext>
            </a:extLst>
          </p:cNvPr>
          <p:cNvSpPr/>
          <p:nvPr/>
        </p:nvSpPr>
        <p:spPr>
          <a:xfrm>
            <a:off x="4835766" y="6021879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760B585B-3F02-B6C5-A2CB-B915FD80A9CE}"/>
              </a:ext>
            </a:extLst>
          </p:cNvPr>
          <p:cNvSpPr txBox="1">
            <a:spLocks/>
          </p:cNvSpPr>
          <p:nvPr/>
        </p:nvSpPr>
        <p:spPr>
          <a:xfrm>
            <a:off x="3905386" y="5193105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MA" dirty="0">
                <a:ea typeface="DengXian" panose="02010600030101010101" pitchFamily="2" charset="-122"/>
              </a:rPr>
              <a:t>4</a:t>
            </a:r>
            <a:endParaRPr lang="fr-FR" dirty="0"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D6B4D-2573-D291-AD13-483741B7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D1923DA-3A70-1362-5B5F-3BC5560F6025}"/>
              </a:ext>
            </a:extLst>
          </p:cNvPr>
          <p:cNvSpPr txBox="1"/>
          <p:nvPr/>
        </p:nvSpPr>
        <p:spPr>
          <a:xfrm>
            <a:off x="2219093" y="862060"/>
            <a:ext cx="530543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رقم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لديكم دقيقة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4606EF-8296-AFFA-79B2-8B66F2FE2E2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97E735A0-56A2-21C9-6B2D-DE23A2ED60BF}"/>
              </a:ext>
            </a:extLst>
          </p:cNvPr>
          <p:cNvGrpSpPr/>
          <p:nvPr/>
        </p:nvGrpSpPr>
        <p:grpSpPr>
          <a:xfrm>
            <a:off x="380963" y="784468"/>
            <a:ext cx="558588" cy="625740"/>
            <a:chOff x="965530" y="5471175"/>
            <a:chExt cx="558588" cy="62574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53297F7-AA9A-21C2-08B5-22A34BD01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CBA1766-9BC4-09F6-A94F-56526579DB2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14A0E7A1-6177-1761-F66D-A85DABACC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829" y="174172"/>
            <a:ext cx="7097485" cy="310836"/>
          </a:xfrm>
          <a:prstGeom prst="rect">
            <a:avLst/>
          </a:prstGeom>
        </p:spPr>
      </p:pic>
      <p:pic>
        <p:nvPicPr>
          <p:cNvPr id="11" name="Image 10" descr="Une image contenant texte, nombre, Police, ligne&#10;&#10;Le contenu généré par l’IA peut être incorrect.">
            <a:extLst>
              <a:ext uri="{FF2B5EF4-FFF2-40B4-BE49-F238E27FC236}">
                <a16:creationId xmlns:a16="http://schemas.microsoft.com/office/drawing/2014/main" id="{B9582BD6-1615-A725-8385-715769EAEC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278" y="2550284"/>
            <a:ext cx="6623443" cy="275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C2A4E-4BC4-F10B-B1CC-93A0D85D3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B29A014-992C-CD94-8A05-030E34243B30}"/>
              </a:ext>
            </a:extLst>
          </p:cNvPr>
          <p:cNvSpPr txBox="1"/>
          <p:nvPr/>
        </p:nvSpPr>
        <p:spPr>
          <a:xfrm>
            <a:off x="2219093" y="862060"/>
            <a:ext cx="530543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رقم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لديكم دقيقة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9BF5ACD-BF2C-C828-7087-36F610221DC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F2671F2F-06D0-1F15-DA88-36F9498E0988}"/>
              </a:ext>
            </a:extLst>
          </p:cNvPr>
          <p:cNvGrpSpPr/>
          <p:nvPr/>
        </p:nvGrpSpPr>
        <p:grpSpPr>
          <a:xfrm>
            <a:off x="380963" y="784468"/>
            <a:ext cx="558588" cy="625740"/>
            <a:chOff x="965530" y="5471175"/>
            <a:chExt cx="558588" cy="62574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D231D995-9DFE-F32E-8026-7311FD2E7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C0545D68-2ECB-F332-D1B4-5ECCFB242D86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251DCBA-5160-1ED8-6053-C2336CF43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829" y="174172"/>
            <a:ext cx="7097485" cy="310836"/>
          </a:xfrm>
          <a:prstGeom prst="rect">
            <a:avLst/>
          </a:prstGeom>
        </p:spPr>
      </p:pic>
      <p:pic>
        <p:nvPicPr>
          <p:cNvPr id="8" name="Image 7" descr="Une image contenant texte, nombr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F3BDC34F-0EE6-5766-6AB8-74EA788FB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204" y="2385764"/>
            <a:ext cx="6917593" cy="302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4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18263-2220-1462-5DFE-7C2DEECA2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1927D82-FD51-7B09-E2DC-14FCD6CB75C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A4D01CE3-7BC6-8EE0-B9EA-A82B5AEB3AE8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63C2F50-609E-624D-D53C-95CD041BD83E}"/>
              </a:ext>
            </a:extLst>
          </p:cNvPr>
          <p:cNvSpPr/>
          <p:nvPr/>
        </p:nvSpPr>
        <p:spPr>
          <a:xfrm>
            <a:off x="2590800" y="2654062"/>
            <a:ext cx="4408719" cy="23642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F56A0595-BC48-B8AC-98DE-56CD7ABEBE2E}"/>
              </a:ext>
            </a:extLst>
          </p:cNvPr>
          <p:cNvSpPr/>
          <p:nvPr/>
        </p:nvSpPr>
        <p:spPr>
          <a:xfrm>
            <a:off x="3168242" y="2189924"/>
            <a:ext cx="3418908" cy="93956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9998CE59-C31B-C2BD-E6F7-E8AFD2D2A042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3A095C8-D50D-F276-74B3-6E2F09C34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008418" y="3535670"/>
            <a:ext cx="841742" cy="84174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BB1917C-1638-CDB8-874E-EA93CC3857CE}"/>
              </a:ext>
            </a:extLst>
          </p:cNvPr>
          <p:cNvSpPr txBox="1"/>
          <p:nvPr/>
        </p:nvSpPr>
        <p:spPr>
          <a:xfrm>
            <a:off x="1986286" y="3149356"/>
            <a:ext cx="4042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E4A7537-FF54-E0AF-B94F-390C7F6159CC}"/>
              </a:ext>
            </a:extLst>
          </p:cNvPr>
          <p:cNvSpPr txBox="1"/>
          <p:nvPr/>
        </p:nvSpPr>
        <p:spPr>
          <a:xfrm>
            <a:off x="2166256" y="3702394"/>
            <a:ext cx="3920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774DA58-9B0C-5188-AC29-70DBFAB60EF8}"/>
              </a:ext>
            </a:extLst>
          </p:cNvPr>
          <p:cNvSpPr txBox="1"/>
          <p:nvPr/>
        </p:nvSpPr>
        <p:spPr>
          <a:xfrm>
            <a:off x="2416628" y="4258739"/>
            <a:ext cx="3646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أنشطة تمهيدية </a:t>
            </a:r>
          </a:p>
        </p:txBody>
      </p:sp>
    </p:spTree>
    <p:extLst>
      <p:ext uri="{BB962C8B-B14F-4D97-AF65-F5344CB8AC3E}">
        <p14:creationId xmlns:p14="http://schemas.microsoft.com/office/powerpoint/2010/main" val="32808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iagramme, nombre&#10;&#10;Le contenu généré par l’IA peut être incorrect.">
            <a:extLst>
              <a:ext uri="{FF2B5EF4-FFF2-40B4-BE49-F238E27FC236}">
                <a16:creationId xmlns:a16="http://schemas.microsoft.com/office/drawing/2014/main" id="{2672FFB7-1106-A40C-AAFF-7DFB467BE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7" y="1729189"/>
            <a:ext cx="3929744" cy="464984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175673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 كراسات الحساب الذهني الصفحة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B941219-D44C-A2D0-A2EB-D680046A61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34EED0-F396-92DF-0C85-16287118D9A1}"/>
              </a:ext>
            </a:extLst>
          </p:cNvPr>
          <p:cNvSpPr/>
          <p:nvPr/>
        </p:nvSpPr>
        <p:spPr>
          <a:xfrm>
            <a:off x="2732319" y="3101886"/>
            <a:ext cx="3570509" cy="4250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5361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B5D09-FD6B-E2C3-268C-D23B05E43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C1C6FBC-CD43-0525-0422-611B6B2381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470877B-6828-B9F8-6E71-EB03EF4481CA}"/>
              </a:ext>
            </a:extLst>
          </p:cNvPr>
          <p:cNvSpPr txBox="1"/>
          <p:nvPr/>
        </p:nvSpPr>
        <p:spPr>
          <a:xfrm>
            <a:off x="870857" y="934850"/>
            <a:ext cx="6578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لإنجاز هذه العمليات.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6" descr="Une image contenant texte, Police, ligne, nombre&#10;&#10;Le contenu généré par l’IA peut être incorrect.">
            <a:extLst>
              <a:ext uri="{FF2B5EF4-FFF2-40B4-BE49-F238E27FC236}">
                <a16:creationId xmlns:a16="http://schemas.microsoft.com/office/drawing/2014/main" id="{356139BF-CA3E-EB0C-90D3-6255AE879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179" y="2978193"/>
            <a:ext cx="7586021" cy="115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9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F1AF5-50D5-F67D-E289-98E4E9E6B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Police, ligne, nombre&#10;&#10;Le contenu généré par l’IA peut être incorrect.">
            <a:extLst>
              <a:ext uri="{FF2B5EF4-FFF2-40B4-BE49-F238E27FC236}">
                <a16:creationId xmlns:a16="http://schemas.microsoft.com/office/drawing/2014/main" id="{122859F1-DF78-374F-F1C0-0E695C276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79" y="2978193"/>
            <a:ext cx="7586021" cy="1158377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50240EB-95D8-957A-C88B-F779B0EB0B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D1B224C-871C-ABCE-3C64-9126F59D567E}"/>
              </a:ext>
            </a:extLst>
          </p:cNvPr>
          <p:cNvSpPr txBox="1"/>
          <p:nvPr/>
        </p:nvSpPr>
        <p:spPr>
          <a:xfrm>
            <a:off x="849086" y="888463"/>
            <a:ext cx="6624261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واكتبوا عدد الإجابات الصحيحة. لديكم دقيقة واحدة.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9CAE09F-7838-D23A-381C-570512E90301}"/>
              </a:ext>
            </a:extLst>
          </p:cNvPr>
          <p:cNvSpPr txBox="1"/>
          <p:nvPr/>
        </p:nvSpPr>
        <p:spPr>
          <a:xfrm>
            <a:off x="1741712" y="3113314"/>
            <a:ext cx="489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1863924-7D1C-450D-8E85-6FA7F527E9A2}"/>
              </a:ext>
            </a:extLst>
          </p:cNvPr>
          <p:cNvSpPr txBox="1"/>
          <p:nvPr/>
        </p:nvSpPr>
        <p:spPr>
          <a:xfrm>
            <a:off x="1763484" y="3526973"/>
            <a:ext cx="511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F5EFC0-35E1-27F8-902F-078579C4ADBB}"/>
              </a:ext>
            </a:extLst>
          </p:cNvPr>
          <p:cNvSpPr txBox="1"/>
          <p:nvPr/>
        </p:nvSpPr>
        <p:spPr>
          <a:xfrm>
            <a:off x="3407225" y="3102427"/>
            <a:ext cx="489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E13D7E5-B5C3-E653-B5B8-8368F5976A48}"/>
              </a:ext>
            </a:extLst>
          </p:cNvPr>
          <p:cNvSpPr txBox="1"/>
          <p:nvPr/>
        </p:nvSpPr>
        <p:spPr>
          <a:xfrm>
            <a:off x="3494313" y="3526972"/>
            <a:ext cx="511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255B7F2-0A74-269E-986F-7A818F0412FA}"/>
              </a:ext>
            </a:extLst>
          </p:cNvPr>
          <p:cNvSpPr txBox="1"/>
          <p:nvPr/>
        </p:nvSpPr>
        <p:spPr>
          <a:xfrm>
            <a:off x="5159826" y="3102427"/>
            <a:ext cx="511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E715FDF-9A84-F841-BCD1-EEC0AF341C1D}"/>
              </a:ext>
            </a:extLst>
          </p:cNvPr>
          <p:cNvSpPr txBox="1"/>
          <p:nvPr/>
        </p:nvSpPr>
        <p:spPr>
          <a:xfrm>
            <a:off x="5181598" y="3526972"/>
            <a:ext cx="511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2183351-EF82-EE30-25B7-43D939C20B5D}"/>
              </a:ext>
            </a:extLst>
          </p:cNvPr>
          <p:cNvSpPr txBox="1"/>
          <p:nvPr/>
        </p:nvSpPr>
        <p:spPr>
          <a:xfrm>
            <a:off x="6781793" y="3102426"/>
            <a:ext cx="511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14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6E38464-14F9-F054-E04E-D473ED823E6A}"/>
              </a:ext>
            </a:extLst>
          </p:cNvPr>
          <p:cNvSpPr txBox="1"/>
          <p:nvPr/>
        </p:nvSpPr>
        <p:spPr>
          <a:xfrm>
            <a:off x="6836229" y="3526971"/>
            <a:ext cx="511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9734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A5840C5-1E07-2A16-161A-7237CD9A3797}"/>
              </a:ext>
            </a:extLst>
          </p:cNvPr>
          <p:cNvSpPr/>
          <p:nvPr/>
        </p:nvSpPr>
        <p:spPr>
          <a:xfrm>
            <a:off x="2590800" y="2654062"/>
            <a:ext cx="4408719" cy="23642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33A753E8-1097-F65A-885C-89A91D94AF58}"/>
              </a:ext>
            </a:extLst>
          </p:cNvPr>
          <p:cNvSpPr/>
          <p:nvPr/>
        </p:nvSpPr>
        <p:spPr>
          <a:xfrm>
            <a:off x="3168242" y="2189924"/>
            <a:ext cx="3418908" cy="93956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A6E5F388-15C7-2777-85C5-0260A0FE0666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12" name="Image 1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F4A1765-C587-8630-5772-EDA833875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008418" y="4101728"/>
            <a:ext cx="841742" cy="84174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C4AE2E9-DC41-7A89-929F-A2EFD27AA7E2}"/>
              </a:ext>
            </a:extLst>
          </p:cNvPr>
          <p:cNvSpPr txBox="1"/>
          <p:nvPr/>
        </p:nvSpPr>
        <p:spPr>
          <a:xfrm>
            <a:off x="1986286" y="3149356"/>
            <a:ext cx="4042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FA5518E-A6DA-709A-85D9-8F3ED43E231C}"/>
              </a:ext>
            </a:extLst>
          </p:cNvPr>
          <p:cNvSpPr txBox="1"/>
          <p:nvPr/>
        </p:nvSpPr>
        <p:spPr>
          <a:xfrm>
            <a:off x="2166256" y="3702394"/>
            <a:ext cx="3920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B4F5322-BA08-91B9-525A-FBAA52549DB5}"/>
              </a:ext>
            </a:extLst>
          </p:cNvPr>
          <p:cNvSpPr txBox="1"/>
          <p:nvPr/>
        </p:nvSpPr>
        <p:spPr>
          <a:xfrm>
            <a:off x="2416628" y="4258739"/>
            <a:ext cx="3646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أنشطة تمهيدية </a:t>
            </a:r>
          </a:p>
        </p:txBody>
      </p:sp>
    </p:spTree>
    <p:extLst>
      <p:ext uri="{BB962C8B-B14F-4D97-AF65-F5344CB8AC3E}">
        <p14:creationId xmlns:p14="http://schemas.microsoft.com/office/powerpoint/2010/main" val="274534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6CB2B-7157-33B7-4A8A-34EFEAE5B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0443E4F-245D-D2C6-D228-7BCA61693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41F4863-BC00-E19A-AB33-523E60E35C1B}"/>
              </a:ext>
            </a:extLst>
          </p:cNvPr>
          <p:cNvSpPr txBox="1"/>
          <p:nvPr/>
        </p:nvSpPr>
        <p:spPr>
          <a:xfrm>
            <a:off x="2812841" y="905463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 الألواح.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25E3118-F1D9-2ABB-7835-791615A17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4368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5A565-5BA9-DD3F-3947-FE9A8B543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C468241-846D-97B1-562D-2D81DA118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4454ECB3-8167-E65A-176F-48A9949D1B6C}"/>
              </a:ext>
            </a:extLst>
          </p:cNvPr>
          <p:cNvSpPr txBox="1"/>
          <p:nvPr/>
        </p:nvSpPr>
        <p:spPr>
          <a:xfrm>
            <a:off x="657031" y="86858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ضعوا وأنجزوا هذه العملية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على الألواح.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C4ED893-44D1-519B-819E-E498D685DF3A}"/>
              </a:ext>
            </a:extLst>
          </p:cNvPr>
          <p:cNvSpPr/>
          <p:nvPr/>
        </p:nvSpPr>
        <p:spPr>
          <a:xfrm>
            <a:off x="3102422" y="3223933"/>
            <a:ext cx="2634343" cy="892628"/>
          </a:xfrm>
          <a:prstGeom prst="roundRect">
            <a:avLst>
              <a:gd name="adj" fmla="val 361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6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59 - 8</a:t>
            </a:r>
          </a:p>
        </p:txBody>
      </p:sp>
    </p:spTree>
    <p:extLst>
      <p:ext uri="{BB962C8B-B14F-4D97-AF65-F5344CB8AC3E}">
        <p14:creationId xmlns:p14="http://schemas.microsoft.com/office/powerpoint/2010/main" val="67720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52D57-6846-2852-E226-939495370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889A960-BA7C-2341-584A-3DAE67414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C9115EA-8FFA-3220-97CA-CD32440DCB71}"/>
              </a:ext>
            </a:extLst>
          </p:cNvPr>
          <p:cNvSpPr txBox="1"/>
          <p:nvPr/>
        </p:nvSpPr>
        <p:spPr>
          <a:xfrm>
            <a:off x="2812841" y="905463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الألواح.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3D176CF-8483-5B58-19B1-5A766FC03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1442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550F8-0293-99DE-32AE-15D8182D0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AA3B8C1-9339-094D-C06D-B56FA2D62ECB}"/>
              </a:ext>
            </a:extLst>
          </p:cNvPr>
          <p:cNvSpPr txBox="1"/>
          <p:nvPr/>
        </p:nvSpPr>
        <p:spPr>
          <a:xfrm>
            <a:off x="353860" y="904186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A1300748-1881-145F-5273-F01EF0D8E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pic>
        <p:nvPicPr>
          <p:cNvPr id="6" name="Image 5" descr="Une image contenant capture d’écran, nombre, texte&#10;&#10;Le contenu généré par l’IA peut être incorrect.">
            <a:extLst>
              <a:ext uri="{FF2B5EF4-FFF2-40B4-BE49-F238E27FC236}">
                <a16:creationId xmlns:a16="http://schemas.microsoft.com/office/drawing/2014/main" id="{5D93F206-A9D5-9F42-060B-A77874ABD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899" y="2295961"/>
            <a:ext cx="6085860" cy="324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0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54D65-E758-8F81-E762-C77696C83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613B544-D84A-6579-11F7-811D7AA97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51325BEA-695D-4B53-5E05-89EEA8629C87}"/>
              </a:ext>
            </a:extLst>
          </p:cNvPr>
          <p:cNvSpPr txBox="1"/>
          <p:nvPr/>
        </p:nvSpPr>
        <p:spPr>
          <a:xfrm>
            <a:off x="657031" y="86858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ضعوا وأنجزوا هذه العملية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على الألواح.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93F0818-C2D6-85E3-940C-AE0CCF501197}"/>
              </a:ext>
            </a:extLst>
          </p:cNvPr>
          <p:cNvSpPr/>
          <p:nvPr/>
        </p:nvSpPr>
        <p:spPr>
          <a:xfrm>
            <a:off x="3102422" y="3223933"/>
            <a:ext cx="2634343" cy="892628"/>
          </a:xfrm>
          <a:prstGeom prst="roundRect">
            <a:avLst>
              <a:gd name="adj" fmla="val 361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6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72 - 46</a:t>
            </a:r>
          </a:p>
        </p:txBody>
      </p:sp>
    </p:spTree>
    <p:extLst>
      <p:ext uri="{BB962C8B-B14F-4D97-AF65-F5344CB8AC3E}">
        <p14:creationId xmlns:p14="http://schemas.microsoft.com/office/powerpoint/2010/main" val="178294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9A96B-DBFA-A703-6E40-9FC34DFEF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B56CC1B-F8FB-A95E-10FF-72D08553F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9556710-EE52-1B48-0AF1-FA052A58A132}"/>
              </a:ext>
            </a:extLst>
          </p:cNvPr>
          <p:cNvSpPr txBox="1"/>
          <p:nvPr/>
        </p:nvSpPr>
        <p:spPr>
          <a:xfrm>
            <a:off x="2812841" y="905463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الألواح.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37C272C-9309-D65F-9DD5-BDB1290DE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6410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17CAC-098D-B6ED-A380-10F43DF68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E363837-6A93-8DA9-F87D-827F44D89B39}"/>
              </a:ext>
            </a:extLst>
          </p:cNvPr>
          <p:cNvSpPr txBox="1"/>
          <p:nvPr/>
        </p:nvSpPr>
        <p:spPr>
          <a:xfrm>
            <a:off x="353860" y="904186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74D7EC49-42EA-FF62-C366-1CA35AFE7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pic>
        <p:nvPicPr>
          <p:cNvPr id="11" name="Image 10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93EEA6D7-6D0B-68A0-F822-3973165C1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354" y="2127732"/>
            <a:ext cx="6187290" cy="340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4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175A67D-57DC-2DE2-15E0-2AC024F65871}"/>
              </a:ext>
            </a:extLst>
          </p:cNvPr>
          <p:cNvGrpSpPr/>
          <p:nvPr/>
        </p:nvGrpSpPr>
        <p:grpSpPr>
          <a:xfrm>
            <a:off x="2082684" y="2299140"/>
            <a:ext cx="4788978" cy="2259720"/>
            <a:chOff x="1968285" y="2436266"/>
            <a:chExt cx="4788978" cy="22597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582C9D35-9B93-0494-A2D5-170A714E7959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0C75C51-A856-9424-F9B8-619F5F6C4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94753" y="3362146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BFDE6C7-85B7-20F0-EE8E-487E03EE4F98}"/>
                </a:ext>
              </a:extLst>
            </p:cNvPr>
            <p:cNvSpPr txBox="1"/>
            <p:nvPr/>
          </p:nvSpPr>
          <p:spPr>
            <a:xfrm>
              <a:off x="2175119" y="3379429"/>
              <a:ext cx="374476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وضع وإنجاز عمليات طرح لأعداد من 3 أرقام بمبادلة</a:t>
              </a:r>
              <a:r>
                <a:rPr lang="f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22F9A88A-FEBB-AC25-FA86-235D96B1F5A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54CC29B3-BB24-3D07-4A0E-BA8A31F95D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441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0ADCF1-EFE2-5766-A498-D83C6C7F0BB0}"/>
              </a:ext>
            </a:extLst>
          </p:cNvPr>
          <p:cNvSpPr txBox="1"/>
          <p:nvPr/>
        </p:nvSpPr>
        <p:spPr>
          <a:xfrm>
            <a:off x="67377" y="93485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الآن سنتعلم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كيف نضع وننجز عمليات طرح لأعداد من 3 أرقام بمبادلة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E8816E39-2C3D-BC15-F2AF-13AD53335DA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311" y="2060965"/>
            <a:ext cx="6919419" cy="4110648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6207D12-383A-46A0-CEBF-8AA9A4E2E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انتبهوا جيدا لشريط درس اليوم</a:t>
            </a:r>
          </a:p>
        </p:txBody>
      </p:sp>
      <p:pic>
        <p:nvPicPr>
          <p:cNvPr id="2" name="N2P2S4L2 ">
            <a:hlinkClick r:id="" action="ppaction://media"/>
            <a:extLst>
              <a:ext uri="{FF2B5EF4-FFF2-40B4-BE49-F238E27FC236}">
                <a16:creationId xmlns:a16="http://schemas.microsoft.com/office/drawing/2014/main" id="{327D6305-43EC-E473-002E-8479720F3B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6287" y="1947264"/>
            <a:ext cx="7780679" cy="437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9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199267" y="929877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 بما تعلمناه مع مجد وندى؛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8DA7A50-E684-E27C-0564-C4F2741ED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E20AF969-A6EF-22E5-CD7D-14FA82A795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0"/>
          <a:stretch>
            <a:fillRect/>
          </a:stretch>
        </p:blipFill>
        <p:spPr>
          <a:xfrm>
            <a:off x="1192695" y="1888435"/>
            <a:ext cx="7084565" cy="38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ACD56E4-A363-CCC4-7D51-93167F6ACE7E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1D71E0A4-D646-052E-D875-1FB9FB2B846B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1206F1A-3763-83DC-BB1A-D46493403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BDE6BBD-9F78-162A-007A-23FA3E85817E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F0CFDB3B-4499-532C-FACD-FB520E6C5F3B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F6F741DE-ED60-569D-F76B-15E14616A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6FE5FCA-C82F-034B-97FB-77FF4F73BE02}"/>
                </a:ext>
              </a:extLst>
            </p:cNvPr>
            <p:cNvSpPr txBox="1"/>
            <p:nvPr/>
          </p:nvSpPr>
          <p:spPr>
            <a:xfrm>
              <a:off x="2223570" y="3894870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A4CCD0F-81C6-D726-0D35-54E81152A42E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784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E4751-DEE0-8D3C-7B69-647CFAEC9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9B4BCDF-A0DE-3AA8-CD66-2015B0299F0F}"/>
              </a:ext>
            </a:extLst>
          </p:cNvPr>
          <p:cNvSpPr txBox="1"/>
          <p:nvPr/>
        </p:nvSpPr>
        <p:spPr>
          <a:xfrm>
            <a:off x="1199507" y="87977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ألواحكم. سنضع وننجز عمليات طرح لأعداد من 3 أرقام بمبادلة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1B8A0D6-1E37-FFEA-170C-6AE0F69F3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724CBF1-7491-0DEE-440D-C240A1F2B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8566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75D2322-899E-88CE-4AA6-3DBC7D74F5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89D7714-BC70-001F-EFC7-52198107B479}"/>
              </a:ext>
            </a:extLst>
          </p:cNvPr>
          <p:cNvSpPr txBox="1">
            <a:spLocks/>
          </p:cNvSpPr>
          <p:nvPr/>
        </p:nvSpPr>
        <p:spPr>
          <a:xfrm>
            <a:off x="1281419" y="1498631"/>
            <a:ext cx="6581161" cy="66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الرابع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42C2E7D-D31E-F965-BA10-9A226DC0FAEE}"/>
              </a:ext>
            </a:extLst>
          </p:cNvPr>
          <p:cNvGrpSpPr/>
          <p:nvPr/>
        </p:nvGrpSpPr>
        <p:grpSpPr>
          <a:xfrm>
            <a:off x="4520548" y="383040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EF47BB77-114E-78CA-6221-7AAA16C49451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6" name="Organigramme : Terminateur 21">
              <a:extLst>
                <a:ext uri="{FF2B5EF4-FFF2-40B4-BE49-F238E27FC236}">
                  <a16:creationId xmlns:a16="http://schemas.microsoft.com/office/drawing/2014/main" id="{3B2D0AD7-4253-6144-B081-1F7A378F478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الدرس3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Espace réservé du texte 5">
              <a:extLst>
                <a:ext uri="{FF2B5EF4-FFF2-40B4-BE49-F238E27FC236}">
                  <a16:creationId xmlns:a16="http://schemas.microsoft.com/office/drawing/2014/main" id="{021B310E-45B0-5423-17E9-9161F6F8301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endParaRPr lang="ar-S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BF045F2E-FCB9-2854-8550-120315C29A7A}"/>
              </a:ext>
            </a:extLst>
          </p:cNvPr>
          <p:cNvGrpSpPr/>
          <p:nvPr/>
        </p:nvGrpSpPr>
        <p:grpSpPr>
          <a:xfrm>
            <a:off x="575013" y="383040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F90B7114-2A50-A973-BD5B-7D30EC77DB8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4" name="Organigramme : Terminateur 21">
              <a:extLst>
                <a:ext uri="{FF2B5EF4-FFF2-40B4-BE49-F238E27FC236}">
                  <a16:creationId xmlns:a16="http://schemas.microsoft.com/office/drawing/2014/main" id="{821696C4-A6C5-F153-497F-83CA70A8782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Espace réservé du texte 5">
              <a:extLst>
                <a:ext uri="{FF2B5EF4-FFF2-40B4-BE49-F238E27FC236}">
                  <a16:creationId xmlns:a16="http://schemas.microsoft.com/office/drawing/2014/main" id="{5912091D-080D-26AD-DD3D-19697790D36F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42119"/>
              <a:ext cx="3420000" cy="6204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 (البحث عن الجزء أو الكل)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829E9EF4-2CAB-0A9F-E223-9FD61A8D3AEB}"/>
              </a:ext>
            </a:extLst>
          </p:cNvPr>
          <p:cNvGrpSpPr/>
          <p:nvPr/>
        </p:nvGrpSpPr>
        <p:grpSpPr>
          <a:xfrm>
            <a:off x="4571306" y="2433595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B431AE93-BF27-8864-56A3-B8D17856101A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8" name="Organigramme : Terminateur 21">
              <a:extLst>
                <a:ext uri="{FF2B5EF4-FFF2-40B4-BE49-F238E27FC236}">
                  <a16:creationId xmlns:a16="http://schemas.microsoft.com/office/drawing/2014/main" id="{959CA089-4FD5-7488-B8EB-F6E4C554623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Espace réservé du texte 5">
              <a:extLst>
                <a:ext uri="{FF2B5EF4-FFF2-40B4-BE49-F238E27FC236}">
                  <a16:creationId xmlns:a16="http://schemas.microsoft.com/office/drawing/2014/main" id="{EDE181A3-932A-3778-1FB6-F43D88CA1B8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D695F5-2B61-BFEA-6860-A10E7F53A344}"/>
              </a:ext>
            </a:extLst>
          </p:cNvPr>
          <p:cNvGrpSpPr/>
          <p:nvPr/>
        </p:nvGrpSpPr>
        <p:grpSpPr>
          <a:xfrm>
            <a:off x="575013" y="2428191"/>
            <a:ext cx="3765568" cy="1157973"/>
            <a:chOff x="4491471" y="2433702"/>
            <a:chExt cx="3765568" cy="1157973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579CB4BD-EF73-8F0C-43A7-9E2227A9E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91471" y="2661681"/>
              <a:ext cx="3765568" cy="929994"/>
            </a:xfrm>
            <a:prstGeom prst="rect">
              <a:avLst/>
            </a:prstGeom>
          </p:spPr>
        </p:pic>
        <p:sp>
          <p:nvSpPr>
            <p:cNvPr id="17" name="Organigramme : Terminateur 21">
              <a:extLst>
                <a:ext uri="{FF2B5EF4-FFF2-40B4-BE49-F238E27FC236}">
                  <a16:creationId xmlns:a16="http://schemas.microsoft.com/office/drawing/2014/main" id="{04FBF9AC-7DF5-0E5E-97DA-301705C57978}"/>
                </a:ext>
              </a:extLst>
            </p:cNvPr>
            <p:cNvSpPr/>
            <p:nvPr/>
          </p:nvSpPr>
          <p:spPr>
            <a:xfrm>
              <a:off x="6674700" y="2433702"/>
              <a:ext cx="1218851" cy="360000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FR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F410CCA1-109D-C269-E81E-F71FF9407CFD}"/>
              </a:ext>
            </a:extLst>
          </p:cNvPr>
          <p:cNvSpPr txBox="1"/>
          <p:nvPr/>
        </p:nvSpPr>
        <p:spPr>
          <a:xfrm>
            <a:off x="607671" y="2947382"/>
            <a:ext cx="3376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latin typeface="Calibri" panose="020F0502020204030204" pitchFamily="34" charset="0"/>
                <a:cs typeface="Calibri" panose="020F0502020204030204" pitchFamily="34" charset="0"/>
              </a:rPr>
              <a:t>التقنية الاعتيادية للطرح (3)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125CAE8-D02F-ABB8-DF9D-C79811141B69}"/>
              </a:ext>
            </a:extLst>
          </p:cNvPr>
          <p:cNvGrpSpPr/>
          <p:nvPr/>
        </p:nvGrpSpPr>
        <p:grpSpPr>
          <a:xfrm>
            <a:off x="2644445" y="5195967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1D1D32DC-CBA5-B0D9-DB51-83059FDD5250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8" name="Organigramme : Terminateur 21">
              <a:extLst>
                <a:ext uri="{FF2B5EF4-FFF2-40B4-BE49-F238E27FC236}">
                  <a16:creationId xmlns:a16="http://schemas.microsoft.com/office/drawing/2014/main" id="{18096BAC-8716-62F3-9AA8-2C1BE531A6B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Espace réservé du texte 5">
              <a:extLst>
                <a:ext uri="{FF2B5EF4-FFF2-40B4-BE49-F238E27FC236}">
                  <a16:creationId xmlns:a16="http://schemas.microsoft.com/office/drawing/2014/main" id="{E3097041-BF3F-D5CE-9149-8A8C7057B8C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مراجعة وتثبيت دروس الأسبوع 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E49F2BAA-EC2F-4B2A-284B-F08E01AFABF3}"/>
              </a:ext>
            </a:extLst>
          </p:cNvPr>
          <p:cNvSpPr txBox="1"/>
          <p:nvPr/>
        </p:nvSpPr>
        <p:spPr>
          <a:xfrm>
            <a:off x="4663281" y="2921831"/>
            <a:ext cx="3376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التقنية الاعتيادية للجمع (3)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F1D2554-A3CC-97FD-8054-113BDFCB399F}"/>
              </a:ext>
            </a:extLst>
          </p:cNvPr>
          <p:cNvSpPr txBox="1"/>
          <p:nvPr/>
        </p:nvSpPr>
        <p:spPr>
          <a:xfrm>
            <a:off x="4571306" y="4346267"/>
            <a:ext cx="3376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التقنية الاعتيادية للطرح (4)</a:t>
            </a:r>
          </a:p>
        </p:txBody>
      </p:sp>
    </p:spTree>
    <p:extLst>
      <p:ext uri="{BB962C8B-B14F-4D97-AF65-F5344CB8AC3E}">
        <p14:creationId xmlns:p14="http://schemas.microsoft.com/office/powerpoint/2010/main" val="31979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703187" y="92869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، سننجز النشاط خُطْوَةً خطوة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AECBC60-FCD4-5B8D-C2FD-BA605877C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165BD97-C7A2-1B8B-4988-543410031338}"/>
              </a:ext>
            </a:extLst>
          </p:cNvPr>
          <p:cNvSpPr/>
          <p:nvPr/>
        </p:nvSpPr>
        <p:spPr>
          <a:xfrm>
            <a:off x="2830283" y="3311021"/>
            <a:ext cx="3341919" cy="892628"/>
          </a:xfrm>
          <a:prstGeom prst="roundRect">
            <a:avLst>
              <a:gd name="adj" fmla="val 361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6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962 - 47</a:t>
            </a:r>
          </a:p>
        </p:txBody>
      </p:sp>
    </p:spTree>
    <p:extLst>
      <p:ext uri="{BB962C8B-B14F-4D97-AF65-F5344CB8AC3E}">
        <p14:creationId xmlns:p14="http://schemas.microsoft.com/office/powerpoint/2010/main" val="307399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57031" y="908234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الأولى؟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46A7DB8-7FFE-37D9-E484-A55836C7A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601" y="4859378"/>
            <a:ext cx="1019175" cy="1408687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9CC2A384-7041-6A3A-EE0C-67CBC196A423}"/>
              </a:ext>
            </a:extLst>
          </p:cNvPr>
          <p:cNvGrpSpPr/>
          <p:nvPr/>
        </p:nvGrpSpPr>
        <p:grpSpPr>
          <a:xfrm>
            <a:off x="5812969" y="1842653"/>
            <a:ext cx="2018434" cy="682829"/>
            <a:chOff x="6570356" y="1842060"/>
            <a:chExt cx="2018434" cy="682829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70249024-FDC7-FF2D-A758-9B3BE6D5BAB6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أَضَعُ الْعَمَلِيَّةَ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C66B5FD3-2767-01B6-0FB5-ED236651F5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8B103CA-B46B-D6CB-2B80-8F7CB3329F37}"/>
              </a:ext>
            </a:extLst>
          </p:cNvPr>
          <p:cNvGrpSpPr/>
          <p:nvPr/>
        </p:nvGrpSpPr>
        <p:grpSpPr>
          <a:xfrm>
            <a:off x="3200398" y="1843203"/>
            <a:ext cx="2536402" cy="682829"/>
            <a:chOff x="4220692" y="1815466"/>
            <a:chExt cx="2536402" cy="682829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FA26F1A1-BC86-55B4-FF20-CDBCB4592016}"/>
                </a:ext>
              </a:extLst>
            </p:cNvPr>
            <p:cNvSpPr/>
            <p:nvPr/>
          </p:nvSpPr>
          <p:spPr>
            <a:xfrm>
              <a:off x="4220692" y="1815466"/>
              <a:ext cx="2071253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أُبادِلُ إِذا كانَتِ الْوَحداتِ لا تَكْفي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1A22EE47-9944-D436-F0CE-1D4AF8C36A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627411F4-2596-51E2-2F3E-F473195EC5FC}"/>
              </a:ext>
            </a:extLst>
          </p:cNvPr>
          <p:cNvGrpSpPr/>
          <p:nvPr/>
        </p:nvGrpSpPr>
        <p:grpSpPr>
          <a:xfrm>
            <a:off x="1088575" y="1843903"/>
            <a:ext cx="2027704" cy="682829"/>
            <a:chOff x="723503" y="1793694"/>
            <a:chExt cx="2027704" cy="682829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4C24AADD-4D06-713B-CFFA-89277413CEEC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أُكْمِلُ إِنْجازَ الْعَمَلِيَّةَ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B8D342A2-E3C8-B1FC-F514-B50ED410C9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0FF899A2-1603-96FE-3859-80DB12C6B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2839892-BA7F-58DF-5CF9-F75E72B6E0EB}"/>
              </a:ext>
            </a:extLst>
          </p:cNvPr>
          <p:cNvSpPr/>
          <p:nvPr/>
        </p:nvSpPr>
        <p:spPr>
          <a:xfrm>
            <a:off x="2830283" y="3311021"/>
            <a:ext cx="3341919" cy="892628"/>
          </a:xfrm>
          <a:prstGeom prst="roundRect">
            <a:avLst>
              <a:gd name="adj" fmla="val 361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6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962 - 47</a:t>
            </a:r>
          </a:p>
        </p:txBody>
      </p:sp>
    </p:spTree>
    <p:extLst>
      <p:ext uri="{BB962C8B-B14F-4D97-AF65-F5344CB8AC3E}">
        <p14:creationId xmlns:p14="http://schemas.microsoft.com/office/powerpoint/2010/main" val="396317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3AD2F-4C21-A19F-C3A1-12DE23164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8F8A49B-1072-DB0E-5E4D-9A63A1B978F6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ضعوا العملية على الألواح.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B95EA86-418B-3635-98F6-6D4A8DECF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0498" y="605632"/>
            <a:ext cx="1008000" cy="1008000"/>
          </a:xfrm>
          <a:prstGeom prst="ellipse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5728DEC2-2AB9-98BC-B95C-E2AD7626CD0D}"/>
              </a:ext>
            </a:extLst>
          </p:cNvPr>
          <p:cNvSpPr/>
          <p:nvPr/>
        </p:nvSpPr>
        <p:spPr>
          <a:xfrm>
            <a:off x="2830283" y="3311021"/>
            <a:ext cx="3341919" cy="892628"/>
          </a:xfrm>
          <a:prstGeom prst="roundRect">
            <a:avLst>
              <a:gd name="adj" fmla="val 361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6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962 - 47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9420179B-8E2F-9977-9B33-72695F97C4BC}"/>
              </a:ext>
            </a:extLst>
          </p:cNvPr>
          <p:cNvGrpSpPr/>
          <p:nvPr/>
        </p:nvGrpSpPr>
        <p:grpSpPr>
          <a:xfrm>
            <a:off x="3200398" y="1843203"/>
            <a:ext cx="2536402" cy="682829"/>
            <a:chOff x="4220692" y="1815466"/>
            <a:chExt cx="2536402" cy="682829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049340EE-4FAA-BA42-9D73-BE55F5D2713D}"/>
                </a:ext>
              </a:extLst>
            </p:cNvPr>
            <p:cNvSpPr/>
            <p:nvPr/>
          </p:nvSpPr>
          <p:spPr>
            <a:xfrm>
              <a:off x="4220692" y="1815466"/>
              <a:ext cx="2071253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أُبادِلُ إِذا كانَتِ الْوَحداتِ لا تَكْفي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5EC48A44-FF56-2FE6-069B-C998B4D6CB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8CA8FD0-04CE-8107-49FC-993AF883F06B}"/>
              </a:ext>
            </a:extLst>
          </p:cNvPr>
          <p:cNvGrpSpPr/>
          <p:nvPr/>
        </p:nvGrpSpPr>
        <p:grpSpPr>
          <a:xfrm>
            <a:off x="1088575" y="1843903"/>
            <a:ext cx="2027704" cy="682829"/>
            <a:chOff x="723503" y="1793694"/>
            <a:chExt cx="2027704" cy="682829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ED1B739-904B-41A0-AEE0-47927679B9E0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أُكْمِلُ إِنْجازَ الْعَمَلِيَّةَ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F5F3A70C-BB67-3B4B-8954-668F34BD71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99BEAA8-40F1-1650-F234-72F152CEF4E3}"/>
              </a:ext>
            </a:extLst>
          </p:cNvPr>
          <p:cNvGrpSpPr/>
          <p:nvPr/>
        </p:nvGrpSpPr>
        <p:grpSpPr>
          <a:xfrm>
            <a:off x="5812969" y="1842653"/>
            <a:ext cx="2018434" cy="682829"/>
            <a:chOff x="6570356" y="1842060"/>
            <a:chExt cx="2018434" cy="682829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C8837E3E-1C7D-8823-BDF4-28BB85DC7605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أَضَعُ الْعَمَلِيَّةَ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4D3BCAB9-432B-C263-8BA8-1A3009AA43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205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C9A86-399F-C1C1-A610-F32CCC36C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E6013C7-2B37-FD24-0C45-CA10B0ADD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128ECC1-02D7-EFC4-F7CA-9E2A2C1AC47C}"/>
              </a:ext>
            </a:extLst>
          </p:cNvPr>
          <p:cNvSpPr txBox="1"/>
          <p:nvPr/>
        </p:nvSpPr>
        <p:spPr>
          <a:xfrm>
            <a:off x="2812841" y="92183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967789B-52A6-6662-FE81-23827E3C7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0498" y="605632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1288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7C478-A062-7EEE-F531-DBD710C9F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680DBEE6-E3D5-EE2E-0538-977DD4FCBC9F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pic>
        <p:nvPicPr>
          <p:cNvPr id="7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F660ABC9-2906-0473-D4C9-3D5BDAB00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9555E640-F223-D484-29C6-0F75B4B06B93}"/>
              </a:ext>
            </a:extLst>
          </p:cNvPr>
          <p:cNvGrpSpPr/>
          <p:nvPr/>
        </p:nvGrpSpPr>
        <p:grpSpPr>
          <a:xfrm>
            <a:off x="3200398" y="1843203"/>
            <a:ext cx="2536402" cy="682829"/>
            <a:chOff x="4220692" y="1815466"/>
            <a:chExt cx="2536402" cy="682829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F8C2C7FA-3F14-1005-5D64-BB017D7A77FE}"/>
                </a:ext>
              </a:extLst>
            </p:cNvPr>
            <p:cNvSpPr/>
            <p:nvPr/>
          </p:nvSpPr>
          <p:spPr>
            <a:xfrm>
              <a:off x="4220692" y="1815466"/>
              <a:ext cx="2071253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أُبادِلُ إِذا كانَتِ الْوَحداتِ لا تَكْفي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A5F9C122-A468-4E37-9675-237644893D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C78F3193-B978-8AE6-1620-C7AC3D9531EF}"/>
              </a:ext>
            </a:extLst>
          </p:cNvPr>
          <p:cNvGrpSpPr/>
          <p:nvPr/>
        </p:nvGrpSpPr>
        <p:grpSpPr>
          <a:xfrm>
            <a:off x="1088575" y="1843903"/>
            <a:ext cx="2027704" cy="682829"/>
            <a:chOff x="723503" y="1793694"/>
            <a:chExt cx="2027704" cy="682829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45DDEAF8-061C-3DF6-1D55-9ADB1AB7C64C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أُكْمِلُ إِنْجازَ الْعَمَلِيَّةَ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A71FA1EB-6926-83DF-55AC-E107566D23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4" name="Image 3" descr="Une image contenant texte, Polic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id="{58B33234-CA24-9AC2-E58C-6497BE0F9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965" y="2927823"/>
            <a:ext cx="6400296" cy="2961785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14E63F43-47EA-62F6-8E69-6ED13EA2E5BB}"/>
              </a:ext>
            </a:extLst>
          </p:cNvPr>
          <p:cNvGrpSpPr/>
          <p:nvPr/>
        </p:nvGrpSpPr>
        <p:grpSpPr>
          <a:xfrm>
            <a:off x="5812969" y="1842653"/>
            <a:ext cx="2018434" cy="682829"/>
            <a:chOff x="6570356" y="1842060"/>
            <a:chExt cx="2018434" cy="682829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381DFD47-938B-CDF1-DAF2-007599B62CA1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أَضَعُ الْعَمَلِيَّةَ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950D757E-4455-4A36-D37A-3CF97E47CA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623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09ED8-9FC9-AE13-5C74-9FFCC8400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8842628-7F4E-FBFA-1E81-3FB5869753EA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الثانية؟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1C67BD1-D60C-DB0A-37F2-CEBEF651A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601" y="4859378"/>
            <a:ext cx="1019175" cy="1408687"/>
          </a:xfrm>
          <a:prstGeom prst="rect">
            <a:avLst/>
          </a:prstGeom>
        </p:spPr>
      </p:pic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ADEA439A-3239-D51C-3B01-C20847C57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7264DC64-E3ED-655E-6304-754CF58B43B2}"/>
              </a:ext>
            </a:extLst>
          </p:cNvPr>
          <p:cNvGrpSpPr/>
          <p:nvPr/>
        </p:nvGrpSpPr>
        <p:grpSpPr>
          <a:xfrm>
            <a:off x="5812969" y="1842653"/>
            <a:ext cx="2018434" cy="682829"/>
            <a:chOff x="6570356" y="1842060"/>
            <a:chExt cx="2018434" cy="682829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DDBEDFB5-C21F-27AD-E108-DAB8CD77B2ED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أَضَعُ الْعَمَلِيَّةَ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E3EE67BF-06CA-2083-A746-5F52B89375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4DB4C051-708E-D6AF-2DA9-C7B562F64F1C}"/>
              </a:ext>
            </a:extLst>
          </p:cNvPr>
          <p:cNvGrpSpPr/>
          <p:nvPr/>
        </p:nvGrpSpPr>
        <p:grpSpPr>
          <a:xfrm>
            <a:off x="3200398" y="1843203"/>
            <a:ext cx="2536402" cy="682829"/>
            <a:chOff x="4220692" y="1815466"/>
            <a:chExt cx="2536402" cy="682829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191CC1BA-873B-8575-5AC0-9029AEDC24EB}"/>
                </a:ext>
              </a:extLst>
            </p:cNvPr>
            <p:cNvSpPr/>
            <p:nvPr/>
          </p:nvSpPr>
          <p:spPr>
            <a:xfrm>
              <a:off x="4220692" y="1815466"/>
              <a:ext cx="2071253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أُبادِلُ إِذا كانَتِ الْوَحداتِ لا تَكْفي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F2F4CB0F-E738-6357-3284-660D2D6CB5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8031676-B4E3-770E-B662-ABABB496F9B4}"/>
              </a:ext>
            </a:extLst>
          </p:cNvPr>
          <p:cNvGrpSpPr/>
          <p:nvPr/>
        </p:nvGrpSpPr>
        <p:grpSpPr>
          <a:xfrm>
            <a:off x="1088575" y="1843903"/>
            <a:ext cx="2027704" cy="682829"/>
            <a:chOff x="723503" y="1793694"/>
            <a:chExt cx="2027704" cy="682829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D54C377D-60F4-F763-DF7C-F52E469E20D9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أُكْمِلُ إِنْجازَ الْعَمَلِيَّةَ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B3A81599-3606-1DE8-4E4D-E6738B09F2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12" name="Image 11" descr="Une image contenant Police, nombre, capture d’écran, symbole&#10;&#10;Le contenu généré par l’IA peut être incorrect.">
            <a:extLst>
              <a:ext uri="{FF2B5EF4-FFF2-40B4-BE49-F238E27FC236}">
                <a16:creationId xmlns:a16="http://schemas.microsoft.com/office/drawing/2014/main" id="{21BED2DE-26F9-15A7-001A-56C47F2E5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7764" y="2859339"/>
            <a:ext cx="3648473" cy="342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8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E2836-4AD8-F711-FB11-AD2D00CF4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69DD484E-F593-1CBA-BAB0-36AFA14E1B18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قوموا بالمبادلة إذا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كان  رقم الوحدات لا يكفي لطرح الوحدات مباشرة.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0CC37F6-BBB2-FE97-9350-D907E91BF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0498" y="605632"/>
            <a:ext cx="1008000" cy="1008000"/>
          </a:xfrm>
          <a:prstGeom prst="ellipse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A5D6EF85-923E-9528-8EC0-481E33F36861}"/>
              </a:ext>
            </a:extLst>
          </p:cNvPr>
          <p:cNvGrpSpPr/>
          <p:nvPr/>
        </p:nvGrpSpPr>
        <p:grpSpPr>
          <a:xfrm>
            <a:off x="3200398" y="1843203"/>
            <a:ext cx="2536402" cy="682829"/>
            <a:chOff x="4220692" y="1815466"/>
            <a:chExt cx="2536402" cy="682829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839FA81-A323-F11C-E326-52AE13DEFFAC}"/>
                </a:ext>
              </a:extLst>
            </p:cNvPr>
            <p:cNvSpPr/>
            <p:nvPr/>
          </p:nvSpPr>
          <p:spPr>
            <a:xfrm>
              <a:off x="4220692" y="1815466"/>
              <a:ext cx="2071253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أُبادِلُ إِذا كانَتِ الْوَحداتِ لا تَكْفي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A7252BB3-EE37-1E34-4148-61E80E0E29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3EBF5C4-630D-4F72-74CC-E09E02B42A6B}"/>
              </a:ext>
            </a:extLst>
          </p:cNvPr>
          <p:cNvGrpSpPr/>
          <p:nvPr/>
        </p:nvGrpSpPr>
        <p:grpSpPr>
          <a:xfrm>
            <a:off x="1088575" y="1843903"/>
            <a:ext cx="2027704" cy="682829"/>
            <a:chOff x="723503" y="1793694"/>
            <a:chExt cx="2027704" cy="682829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5D1F1339-6E9E-BE31-18DE-A3E5D56E63AF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أُكْمِلُ إِنْجازَ الْعَمَلِيَّةَ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C8C4DDAA-82F5-793E-AD6B-23C633475A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18" name="Image 17" descr="Une image contenant Police, nombre, capture d’écran, symbole&#10;&#10;Le contenu généré par l’IA peut être incorrect.">
            <a:extLst>
              <a:ext uri="{FF2B5EF4-FFF2-40B4-BE49-F238E27FC236}">
                <a16:creationId xmlns:a16="http://schemas.microsoft.com/office/drawing/2014/main" id="{714ED2BE-4BE8-8DFD-6602-F2AC46BF0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764" y="2859339"/>
            <a:ext cx="3648473" cy="3425325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25B41A5F-0229-5557-4B25-07E9D7CE40F7}"/>
              </a:ext>
            </a:extLst>
          </p:cNvPr>
          <p:cNvGrpSpPr/>
          <p:nvPr/>
        </p:nvGrpSpPr>
        <p:grpSpPr>
          <a:xfrm>
            <a:off x="5812969" y="1842653"/>
            <a:ext cx="2018434" cy="682829"/>
            <a:chOff x="6570356" y="1842060"/>
            <a:chExt cx="2018434" cy="682829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05BFA5B7-F5A9-D95D-8C2A-7477FC40890D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أَضَعُ الْعَمَلِيَّةَ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2ECEA7CA-55F9-34DC-5B5F-EC206E65AB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531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6A1FC-747F-7569-EA34-223D7B8B4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BAF9151-EA44-59BD-DA0E-327500342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A4263A9-82D2-12C4-EA32-F661BB25EE12}"/>
              </a:ext>
            </a:extLst>
          </p:cNvPr>
          <p:cNvSpPr txBox="1"/>
          <p:nvPr/>
        </p:nvSpPr>
        <p:spPr>
          <a:xfrm>
            <a:off x="2812841" y="92183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52E7095-C3B8-1038-57B5-C8FFB3530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0498" y="605632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4181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638DE-90AB-D867-156F-0E9B4763E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B7FC877-630B-1BE5-C470-937F1FC9EDAA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pic>
        <p:nvPicPr>
          <p:cNvPr id="7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39C35588-5CC8-28A6-F3C8-7BDE281D5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id="{C88599D0-EBD8-0B13-3401-79A3895AC8F1}"/>
              </a:ext>
            </a:extLst>
          </p:cNvPr>
          <p:cNvGrpSpPr/>
          <p:nvPr/>
        </p:nvGrpSpPr>
        <p:grpSpPr>
          <a:xfrm>
            <a:off x="3200398" y="1843203"/>
            <a:ext cx="2536402" cy="682829"/>
            <a:chOff x="4220692" y="1815466"/>
            <a:chExt cx="2536402" cy="682829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7953F55-9364-E147-02FC-D61CDB8F7C14}"/>
                </a:ext>
              </a:extLst>
            </p:cNvPr>
            <p:cNvSpPr/>
            <p:nvPr/>
          </p:nvSpPr>
          <p:spPr>
            <a:xfrm>
              <a:off x="4220692" y="1815466"/>
              <a:ext cx="2071253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أُبادِلُ إِذا كانَتِ الْوَحداتِ لا تَكْفي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val 80">
              <a:extLst>
                <a:ext uri="{FF2B5EF4-FFF2-40B4-BE49-F238E27FC236}">
                  <a16:creationId xmlns:a16="http://schemas.microsoft.com/office/drawing/2014/main" id="{99427973-3D44-F96A-DCB0-C85C3C5B8E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B2BDA483-CC74-B92B-082F-F62D933EDBB7}"/>
              </a:ext>
            </a:extLst>
          </p:cNvPr>
          <p:cNvGrpSpPr/>
          <p:nvPr/>
        </p:nvGrpSpPr>
        <p:grpSpPr>
          <a:xfrm>
            <a:off x="1088575" y="1843903"/>
            <a:ext cx="2027704" cy="682829"/>
            <a:chOff x="723503" y="1793694"/>
            <a:chExt cx="2027704" cy="682829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1828D929-3C20-0556-79F8-B2ABF5351B48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أُكْمِلُ إِنْجازَ الْعَمَلِيَّةَ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1" name="Oval 80">
              <a:extLst>
                <a:ext uri="{FF2B5EF4-FFF2-40B4-BE49-F238E27FC236}">
                  <a16:creationId xmlns:a16="http://schemas.microsoft.com/office/drawing/2014/main" id="{FC755E1A-9497-35A6-77D3-5278E87849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5" name="Image 4" descr="Une image contenant texte, Polic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id="{106B516B-93B1-633A-A568-E30D35E56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033" y="2926590"/>
            <a:ext cx="3113932" cy="322550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76255F3A-F124-3F37-F802-3BE1F340F107}"/>
              </a:ext>
            </a:extLst>
          </p:cNvPr>
          <p:cNvGrpSpPr/>
          <p:nvPr/>
        </p:nvGrpSpPr>
        <p:grpSpPr>
          <a:xfrm>
            <a:off x="5812969" y="1842653"/>
            <a:ext cx="2018434" cy="682829"/>
            <a:chOff x="6570356" y="1842060"/>
            <a:chExt cx="2018434" cy="682829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12E2B73A-9F3A-8B1F-1292-579DC02BD01B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أَضَعُ الْعَمَلِيَّةَ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Oval 80">
              <a:extLst>
                <a:ext uri="{FF2B5EF4-FFF2-40B4-BE49-F238E27FC236}">
                  <a16:creationId xmlns:a16="http://schemas.microsoft.com/office/drawing/2014/main" id="{5CE5ACAA-2435-B61D-3E80-41002F27DD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240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3DD7E-AC11-74F0-9A75-6BC12D538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0478AF9-5858-E7C9-D660-F7F925DBCAE7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الثالثة؟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F1F8438-0A1B-1790-B6AA-289179EDF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601" y="4859378"/>
            <a:ext cx="1019175" cy="1408687"/>
          </a:xfrm>
          <a:prstGeom prst="rect">
            <a:avLst/>
          </a:prstGeom>
        </p:spPr>
      </p:pic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7A3CA492-68F0-9DD2-0A3A-786797AF0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F24D1028-DC9D-E081-16EF-90CCC5FCDB31}"/>
              </a:ext>
            </a:extLst>
          </p:cNvPr>
          <p:cNvGrpSpPr/>
          <p:nvPr/>
        </p:nvGrpSpPr>
        <p:grpSpPr>
          <a:xfrm>
            <a:off x="3200398" y="1843203"/>
            <a:ext cx="2536402" cy="682829"/>
            <a:chOff x="4220692" y="1815466"/>
            <a:chExt cx="2536402" cy="682829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611679EC-4F60-5B49-CAA8-B948B5297E6D}"/>
                </a:ext>
              </a:extLst>
            </p:cNvPr>
            <p:cNvSpPr/>
            <p:nvPr/>
          </p:nvSpPr>
          <p:spPr>
            <a:xfrm>
              <a:off x="4220692" y="1815466"/>
              <a:ext cx="2071253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أُبادِلُ إِذا كانَتِ الْوَحداتِ لا تَكْفي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F62F3DFD-D6D3-A7D3-82BD-4954337CBE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61151E15-C5CA-C9CE-6D15-E2B821D82A4A}"/>
              </a:ext>
            </a:extLst>
          </p:cNvPr>
          <p:cNvGrpSpPr/>
          <p:nvPr/>
        </p:nvGrpSpPr>
        <p:grpSpPr>
          <a:xfrm>
            <a:off x="1088575" y="1843903"/>
            <a:ext cx="2027704" cy="682829"/>
            <a:chOff x="723503" y="1793694"/>
            <a:chExt cx="2027704" cy="682829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F8F73DEE-4C56-C65F-10B9-70FC34BB4D08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أُكْمِلُ إِنْجازَ الْعَمَلِيَّةَ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9D888352-A039-D02F-1B34-CA90AD0BBE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11" name="Image 10" descr="Une image contenant Police, text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id="{0C7A6A87-5203-2553-0A23-309A2572C1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4318" y="3025304"/>
            <a:ext cx="3215362" cy="3245791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A4B56A62-D700-9F4E-6158-B177FFF3B525}"/>
              </a:ext>
            </a:extLst>
          </p:cNvPr>
          <p:cNvGrpSpPr/>
          <p:nvPr/>
        </p:nvGrpSpPr>
        <p:grpSpPr>
          <a:xfrm>
            <a:off x="5812969" y="1842653"/>
            <a:ext cx="2018434" cy="682829"/>
            <a:chOff x="6570356" y="1842060"/>
            <a:chExt cx="2018434" cy="682829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5EEF6C50-373D-F5A5-8E1D-D3D98EB3AD65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أَضَعُ الْعَمَلِيَّةَ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D7B30EEF-85F5-55D2-F97A-8EB4F4FF02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012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1102672"/>
            <a:ext cx="4597120" cy="729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78333" y="1368129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2B7589"/>
                </a:solidFill>
                <a:latin typeface="Dosis" pitchFamily="2" charset="0"/>
                <a:cs typeface="Calibri" panose="020F0502020204030204" pitchFamily="34" charset="0"/>
              </a:rPr>
              <a:t>التقنية الاعتيادية للطرح (3)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3" name="Image 2" descr="Une image contenant texte, capture d’écran, diagramme, Police&#10;&#10;Le contenu généré par l’IA peut être incorrect.">
            <a:extLst>
              <a:ext uri="{FF2B5EF4-FFF2-40B4-BE49-F238E27FC236}">
                <a16:creationId xmlns:a16="http://schemas.microsoft.com/office/drawing/2014/main" id="{A35616C4-F07C-F937-1689-A7A181FA3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429" y="2351019"/>
            <a:ext cx="2960915" cy="3951812"/>
          </a:xfrm>
          <a:prstGeom prst="rect">
            <a:avLst/>
          </a:prstGeom>
        </p:spPr>
      </p:pic>
      <p:pic>
        <p:nvPicPr>
          <p:cNvPr id="10" name="Image 9" descr="Une image contenant texte, diagramme, capture d’écran, Plan&#10;&#10;Le contenu généré par l’IA peut être incorrect.">
            <a:extLst>
              <a:ext uri="{FF2B5EF4-FFF2-40B4-BE49-F238E27FC236}">
                <a16:creationId xmlns:a16="http://schemas.microsoft.com/office/drawing/2014/main" id="{5C7D1AA9-1177-2E95-5BDC-690784059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755" y="2351020"/>
            <a:ext cx="3083181" cy="395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34953-B0DF-D0FB-2824-19431DC2F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EB9C3DF-9CF7-4211-C527-095896C36A40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أكملوا إنجاز العملية.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4576E3A2-2260-AE50-1D8A-ACB36D309F6B}"/>
              </a:ext>
            </a:extLst>
          </p:cNvPr>
          <p:cNvGrpSpPr/>
          <p:nvPr/>
        </p:nvGrpSpPr>
        <p:grpSpPr>
          <a:xfrm>
            <a:off x="3200398" y="1843203"/>
            <a:ext cx="2536402" cy="682829"/>
            <a:chOff x="4220692" y="1815466"/>
            <a:chExt cx="2536402" cy="682829"/>
          </a:xfrm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A6E818E3-3B2B-367E-BB44-6D8DCF51E627}"/>
                </a:ext>
              </a:extLst>
            </p:cNvPr>
            <p:cNvSpPr/>
            <p:nvPr/>
          </p:nvSpPr>
          <p:spPr>
            <a:xfrm>
              <a:off x="4220692" y="1815466"/>
              <a:ext cx="2071253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أُبادِلُ إِذا كانَتِ الْوَحداتِ لا تَكْفي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Oval 80">
              <a:extLst>
                <a:ext uri="{FF2B5EF4-FFF2-40B4-BE49-F238E27FC236}">
                  <a16:creationId xmlns:a16="http://schemas.microsoft.com/office/drawing/2014/main" id="{1D599B2B-947E-DC05-E032-CFC43D8DAC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79B54DD9-4917-33C8-2B61-D638638B3949}"/>
              </a:ext>
            </a:extLst>
          </p:cNvPr>
          <p:cNvGrpSpPr/>
          <p:nvPr/>
        </p:nvGrpSpPr>
        <p:grpSpPr>
          <a:xfrm>
            <a:off x="1088575" y="1843903"/>
            <a:ext cx="2027704" cy="682829"/>
            <a:chOff x="723503" y="1793694"/>
            <a:chExt cx="2027704" cy="682829"/>
          </a:xfrm>
        </p:grpSpPr>
        <p:sp>
          <p:nvSpPr>
            <p:cNvPr id="50" name="Rectangle : coins arrondis 49">
              <a:extLst>
                <a:ext uri="{FF2B5EF4-FFF2-40B4-BE49-F238E27FC236}">
                  <a16:creationId xmlns:a16="http://schemas.microsoft.com/office/drawing/2014/main" id="{5A9212D9-8B8D-0C98-4399-89D31595A595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أُكْمِلُ إِنْجازَ الْعَمَلِيَّةَ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1" name="Oval 80">
              <a:extLst>
                <a:ext uri="{FF2B5EF4-FFF2-40B4-BE49-F238E27FC236}">
                  <a16:creationId xmlns:a16="http://schemas.microsoft.com/office/drawing/2014/main" id="{9CEFD486-CCC3-53E9-9899-F17C678C37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6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2241625-2EF2-85ED-22CF-18AD2E1A7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0498" y="605632"/>
            <a:ext cx="1008000" cy="1008000"/>
          </a:xfrm>
          <a:prstGeom prst="ellipse">
            <a:avLst/>
          </a:prstGeom>
        </p:spPr>
      </p:pic>
      <p:pic>
        <p:nvPicPr>
          <p:cNvPr id="2" name="Image 1" descr="Une image contenant Police, text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id="{87E7B10F-0415-FF43-64E6-F86DF958F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318" y="3025304"/>
            <a:ext cx="3215362" cy="3245791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A0DBFEB4-CC43-9392-D468-8DF2DC3C7436}"/>
              </a:ext>
            </a:extLst>
          </p:cNvPr>
          <p:cNvGrpSpPr/>
          <p:nvPr/>
        </p:nvGrpSpPr>
        <p:grpSpPr>
          <a:xfrm>
            <a:off x="5812969" y="1842653"/>
            <a:ext cx="2018434" cy="682829"/>
            <a:chOff x="6570356" y="1842060"/>
            <a:chExt cx="2018434" cy="682829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425ACDC4-A9CD-15B6-4D2F-0055C32F3B1F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أَضَعُ الْعَمَلِيَّةَ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10A15F2F-4047-C544-3FAE-D6A644C51F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041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27220-4FC9-9A96-3979-03A0F3E9B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E25458F-0AFC-471D-2057-D8106E613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14857E7-3DE7-CAE4-89B3-6D8A59FAC680}"/>
              </a:ext>
            </a:extLst>
          </p:cNvPr>
          <p:cNvSpPr txBox="1"/>
          <p:nvPr/>
        </p:nvSpPr>
        <p:spPr>
          <a:xfrm>
            <a:off x="2812841" y="92183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931DE9B-7992-6CC8-1932-FC3D1D4F72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0498" y="605632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3634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AD7B2-8BD1-5FA1-83B2-EBDFA25FA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D10E73B-2ED5-D7A0-4254-22852B081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8571B230-105B-1E84-D4FE-7C1561A5DEEE}"/>
              </a:ext>
            </a:extLst>
          </p:cNvPr>
          <p:cNvGrpSpPr/>
          <p:nvPr/>
        </p:nvGrpSpPr>
        <p:grpSpPr>
          <a:xfrm>
            <a:off x="3200398" y="1843203"/>
            <a:ext cx="2536402" cy="682829"/>
            <a:chOff x="4220692" y="1815466"/>
            <a:chExt cx="2536402" cy="682829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52457D4C-4687-F804-8551-1C6CF77AD307}"/>
                </a:ext>
              </a:extLst>
            </p:cNvPr>
            <p:cNvSpPr/>
            <p:nvPr/>
          </p:nvSpPr>
          <p:spPr>
            <a:xfrm>
              <a:off x="4220692" y="1815466"/>
              <a:ext cx="2071253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أُبادِلُ إِذا كانَتِ الْوَحداتِ لا تَكْفي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36017CF1-5C6F-FF8B-4F19-713671D0B9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4F5C007-D6D5-09B9-1195-26667F4EFA02}"/>
              </a:ext>
            </a:extLst>
          </p:cNvPr>
          <p:cNvGrpSpPr/>
          <p:nvPr/>
        </p:nvGrpSpPr>
        <p:grpSpPr>
          <a:xfrm>
            <a:off x="1088575" y="1843903"/>
            <a:ext cx="2027704" cy="682829"/>
            <a:chOff x="723503" y="1793694"/>
            <a:chExt cx="2027704" cy="682829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3FB31865-BCF7-CB85-FC92-BFB52A763CE7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أُكْمِلُ إِنْجازَ الْعَمَلِيَّةَ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969A912E-0258-5B25-DFEE-6879818093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2" name="ZoneTexte 2">
            <a:extLst>
              <a:ext uri="{FF2B5EF4-FFF2-40B4-BE49-F238E27FC236}">
                <a16:creationId xmlns:a16="http://schemas.microsoft.com/office/drawing/2014/main" id="{9C1EC0C8-ECB6-39DA-4A93-CA92401449BE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من يشرح لنا كيف توصل إلى الجواب؟ </a:t>
            </a:r>
          </a:p>
        </p:txBody>
      </p:sp>
      <p:pic>
        <p:nvPicPr>
          <p:cNvPr id="23" name="Image 2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CAEC282C-D332-F077-8CDB-92D49BDA8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231" y="2743272"/>
            <a:ext cx="3369537" cy="357037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8A3AEC2F-ADBF-73BC-A1D9-78F90F907AC4}"/>
              </a:ext>
            </a:extLst>
          </p:cNvPr>
          <p:cNvGrpSpPr/>
          <p:nvPr/>
        </p:nvGrpSpPr>
        <p:grpSpPr>
          <a:xfrm>
            <a:off x="5812969" y="1842653"/>
            <a:ext cx="2018434" cy="682829"/>
            <a:chOff x="6570356" y="1842060"/>
            <a:chExt cx="2018434" cy="682829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0EFB828F-D17A-A4BF-F6BF-A8839EED2317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أَضَعُ الْعَمَلِيَّةَ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8B058BAB-D262-BAD8-0901-4C791DE346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747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D4897-DD1A-A2B4-F912-6EFDF9BE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7D5B023-6348-5762-6A7D-67E3B59168A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30CB808-017E-5A0E-CAA5-963A51B2EA13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63F916C-6B63-F4D6-9A6E-B0074D3695E7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32F4750-78E9-0910-91CF-9DB13DDF2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847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5FBF0E2-280A-8624-AECC-3BDD9F3C9D40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51E8BA8A-BC9C-FC01-2C59-C0CA67720B34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</a:t>
              </a: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2AAB3E61-3BF5-6771-D3CA-4B8835854A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D5228F9-8697-B76A-A9C9-1324D40584F1}"/>
                </a:ext>
              </a:extLst>
            </p:cNvPr>
            <p:cNvSpPr txBox="1"/>
            <p:nvPr/>
          </p:nvSpPr>
          <p:spPr>
            <a:xfrm>
              <a:off x="2223569" y="3833315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3CE6AE6-2AD1-5FD8-AE78-2F4D03851350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B2B3A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02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CABBA-54E0-159C-7AEB-2135712B9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8E41528-B711-3DC1-0066-2F7EA83C7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sp>
        <p:nvSpPr>
          <p:cNvPr id="9" name="ZoneTexte 2">
            <a:extLst>
              <a:ext uri="{FF2B5EF4-FFF2-40B4-BE49-F238E27FC236}">
                <a16:creationId xmlns:a16="http://schemas.microsoft.com/office/drawing/2014/main" id="{7FB57F3D-80C3-3A33-ADD7-C534DACB43BC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ضعوا وأنجزوا العملية على الألواح.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61CC326-7E92-E8F4-261D-161F26DB9618}"/>
              </a:ext>
            </a:extLst>
          </p:cNvPr>
          <p:cNvSpPr/>
          <p:nvPr/>
        </p:nvSpPr>
        <p:spPr>
          <a:xfrm>
            <a:off x="2481940" y="3311021"/>
            <a:ext cx="3907974" cy="892628"/>
          </a:xfrm>
          <a:prstGeom prst="roundRect">
            <a:avLst>
              <a:gd name="adj" fmla="val 361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6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472 - 268</a:t>
            </a:r>
          </a:p>
        </p:txBody>
      </p:sp>
    </p:spTree>
    <p:extLst>
      <p:ext uri="{BB962C8B-B14F-4D97-AF65-F5344CB8AC3E}">
        <p14:creationId xmlns:p14="http://schemas.microsoft.com/office/powerpoint/2010/main" val="233729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E5F1F-C416-D0AA-68AA-B83C04C92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AF65934-5635-7B33-FBE3-6611799CC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F236182-73B4-83C1-5F4F-1B31048F4C5E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B4871E6-A419-0DC7-2842-B5A023473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3376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AB93B-16B9-06E5-757B-DFBE572C7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50C628C7-5EFF-1246-06AA-CDA3227A60AB}"/>
              </a:ext>
            </a:extLst>
          </p:cNvPr>
          <p:cNvSpPr txBox="1"/>
          <p:nvPr/>
        </p:nvSpPr>
        <p:spPr>
          <a:xfrm>
            <a:off x="797715" y="9344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pic>
        <p:nvPicPr>
          <p:cNvPr id="16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8C557B80-38AB-AA8A-0F92-32B6BBF1B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pic>
        <p:nvPicPr>
          <p:cNvPr id="15" name="Image 14" descr="Une image contenant texte, horlog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id="{79F9821B-B5DE-1AA7-E85B-F8DD38AA2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569" y="1612952"/>
            <a:ext cx="4384862" cy="476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8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BE35C-66F1-1A2F-4AC6-B9BA56321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E10D8A9-DB16-CBF7-05F4-2C8410949C5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273B50C-9335-DA93-9687-1204C9058202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F38CAFE-44ED-A6B7-2E6B-1230BDF8778A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6504EB3-F4E9-8E2C-FB0C-CF50F2A9B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86061" y="435704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6805480-5775-880A-CC38-F81A23ED1A22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DB2D968D-5867-8185-5E16-7ED2484C2A5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4690F108-5906-32E9-540C-57BA966F10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4A02E33-0F32-46DB-459E-02314E10C41E}"/>
                </a:ext>
              </a:extLst>
            </p:cNvPr>
            <p:cNvSpPr txBox="1"/>
            <p:nvPr/>
          </p:nvSpPr>
          <p:spPr>
            <a:xfrm>
              <a:off x="2223570" y="386409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F37873C-FBD5-743F-894D-400F5CBB004F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062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iagramme, Police&#10;&#10;Le contenu généré par l’IA peut être incorrect.">
            <a:extLst>
              <a:ext uri="{FF2B5EF4-FFF2-40B4-BE49-F238E27FC236}">
                <a16:creationId xmlns:a16="http://schemas.microsoft.com/office/drawing/2014/main" id="{65BFF322-42D8-D185-D40A-BA62BC7E6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383" y="2153429"/>
            <a:ext cx="3257007" cy="4346993"/>
          </a:xfrm>
          <a:prstGeom prst="rect">
            <a:avLst/>
          </a:prstGeom>
        </p:spPr>
      </p:pic>
      <p:pic>
        <p:nvPicPr>
          <p:cNvPr id="6" name="Image 5" descr="Une image contenant texte, diagramme, capture d’écran, Plan&#10;&#10;Le contenu généré par l’IA peut être incorrect.">
            <a:extLst>
              <a:ext uri="{FF2B5EF4-FFF2-40B4-BE49-F238E27FC236}">
                <a16:creationId xmlns:a16="http://schemas.microsoft.com/office/drawing/2014/main" id="{F40BC02B-3109-6B42-743E-D68F235B1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596" y="2153430"/>
            <a:ext cx="3391499" cy="4346993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8" y="84400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97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1556656" y="2656114"/>
            <a:ext cx="3094847" cy="1164772"/>
          </a:xfrm>
          <a:prstGeom prst="roundRect">
            <a:avLst>
              <a:gd name="adj" fmla="val 6011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4893010-A5A4-A231-D2B6-5F2F470D94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4552F-C165-5E62-5374-05FDD2963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B407E9D7-1425-ED9B-C6FC-C402C4EDAE34}"/>
              </a:ext>
            </a:extLst>
          </p:cNvPr>
          <p:cNvSpPr txBox="1"/>
          <p:nvPr/>
        </p:nvSpPr>
        <p:spPr>
          <a:xfrm>
            <a:off x="390105" y="892607"/>
            <a:ext cx="7139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4 دقائق  لإنجاز هذا النشاط، سأمر بين الصفوف لمساعدتكم.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F480D31-C258-E2F1-28DA-2D2FC88533FA}"/>
              </a:ext>
            </a:extLst>
          </p:cNvPr>
          <p:cNvGrpSpPr/>
          <p:nvPr/>
        </p:nvGrpSpPr>
        <p:grpSpPr>
          <a:xfrm>
            <a:off x="342180" y="1065808"/>
            <a:ext cx="600159" cy="676369"/>
            <a:chOff x="2486662" y="1327065"/>
            <a:chExt cx="600159" cy="67636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722B42A6-790B-AB5C-0BDA-D5FEFF5DA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6662" y="1327065"/>
              <a:ext cx="600159" cy="676369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024EF844-54EB-82F1-8829-E494D4250B40}"/>
                </a:ext>
              </a:extLst>
            </p:cNvPr>
            <p:cNvSpPr txBox="1"/>
            <p:nvPr/>
          </p:nvSpPr>
          <p:spPr>
            <a:xfrm>
              <a:off x="2634345" y="1534885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b="1" dirty="0">
                  <a:solidFill>
                    <a:schemeClr val="accent6">
                      <a:lumMod val="75000"/>
                    </a:schemeClr>
                  </a:solidFill>
                </a:rPr>
                <a:t>4</a:t>
              </a:r>
              <a:endParaRPr lang="fr-MA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0DB7C61A-2D6E-08BC-1E94-D4EC9D2E6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7827" y="2693785"/>
            <a:ext cx="1983386" cy="1983386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0FCB950-4F4A-014E-6487-BD11F3C02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pic>
        <p:nvPicPr>
          <p:cNvPr id="8" name="Image 7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4F2B525A-D8ED-732C-E656-0633396CFF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900" y="2499272"/>
            <a:ext cx="5677705" cy="264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3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58587" cy="625740"/>
            <a:chOff x="976754" y="4005561"/>
            <a:chExt cx="55858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9" y="416193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58587" cy="628926"/>
            <a:chOff x="976754" y="4706199"/>
            <a:chExt cx="558587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12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330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10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933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363137" y="96950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زميله. تأكدوا أنكم اتبعتم الخطوات بشكل سليم.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0F35AFD-FF4B-A4DB-2A59-685B1FB3B5B6}"/>
              </a:ext>
            </a:extLst>
          </p:cNvPr>
          <p:cNvSpPr txBox="1"/>
          <p:nvPr/>
        </p:nvSpPr>
        <p:spPr>
          <a:xfrm rot="941114">
            <a:off x="6658984" y="2205318"/>
            <a:ext cx="87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لِنَتَذَكَّرْ</a:t>
            </a:r>
            <a:endParaRPr lang="fr-MA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46DB2DF-C53C-3A4D-6921-F0F4886FF779}"/>
              </a:ext>
            </a:extLst>
          </p:cNvPr>
          <p:cNvSpPr txBox="1"/>
          <p:nvPr/>
        </p:nvSpPr>
        <p:spPr>
          <a:xfrm>
            <a:off x="363137" y="73002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الآن؛ ستشتغلون في ثنائيات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Image 7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2D852FE8-3E11-8FF8-FDD1-8CD053D34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325" y="3247446"/>
            <a:ext cx="1873093" cy="1681843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6486E8D-9221-3E13-C017-19E00F175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0E727A6B-E05F-9CDE-6ADE-FCF7E14C2C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0"/>
          <a:stretch>
            <a:fillRect/>
          </a:stretch>
        </p:blipFill>
        <p:spPr>
          <a:xfrm>
            <a:off x="514109" y="2526535"/>
            <a:ext cx="5616400" cy="304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8310E-FE71-375F-E1F6-4FB7328B4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D9DC6EE1-A8A0-2A19-A179-6BA71DE2B057}"/>
              </a:ext>
            </a:extLst>
          </p:cNvPr>
          <p:cNvSpPr txBox="1"/>
          <p:nvPr/>
        </p:nvSpPr>
        <p:spPr>
          <a:xfrm>
            <a:off x="742950" y="89260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63D064A-7C0C-671D-0D6F-F623CE462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grpSp>
        <p:nvGrpSpPr>
          <p:cNvPr id="3" name="Groupe 8">
            <a:extLst>
              <a:ext uri="{FF2B5EF4-FFF2-40B4-BE49-F238E27FC236}">
                <a16:creationId xmlns:a16="http://schemas.microsoft.com/office/drawing/2014/main" id="{A046E1A2-48AB-BDC6-DE06-09047F7B2B60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1083357"/>
            <a:ext cx="614363" cy="688975"/>
            <a:chOff x="924143" y="3511073"/>
            <a:chExt cx="614494" cy="688367"/>
          </a:xfrm>
        </p:grpSpPr>
        <p:pic>
          <p:nvPicPr>
            <p:cNvPr id="4" name="Image 11">
              <a:extLst>
                <a:ext uri="{FF2B5EF4-FFF2-40B4-BE49-F238E27FC236}">
                  <a16:creationId xmlns:a16="http://schemas.microsoft.com/office/drawing/2014/main" id="{E9A7B67D-79FF-BAC7-0200-FFD88539A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ZoneTexte 12">
              <a:extLst>
                <a:ext uri="{FF2B5EF4-FFF2-40B4-BE49-F238E27FC236}">
                  <a16:creationId xmlns:a16="http://schemas.microsoft.com/office/drawing/2014/main" id="{3D71A395-D14A-41C6-9AB2-1CDEC70D21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6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b="1" dirty="0">
                  <a:solidFill>
                    <a:srgbClr val="3E898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altLang="fr-FR" b="1" dirty="0">
                <a:solidFill>
                  <a:srgbClr val="3E898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Image 8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2FFE0987-C814-2A37-75BB-13297F97E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939" y="2606919"/>
            <a:ext cx="6884121" cy="3146389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EF2D0C95-9621-522C-5FC0-3519D8310238}"/>
              </a:ext>
            </a:extLst>
          </p:cNvPr>
          <p:cNvCxnSpPr/>
          <p:nvPr/>
        </p:nvCxnSpPr>
        <p:spPr>
          <a:xfrm>
            <a:off x="6596743" y="3897085"/>
            <a:ext cx="185057" cy="1741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72AEBA5-2D07-CC29-02A5-957BF59D0770}"/>
              </a:ext>
            </a:extLst>
          </p:cNvPr>
          <p:cNvCxnSpPr/>
          <p:nvPr/>
        </p:nvCxnSpPr>
        <p:spPr>
          <a:xfrm>
            <a:off x="6890657" y="3897087"/>
            <a:ext cx="185057" cy="1741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3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BE313-6C3A-FF16-A824-9D4D8E5F4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E3A1151-B5A3-6FD0-380B-07D2C72E64D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77D080E-1CF4-F3CF-0215-787E4B7DECDD}"/>
              </a:ext>
            </a:extLst>
          </p:cNvPr>
          <p:cNvGrpSpPr/>
          <p:nvPr/>
        </p:nvGrpSpPr>
        <p:grpSpPr>
          <a:xfrm>
            <a:off x="2226504" y="2449061"/>
            <a:ext cx="4885812" cy="1993283"/>
            <a:chOff x="1974764" y="2436266"/>
            <a:chExt cx="4885812" cy="1993283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763C5590-D997-3FA3-4212-C7A27A9DEBE3}"/>
                </a:ext>
              </a:extLst>
            </p:cNvPr>
            <p:cNvSpPr/>
            <p:nvPr/>
          </p:nvSpPr>
          <p:spPr>
            <a:xfrm>
              <a:off x="1974764" y="2817096"/>
              <a:ext cx="4885812" cy="161245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A515865-026B-5328-D992-7B9CF3ECD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03069" y="3307385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46FBE6B-CFAD-F35B-6C54-D93FA34DB894}"/>
                </a:ext>
              </a:extLst>
            </p:cNvPr>
            <p:cNvSpPr txBox="1"/>
            <p:nvPr/>
          </p:nvSpPr>
          <p:spPr>
            <a:xfrm>
              <a:off x="2090294" y="3169023"/>
              <a:ext cx="3555109" cy="71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18F89CC6-F1AB-DBD8-5388-B7A604B5ABC0}"/>
                </a:ext>
              </a:extLst>
            </p:cNvPr>
            <p:cNvSpPr/>
            <p:nvPr/>
          </p:nvSpPr>
          <p:spPr>
            <a:xfrm>
              <a:off x="2739708" y="2436266"/>
              <a:ext cx="3030596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9E3DF963-FA84-F466-692A-C5F31A0273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887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diagramme, capture d’écran, Plan&#10;&#10;Le contenu généré par l’IA peut être incorrect.">
            <a:extLst>
              <a:ext uri="{FF2B5EF4-FFF2-40B4-BE49-F238E27FC236}">
                <a16:creationId xmlns:a16="http://schemas.microsoft.com/office/drawing/2014/main" id="{7B350313-DA10-F0AB-7004-C9B96EAC7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020" y="1761909"/>
            <a:ext cx="3730649" cy="4781692"/>
          </a:xfrm>
          <a:prstGeom prst="rect">
            <a:avLst/>
          </a:prstGeom>
        </p:spPr>
      </p:pic>
      <p:sp>
        <p:nvSpPr>
          <p:cNvPr id="12" name="ZoneTexte 2">
            <a:extLst>
              <a:ext uri="{FF2B5EF4-FFF2-40B4-BE49-F238E27FC236}">
                <a16:creationId xmlns:a16="http://schemas.microsoft.com/office/drawing/2014/main" id="{6681772B-BFD9-9CA4-AFCE-83DDFDAA3533}"/>
              </a:ext>
            </a:extLst>
          </p:cNvPr>
          <p:cNvSpPr txBox="1"/>
          <p:nvPr/>
        </p:nvSpPr>
        <p:spPr>
          <a:xfrm>
            <a:off x="837475" y="800687"/>
            <a:ext cx="6731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الصفحة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97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أنجزوا النشاط رقم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A0A9771-64EA-C444-DE07-3A0894BE09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2590" y="2708911"/>
            <a:ext cx="2441950" cy="2497790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E1479BC-81E4-F891-27F7-2D60D61A6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34765"/>
            <a:ext cx="1008000" cy="1008000"/>
          </a:xfrm>
          <a:prstGeom prst="ellipse">
            <a:avLst/>
          </a:prstGeom>
        </p:spPr>
      </p:pic>
      <p:grpSp>
        <p:nvGrpSpPr>
          <p:cNvPr id="13" name="Groupe 8">
            <a:extLst>
              <a:ext uri="{FF2B5EF4-FFF2-40B4-BE49-F238E27FC236}">
                <a16:creationId xmlns:a16="http://schemas.microsoft.com/office/drawing/2014/main" id="{10DA9225-B308-884D-8C21-A9C76ABBC0DC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1116017"/>
            <a:ext cx="614363" cy="688975"/>
            <a:chOff x="924143" y="3511073"/>
            <a:chExt cx="614494" cy="688367"/>
          </a:xfrm>
        </p:grpSpPr>
        <p:pic>
          <p:nvPicPr>
            <p:cNvPr id="14" name="Image 11">
              <a:extLst>
                <a:ext uri="{FF2B5EF4-FFF2-40B4-BE49-F238E27FC236}">
                  <a16:creationId xmlns:a16="http://schemas.microsoft.com/office/drawing/2014/main" id="{9CA70D84-39D2-C984-B20B-596F32761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ZoneTexte 12">
              <a:extLst>
                <a:ext uri="{FF2B5EF4-FFF2-40B4-BE49-F238E27FC236}">
                  <a16:creationId xmlns:a16="http://schemas.microsoft.com/office/drawing/2014/main" id="{7404194E-C8FA-6FAE-D4B8-DF368ECF3C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6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b="1" dirty="0">
                  <a:solidFill>
                    <a:srgbClr val="3E898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8D7766E-3123-6411-349F-5A6EBA076328}"/>
              </a:ext>
            </a:extLst>
          </p:cNvPr>
          <p:cNvSpPr/>
          <p:nvPr/>
        </p:nvSpPr>
        <p:spPr>
          <a:xfrm>
            <a:off x="1905002" y="3867584"/>
            <a:ext cx="3229411" cy="134351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0724C-602D-5A52-EF1E-35933C19A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2">
            <a:extLst>
              <a:ext uri="{FF2B5EF4-FFF2-40B4-BE49-F238E27FC236}">
                <a16:creationId xmlns:a16="http://schemas.microsoft.com/office/drawing/2014/main" id="{9C237AEB-B130-847D-C609-6963FD035C19}"/>
              </a:ext>
            </a:extLst>
          </p:cNvPr>
          <p:cNvSpPr txBox="1"/>
          <p:nvPr/>
        </p:nvSpPr>
        <p:spPr>
          <a:xfrm>
            <a:off x="1893661" y="954099"/>
            <a:ext cx="5603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f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لديكم دقيقة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C146E09-4CA6-CFE4-6DB6-1F09966B1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34765"/>
            <a:ext cx="1008000" cy="1008000"/>
          </a:xfrm>
          <a:prstGeom prst="ellipse">
            <a:avLst/>
          </a:prstGeom>
        </p:spPr>
      </p:pic>
      <p:grpSp>
        <p:nvGrpSpPr>
          <p:cNvPr id="4" name="Groupe 8">
            <a:extLst>
              <a:ext uri="{FF2B5EF4-FFF2-40B4-BE49-F238E27FC236}">
                <a16:creationId xmlns:a16="http://schemas.microsoft.com/office/drawing/2014/main" id="{C0B0D7D9-53F8-CD07-DA64-8758DB77184E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FEB1A6D5-AB4D-1498-072D-B7A790E40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525CF45F-C46A-A7FA-36D4-BBED24E400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6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b="1" dirty="0">
                  <a:solidFill>
                    <a:srgbClr val="3E898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altLang="fr-FR" b="1" dirty="0">
                <a:solidFill>
                  <a:srgbClr val="3E898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Image 15" descr="Une image contenant texte, Police, nombr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52F4524F-5C97-389F-F1DB-4E41CFB565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4633" y="2448360"/>
            <a:ext cx="6714732" cy="324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BCB11401-06A6-5785-B572-2658892BCF65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AE477A77-5C73-9B89-DD2E-6265924474A6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>
                <a:cs typeface="Calibri" panose="020F0502020204030204" pitchFamily="34" charset="0"/>
              </a:rPr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404930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BFE0D16-B340-8F5A-76AB-8EC9C609BE6E}"/>
              </a:ext>
            </a:extLst>
          </p:cNvPr>
          <p:cNvSpPr txBox="1"/>
          <p:nvPr/>
        </p:nvSpPr>
        <p:spPr>
          <a:xfrm>
            <a:off x="272144" y="882132"/>
            <a:ext cx="7268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96 و 97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texte, capture d’écran, diagramme, Police&#10;&#10;Le contenu généré par l’IA peut être incorrect.">
            <a:extLst>
              <a:ext uri="{FF2B5EF4-FFF2-40B4-BE49-F238E27FC236}">
                <a16:creationId xmlns:a16="http://schemas.microsoft.com/office/drawing/2014/main" id="{E77F31C1-E204-A2D2-4A18-449DA6C07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467" y="2153429"/>
            <a:ext cx="3257007" cy="4346993"/>
          </a:xfrm>
          <a:prstGeom prst="rect">
            <a:avLst/>
          </a:prstGeom>
        </p:spPr>
      </p:pic>
      <p:pic>
        <p:nvPicPr>
          <p:cNvPr id="6" name="Image 5" descr="Une image contenant texte, diagramme, capture d’écran, Plan&#10;&#10;Le contenu généré par l’IA peut être incorrect.">
            <a:extLst>
              <a:ext uri="{FF2B5EF4-FFF2-40B4-BE49-F238E27FC236}">
                <a16:creationId xmlns:a16="http://schemas.microsoft.com/office/drawing/2014/main" id="{7CE78EA3-65EF-7716-6F5F-D8B7C4940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737" y="2153430"/>
            <a:ext cx="3391499" cy="434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2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3ADF6B39-7AFF-94FC-6476-22DB20CC04F6}"/>
              </a:ext>
            </a:extLst>
          </p:cNvPr>
          <p:cNvSpPr/>
          <p:nvPr/>
        </p:nvSpPr>
        <p:spPr>
          <a:xfrm>
            <a:off x="2836678" y="3537378"/>
            <a:ext cx="5297867" cy="1455017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33BF844-6611-0309-7ABA-0D4DE74596E9}"/>
              </a:ext>
            </a:extLst>
          </p:cNvPr>
          <p:cNvSpPr txBox="1"/>
          <p:nvPr/>
        </p:nvSpPr>
        <p:spPr>
          <a:xfrm>
            <a:off x="3032213" y="3664332"/>
            <a:ext cx="45648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تقديرك لنسبة التحكم في هدف الدرس؟ </a:t>
            </a:r>
            <a:endParaRPr lang="fr-FR" sz="2400" b="1" dirty="0">
              <a:solidFill>
                <a:srgbClr val="FC8D00"/>
              </a:solidFill>
              <a:latin typeface="Dosis" pitchFamily="2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1A3214BD-465E-3B2F-B865-971D7B57A3DA}"/>
              </a:ext>
            </a:extLst>
          </p:cNvPr>
          <p:cNvSpPr txBox="1"/>
          <p:nvPr/>
        </p:nvSpPr>
        <p:spPr>
          <a:xfrm>
            <a:off x="2858683" y="2814542"/>
            <a:ext cx="4939415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34BFA38E-27F2-4D1E-F510-E5BA92D9D014}"/>
              </a:ext>
            </a:extLst>
          </p:cNvPr>
          <p:cNvSpPr txBox="1"/>
          <p:nvPr/>
        </p:nvSpPr>
        <p:spPr>
          <a:xfrm>
            <a:off x="3071473" y="4356523"/>
            <a:ext cx="4682407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933271B-08DD-B329-D00F-58D68C66CB00}"/>
              </a:ext>
            </a:extLst>
          </p:cNvPr>
          <p:cNvGrpSpPr/>
          <p:nvPr/>
        </p:nvGrpSpPr>
        <p:grpSpPr>
          <a:xfrm>
            <a:off x="7642410" y="3664331"/>
            <a:ext cx="920678" cy="780961"/>
            <a:chOff x="7018463" y="3273195"/>
            <a:chExt cx="1249561" cy="117209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0CE149B8-90F7-2ACC-CF51-25AB03C48576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B1F6162B-0B93-E0D4-96D6-2CB732A6B665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6B78707D-AA50-FB9F-AF88-2C9DF5A2CDE8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54CA6A38-41AB-D684-0343-4C8B493B2361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5" name="Chevron 4">
                <a:extLst>
                  <a:ext uri="{FF2B5EF4-FFF2-40B4-BE49-F238E27FC236}">
                    <a16:creationId xmlns:a16="http://schemas.microsoft.com/office/drawing/2014/main" id="{07ED648F-0848-698D-921F-25F0F32A1B9C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6" name="Connecteur droit 5">
                <a:extLst>
                  <a:ext uri="{FF2B5EF4-FFF2-40B4-BE49-F238E27FC236}">
                    <a16:creationId xmlns:a16="http://schemas.microsoft.com/office/drawing/2014/main" id="{7AC490CB-BBB4-E397-A85E-3332A813CCD0}"/>
                  </a:ext>
                </a:extLst>
              </p:cNvPr>
              <p:cNvCxnSpPr>
                <a:cxnSpLocks/>
                <a:stCxn id="5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B7FF6392-B4B9-2483-D50E-D7EB1EA97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5" y="2334414"/>
            <a:ext cx="2102555" cy="28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71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415143" y="3638497"/>
            <a:ext cx="6288180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178785" y="3505458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496B9AB1-3F63-61B6-5D19-EB1B3D477D1C}"/>
              </a:ext>
            </a:extLst>
          </p:cNvPr>
          <p:cNvSpPr txBox="1"/>
          <p:nvPr/>
        </p:nvSpPr>
        <p:spPr>
          <a:xfrm>
            <a:off x="1316460" y="3812278"/>
            <a:ext cx="57586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400" b="1" kern="0" dirty="0">
                <a:solidFill>
                  <a:srgbClr val="2B758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وضع وإنجاز عمليات طرح لأعداد من 3 أرقام بمبادلة</a:t>
            </a:r>
          </a:p>
        </p:txBody>
      </p:sp>
    </p:spTree>
    <p:extLst>
      <p:ext uri="{BB962C8B-B14F-4D97-AF65-F5344CB8AC3E}">
        <p14:creationId xmlns:p14="http://schemas.microsoft.com/office/powerpoint/2010/main" val="2316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DF91E-320F-471E-A90F-702FA0F58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1F8DBEB-4D66-C499-7D53-1F613160E52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191F8A15-EBC9-D18D-42F6-59E6ED0804F3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64C6C03-623D-12E4-4FD1-1B72A001D340}"/>
              </a:ext>
            </a:extLst>
          </p:cNvPr>
          <p:cNvSpPr/>
          <p:nvPr/>
        </p:nvSpPr>
        <p:spPr>
          <a:xfrm>
            <a:off x="2590800" y="2654062"/>
            <a:ext cx="4408719" cy="23642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2F89141A-544F-4F47-893A-63D48215535F}"/>
              </a:ext>
            </a:extLst>
          </p:cNvPr>
          <p:cNvSpPr/>
          <p:nvPr/>
        </p:nvSpPr>
        <p:spPr>
          <a:xfrm>
            <a:off x="3168242" y="2189924"/>
            <a:ext cx="3418908" cy="93956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C9298896-F157-77C2-6E8B-94075C1D6A4B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9" name="Image 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64747E9-1E17-022D-E420-65FA81FA1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008418" y="3045811"/>
            <a:ext cx="841742" cy="84174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D3E8744-487D-5929-1331-44745310A73E}"/>
              </a:ext>
            </a:extLst>
          </p:cNvPr>
          <p:cNvSpPr txBox="1"/>
          <p:nvPr/>
        </p:nvSpPr>
        <p:spPr>
          <a:xfrm>
            <a:off x="1986286" y="3149356"/>
            <a:ext cx="4042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61908F-0BBC-567A-EC16-E54427467D8E}"/>
              </a:ext>
            </a:extLst>
          </p:cNvPr>
          <p:cNvSpPr txBox="1"/>
          <p:nvPr/>
        </p:nvSpPr>
        <p:spPr>
          <a:xfrm>
            <a:off x="2166256" y="3702394"/>
            <a:ext cx="3920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C325080-7CF3-8ADC-DC49-31CF95AB2B4D}"/>
              </a:ext>
            </a:extLst>
          </p:cNvPr>
          <p:cNvSpPr txBox="1"/>
          <p:nvPr/>
        </p:nvSpPr>
        <p:spPr>
          <a:xfrm>
            <a:off x="2416628" y="4258739"/>
            <a:ext cx="3646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أنشطة تمهيدية </a:t>
            </a:r>
          </a:p>
        </p:txBody>
      </p:sp>
    </p:spTree>
    <p:extLst>
      <p:ext uri="{BB962C8B-B14F-4D97-AF65-F5344CB8AC3E}">
        <p14:creationId xmlns:p14="http://schemas.microsoft.com/office/powerpoint/2010/main" val="161762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مرحباً، سنتابع درس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جديدا مع مجد وندى.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258E3DB7-EA0D-8D70-21A4-C3285230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C52E3DBB-AB22-585F-5653-FEAE7FA557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4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capture d’écran, diagramme, nombre&#10;&#10;Le contenu généré par l’IA peut être incorrect.">
            <a:extLst>
              <a:ext uri="{FF2B5EF4-FFF2-40B4-BE49-F238E27FC236}">
                <a16:creationId xmlns:a16="http://schemas.microsoft.com/office/drawing/2014/main" id="{BAAFBC44-3D60-8160-5BE2-CDE27D17B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773" y="2296588"/>
            <a:ext cx="3191826" cy="4105195"/>
          </a:xfrm>
          <a:prstGeom prst="rect">
            <a:avLst/>
          </a:prstGeom>
        </p:spPr>
      </p:pic>
      <p:pic>
        <p:nvPicPr>
          <p:cNvPr id="8" name="Image 7" descr="Une image contenant texte, capture d’écran, diagramme, Parallèle&#10;&#10;Le contenu généré par l’IA peut être incorrect.">
            <a:extLst>
              <a:ext uri="{FF2B5EF4-FFF2-40B4-BE49-F238E27FC236}">
                <a16:creationId xmlns:a16="http://schemas.microsoft.com/office/drawing/2014/main" id="{2F5BE6BC-2C2C-B645-BF65-27408CA4C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073" y="2293588"/>
            <a:ext cx="3527106" cy="4105195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B941219-D44C-A2D0-A2EB-D680046A61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A7F1031-EB13-8C66-B88F-FE8CD82AB3B0}"/>
              </a:ext>
            </a:extLst>
          </p:cNvPr>
          <p:cNvSpPr txBox="1"/>
          <p:nvPr/>
        </p:nvSpPr>
        <p:spPr>
          <a:xfrm>
            <a:off x="1724913" y="862060"/>
            <a:ext cx="579961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 ص 94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، سنصحح تمارين الواجب المنزلي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FEA38D-4F33-C670-967C-503FC01ABB7B}"/>
              </a:ext>
            </a:extLst>
          </p:cNvPr>
          <p:cNvSpPr/>
          <p:nvPr/>
        </p:nvSpPr>
        <p:spPr>
          <a:xfrm>
            <a:off x="4811552" y="5148945"/>
            <a:ext cx="2612505" cy="97971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CFE791-3570-C26B-D228-8D7BADA7D632}"/>
              </a:ext>
            </a:extLst>
          </p:cNvPr>
          <p:cNvSpPr/>
          <p:nvPr/>
        </p:nvSpPr>
        <p:spPr>
          <a:xfrm>
            <a:off x="4789779" y="3058886"/>
            <a:ext cx="2612505" cy="105591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17977</TotalTime>
  <Words>839</Words>
  <Application>Microsoft Office PowerPoint</Application>
  <PresentationFormat>Affichage à l'écran (4:3)</PresentationFormat>
  <Paragraphs>245</Paragraphs>
  <Slides>58</Slides>
  <Notes>16</Notes>
  <HiddenSlides>0</HiddenSlides>
  <MMClips>5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58</vt:i4>
      </vt:variant>
    </vt:vector>
  </HeadingPairs>
  <TitlesOfParts>
    <vt:vector size="68" baseType="lpstr">
      <vt:lpstr>Aptos</vt:lpstr>
      <vt:lpstr>Arial</vt:lpstr>
      <vt:lpstr>Effra CC Arbc</vt:lpstr>
      <vt:lpstr>DengXian</vt:lpstr>
      <vt:lpstr>Aptos Display</vt:lpstr>
      <vt:lpstr>Dosis</vt:lpstr>
      <vt:lpstr>Calibri</vt:lpstr>
      <vt:lpstr>2_Conception personnalisée</vt:lpstr>
      <vt:lpstr>Page d'entree</vt:lpstr>
      <vt:lpstr>partie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220</cp:revision>
  <cp:lastPrinted>2025-08-13T10:11:39Z</cp:lastPrinted>
  <dcterms:created xsi:type="dcterms:W3CDTF">2025-08-01T12:31:49Z</dcterms:created>
  <dcterms:modified xsi:type="dcterms:W3CDTF">2026-01-04T21:05:01Z</dcterms:modified>
</cp:coreProperties>
</file>