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2"/>
  </p:notesMasterIdLst>
  <p:handoutMasterIdLst>
    <p:handoutMasterId r:id="rId63"/>
  </p:handoutMasterIdLst>
  <p:sldIdLst>
    <p:sldId id="779" r:id="rId4"/>
    <p:sldId id="1010" r:id="rId5"/>
    <p:sldId id="828" r:id="rId6"/>
    <p:sldId id="780" r:id="rId7"/>
    <p:sldId id="1011" r:id="rId8"/>
    <p:sldId id="1012" r:id="rId9"/>
    <p:sldId id="1022" r:id="rId10"/>
    <p:sldId id="910" r:id="rId11"/>
    <p:sldId id="766" r:id="rId12"/>
    <p:sldId id="826" r:id="rId13"/>
    <p:sldId id="1114" r:id="rId14"/>
    <p:sldId id="1071" r:id="rId15"/>
    <p:sldId id="1072" r:id="rId16"/>
    <p:sldId id="1074" r:id="rId17"/>
    <p:sldId id="1073" r:id="rId18"/>
    <p:sldId id="1015" r:id="rId19"/>
    <p:sldId id="1075" r:id="rId20"/>
    <p:sldId id="1076" r:id="rId21"/>
    <p:sldId id="1077" r:id="rId22"/>
    <p:sldId id="1078" r:id="rId23"/>
    <p:sldId id="1115" r:id="rId24"/>
    <p:sldId id="1116" r:id="rId25"/>
    <p:sldId id="1117" r:id="rId26"/>
    <p:sldId id="1016" r:id="rId27"/>
    <p:sldId id="812" r:id="rId28"/>
    <p:sldId id="751" r:id="rId29"/>
    <p:sldId id="916" r:id="rId30"/>
    <p:sldId id="1018" r:id="rId31"/>
    <p:sldId id="1087" r:id="rId32"/>
    <p:sldId id="1088" r:id="rId33"/>
    <p:sldId id="1089" r:id="rId34"/>
    <p:sldId id="940" r:id="rId35"/>
    <p:sldId id="1118" r:id="rId36"/>
    <p:sldId id="1119" r:id="rId37"/>
    <p:sldId id="1111" r:id="rId38"/>
    <p:sldId id="1110" r:id="rId39"/>
    <p:sldId id="1090" r:id="rId40"/>
    <p:sldId id="1070" r:id="rId41"/>
    <p:sldId id="1091" r:id="rId42"/>
    <p:sldId id="1113" r:id="rId43"/>
    <p:sldId id="935" r:id="rId44"/>
    <p:sldId id="1120" r:id="rId45"/>
    <p:sldId id="1096" r:id="rId46"/>
    <p:sldId id="1097" r:id="rId47"/>
    <p:sldId id="1098" r:id="rId48"/>
    <p:sldId id="1100" r:id="rId49"/>
    <p:sldId id="1019" r:id="rId50"/>
    <p:sldId id="926" r:id="rId51"/>
    <p:sldId id="927" r:id="rId52"/>
    <p:sldId id="925" r:id="rId53"/>
    <p:sldId id="920" r:id="rId54"/>
    <p:sldId id="911" r:id="rId55"/>
    <p:sldId id="644" r:id="rId56"/>
    <p:sldId id="875" r:id="rId57"/>
    <p:sldId id="1021" r:id="rId58"/>
    <p:sldId id="809" r:id="rId59"/>
    <p:sldId id="764" r:id="rId60"/>
    <p:sldId id="944" r:id="rId61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4"/>
      <p:bold r:id="rId65"/>
    </p:embeddedFont>
    <p:embeddedFont>
      <p:font typeface="Dosis" pitchFamily="2" charset="0"/>
      <p:regular r:id="rId66"/>
      <p:bold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56082"/>
    <a:srgbClr val="3E898D"/>
    <a:srgbClr val="FFFEFC"/>
    <a:srgbClr val="FC8D00"/>
    <a:srgbClr val="2B7589"/>
    <a:srgbClr val="FEFEFE"/>
    <a:srgbClr val="617479"/>
    <a:srgbClr val="E7EDEE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31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handoutMaster" Target="handoutMasters/handoutMaster1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3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1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0032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56F59-E84F-1556-4DED-934326C1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784B99-CF5A-509F-7C6A-EB85BA5D6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DCF73D-396D-53E6-19DD-E84F7FB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B51D7D-AF24-B965-47F6-54FA4DFF4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99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75A6D-07DF-DCB4-314F-D312B862D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5874B8-01E9-A294-3A72-495A1CCE2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A09EED-7720-3DDE-1345-6E831F3C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FFE59C-F7C5-4241-2AF2-64D3B60C9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24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847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emf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5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diagramm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763F95AF-3F40-A755-1D8A-7CC0CE281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687" y="2170952"/>
            <a:ext cx="6436624" cy="37788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7E735A0-56A2-21C9-6B2D-DE23A2ED60BF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4A0E7A1-6177-1761-F66D-A85DABACC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EB95D4A-575D-558D-8716-98C1196365A6}"/>
              </a:ext>
            </a:extLst>
          </p:cNvPr>
          <p:cNvSpPr txBox="1"/>
          <p:nvPr/>
        </p:nvSpPr>
        <p:spPr>
          <a:xfrm>
            <a:off x="4441370" y="4343405"/>
            <a:ext cx="609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</a:t>
            </a:r>
            <a:r>
              <a:rPr lang="fr-MA" sz="2000" b="1" dirty="0">
                <a:solidFill>
                  <a:srgbClr val="C00000"/>
                </a:solidFill>
              </a:rPr>
              <a:t>  </a:t>
            </a:r>
            <a:r>
              <a:rPr lang="ar-MA" sz="2000" b="1" dirty="0">
                <a:solidFill>
                  <a:srgbClr val="C00000"/>
                </a:solidFill>
              </a:rPr>
              <a:t>8</a:t>
            </a:r>
            <a:r>
              <a:rPr lang="fr-MA" sz="2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42645E9-533C-1CFC-24CD-72D559D9F0F8}"/>
              </a:ext>
            </a:extLst>
          </p:cNvPr>
          <p:cNvSpPr txBox="1"/>
          <p:nvPr/>
        </p:nvSpPr>
        <p:spPr>
          <a:xfrm>
            <a:off x="6596743" y="4354286"/>
            <a:ext cx="1077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</a:t>
            </a:r>
            <a:r>
              <a:rPr lang="fr-MA" sz="2000" b="1" dirty="0">
                <a:solidFill>
                  <a:srgbClr val="C00000"/>
                </a:solidFill>
              </a:rPr>
              <a:t>  </a:t>
            </a:r>
            <a:r>
              <a:rPr lang="ar-MA" sz="2000" b="1" dirty="0">
                <a:solidFill>
                  <a:srgbClr val="C00000"/>
                </a:solidFill>
              </a:rPr>
              <a:t>4</a:t>
            </a:r>
            <a:r>
              <a:rPr lang="fr-MA" sz="2000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E4B8703-717D-0886-93C7-45DE8EC59F04}"/>
              </a:ext>
            </a:extLst>
          </p:cNvPr>
          <p:cNvCxnSpPr/>
          <p:nvPr/>
        </p:nvCxnSpPr>
        <p:spPr>
          <a:xfrm>
            <a:off x="4702629" y="3526973"/>
            <a:ext cx="185057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5279627-0436-47A0-8313-1ACF4DD87554}"/>
              </a:ext>
            </a:extLst>
          </p:cNvPr>
          <p:cNvCxnSpPr/>
          <p:nvPr/>
        </p:nvCxnSpPr>
        <p:spPr>
          <a:xfrm>
            <a:off x="4474029" y="3516089"/>
            <a:ext cx="239485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3819EA0-D35A-4684-F5FF-9937BD441FBE}"/>
              </a:ext>
            </a:extLst>
          </p:cNvPr>
          <p:cNvSpPr txBox="1"/>
          <p:nvPr/>
        </p:nvSpPr>
        <p:spPr>
          <a:xfrm>
            <a:off x="4419604" y="3167743"/>
            <a:ext cx="48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3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1D5A87-09B7-56D1-B12E-D3BCC4FDE498}"/>
              </a:ext>
            </a:extLst>
          </p:cNvPr>
          <p:cNvSpPr/>
          <p:nvPr/>
        </p:nvSpPr>
        <p:spPr>
          <a:xfrm>
            <a:off x="4473534" y="3226062"/>
            <a:ext cx="207818" cy="2208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F3CB35-D957-EA5C-DCD6-1C24CFFD5001}"/>
              </a:ext>
            </a:extLst>
          </p:cNvPr>
          <p:cNvSpPr/>
          <p:nvPr/>
        </p:nvSpPr>
        <p:spPr>
          <a:xfrm>
            <a:off x="4756513" y="3226061"/>
            <a:ext cx="251460" cy="2208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16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C51B522-BDB4-D615-FB67-F5F9B8CE86C7}"/>
              </a:ext>
            </a:extLst>
          </p:cNvPr>
          <p:cNvSpPr txBox="1"/>
          <p:nvPr/>
        </p:nvSpPr>
        <p:spPr>
          <a:xfrm>
            <a:off x="4648201" y="3156858"/>
            <a:ext cx="48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15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0B812BD-ADF2-D892-51F1-EF28FB5F3D69}"/>
              </a:ext>
            </a:extLst>
          </p:cNvPr>
          <p:cNvSpPr txBox="1"/>
          <p:nvPr/>
        </p:nvSpPr>
        <p:spPr>
          <a:xfrm>
            <a:off x="3951514" y="5399314"/>
            <a:ext cx="151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5D0DD4D-9E2D-9D28-0781-5A50B41116ED}"/>
              </a:ext>
            </a:extLst>
          </p:cNvPr>
          <p:cNvSpPr txBox="1"/>
          <p:nvPr/>
        </p:nvSpPr>
        <p:spPr>
          <a:xfrm>
            <a:off x="3984175" y="536665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45 – 27 = 18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DFA1592-452D-FC8B-A430-8031BF75CE7B}"/>
              </a:ext>
            </a:extLst>
          </p:cNvPr>
          <p:cNvSpPr txBox="1"/>
          <p:nvPr/>
        </p:nvSpPr>
        <p:spPr>
          <a:xfrm>
            <a:off x="5987146" y="537754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56 – 12 = 44</a:t>
            </a:r>
          </a:p>
        </p:txBody>
      </p: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C2A4E-4BC4-F10B-B1CC-93A0D85D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9AAC67BE-0047-5181-65E3-44F0E95C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89" y="2151004"/>
            <a:ext cx="6430325" cy="38607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29A014-992C-CD94-8A05-030E34243B30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2.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BF5ACD-BF2C-C828-7087-36F610221D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2671F2F-06D0-1F15-DA88-36F9498E0988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231D995-9DFE-F32E-8026-7311FD2E7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0545D68-2ECB-F332-D1B4-5ECCFB242D86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251DCBA-5160-1ED8-6053-C2336CF43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2AF5E8-B154-EC41-D50D-A70A4487404A}"/>
              </a:ext>
            </a:extLst>
          </p:cNvPr>
          <p:cNvSpPr txBox="1"/>
          <p:nvPr/>
        </p:nvSpPr>
        <p:spPr>
          <a:xfrm>
            <a:off x="4103913" y="4582892"/>
            <a:ext cx="1077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2  3  5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5B9B1B-13D7-5AEB-E8BC-E2E22BB8249D}"/>
              </a:ext>
            </a:extLst>
          </p:cNvPr>
          <p:cNvSpPr txBox="1"/>
          <p:nvPr/>
        </p:nvSpPr>
        <p:spPr>
          <a:xfrm>
            <a:off x="6150427" y="4582891"/>
            <a:ext cx="1077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9  1  7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D438984-082B-B0D7-042E-B901E848408E}"/>
              </a:ext>
            </a:extLst>
          </p:cNvPr>
          <p:cNvSpPr txBox="1"/>
          <p:nvPr/>
        </p:nvSpPr>
        <p:spPr>
          <a:xfrm flipH="1">
            <a:off x="4310740" y="3418111"/>
            <a:ext cx="19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7CC1CE-0667-17A0-789A-C24C73697441}"/>
              </a:ext>
            </a:extLst>
          </p:cNvPr>
          <p:cNvSpPr txBox="1"/>
          <p:nvPr/>
        </p:nvSpPr>
        <p:spPr>
          <a:xfrm flipH="1">
            <a:off x="4506683" y="3418111"/>
            <a:ext cx="47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348CBD0-734E-1E04-22D3-569BA4B9B74F}"/>
              </a:ext>
            </a:extLst>
          </p:cNvPr>
          <p:cNvSpPr txBox="1"/>
          <p:nvPr/>
        </p:nvSpPr>
        <p:spPr>
          <a:xfrm flipH="1">
            <a:off x="6379025" y="3439882"/>
            <a:ext cx="19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1A21B1B-2A0A-FC4D-5EB1-5A7011DD5E43}"/>
              </a:ext>
            </a:extLst>
          </p:cNvPr>
          <p:cNvSpPr txBox="1"/>
          <p:nvPr/>
        </p:nvSpPr>
        <p:spPr>
          <a:xfrm flipH="1">
            <a:off x="6596740" y="3439882"/>
            <a:ext cx="47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15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E269011-54F1-B3AA-C38B-26FA8379B074}"/>
              </a:ext>
            </a:extLst>
          </p:cNvPr>
          <p:cNvCxnSpPr/>
          <p:nvPr/>
        </p:nvCxnSpPr>
        <p:spPr>
          <a:xfrm>
            <a:off x="4626429" y="3752122"/>
            <a:ext cx="185057" cy="202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E692E95-1CFB-3834-E754-DE52DFB7CC0A}"/>
              </a:ext>
            </a:extLst>
          </p:cNvPr>
          <p:cNvCxnSpPr/>
          <p:nvPr/>
        </p:nvCxnSpPr>
        <p:spPr>
          <a:xfrm>
            <a:off x="4386943" y="3766460"/>
            <a:ext cx="239485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9B5403F-EFB3-7C64-B096-234DCA5E6A69}"/>
              </a:ext>
            </a:extLst>
          </p:cNvPr>
          <p:cNvCxnSpPr>
            <a:cxnSpLocks/>
          </p:cNvCxnSpPr>
          <p:nvPr/>
        </p:nvCxnSpPr>
        <p:spPr>
          <a:xfrm>
            <a:off x="6716485" y="3799118"/>
            <a:ext cx="193603" cy="1632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2FFC131-77E7-7ED4-4E5E-A078DCB14993}"/>
              </a:ext>
            </a:extLst>
          </p:cNvPr>
          <p:cNvCxnSpPr/>
          <p:nvPr/>
        </p:nvCxnSpPr>
        <p:spPr>
          <a:xfrm>
            <a:off x="6444342" y="3766461"/>
            <a:ext cx="239485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5284D843-053F-937C-2D4E-81CE2D8BE4D2}"/>
              </a:ext>
            </a:extLst>
          </p:cNvPr>
          <p:cNvSpPr txBox="1"/>
          <p:nvPr/>
        </p:nvSpPr>
        <p:spPr>
          <a:xfrm>
            <a:off x="3548744" y="5399314"/>
            <a:ext cx="190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654 – 419 = 235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C8361FE-3F9F-2732-B884-246D9560CDF2}"/>
              </a:ext>
            </a:extLst>
          </p:cNvPr>
          <p:cNvSpPr txBox="1"/>
          <p:nvPr/>
        </p:nvSpPr>
        <p:spPr>
          <a:xfrm>
            <a:off x="5736774" y="5410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935 – 18 = 917</a:t>
            </a:r>
          </a:p>
        </p:txBody>
      </p:sp>
    </p:spTree>
    <p:extLst>
      <p:ext uri="{BB962C8B-B14F-4D97-AF65-F5344CB8AC3E}">
        <p14:creationId xmlns:p14="http://schemas.microsoft.com/office/powerpoint/2010/main" val="7454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18263-2220-1462-5DFE-7C2DEECA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1927D82-FD51-7B09-E2DC-14FCD6CB75C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4D01CE3-7BC6-8EE0-B9EA-A82B5AEB3AE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63C2F50-609E-624D-D53C-95CD041BD83E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F56A0595-BC48-B8AC-98DE-56CD7ABEBE2E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9998CE59-C31B-C2BD-E6F7-E8AFD2D2A042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A095C8-D50D-F276-74B3-6E2F09C3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535670"/>
            <a:ext cx="841742" cy="8417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BB1917C-1638-CDB8-874E-EA93CC3857C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4A7537-FF54-E0AF-B94F-390C7F6159C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74DA58-9B0C-5188-AC29-70DBFAB60EF8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3280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2672FFB7-1106-A40C-AAFF-7DFB467B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7" y="1729189"/>
            <a:ext cx="3929744" cy="46498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 كراسات الحساب الذهني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34EED0-F396-92DF-0C85-16287118D9A1}"/>
              </a:ext>
            </a:extLst>
          </p:cNvPr>
          <p:cNvSpPr/>
          <p:nvPr/>
        </p:nvSpPr>
        <p:spPr>
          <a:xfrm>
            <a:off x="2732319" y="3569974"/>
            <a:ext cx="3570509" cy="4250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6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B5D09-FD6B-E2C3-268C-D23B05E4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1C6FBC-CD43-0525-0422-611B6B23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0877B-6828-B9F8-6E71-EB03EF4481CA}"/>
              </a:ext>
            </a:extLst>
          </p:cNvPr>
          <p:cNvSpPr txBox="1"/>
          <p:nvPr/>
        </p:nvSpPr>
        <p:spPr>
          <a:xfrm>
            <a:off x="870857" y="934850"/>
            <a:ext cx="657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لإنجاز هذه العمليات.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496161-EC77-037B-D97E-1697ADD7B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26" y="2937265"/>
            <a:ext cx="7592949" cy="99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F1AF5-50D5-F67D-E289-98E4E9E6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EEA9979-20BA-EDE6-DD1D-4C400E047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26" y="2937265"/>
            <a:ext cx="7592949" cy="999248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0240EB-95D8-957A-C88B-F779B0EB0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1B224C-871C-ABCE-3C64-9126F59D567E}"/>
              </a:ext>
            </a:extLst>
          </p:cNvPr>
          <p:cNvSpPr txBox="1"/>
          <p:nvPr/>
        </p:nvSpPr>
        <p:spPr>
          <a:xfrm>
            <a:off x="849086" y="888463"/>
            <a:ext cx="662426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CAE09F-7838-D23A-381C-570512E90301}"/>
              </a:ext>
            </a:extLst>
          </p:cNvPr>
          <p:cNvSpPr txBox="1"/>
          <p:nvPr/>
        </p:nvSpPr>
        <p:spPr>
          <a:xfrm>
            <a:off x="1796137" y="3015343"/>
            <a:ext cx="4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15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863924-7D1C-450D-8E85-6FA7F527E9A2}"/>
              </a:ext>
            </a:extLst>
          </p:cNvPr>
          <p:cNvSpPr txBox="1"/>
          <p:nvPr/>
        </p:nvSpPr>
        <p:spPr>
          <a:xfrm>
            <a:off x="1894111" y="3418116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7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F5EFC0-35E1-27F8-902F-078579C4ADBB}"/>
              </a:ext>
            </a:extLst>
          </p:cNvPr>
          <p:cNvSpPr txBox="1"/>
          <p:nvPr/>
        </p:nvSpPr>
        <p:spPr>
          <a:xfrm>
            <a:off x="3439878" y="3004456"/>
            <a:ext cx="4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13D7E5-B5C3-E653-B5B8-8368F5976A48}"/>
              </a:ext>
            </a:extLst>
          </p:cNvPr>
          <p:cNvSpPr txBox="1"/>
          <p:nvPr/>
        </p:nvSpPr>
        <p:spPr>
          <a:xfrm>
            <a:off x="3592282" y="3418115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55B7F2-0A74-269E-986F-7A818F0412FA}"/>
              </a:ext>
            </a:extLst>
          </p:cNvPr>
          <p:cNvSpPr txBox="1"/>
          <p:nvPr/>
        </p:nvSpPr>
        <p:spPr>
          <a:xfrm>
            <a:off x="5225137" y="2993570"/>
            <a:ext cx="5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715FDF-9A84-F841-BCD1-EEC0AF341C1D}"/>
              </a:ext>
            </a:extLst>
          </p:cNvPr>
          <p:cNvSpPr txBox="1"/>
          <p:nvPr/>
        </p:nvSpPr>
        <p:spPr>
          <a:xfrm>
            <a:off x="5257795" y="3418115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9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183351-EF82-EE30-25B7-43D939C20B5D}"/>
              </a:ext>
            </a:extLst>
          </p:cNvPr>
          <p:cNvSpPr txBox="1"/>
          <p:nvPr/>
        </p:nvSpPr>
        <p:spPr>
          <a:xfrm>
            <a:off x="6825332" y="3004455"/>
            <a:ext cx="51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17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E38464-14F9-F054-E04E-D473ED823E6A}"/>
              </a:ext>
            </a:extLst>
          </p:cNvPr>
          <p:cNvSpPr txBox="1"/>
          <p:nvPr/>
        </p:nvSpPr>
        <p:spPr>
          <a:xfrm>
            <a:off x="6966856" y="3418114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8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5840C5-1E07-2A16-161A-7237CD9A3797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33A753E8-1097-F65A-885C-89A91D94AF58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6E5F388-15C7-2777-85C5-0260A0FE066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F4A1765-C587-8630-5772-EDA83387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4101728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C4AE2E9-DC41-7A89-929F-A2EFD27AA7E2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FA5518E-A6DA-709A-85D9-8F3ED43E231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4F5322-BA08-91B9-525A-FBAA52549DB5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2745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6CB2B-7157-33B7-4A8A-34EFEAE5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443E4F-245D-D2C6-D228-7BCA61693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1F4863-BC00-E19A-AB33-523E60E35C1B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5E3118-F1D9-2ABB-7835-791615A17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36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468241-846D-97B1-562D-2D81DA11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4454ECB3-8167-E65A-176F-48A9949D1B6C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ضعوا وأنجزوا هذه العملية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C4ED893-44D1-519B-819E-E498D685DF3A}"/>
              </a:ext>
            </a:extLst>
          </p:cNvPr>
          <p:cNvSpPr/>
          <p:nvPr/>
        </p:nvSpPr>
        <p:spPr>
          <a:xfrm>
            <a:off x="2830277" y="3223933"/>
            <a:ext cx="3352807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634 - 28</a:t>
            </a:r>
          </a:p>
        </p:txBody>
      </p:sp>
    </p:spTree>
    <p:extLst>
      <p:ext uri="{BB962C8B-B14F-4D97-AF65-F5344CB8AC3E}">
        <p14:creationId xmlns:p14="http://schemas.microsoft.com/office/powerpoint/2010/main" val="6772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52D57-6846-2852-E226-939495370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89A960-BA7C-2341-584A-3DAE67414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9115EA-8FFA-3220-97CA-CD32440DCB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D176CF-8483-5B58-19B1-5A766FC03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44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550F8-0293-99DE-32AE-15D8182D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AA3B8C1-9339-094D-C06D-B56FA2D62ECB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21" name="Image 20" descr="Une image contenant texte, Polic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56F8B1F-9269-20D2-8C97-26A79FDA5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464" y="2259104"/>
            <a:ext cx="6410438" cy="342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4D65-E758-8F81-E762-C77696C83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13B544-D84A-6579-11F7-811D7AA97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51325BEA-695D-4B53-5E05-89EEA8629C8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ضعوا وأنجزوا هذه العملية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93F0818-C2D6-85E3-940C-AE0CCF501197}"/>
              </a:ext>
            </a:extLst>
          </p:cNvPr>
          <p:cNvSpPr/>
          <p:nvPr/>
        </p:nvSpPr>
        <p:spPr>
          <a:xfrm>
            <a:off x="2819387" y="3223933"/>
            <a:ext cx="3418121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751 - 349</a:t>
            </a:r>
          </a:p>
        </p:txBody>
      </p:sp>
    </p:spTree>
    <p:extLst>
      <p:ext uri="{BB962C8B-B14F-4D97-AF65-F5344CB8AC3E}">
        <p14:creationId xmlns:p14="http://schemas.microsoft.com/office/powerpoint/2010/main" val="17829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9A96B-DBFA-A703-6E40-9FC34DFEF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B56CC1B-F8FB-A95E-10FF-72D08553F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56710-EE52-1B48-0AF1-FA052A58A132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7C272C-9309-D65F-9DD5-BDB1290DE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41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17CAC-098D-B6ED-A380-10F43DF6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363837-6A93-8DA9-F87D-827F44D89B39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D7EC49-42EA-FF62-C366-1CA35AFE7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29" name="Image 28" descr="Une image contenant texte, Police, nombre, symbole&#10;&#10;Le contenu généré par l’IA peut être incorrect.">
            <a:extLst>
              <a:ext uri="{FF2B5EF4-FFF2-40B4-BE49-F238E27FC236}">
                <a16:creationId xmlns:a16="http://schemas.microsoft.com/office/drawing/2014/main" id="{A39CAD99-179B-397D-1B4C-535656D7A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59" y="2371669"/>
            <a:ext cx="6714732" cy="35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94753" y="336214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75119" y="3379429"/>
              <a:ext cx="37447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 وإنجاز عمليات طرح لأعداد من 3 أرقام بمبادلة</a:t>
              </a:r>
              <a:r>
                <a:rPr lang="f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67377" y="9348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نضع وننجز عمليات طرح لأعداد من 3 أرقام بمبادلة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8816E39-2C3D-BC15-F2AF-13AD5333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207D12-383A-46A0-CEBF-8AA9A4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2" name="N2-P2-S4-L3">
            <a:hlinkClick r:id="" action="ppaction://media"/>
            <a:extLst>
              <a:ext uri="{FF2B5EF4-FFF2-40B4-BE49-F238E27FC236}">
                <a16:creationId xmlns:a16="http://schemas.microsoft.com/office/drawing/2014/main" id="{D99E74D8-57B8-3767-250E-3E997D84C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713" y="1872284"/>
            <a:ext cx="7901609" cy="444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199267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DA7A50-E684-E27C-0564-C4F2741ED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246BE58-2517-4A61-8F9C-458A918AA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62" y="1965132"/>
            <a:ext cx="7214475" cy="403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سنضع وننجز عمليات طرح لأعداد من 3 أرقام بمبادلة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24CBF1-7491-0DEE-440D-C240A1F2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56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575013" y="243359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2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575013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(البحث عن الجزء أو الكل)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571306" y="243359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D695F5-2B61-BFEA-6860-A10E7F53A344}"/>
              </a:ext>
            </a:extLst>
          </p:cNvPr>
          <p:cNvGrpSpPr/>
          <p:nvPr/>
        </p:nvGrpSpPr>
        <p:grpSpPr>
          <a:xfrm>
            <a:off x="4538648" y="3811651"/>
            <a:ext cx="3765568" cy="1157973"/>
            <a:chOff x="4491471" y="2433702"/>
            <a:chExt cx="3765568" cy="115797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79CB4BD-EF73-8F0C-43A7-9E2227A9E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1471" y="2661681"/>
              <a:ext cx="3765568" cy="929994"/>
            </a:xfrm>
            <a:prstGeom prst="rect">
              <a:avLst/>
            </a:prstGeom>
          </p:spPr>
        </p:pic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04FBF9AC-7DF5-0E5E-97DA-301705C57978}"/>
                </a:ext>
              </a:extLst>
            </p:cNvPr>
            <p:cNvSpPr/>
            <p:nvPr/>
          </p:nvSpPr>
          <p:spPr>
            <a:xfrm>
              <a:off x="6674700" y="2433702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4571306" y="433084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للطرح (4)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644445" y="519596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49F2BAA-EC2F-4B2A-284B-F08E01AFABF3}"/>
              </a:ext>
            </a:extLst>
          </p:cNvPr>
          <p:cNvSpPr txBox="1"/>
          <p:nvPr/>
        </p:nvSpPr>
        <p:spPr>
          <a:xfrm>
            <a:off x="4663281" y="2921831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للجمع (3)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1D2554-A3CC-97FD-8054-113BDFCB399F}"/>
              </a:ext>
            </a:extLst>
          </p:cNvPr>
          <p:cNvSpPr txBox="1"/>
          <p:nvPr/>
        </p:nvSpPr>
        <p:spPr>
          <a:xfrm>
            <a:off x="625771" y="2949456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للطرح (3)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03187" y="9286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سننجز النشاط خُطْوَةً خطوة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ECBC60-FCD4-5B8D-C2FD-BA605877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165BD97-C7A2-1B8B-4988-543410031338}"/>
              </a:ext>
            </a:extLst>
          </p:cNvPr>
          <p:cNvSpPr/>
          <p:nvPr/>
        </p:nvSpPr>
        <p:spPr>
          <a:xfrm>
            <a:off x="2830283" y="3311021"/>
            <a:ext cx="3341919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837 - 65</a:t>
            </a:r>
          </a:p>
        </p:txBody>
      </p:sp>
    </p:spTree>
    <p:extLst>
      <p:ext uri="{BB962C8B-B14F-4D97-AF65-F5344CB8AC3E}">
        <p14:creationId xmlns:p14="http://schemas.microsoft.com/office/powerpoint/2010/main" val="30739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0823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C2A384-7041-6A3A-EE0C-67CBC196A423}"/>
              </a:ext>
            </a:extLst>
          </p:cNvPr>
          <p:cNvGrpSpPr/>
          <p:nvPr/>
        </p:nvGrpSpPr>
        <p:grpSpPr>
          <a:xfrm>
            <a:off x="5867399" y="1842653"/>
            <a:ext cx="2018434" cy="682829"/>
            <a:chOff x="6570356" y="1842060"/>
            <a:chExt cx="2018434" cy="682829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B103CA-B46B-D6CB-2B80-8F7CB3329F37}"/>
              </a:ext>
            </a:extLst>
          </p:cNvPr>
          <p:cNvGrpSpPr/>
          <p:nvPr/>
        </p:nvGrpSpPr>
        <p:grpSpPr>
          <a:xfrm>
            <a:off x="3254828" y="1843203"/>
            <a:ext cx="2536402" cy="682829"/>
            <a:chOff x="4220692" y="1815466"/>
            <a:chExt cx="2536402" cy="68282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26F1A1-BC86-55B4-FF20-CDBCB4592016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وَأُبادِلُ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411F4-2596-51E2-2F3E-F473195EC5FC}"/>
              </a:ext>
            </a:extLst>
          </p:cNvPr>
          <p:cNvGrpSpPr/>
          <p:nvPr/>
        </p:nvGrpSpPr>
        <p:grpSpPr>
          <a:xfrm>
            <a:off x="925287" y="1843903"/>
            <a:ext cx="2245422" cy="682829"/>
            <a:chOff x="505785" y="1793694"/>
            <a:chExt cx="2245422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C24AADD-4D06-713B-CFFA-89277413CEEC}"/>
                </a:ext>
              </a:extLst>
            </p:cNvPr>
            <p:cNvSpPr/>
            <p:nvPr/>
          </p:nvSpPr>
          <p:spPr>
            <a:xfrm>
              <a:off x="505785" y="1793694"/>
              <a:ext cx="176575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أََكْتُبُ الْمُتَساوِيَةَ 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FF899A2-1603-96FE-3859-80DB12C6B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D62A810-F418-CD4F-2458-CD93C9AD39D4}"/>
              </a:ext>
            </a:extLst>
          </p:cNvPr>
          <p:cNvSpPr/>
          <p:nvPr/>
        </p:nvSpPr>
        <p:spPr>
          <a:xfrm>
            <a:off x="2830283" y="3311021"/>
            <a:ext cx="3341919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837 - 65</a:t>
            </a:r>
          </a:p>
        </p:txBody>
      </p:sp>
    </p:spTree>
    <p:extLst>
      <p:ext uri="{BB962C8B-B14F-4D97-AF65-F5344CB8AC3E}">
        <p14:creationId xmlns:p14="http://schemas.microsoft.com/office/powerpoint/2010/main" val="39631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ضعوا العملية على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95EA86-418B-3635-98F6-6D4A8DEC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7DBB1C29-0A70-700F-C4B2-0B55651C05BE}"/>
              </a:ext>
            </a:extLst>
          </p:cNvPr>
          <p:cNvGrpSpPr/>
          <p:nvPr/>
        </p:nvGrpSpPr>
        <p:grpSpPr>
          <a:xfrm>
            <a:off x="3254828" y="1843203"/>
            <a:ext cx="2536402" cy="682829"/>
            <a:chOff x="4220692" y="1815466"/>
            <a:chExt cx="2536402" cy="68282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A4476A6-CF49-9667-09CB-387B2FA70CED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وَأُبادِلُ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76F77E6C-7925-EBC1-7243-9EC5E6C032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B8EC67F-1E0C-9DB9-06AD-CBE284F5C06A}"/>
              </a:ext>
            </a:extLst>
          </p:cNvPr>
          <p:cNvGrpSpPr/>
          <p:nvPr/>
        </p:nvGrpSpPr>
        <p:grpSpPr>
          <a:xfrm>
            <a:off x="925287" y="1843903"/>
            <a:ext cx="2245422" cy="682829"/>
            <a:chOff x="505785" y="1793694"/>
            <a:chExt cx="2245422" cy="682829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4927A35-3FFB-D0EB-2F57-593930D44EBC}"/>
                </a:ext>
              </a:extLst>
            </p:cNvPr>
            <p:cNvSpPr/>
            <p:nvPr/>
          </p:nvSpPr>
          <p:spPr>
            <a:xfrm>
              <a:off x="505785" y="1793694"/>
              <a:ext cx="176575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أََكْتُبُ الْمُتَساوِيَةَ 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9F3F2AED-612C-EB96-972A-31D9C25D2F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7872C75-882F-8CF7-7327-6E084374BCD3}"/>
              </a:ext>
            </a:extLst>
          </p:cNvPr>
          <p:cNvSpPr/>
          <p:nvPr/>
        </p:nvSpPr>
        <p:spPr>
          <a:xfrm>
            <a:off x="2830283" y="3311021"/>
            <a:ext cx="3341919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837 - 65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4660B9D-F7AC-EAC6-0D82-17E2988633E5}"/>
              </a:ext>
            </a:extLst>
          </p:cNvPr>
          <p:cNvGrpSpPr/>
          <p:nvPr/>
        </p:nvGrpSpPr>
        <p:grpSpPr>
          <a:xfrm>
            <a:off x="586739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86D96E8E-D8CE-E233-ECC1-828166DFE418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55FDB614-5CFE-4C76-DFE1-9D2FA9D54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9A86-399F-C1C1-A610-F32CCC36C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6013C7-2B37-FD24-0C45-CA10B0AD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28ECC1-02D7-EFC4-F7CA-9E2A2C1AC47C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67789B-52A6-6662-FE81-23827E3C7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28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C478-A062-7EEE-F531-DBD710C9F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80DBEE6-E3D5-EE2E-0538-977DD4FCBC9F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660ABC9-2906-0473-D4C9-3D5BDAB00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B4122C2-FCB1-8B77-68A2-3F5B32EE8CF5}"/>
              </a:ext>
            </a:extLst>
          </p:cNvPr>
          <p:cNvGrpSpPr/>
          <p:nvPr/>
        </p:nvGrpSpPr>
        <p:grpSpPr>
          <a:xfrm>
            <a:off x="3254828" y="1843203"/>
            <a:ext cx="2536402" cy="682829"/>
            <a:chOff x="4220692" y="1815466"/>
            <a:chExt cx="2536402" cy="68282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C6095FA-6F03-E2E0-9CD2-8E937FBCBBE8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وَأُبادِلُ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6092B88A-41A2-B896-6196-561EAF112F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1F69AB4-530D-F0A2-C482-72AE83A8B524}"/>
              </a:ext>
            </a:extLst>
          </p:cNvPr>
          <p:cNvGrpSpPr/>
          <p:nvPr/>
        </p:nvGrpSpPr>
        <p:grpSpPr>
          <a:xfrm>
            <a:off x="925287" y="1843903"/>
            <a:ext cx="2245422" cy="682829"/>
            <a:chOff x="505785" y="1793694"/>
            <a:chExt cx="2245422" cy="682829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88A231A7-ACB2-35F4-E94E-31C2CE914B0B}"/>
                </a:ext>
              </a:extLst>
            </p:cNvPr>
            <p:cNvSpPr/>
            <p:nvPr/>
          </p:nvSpPr>
          <p:spPr>
            <a:xfrm>
              <a:off x="505785" y="1793694"/>
              <a:ext cx="176575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أََكْتُبُ الْمُتَساوِيَةَ 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CDDB529-59C8-99CE-518B-B190956BC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0" name="Image 2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4DB8089-44D1-6BF8-1567-D37DC8306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488" y="2995338"/>
            <a:ext cx="5643253" cy="291383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4CFBF8F-5180-2562-A3A0-FD7ACFAFF396}"/>
              </a:ext>
            </a:extLst>
          </p:cNvPr>
          <p:cNvGrpSpPr/>
          <p:nvPr/>
        </p:nvGrpSpPr>
        <p:grpSpPr>
          <a:xfrm>
            <a:off x="5867399" y="1842653"/>
            <a:ext cx="2018434" cy="682829"/>
            <a:chOff x="6570356" y="1842060"/>
            <a:chExt cx="2018434" cy="68282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3019A6B-76CC-E99F-2017-A2F9BC872DD8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FEC2A028-9CCC-95A0-756C-B310ECE454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2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09ED8-9FC9-AE13-5C74-9FFCC840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8842628-7F4E-FBFA-1E81-3FB5869753E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C67BD1-D60C-DB0A-37F2-CEBEF651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DEA439A-3239-D51C-3B01-C20847C57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F13F97E-EAD6-C94E-247C-D20B23664F6F}"/>
              </a:ext>
            </a:extLst>
          </p:cNvPr>
          <p:cNvSpPr/>
          <p:nvPr/>
        </p:nvSpPr>
        <p:spPr>
          <a:xfrm>
            <a:off x="3102425" y="2841173"/>
            <a:ext cx="3026230" cy="29391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9C933FE-34B7-E9DF-714D-E808389A6D5F}"/>
              </a:ext>
            </a:extLst>
          </p:cNvPr>
          <p:cNvCxnSpPr>
            <a:cxnSpLocks/>
          </p:cNvCxnSpPr>
          <p:nvPr/>
        </p:nvCxnSpPr>
        <p:spPr>
          <a:xfrm>
            <a:off x="3436242" y="4844148"/>
            <a:ext cx="2452221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B58BD3E-A572-C6BB-21DF-C649073B0C3F}"/>
              </a:ext>
            </a:extLst>
          </p:cNvPr>
          <p:cNvSpPr txBox="1"/>
          <p:nvPr/>
        </p:nvSpPr>
        <p:spPr>
          <a:xfrm>
            <a:off x="3578601" y="2971803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8   3   7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60F2450-7F89-81DB-00CE-23FE19F9B0C2}"/>
              </a:ext>
            </a:extLst>
          </p:cNvPr>
          <p:cNvSpPr txBox="1"/>
          <p:nvPr/>
        </p:nvSpPr>
        <p:spPr>
          <a:xfrm>
            <a:off x="3957540" y="3842665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6   5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68729D-B350-6CAF-98BF-830C5692B101}"/>
              </a:ext>
            </a:extLst>
          </p:cNvPr>
          <p:cNvSpPr txBox="1"/>
          <p:nvPr/>
        </p:nvSpPr>
        <p:spPr>
          <a:xfrm>
            <a:off x="3145967" y="3298375"/>
            <a:ext cx="464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6000" dirty="0">
                <a:solidFill>
                  <a:schemeClr val="accent1"/>
                </a:solidFill>
              </a:rPr>
              <a:t>_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D293C3E-5CCC-ACBF-9EBF-1E2FD97A57D8}"/>
              </a:ext>
            </a:extLst>
          </p:cNvPr>
          <p:cNvGrpSpPr/>
          <p:nvPr/>
        </p:nvGrpSpPr>
        <p:grpSpPr>
          <a:xfrm>
            <a:off x="5867399" y="1842653"/>
            <a:ext cx="2018434" cy="682829"/>
            <a:chOff x="6570356" y="1842060"/>
            <a:chExt cx="2018434" cy="682829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386B17A-4EA1-3308-473B-A039BFD24E8D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A9406485-5516-1D58-277A-A95BF1A226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4183D9E-22A6-A3FB-996B-D82B8D4632CC}"/>
              </a:ext>
            </a:extLst>
          </p:cNvPr>
          <p:cNvGrpSpPr/>
          <p:nvPr/>
        </p:nvGrpSpPr>
        <p:grpSpPr>
          <a:xfrm>
            <a:off x="3254828" y="1843203"/>
            <a:ext cx="2536402" cy="682829"/>
            <a:chOff x="4220692" y="1815466"/>
            <a:chExt cx="2536402" cy="682829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FEEE766B-9EDC-0C12-3E44-49AE643890A5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وَأُبادِلُ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DCEF53E6-DF31-AF94-FA08-36B5F90618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2806E16-B26A-39C1-F407-4B2B786D0E4D}"/>
              </a:ext>
            </a:extLst>
          </p:cNvPr>
          <p:cNvGrpSpPr/>
          <p:nvPr/>
        </p:nvGrpSpPr>
        <p:grpSpPr>
          <a:xfrm>
            <a:off x="925287" y="1843903"/>
            <a:ext cx="2245422" cy="682829"/>
            <a:chOff x="505785" y="1793694"/>
            <a:chExt cx="2245422" cy="682829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58C5939C-0850-109E-BF92-8563405B6A14}"/>
                </a:ext>
              </a:extLst>
            </p:cNvPr>
            <p:cNvSpPr/>
            <p:nvPr/>
          </p:nvSpPr>
          <p:spPr>
            <a:xfrm>
              <a:off x="505785" y="1793694"/>
              <a:ext cx="176575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أََكْتُبُ الْمُتَساوِيَةَ 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20D11CEC-CC7A-445C-CAFF-87633223FA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6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2836-4AD8-F711-FB11-AD2D00CF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9DD484E-F593-1CBA-BAB0-36AFA14E1B18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 وقوموا بالمبادلة إذا كان رقم العشرات لا يكفي لطرح العشرات.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CC37F6-BBB2-FE97-9350-D907E91BF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2C4C28-FD11-9730-FACF-97E1797B06E8}"/>
              </a:ext>
            </a:extLst>
          </p:cNvPr>
          <p:cNvSpPr/>
          <p:nvPr/>
        </p:nvSpPr>
        <p:spPr>
          <a:xfrm>
            <a:off x="3102425" y="2841173"/>
            <a:ext cx="3026230" cy="29391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9514FC1-9CBD-B002-F7C3-BE7A31EEB48D}"/>
              </a:ext>
            </a:extLst>
          </p:cNvPr>
          <p:cNvCxnSpPr>
            <a:cxnSpLocks/>
          </p:cNvCxnSpPr>
          <p:nvPr/>
        </p:nvCxnSpPr>
        <p:spPr>
          <a:xfrm>
            <a:off x="3436242" y="4844148"/>
            <a:ext cx="2452221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D63BAA7-1C24-D01F-77A7-E07ECB3CEE84}"/>
              </a:ext>
            </a:extLst>
          </p:cNvPr>
          <p:cNvSpPr txBox="1"/>
          <p:nvPr/>
        </p:nvSpPr>
        <p:spPr>
          <a:xfrm>
            <a:off x="3578601" y="2971803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8   3   7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39982E7-7D77-ADE4-13DA-FD6D11CEDE64}"/>
              </a:ext>
            </a:extLst>
          </p:cNvPr>
          <p:cNvSpPr txBox="1"/>
          <p:nvPr/>
        </p:nvSpPr>
        <p:spPr>
          <a:xfrm>
            <a:off x="3957540" y="3842665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6   5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73672B5-4B6A-5147-2324-DF59827E92A6}"/>
              </a:ext>
            </a:extLst>
          </p:cNvPr>
          <p:cNvSpPr txBox="1"/>
          <p:nvPr/>
        </p:nvSpPr>
        <p:spPr>
          <a:xfrm>
            <a:off x="3145967" y="3298375"/>
            <a:ext cx="464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6000" dirty="0">
                <a:solidFill>
                  <a:schemeClr val="accent1"/>
                </a:solidFill>
              </a:rPr>
              <a:t>_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096248E-930A-11E2-B4BD-A0ABC026ACEE}"/>
              </a:ext>
            </a:extLst>
          </p:cNvPr>
          <p:cNvGrpSpPr/>
          <p:nvPr/>
        </p:nvGrpSpPr>
        <p:grpSpPr>
          <a:xfrm>
            <a:off x="3254828" y="1843203"/>
            <a:ext cx="2536402" cy="682829"/>
            <a:chOff x="4220692" y="1815466"/>
            <a:chExt cx="2536402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A07862BB-AC0F-B6A1-BDB4-9294658DCEEE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وَأُبادِلُ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CFCA31E-423F-B179-48F7-7EEB0F292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9C1AA1D0-FA55-3C50-C6BB-90C96752AB96}"/>
              </a:ext>
            </a:extLst>
          </p:cNvPr>
          <p:cNvGrpSpPr/>
          <p:nvPr/>
        </p:nvGrpSpPr>
        <p:grpSpPr>
          <a:xfrm>
            <a:off x="925287" y="1843903"/>
            <a:ext cx="2245422" cy="682829"/>
            <a:chOff x="505785" y="1793694"/>
            <a:chExt cx="2245422" cy="68282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9448F565-CA63-9460-5B29-9C785A6E2F4E}"/>
                </a:ext>
              </a:extLst>
            </p:cNvPr>
            <p:cNvSpPr/>
            <p:nvPr/>
          </p:nvSpPr>
          <p:spPr>
            <a:xfrm>
              <a:off x="505785" y="1793694"/>
              <a:ext cx="176575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أََكْتُبُ الْمُتَساوِيَةَ 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CFD7BBC1-BC9A-FCCA-91B1-FBCE1B7EC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C58260C-E890-00BF-DFBE-9204327EFB25}"/>
              </a:ext>
            </a:extLst>
          </p:cNvPr>
          <p:cNvGrpSpPr/>
          <p:nvPr/>
        </p:nvGrpSpPr>
        <p:grpSpPr>
          <a:xfrm>
            <a:off x="586739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A4964B1E-BF62-2237-833A-6772C48598DE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E860D28C-FC7E-1B3D-A386-CAF899751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3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6A1FC-747F-7569-EA34-223D7B8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AF9151-EA44-59BD-DA0E-32750034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A4263A9-82D2-12C4-EA32-F661BB25EE12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2E7095-C3B8-1038-57B5-C8FFB3530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1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638DE-90AB-D867-156F-0E9B4763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B7FC877-630B-1BE5-C470-937F1FC9EDA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9C35588-5CC8-28A6-F3C8-7BDE281D5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185A9632-6653-19D8-7306-212ACAE19895}"/>
              </a:ext>
            </a:extLst>
          </p:cNvPr>
          <p:cNvGrpSpPr/>
          <p:nvPr/>
        </p:nvGrpSpPr>
        <p:grpSpPr>
          <a:xfrm>
            <a:off x="3254828" y="1843203"/>
            <a:ext cx="2536402" cy="682829"/>
            <a:chOff x="4220692" y="1815466"/>
            <a:chExt cx="2536402" cy="682829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AEFEBC95-1DA5-C94B-2518-A1D8D9C33EA2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وَأُبادِلُ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6FCF1769-CECF-D9FB-804A-717261F2A3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0E8F0DA-CA7F-3F05-0473-048B73F4DA58}"/>
              </a:ext>
            </a:extLst>
          </p:cNvPr>
          <p:cNvGrpSpPr/>
          <p:nvPr/>
        </p:nvGrpSpPr>
        <p:grpSpPr>
          <a:xfrm>
            <a:off x="925287" y="1843903"/>
            <a:ext cx="2245422" cy="682829"/>
            <a:chOff x="505785" y="1793694"/>
            <a:chExt cx="2245422" cy="68282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D5CCECE3-49D5-E0C3-195F-7821746422AD}"/>
                </a:ext>
              </a:extLst>
            </p:cNvPr>
            <p:cNvSpPr/>
            <p:nvPr/>
          </p:nvSpPr>
          <p:spPr>
            <a:xfrm>
              <a:off x="505785" y="1793694"/>
              <a:ext cx="176575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أََكْتُبُ الْمُتَساوِيَةَ 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D686321B-6B29-643B-57F7-44564D8C9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5" name="Image 34" descr="Une image contenant texte, nombr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C45DD22-7C24-E902-7914-C7174BAEA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83" y="2946425"/>
            <a:ext cx="3815834" cy="342532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DAF033A-1979-2205-1070-154C0601BF3D}"/>
              </a:ext>
            </a:extLst>
          </p:cNvPr>
          <p:cNvGrpSpPr/>
          <p:nvPr/>
        </p:nvGrpSpPr>
        <p:grpSpPr>
          <a:xfrm>
            <a:off x="5867399" y="1842653"/>
            <a:ext cx="2018434" cy="682829"/>
            <a:chOff x="6570356" y="1842060"/>
            <a:chExt cx="2018434" cy="68282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8D9FBEE-D885-F905-288D-8D4C697370BF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A15984A9-6434-F4E6-B00D-105BFCE3B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4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3DD7E-AC11-74F0-9A75-6BC12D53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0478AF9-5858-E7C9-D660-F7F925DBCAE7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1F8438-0A1B-1790-B6AA-289179ED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A3CA492-68F0-9DD2-0A3A-786797AF0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59AC574-4C97-8BA9-DD3A-66824CED80D7}"/>
              </a:ext>
            </a:extLst>
          </p:cNvPr>
          <p:cNvGrpSpPr/>
          <p:nvPr/>
        </p:nvGrpSpPr>
        <p:grpSpPr>
          <a:xfrm>
            <a:off x="3254828" y="1843203"/>
            <a:ext cx="2536402" cy="682829"/>
            <a:chOff x="4220692" y="1815466"/>
            <a:chExt cx="2536402" cy="68282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2C7B49FE-62BC-4A27-637E-74AFA3983CB2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وَأُبادِلُ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C41BB9ED-D49E-EC5A-8789-3DE41A38F8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28E1CC1-AF6D-FA2B-47F9-29C2E43FF24E}"/>
              </a:ext>
            </a:extLst>
          </p:cNvPr>
          <p:cNvGrpSpPr/>
          <p:nvPr/>
        </p:nvGrpSpPr>
        <p:grpSpPr>
          <a:xfrm>
            <a:off x="925287" y="1843903"/>
            <a:ext cx="2245422" cy="682829"/>
            <a:chOff x="505785" y="1793694"/>
            <a:chExt cx="2245422" cy="682829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20C44B18-2222-990F-9669-AF5937B2B245}"/>
                </a:ext>
              </a:extLst>
            </p:cNvPr>
            <p:cNvSpPr/>
            <p:nvPr/>
          </p:nvSpPr>
          <p:spPr>
            <a:xfrm>
              <a:off x="505785" y="1793694"/>
              <a:ext cx="1765759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أََكْتُبُ الْمُتَساوِيَةَ 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7612B170-E4DB-4805-5173-0D8633A66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2" name="Image 41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D134AC23-24AE-E891-1A89-DB198B85F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066" y="3021294"/>
            <a:ext cx="3927407" cy="326636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B3B542C-B5DE-485D-8A56-26AA8993FCE4}"/>
              </a:ext>
            </a:extLst>
          </p:cNvPr>
          <p:cNvGrpSpPr/>
          <p:nvPr/>
        </p:nvGrpSpPr>
        <p:grpSpPr>
          <a:xfrm>
            <a:off x="586739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E995AD2-17EB-8BE3-BC51-291D003AB867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9E87CFDD-BB62-E1FF-FD39-0189E050BB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0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026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78333" y="1368129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2B7589"/>
                </a:solidFill>
                <a:latin typeface="Dosis" pitchFamily="2" charset="0"/>
                <a:cs typeface="Calibri" panose="020F0502020204030204" pitchFamily="34" charset="0"/>
              </a:rPr>
              <a:t>التقنية الاعتيادية للطرح (4)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2FA596-E522-0BAC-1CF7-B4EAC1EA3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514" y="2405445"/>
            <a:ext cx="2990756" cy="3766755"/>
          </a:xfrm>
          <a:prstGeom prst="rect">
            <a:avLst/>
          </a:prstGeom>
        </p:spPr>
      </p:pic>
      <p:pic>
        <p:nvPicPr>
          <p:cNvPr id="9" name="Image 8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DB10A49A-1B23-F512-FAA2-F1C684EA9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19" y="2405445"/>
            <a:ext cx="2990755" cy="37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34953-B0DF-D0FB-2824-19431DC2F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EB9C3DF-9CF7-4211-C527-095896C36A4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متساوية الطرح.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241625-2EF2-85ED-22CF-18AD2E1A7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pic>
        <p:nvPicPr>
          <p:cNvPr id="3" name="Image 2" descr="Une image contenant nombre, Police, capture d’écran, symbole&#10;&#10;Le contenu généré par l’IA peut être incorrect.">
            <a:extLst>
              <a:ext uri="{FF2B5EF4-FFF2-40B4-BE49-F238E27FC236}">
                <a16:creationId xmlns:a16="http://schemas.microsoft.com/office/drawing/2014/main" id="{E8B27665-1124-FD82-8A7D-D5964112C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29" y="3349435"/>
            <a:ext cx="2339543" cy="227095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07A9C1A-116C-C50A-48D8-A5404217C82E}"/>
              </a:ext>
            </a:extLst>
          </p:cNvPr>
          <p:cNvGrpSpPr/>
          <p:nvPr/>
        </p:nvGrpSpPr>
        <p:grpSpPr>
          <a:xfrm>
            <a:off x="3254828" y="1843203"/>
            <a:ext cx="2536402" cy="682829"/>
            <a:chOff x="4220692" y="1815466"/>
            <a:chExt cx="2536402" cy="68282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F1506BC-7405-FD70-CE2C-9BCEF1D0D0B0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وَأُبادِلُ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B82FA438-E491-2018-2DCB-ED1222178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A8DE901-F55A-1E9D-E2BB-BC7F872E6D1A}"/>
              </a:ext>
            </a:extLst>
          </p:cNvPr>
          <p:cNvGrpSpPr/>
          <p:nvPr/>
        </p:nvGrpSpPr>
        <p:grpSpPr>
          <a:xfrm>
            <a:off x="925287" y="1843903"/>
            <a:ext cx="2245422" cy="682829"/>
            <a:chOff x="505785" y="1793694"/>
            <a:chExt cx="2245422" cy="682829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8C61DCB-58C0-2E8C-ECAC-257B92A23C24}"/>
                </a:ext>
              </a:extLst>
            </p:cNvPr>
            <p:cNvSpPr/>
            <p:nvPr/>
          </p:nvSpPr>
          <p:spPr>
            <a:xfrm>
              <a:off x="505785" y="1793694"/>
              <a:ext cx="1765759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أََكْتُبُ الْمُتَساوِيَةَ 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7C87F14-86DE-ED86-347A-0201FDE6C0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BACF9285-A135-FB3D-146D-AD0B66EFFD8A}"/>
              </a:ext>
            </a:extLst>
          </p:cNvPr>
          <p:cNvSpPr txBox="1"/>
          <p:nvPr/>
        </p:nvSpPr>
        <p:spPr>
          <a:xfrm>
            <a:off x="3744686" y="4209546"/>
            <a:ext cx="4047584" cy="74783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............................................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092C9D7-C012-CC25-BDBB-53488BCFB04E}"/>
              </a:ext>
            </a:extLst>
          </p:cNvPr>
          <p:cNvGrpSpPr/>
          <p:nvPr/>
        </p:nvGrpSpPr>
        <p:grpSpPr>
          <a:xfrm>
            <a:off x="586739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EDD6849-D0AD-AB6C-872F-24E544DB3880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F9ED62AD-423A-265A-BCBD-80D84ABC84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4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4857E7-3DE7-CAE4-89B3-6D8A59FAC680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31DE9B-7992-6CC8-1932-FC3D1D4F7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AD7B2-8BD1-5FA1-83B2-EBDFA25FA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10E73B-2ED5-D7A0-4254-22852B08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32" name="ZoneTexte 2">
            <a:extLst>
              <a:ext uri="{FF2B5EF4-FFF2-40B4-BE49-F238E27FC236}">
                <a16:creationId xmlns:a16="http://schemas.microsoft.com/office/drawing/2014/main" id="{9C1EC0C8-ECB6-39DA-4A93-CA92401449BE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 </a:t>
            </a:r>
          </a:p>
        </p:txBody>
      </p:sp>
      <p:pic>
        <p:nvPicPr>
          <p:cNvPr id="13" name="Image 12" descr="Une image contenant nombre, Police, capture d’écran, symbole&#10;&#10;Le contenu généré par l’IA peut être incorrect.">
            <a:extLst>
              <a:ext uri="{FF2B5EF4-FFF2-40B4-BE49-F238E27FC236}">
                <a16:creationId xmlns:a16="http://schemas.microsoft.com/office/drawing/2014/main" id="{A7B6AA7D-79A1-15F2-5B87-8453549E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29" y="3349435"/>
            <a:ext cx="2339543" cy="227095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A9B7BEC-2D53-AFA4-D57B-EC835FC7BC9B}"/>
              </a:ext>
            </a:extLst>
          </p:cNvPr>
          <p:cNvSpPr txBox="1"/>
          <p:nvPr/>
        </p:nvSpPr>
        <p:spPr>
          <a:xfrm>
            <a:off x="4027715" y="4209546"/>
            <a:ext cx="3696393" cy="85129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4400" b="1" dirty="0">
                <a:solidFill>
                  <a:srgbClr val="C00000"/>
                </a:solidFill>
              </a:rPr>
              <a:t>837 – 65 = 772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82D2B96-314C-27CF-0CAF-BC03DC648DDD}"/>
              </a:ext>
            </a:extLst>
          </p:cNvPr>
          <p:cNvGrpSpPr/>
          <p:nvPr/>
        </p:nvGrpSpPr>
        <p:grpSpPr>
          <a:xfrm>
            <a:off x="3254828" y="1843203"/>
            <a:ext cx="2536402" cy="682829"/>
            <a:chOff x="4220692" y="1815466"/>
            <a:chExt cx="2536402" cy="68282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726294BF-DF31-0170-3684-7F90B189975F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وَأُبادِلُ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0904DE1E-71E9-B931-DA7A-867182018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F97640E-8676-702A-7999-26E52CD1C3C4}"/>
              </a:ext>
            </a:extLst>
          </p:cNvPr>
          <p:cNvGrpSpPr/>
          <p:nvPr/>
        </p:nvGrpSpPr>
        <p:grpSpPr>
          <a:xfrm>
            <a:off x="925287" y="1843903"/>
            <a:ext cx="2245422" cy="682829"/>
            <a:chOff x="505785" y="1793694"/>
            <a:chExt cx="2245422" cy="682829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B0BCB848-63CE-EA33-88CE-9E1561E7B255}"/>
                </a:ext>
              </a:extLst>
            </p:cNvPr>
            <p:cNvSpPr/>
            <p:nvPr/>
          </p:nvSpPr>
          <p:spPr>
            <a:xfrm>
              <a:off x="505785" y="1793694"/>
              <a:ext cx="1765759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أََكْتُبُ الْمُتَساوِيَةَ 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A628805B-1F40-FDC1-2DA5-3EC1E85992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B870337-6C3C-D85E-1B45-82C8DACB4A32}"/>
              </a:ext>
            </a:extLst>
          </p:cNvPr>
          <p:cNvGrpSpPr/>
          <p:nvPr/>
        </p:nvGrpSpPr>
        <p:grpSpPr>
          <a:xfrm>
            <a:off x="586739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8CA46887-8168-C1F2-402E-E0AA677C535B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7437BD1F-7A1D-DE1D-32C6-E936DF8E2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4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E41528-B711-3DC1-0066-2F7EA83C7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7FB57F3D-80C3-3A33-ADD7-C534DACB43BC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ضعوا وأنجزوا العملية على الألواح.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61CC326-7E92-E8F4-261D-161F26DB9618}"/>
              </a:ext>
            </a:extLst>
          </p:cNvPr>
          <p:cNvSpPr/>
          <p:nvPr/>
        </p:nvSpPr>
        <p:spPr>
          <a:xfrm>
            <a:off x="2677882" y="3311021"/>
            <a:ext cx="3907974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914 - 280</a:t>
            </a:r>
          </a:p>
        </p:txBody>
      </p:sp>
    </p:spTree>
    <p:extLst>
      <p:ext uri="{BB962C8B-B14F-4D97-AF65-F5344CB8AC3E}">
        <p14:creationId xmlns:p14="http://schemas.microsoft.com/office/powerpoint/2010/main" val="23372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4871E6-A419-0DC7-2842-B5A02347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37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AB93B-16B9-06E5-757B-DFBE572C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0C628C7-5EFF-1246-06AA-CDA3227A60AB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C557B80-38AB-AA8A-0F92-32B6BBF1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D5BFC30-E516-FDB6-1F4A-7A06EFFD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101" y="1878735"/>
            <a:ext cx="3529799" cy="41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834527F-1CD5-8312-8ADF-38E2221D5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976" y="2032050"/>
            <a:ext cx="3289832" cy="4143431"/>
          </a:xfrm>
          <a:prstGeom prst="rect">
            <a:avLst/>
          </a:prstGeom>
        </p:spPr>
      </p:pic>
      <p:pic>
        <p:nvPicPr>
          <p:cNvPr id="5" name="Image 4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51DA5D1D-2AEA-D410-379E-9254D3996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781" y="2032050"/>
            <a:ext cx="3289831" cy="414343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98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572001" y="4735285"/>
            <a:ext cx="3015344" cy="1164772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893010-A5A4-A231-D2B6-5F2F470D9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342180" y="1065808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FCB950-4F4A-014E-6487-BD11F3C02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9" name="Image 8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AEA50FB9-BFAA-461C-1502-8F049FEC0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63" y="2693785"/>
            <a:ext cx="5345549" cy="25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62" y="3265003"/>
            <a:ext cx="2001181" cy="1796853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486E8D-9221-3E13-C017-19E00F17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B447B49-0441-7AB3-EC8F-7274FB673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8" y="2389984"/>
            <a:ext cx="5740137" cy="32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3D064A-7C0C-671D-0D6F-F623CE46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id="{A046E1A2-48AB-BDC6-DE06-09047F7B2B6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083357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E9A7B67D-79FF-BAC7-0200-FFD88539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3D71A395-D14A-41C6-9AB2-1CDEC70D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6" name="Image 3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A27F0948-191E-4F6B-B2C0-2DF06B55C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49" y="2322806"/>
            <a:ext cx="6928750" cy="323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3CC73B49-0984-6644-99C9-3AB983FC7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661" y="1868422"/>
            <a:ext cx="3618814" cy="4557774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99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10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1479BC-81E4-F891-27F7-2D60D61A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id="{10DA9225-B308-884D-8C21-A9C76ABBC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16017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9CA70D84-39D2-C984-B20B-596F3276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id="{7404194E-C8FA-6FAE-D4B8-DF368ECF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8D7766E-3123-6411-349F-5A6EBA076328}"/>
              </a:ext>
            </a:extLst>
          </p:cNvPr>
          <p:cNvSpPr/>
          <p:nvPr/>
        </p:nvSpPr>
        <p:spPr>
          <a:xfrm>
            <a:off x="2122716" y="2398011"/>
            <a:ext cx="3229411" cy="18474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146E09-4CA6-CFE4-6DB6-1F09966B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C0B0D7D9-53F8-CD07-DA64-8758DB77184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FEB1A6D5-AB4D-1498-072D-B7A790E4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525CF45F-C46A-A7FA-36D4-BBED24E4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9" name="Image 11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BFE1FE0-CC78-0A89-CB9E-D8CB0B77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554" y="2139993"/>
            <a:ext cx="6004714" cy="41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49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98 و 99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59C7E2-48B5-3DB5-64EF-1501540F0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976" y="2032050"/>
            <a:ext cx="3289832" cy="4143431"/>
          </a:xfrm>
          <a:prstGeom prst="rect">
            <a:avLst/>
          </a:prstGeom>
        </p:spPr>
      </p:pic>
      <p:pic>
        <p:nvPicPr>
          <p:cNvPr id="4" name="Image 3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8CAE384D-7924-8B28-F865-83518069D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781" y="2032050"/>
            <a:ext cx="3289831" cy="41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15143" y="3638497"/>
            <a:ext cx="6288180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78785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96B9AB1-3F63-61B6-5D19-EB1B3D477D1C}"/>
              </a:ext>
            </a:extLst>
          </p:cNvPr>
          <p:cNvSpPr txBox="1"/>
          <p:nvPr/>
        </p:nvSpPr>
        <p:spPr>
          <a:xfrm>
            <a:off x="1316460" y="3812278"/>
            <a:ext cx="5758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طرح لأعداد من 3 أرقام بمبادلة</a:t>
            </a:r>
          </a:p>
        </p:txBody>
      </p: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F91E-320F-471E-A90F-702FA0F58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1F8DBEB-4D66-C499-7D53-1F613160E52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91F8A15-EBC9-D18D-42F6-59E6ED0804F3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64C6C03-623D-12E4-4FD1-1B72A001D340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F89141A-544F-4F47-893A-63D48215535F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9298896-F157-77C2-6E8B-94075C1D6A4B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64747E9-1E17-022D-E420-65FA81FA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045811"/>
            <a:ext cx="841742" cy="8417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3E8744-487D-5929-1331-44745310A73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61908F-0BBC-567A-EC16-E54427467D8E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325080-7CF3-8ADC-DC49-31CF95AB2B4D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6176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6C4A8287-24AA-385D-32FB-A687752CE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29" y="2351019"/>
            <a:ext cx="2960915" cy="3951812"/>
          </a:xfrm>
          <a:prstGeom prst="rect">
            <a:avLst/>
          </a:prstGeom>
        </p:spPr>
      </p:pic>
      <p:pic>
        <p:nvPicPr>
          <p:cNvPr id="4" name="Image 3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id="{8539DEA2-985B-4867-B3BB-34BC29146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755" y="2351020"/>
            <a:ext cx="3083181" cy="3951812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7F1031-EB13-8C66-B88F-FE8CD82AB3B0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96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FEA38D-4F33-C670-967C-503FC01ABB7B}"/>
              </a:ext>
            </a:extLst>
          </p:cNvPr>
          <p:cNvSpPr/>
          <p:nvPr/>
        </p:nvSpPr>
        <p:spPr>
          <a:xfrm>
            <a:off x="4670036" y="4691743"/>
            <a:ext cx="2612505" cy="13041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CFE791-3570-C26B-D228-8D7BADA7D632}"/>
              </a:ext>
            </a:extLst>
          </p:cNvPr>
          <p:cNvSpPr/>
          <p:nvPr/>
        </p:nvSpPr>
        <p:spPr>
          <a:xfrm>
            <a:off x="4659147" y="3233058"/>
            <a:ext cx="2612505" cy="14042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18148</TotalTime>
  <Words>860</Words>
  <Application>Microsoft Office PowerPoint</Application>
  <PresentationFormat>Affichage à l'écran (4:3)</PresentationFormat>
  <Paragraphs>268</Paragraphs>
  <Slides>58</Slides>
  <Notes>17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58</vt:i4>
      </vt:variant>
    </vt:vector>
  </HeadingPairs>
  <TitlesOfParts>
    <vt:vector size="68" baseType="lpstr">
      <vt:lpstr>Aptos</vt:lpstr>
      <vt:lpstr>Arial</vt:lpstr>
      <vt:lpstr>Effra CC Arbc</vt:lpstr>
      <vt:lpstr>DengXian</vt:lpstr>
      <vt:lpstr>Aptos Display</vt:lpstr>
      <vt:lpstr>Dosis</vt:lpstr>
      <vt:lpstr>Calibri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224</cp:revision>
  <cp:lastPrinted>2025-08-13T10:11:39Z</cp:lastPrinted>
  <dcterms:created xsi:type="dcterms:W3CDTF">2025-08-01T12:31:49Z</dcterms:created>
  <dcterms:modified xsi:type="dcterms:W3CDTF">2026-01-04T21:10:02Z</dcterms:modified>
</cp:coreProperties>
</file>