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7"/>
  </p:notesMasterIdLst>
  <p:handoutMasterIdLst>
    <p:handoutMasterId r:id="rId78"/>
  </p:handoutMasterIdLst>
  <p:sldIdLst>
    <p:sldId id="779" r:id="rId4"/>
    <p:sldId id="780" r:id="rId5"/>
    <p:sldId id="914" r:id="rId6"/>
    <p:sldId id="826" r:id="rId7"/>
    <p:sldId id="2134806757" r:id="rId8"/>
    <p:sldId id="2134806750" r:id="rId9"/>
    <p:sldId id="827" r:id="rId10"/>
    <p:sldId id="766" r:id="rId11"/>
    <p:sldId id="830" r:id="rId12"/>
    <p:sldId id="792" r:id="rId13"/>
    <p:sldId id="831" r:id="rId14"/>
    <p:sldId id="833" r:id="rId15"/>
    <p:sldId id="2134806697" r:id="rId16"/>
    <p:sldId id="2134806718" r:id="rId17"/>
    <p:sldId id="2134806698" r:id="rId18"/>
    <p:sldId id="2134806739" r:id="rId19"/>
    <p:sldId id="2134806740" r:id="rId20"/>
    <p:sldId id="2134806741" r:id="rId21"/>
    <p:sldId id="2134806742" r:id="rId22"/>
    <p:sldId id="2134806745" r:id="rId23"/>
    <p:sldId id="2134806746" r:id="rId24"/>
    <p:sldId id="2134806751" r:id="rId25"/>
    <p:sldId id="2134806753" r:id="rId26"/>
    <p:sldId id="2134806752" r:id="rId27"/>
    <p:sldId id="2134806754" r:id="rId28"/>
    <p:sldId id="2134806755" r:id="rId29"/>
    <p:sldId id="2134806756" r:id="rId30"/>
    <p:sldId id="786" r:id="rId31"/>
    <p:sldId id="812" r:id="rId32"/>
    <p:sldId id="751" r:id="rId33"/>
    <p:sldId id="916" r:id="rId34"/>
    <p:sldId id="787" r:id="rId35"/>
    <p:sldId id="777" r:id="rId36"/>
    <p:sldId id="917" r:id="rId37"/>
    <p:sldId id="740" r:id="rId38"/>
    <p:sldId id="940" r:id="rId39"/>
    <p:sldId id="945" r:id="rId40"/>
    <p:sldId id="941" r:id="rId41"/>
    <p:sldId id="2134806708" r:id="rId42"/>
    <p:sldId id="847" r:id="rId43"/>
    <p:sldId id="2134806709" r:id="rId44"/>
    <p:sldId id="2134806710" r:id="rId45"/>
    <p:sldId id="2134806707" r:id="rId46"/>
    <p:sldId id="2134806711" r:id="rId47"/>
    <p:sldId id="2134806712" r:id="rId48"/>
    <p:sldId id="2134806713" r:id="rId49"/>
    <p:sldId id="2134806714" r:id="rId50"/>
    <p:sldId id="2134806715" r:id="rId51"/>
    <p:sldId id="918" r:id="rId52"/>
    <p:sldId id="851" r:id="rId53"/>
    <p:sldId id="2134806699" r:id="rId54"/>
    <p:sldId id="2134806748" r:id="rId55"/>
    <p:sldId id="2134806747" r:id="rId56"/>
    <p:sldId id="2134806716" r:id="rId57"/>
    <p:sldId id="2134806700" r:id="rId58"/>
    <p:sldId id="2134806701" r:id="rId59"/>
    <p:sldId id="2134806703" r:id="rId60"/>
    <p:sldId id="2134806702" r:id="rId61"/>
    <p:sldId id="2134806704" r:id="rId62"/>
    <p:sldId id="2134806705" r:id="rId63"/>
    <p:sldId id="2134806706" r:id="rId64"/>
    <p:sldId id="919" r:id="rId65"/>
    <p:sldId id="926" r:id="rId66"/>
    <p:sldId id="927" r:id="rId67"/>
    <p:sldId id="925" r:id="rId68"/>
    <p:sldId id="920" r:id="rId69"/>
    <p:sldId id="788" r:id="rId70"/>
    <p:sldId id="644" r:id="rId71"/>
    <p:sldId id="875" r:id="rId72"/>
    <p:sldId id="789" r:id="rId73"/>
    <p:sldId id="809" r:id="rId74"/>
    <p:sldId id="764" r:id="rId75"/>
    <p:sldId id="944" r:id="rId76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Dosis" panose="020B0604020202020204" charset="0"/>
      <p:regular r:id="rId83"/>
      <p:bold r:id="rId84"/>
    </p:embeddedFont>
    <p:embeddedFont>
      <p:font typeface="DengXian" panose="020B0604020202020204" charset="-122"/>
      <p:regular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7589"/>
    <a:srgbClr val="FC8D00"/>
    <a:srgbClr val="617479"/>
    <a:srgbClr val="E7EDEE"/>
    <a:srgbClr val="17AB98"/>
    <a:srgbClr val="4F747E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 autoAdjust="0"/>
    <p:restoredTop sz="85409" autoAdjust="0"/>
  </p:normalViewPr>
  <p:slideViewPr>
    <p:cSldViewPr snapToGrid="0">
      <p:cViewPr varScale="1">
        <p:scale>
          <a:sx n="63" d="100"/>
          <a:sy n="63" d="100"/>
        </p:scale>
        <p:origin x="14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6.fntdata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1.fntdata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5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microsoft.com/office/2018/10/relationships/authors" Target="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font" Target="fonts/font4.fntdata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4EB3B3-B53E-F5F8-FB27-69F3DB44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D67387C-C62A-16B4-C06C-1DD9AB592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A873E34-D803-4476-4E8F-074E4FC8A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86486F3-EE9E-56C4-9E0A-E294EB1C7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1115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1F0222-8073-13BF-336F-470B3702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AB43F7FD-3267-80D6-8792-29C1F9C1F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6F375540-66DF-A788-2474-7F4B93DA4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0888CA4-60D1-81C0-D741-B5C479123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300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49E58E-DF17-0019-C72A-11D8BAA5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DD9AEFC-F60C-8F3D-5612-5DF99F0DB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E1B1B34-4A96-882B-A6E2-3F8671005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8D3E76-5BC1-0E75-51D5-42B43E8D0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673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B453F1-DEC3-05C3-65CA-1AEA8F9D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4C9ABC18-2E58-EB6D-74EE-B1BF848FB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82C9B24-A2EB-04C4-45CA-4128F2044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237160F-2F6C-F522-EFF2-38753658D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7445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1B0760-4D50-22CC-180F-3155E02A8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D5DC8FC-01B0-B6BB-D2D1-921A2B8E8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6B34239E-F123-C562-AC02-63CE64D6C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A087769-E6EC-9BAC-A597-9FFE29D4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245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780F0A-4758-E19F-7507-78D9ECC7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51944DA9-0F18-AEBA-2444-96350E493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DA774925-4412-629A-6350-22A9C086A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5E49FDD-CC48-B46A-C552-EEE2DAC95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962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EE3CED-7E1C-5686-35CC-E70C3C10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33BA497F-085B-DD23-B794-8D567309E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A381200-BFAB-6859-54ED-046016804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156D89F-C6BB-D4CE-C294-20265342E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1161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993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1A0981-F98D-A8B8-E084-58593898E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2E6BA14-AEC7-0498-1F74-B358D179A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9F7374F7-78A4-93D8-C4C7-EC35A1D4D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8C447D3-73A0-5098-CEEE-0332453C7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30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96F838-1053-E764-1EB3-6B5EB633E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5E9BDB5B-B55E-B068-CCA0-1E9B2AD01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5BCEC0B-E8D5-520C-B3D7-2D86EA381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8342562-5FB8-CA94-76F1-BFB9BC7D1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3996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9B2440-F543-78D5-37C7-222BF6CF2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61FEAFF0-8935-D9F5-A19D-CDC09FD33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CFADED0-9A7D-3930-6D9D-F306860A4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3003C31-6DB7-D314-A2BE-13168A3C0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95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4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C7B4CF-0F1D-26F5-F52F-2A959DC5289E}"/>
              </a:ext>
            </a:extLst>
          </p:cNvPr>
          <p:cNvSpPr txBox="1"/>
          <p:nvPr/>
        </p:nvSpPr>
        <p:spPr>
          <a:xfrm>
            <a:off x="2035629" y="839758"/>
            <a:ext cx="54665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8BC7997F-654B-B060-4459-EFBA1D3D8284}"/>
              </a:ext>
            </a:extLst>
          </p:cNvPr>
          <p:cNvGrpSpPr/>
          <p:nvPr/>
        </p:nvGrpSpPr>
        <p:grpSpPr>
          <a:xfrm>
            <a:off x="369282" y="926357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4609ABC-5B32-01B7-3BB7-8BA60F0DD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89" y="2996007"/>
            <a:ext cx="7586021" cy="100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01F42B6-5CE8-D3B0-79FA-D6293A58CBBB}"/>
              </a:ext>
            </a:extLst>
          </p:cNvPr>
          <p:cNvSpPr txBox="1"/>
          <p:nvPr/>
        </p:nvSpPr>
        <p:spPr>
          <a:xfrm>
            <a:off x="1872339" y="3102431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2BEC9BB-DBAA-04CF-A035-0809CC9F9B8D}"/>
              </a:ext>
            </a:extLst>
          </p:cNvPr>
          <p:cNvSpPr txBox="1"/>
          <p:nvPr/>
        </p:nvSpPr>
        <p:spPr>
          <a:xfrm>
            <a:off x="1861453" y="3526976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B21C8DF-2E89-7694-13C9-358127D5CE7E}"/>
              </a:ext>
            </a:extLst>
          </p:cNvPr>
          <p:cNvSpPr txBox="1"/>
          <p:nvPr/>
        </p:nvSpPr>
        <p:spPr>
          <a:xfrm>
            <a:off x="3450764" y="3113316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BCD97D9-4A87-09D5-44F6-7A926581B0CF}"/>
              </a:ext>
            </a:extLst>
          </p:cNvPr>
          <p:cNvSpPr txBox="1"/>
          <p:nvPr/>
        </p:nvSpPr>
        <p:spPr>
          <a:xfrm>
            <a:off x="3559624" y="3526975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A8C6E19-25BD-A477-407B-0300337FFE85}"/>
              </a:ext>
            </a:extLst>
          </p:cNvPr>
          <p:cNvSpPr txBox="1"/>
          <p:nvPr/>
        </p:nvSpPr>
        <p:spPr>
          <a:xfrm>
            <a:off x="5138049" y="3102430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13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0D960B1-C342-17B1-0927-64C8F84E1368}"/>
              </a:ext>
            </a:extLst>
          </p:cNvPr>
          <p:cNvSpPr txBox="1"/>
          <p:nvPr/>
        </p:nvSpPr>
        <p:spPr>
          <a:xfrm>
            <a:off x="5225137" y="3526975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626C4A0-5072-3AFC-0E31-4F81F611807E}"/>
              </a:ext>
            </a:extLst>
          </p:cNvPr>
          <p:cNvSpPr txBox="1"/>
          <p:nvPr/>
        </p:nvSpPr>
        <p:spPr>
          <a:xfrm>
            <a:off x="6792674" y="3113315"/>
            <a:ext cx="51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791788B-F089-706D-C829-B8072E16D785}"/>
              </a:ext>
            </a:extLst>
          </p:cNvPr>
          <p:cNvSpPr txBox="1"/>
          <p:nvPr/>
        </p:nvSpPr>
        <p:spPr>
          <a:xfrm>
            <a:off x="6934198" y="3526974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1FC5A7-13BA-C8BF-4CA8-FE47E4E5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507B49B-0903-1E25-618A-F78BF8DC088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Corde 13">
            <a:extLst>
              <a:ext uri="{FF2B5EF4-FFF2-40B4-BE49-F238E27FC236}">
                <a16:creationId xmlns:a16="http://schemas.microsoft.com/office/drawing/2014/main" xmlns="" id="{0A50CA1C-77EF-7EBB-0C3E-A8F28FB79C24}"/>
              </a:ext>
            </a:extLst>
          </p:cNvPr>
          <p:cNvSpPr/>
          <p:nvPr/>
        </p:nvSpPr>
        <p:spPr>
          <a:xfrm flipH="1">
            <a:off x="1007068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5C9C4C9-B98A-23BB-EE90-1C462E413AA4}"/>
              </a:ext>
            </a:extLst>
          </p:cNvPr>
          <p:cNvSpPr/>
          <p:nvPr/>
        </p:nvSpPr>
        <p:spPr>
          <a:xfrm>
            <a:off x="2373086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E7AED3F8-C9DC-CE6E-B75B-7DE247FA109A}"/>
              </a:ext>
            </a:extLst>
          </p:cNvPr>
          <p:cNvSpPr/>
          <p:nvPr/>
        </p:nvSpPr>
        <p:spPr>
          <a:xfrm>
            <a:off x="2950528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xmlns="" id="{8752EA96-533D-A6DA-EFDE-C2AD32E5C941}"/>
              </a:ext>
            </a:extLst>
          </p:cNvPr>
          <p:cNvSpPr>
            <a:spLocks noChangeAspect="1"/>
          </p:cNvSpPr>
          <p:nvPr/>
        </p:nvSpPr>
        <p:spPr>
          <a:xfrm>
            <a:off x="6058754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77EE5EC-40C6-4D85-C96A-C7B2CDB1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45134" y="4123503"/>
            <a:ext cx="841742" cy="84174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DC7BDF7-65EF-7DB0-3291-3F486B84EEBB}"/>
              </a:ext>
            </a:extLst>
          </p:cNvPr>
          <p:cNvSpPr txBox="1"/>
          <p:nvPr/>
        </p:nvSpPr>
        <p:spPr>
          <a:xfrm>
            <a:off x="2570204" y="3149356"/>
            <a:ext cx="324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2468B23-33CC-BAF6-674E-1BEDEF3BE2DA}"/>
              </a:ext>
            </a:extLst>
          </p:cNvPr>
          <p:cNvSpPr txBox="1"/>
          <p:nvPr/>
        </p:nvSpPr>
        <p:spPr>
          <a:xfrm>
            <a:off x="1948542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963B94B-6AAA-EA6A-57F4-7AE02AA04393}"/>
              </a:ext>
            </a:extLst>
          </p:cNvPr>
          <p:cNvSpPr txBox="1"/>
          <p:nvPr/>
        </p:nvSpPr>
        <p:spPr>
          <a:xfrm>
            <a:off x="2198914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59687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23006DE-8B22-3FA0-9BF4-5C5B89E46C3E}"/>
              </a:ext>
            </a:extLst>
          </p:cNvPr>
          <p:cNvSpPr txBox="1"/>
          <p:nvPr/>
        </p:nvSpPr>
        <p:spPr>
          <a:xfrm>
            <a:off x="313913" y="85274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مرتين.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8FF41CE-31C7-63A6-8BA1-C2C72849B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2C055A-9B26-1223-0449-C0B799A654AE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09CB33F9-04FD-374D-2641-946905322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99760B2C-8944-33F8-3C8E-B0537D66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53C59540-36F2-A5BB-EF5C-FEC50BC4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61AFF8-9671-D194-0569-85D93D2E9020}"/>
              </a:ext>
            </a:extLst>
          </p:cNvPr>
          <p:cNvSpPr txBox="1"/>
          <p:nvPr/>
        </p:nvSpPr>
        <p:spPr>
          <a:xfrm>
            <a:off x="1665509" y="2530929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B703F2-939B-A10C-14B2-BCD351D3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0220E7C-401C-36A9-1E6F-631291ABE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92ACCC-E3F4-AE93-1634-EAA1669EBC9C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3B4BC126-402E-4331-F351-337C59F37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DCC824E9-D448-6C8D-6F07-815A85ACF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B351EA45-5475-06CA-ABFF-A9E3C2F55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CFBC3BB-FFAC-4E7A-92D9-EE4CA88387AE}"/>
              </a:ext>
            </a:extLst>
          </p:cNvPr>
          <p:cNvSpPr txBox="1"/>
          <p:nvPr/>
        </p:nvSpPr>
        <p:spPr>
          <a:xfrm>
            <a:off x="1012366" y="4506686"/>
            <a:ext cx="7108369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راكِباً مِنَ الرِّجالِ يُمَثِّلُ .............. مِنَ الرُّكّابِ.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F4B52AB3-2495-7828-BEC9-84EA4A4A3DAA}"/>
              </a:ext>
            </a:extLst>
          </p:cNvPr>
          <p:cNvCxnSpPr/>
          <p:nvPr/>
        </p:nvCxnSpPr>
        <p:spPr>
          <a:xfrm flipV="1">
            <a:off x="3864427" y="5029200"/>
            <a:ext cx="0" cy="5660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48C3051-849F-48DA-1375-38A80948C16D}"/>
              </a:ext>
            </a:extLst>
          </p:cNvPr>
          <p:cNvSpPr txBox="1"/>
          <p:nvPr/>
        </p:nvSpPr>
        <p:spPr>
          <a:xfrm>
            <a:off x="328612" y="744892"/>
            <a:ext cx="7215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العبارة بكتابة "جزءا" أو "كلَّ".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راكبا يمثل ماذا من الركاب؟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F13CC3E-4B35-AA3F-A914-2DB76000BE58}"/>
              </a:ext>
            </a:extLst>
          </p:cNvPr>
          <p:cNvSpPr txBox="1"/>
          <p:nvPr/>
        </p:nvSpPr>
        <p:spPr>
          <a:xfrm>
            <a:off x="1665509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26772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355DD2-DAB8-F3F0-8483-8AF99397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AF7550C-B760-1D34-6CBA-12F57A8B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47C4BB8-7CBB-3F81-69E6-0A78343CC43C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00695B8-F7A7-E339-372C-9A2E3031E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7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E2B2DD-D7A8-E15F-BC36-6DE82F6B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994076EF-675E-D9BF-0AFD-B83A0ED5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C2F2D949-D1D5-A9AB-F4F3-5E8F5964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5B3064C9-490B-6561-1FD3-80BFD953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C09EB14-DC98-577F-AF53-A1C580BEC237}"/>
              </a:ext>
            </a:extLst>
          </p:cNvPr>
          <p:cNvSpPr txBox="1"/>
          <p:nvPr/>
        </p:nvSpPr>
        <p:spPr>
          <a:xfrm>
            <a:off x="995869" y="86601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DB104DBB-548B-6839-DF8E-9707489D6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0962DB1-349A-1923-2B13-6C9F7E616F1B}"/>
              </a:ext>
            </a:extLst>
          </p:cNvPr>
          <p:cNvSpPr txBox="1"/>
          <p:nvPr/>
        </p:nvSpPr>
        <p:spPr>
          <a:xfrm>
            <a:off x="1556656" y="4506686"/>
            <a:ext cx="5900059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راكِباً مِنَ الرِّجالِ يُمَثِّلُ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جُزْءاً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مِنَ الرُّكّابِ.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DEEBFF6-FBE4-9E05-FCA2-4518B0D808BC}"/>
              </a:ext>
            </a:extLst>
          </p:cNvPr>
          <p:cNvSpPr txBox="1"/>
          <p:nvPr/>
        </p:nvSpPr>
        <p:spPr>
          <a:xfrm>
            <a:off x="1611079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31449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496042-D416-5671-8B5F-63746358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154247C-E008-9C77-DAF5-51CE26FB3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E25D70F-8248-4061-E7AD-AF5F8A9439B6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94F89039-F79A-2EF4-48E7-85A29528E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E988A4D6-FCEC-A3B3-1468-A89B6D28B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3816EC14-23FC-26F8-8AB6-65D0A03DF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B0AB9F8C-EB6D-74B3-6677-8D788CF32104}"/>
              </a:ext>
            </a:extLst>
          </p:cNvPr>
          <p:cNvSpPr txBox="1"/>
          <p:nvPr/>
        </p:nvSpPr>
        <p:spPr>
          <a:xfrm>
            <a:off x="328612" y="734006"/>
            <a:ext cx="7215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العبارة بكتابة "جزءا" أو "كلّ".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راكبة من النساء تمثل ماذا من الركاب؟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B1BC34C-3DB7-89B2-5B75-7256E7E21423}"/>
              </a:ext>
            </a:extLst>
          </p:cNvPr>
          <p:cNvSpPr txBox="1"/>
          <p:nvPr/>
        </p:nvSpPr>
        <p:spPr>
          <a:xfrm>
            <a:off x="1110342" y="4506686"/>
            <a:ext cx="6792678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راكِبةً مِنَ النِّساءِ تُمَثِّلُ .............. مِنَ الرُّكّابِ.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2BD7683-D713-7BEE-E160-D500FF239E0D}"/>
              </a:ext>
            </a:extLst>
          </p:cNvPr>
          <p:cNvSpPr txBox="1"/>
          <p:nvPr/>
        </p:nvSpPr>
        <p:spPr>
          <a:xfrm>
            <a:off x="1665509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52795924-875C-7891-69F1-11B12019527A}"/>
              </a:ext>
            </a:extLst>
          </p:cNvPr>
          <p:cNvCxnSpPr/>
          <p:nvPr/>
        </p:nvCxnSpPr>
        <p:spPr>
          <a:xfrm flipV="1">
            <a:off x="3668484" y="5029200"/>
            <a:ext cx="0" cy="5660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4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AC4F6E-B127-ED5D-5A24-017432C6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F768AEB-2E22-48F2-83C4-07BFFC516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5A07E8-9F1B-1F1A-6DB5-B12EE072F343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00E07C1-DC20-961C-3A73-E530F641D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4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13C7D4-DBFC-41B3-BB54-9C915C84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C6E9E116-E22A-19BF-28E9-F92A7143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38552159-CCCF-4786-8E05-F735F786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C807A1BC-ED7D-75AC-6A6E-DCC121FA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2C65D64-03A7-D106-BBA1-2658E9BDDC1D}"/>
              </a:ext>
            </a:extLst>
          </p:cNvPr>
          <p:cNvSpPr txBox="1"/>
          <p:nvPr/>
        </p:nvSpPr>
        <p:spPr>
          <a:xfrm>
            <a:off x="995869" y="86601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18C4AD8-ABCA-F942-8841-9E15888D9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652918C-4114-36FC-D6C7-1D40391FF61E}"/>
              </a:ext>
            </a:extLst>
          </p:cNvPr>
          <p:cNvSpPr txBox="1"/>
          <p:nvPr/>
        </p:nvSpPr>
        <p:spPr>
          <a:xfrm>
            <a:off x="1632852" y="4506686"/>
            <a:ext cx="5900049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راكِبةً مِنَ النِّساءِ تُمَثِّلُ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جُزْءاً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مِنَ الرُّكّابِ.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49F6D8-52BB-70AE-C579-3E944D878CA8}"/>
              </a:ext>
            </a:extLst>
          </p:cNvPr>
          <p:cNvSpPr txBox="1"/>
          <p:nvPr/>
        </p:nvSpPr>
        <p:spPr>
          <a:xfrm>
            <a:off x="1589307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33728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F8C4B6-EFD8-BCA8-0079-51D3AEBB4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B38AC0A-BE04-6E22-F749-4330A6435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985B94-1E64-C463-7E4B-46CBE536EC66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CA624CA0-FE2B-70F0-D45E-D21A4AE66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2CAC2B0C-D15C-CFE8-A85D-4BC16ECA5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4D086C0E-5D4B-AE13-5E9B-D90E5F34F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92640BB-8611-5042-B5A6-2F0E0349EF11}"/>
              </a:ext>
            </a:extLst>
          </p:cNvPr>
          <p:cNvSpPr txBox="1"/>
          <p:nvPr/>
        </p:nvSpPr>
        <p:spPr>
          <a:xfrm>
            <a:off x="328612" y="88640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الالواح، عماذا نبحث؟ هل عن الجزء أم الكل؟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2B4776F-0B27-A742-9D45-47126B41BDE0}"/>
              </a:ext>
            </a:extLst>
          </p:cNvPr>
          <p:cNvSpPr txBox="1"/>
          <p:nvPr/>
        </p:nvSpPr>
        <p:spPr>
          <a:xfrm>
            <a:off x="5192485" y="4615853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اَلْجُزْءُ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D3803D1-0197-E429-081B-C5484C1EC08E}"/>
              </a:ext>
            </a:extLst>
          </p:cNvPr>
          <p:cNvSpPr txBox="1"/>
          <p:nvPr/>
        </p:nvSpPr>
        <p:spPr>
          <a:xfrm>
            <a:off x="2177143" y="4626739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اَلْكُلُّ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7FDA70B-1E61-D820-49F8-0E5A2C6D8F12}"/>
              </a:ext>
            </a:extLst>
          </p:cNvPr>
          <p:cNvSpPr txBox="1"/>
          <p:nvPr/>
        </p:nvSpPr>
        <p:spPr>
          <a:xfrm>
            <a:off x="1589307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27470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 (البحث عن الجزء أو الكل)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xmlns="" id="{FE36787C-496C-3DA5-C5B0-7AA1A580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30" y="2613380"/>
            <a:ext cx="2889534" cy="3591477"/>
          </a:xfrm>
          <a:prstGeom prst="rect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D015025-D0CB-0E27-83FE-EC58486CF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30" y="2613380"/>
            <a:ext cx="2965736" cy="35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46BB23-02CA-89B7-D216-3A6FF121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6E202FB-8D4E-B876-5E7A-876345DE5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74E1FED-213E-2343-B2B5-236B671EE60F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52BA6AE-CAA8-86CC-5F8B-E7A686641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0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0B78AD-66B9-DC48-1368-361D05001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54E6FF-35FC-0EDB-10E9-1B136F903520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3A5C6B91-64CE-5E5A-3DEC-017AB009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57B5C7CC-A8B2-B227-F43F-BB28A3968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78C91706-CEEB-9643-AD88-49EEB36DF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F85F3C8-A41D-CECF-00F5-402A7806C8F7}"/>
              </a:ext>
            </a:extLst>
          </p:cNvPr>
          <p:cNvSpPr txBox="1"/>
          <p:nvPr/>
        </p:nvSpPr>
        <p:spPr>
          <a:xfrm>
            <a:off x="328612" y="88640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2083465-1E57-75BF-67A7-1E4AE973F4F8}"/>
              </a:ext>
            </a:extLst>
          </p:cNvPr>
          <p:cNvSpPr txBox="1"/>
          <p:nvPr/>
        </p:nvSpPr>
        <p:spPr>
          <a:xfrm>
            <a:off x="3799112" y="4615853"/>
            <a:ext cx="1458681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اَلْكُلُّ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870A092-1CB2-E375-A42C-8CC33D74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E8C845-F176-18CD-F226-072EFD0FB024}"/>
              </a:ext>
            </a:extLst>
          </p:cNvPr>
          <p:cNvSpPr txBox="1"/>
          <p:nvPr/>
        </p:nvSpPr>
        <p:spPr>
          <a:xfrm>
            <a:off x="1589307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</p:spTree>
    <p:extLst>
      <p:ext uri="{BB962C8B-B14F-4D97-AF65-F5344CB8AC3E}">
        <p14:creationId xmlns:p14="http://schemas.microsoft.com/office/powerpoint/2010/main" val="38701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91BEBD-D9E8-92A1-1889-97812627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0FE3AD-D9F2-793A-07F8-D18ED0B59BE5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2FA98849-279B-94F8-90EF-BB44F35C9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13414798-F5CF-3AA4-AC7A-8B646D18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45E85B6C-28BF-61BF-C237-6D395A36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DB963C4-9EC1-6F72-0BC5-AC8048258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C6CD53-9B7F-99F5-41C5-DA794716BE41}"/>
              </a:ext>
            </a:extLst>
          </p:cNvPr>
          <p:cNvSpPr txBox="1"/>
          <p:nvPr/>
        </p:nvSpPr>
        <p:spPr>
          <a:xfrm>
            <a:off x="1589307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  <p:sp>
        <p:nvSpPr>
          <p:cNvPr id="6" name="Google Shape;116;p2">
            <a:extLst>
              <a:ext uri="{FF2B5EF4-FFF2-40B4-BE49-F238E27FC236}">
                <a16:creationId xmlns:a16="http://schemas.microsoft.com/office/drawing/2014/main" xmlns="" id="{55967FE0-BD76-EF7D-62DA-329657067DE9}"/>
              </a:ext>
            </a:extLst>
          </p:cNvPr>
          <p:cNvSpPr/>
          <p:nvPr/>
        </p:nvSpPr>
        <p:spPr>
          <a:xfrm>
            <a:off x="741628" y="4276176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7;p2">
            <a:extLst>
              <a:ext uri="{FF2B5EF4-FFF2-40B4-BE49-F238E27FC236}">
                <a16:creationId xmlns:a16="http://schemas.microsoft.com/office/drawing/2014/main" xmlns="" id="{711A3B89-BCA2-F7BC-F41E-D34E28761295}"/>
              </a:ext>
            </a:extLst>
          </p:cNvPr>
          <p:cNvSpPr/>
          <p:nvPr/>
        </p:nvSpPr>
        <p:spPr>
          <a:xfrm>
            <a:off x="738082" y="4878680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8;p2">
            <a:extLst>
              <a:ext uri="{FF2B5EF4-FFF2-40B4-BE49-F238E27FC236}">
                <a16:creationId xmlns:a16="http://schemas.microsoft.com/office/drawing/2014/main" xmlns="" id="{05F58F97-96E8-BE44-AD70-09915BFBE4FD}"/>
              </a:ext>
            </a:extLst>
          </p:cNvPr>
          <p:cNvSpPr/>
          <p:nvPr/>
        </p:nvSpPr>
        <p:spPr>
          <a:xfrm>
            <a:off x="1709087" y="4878680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6;p2">
            <a:extLst>
              <a:ext uri="{FF2B5EF4-FFF2-40B4-BE49-F238E27FC236}">
                <a16:creationId xmlns:a16="http://schemas.microsoft.com/office/drawing/2014/main" xmlns="" id="{768B13B1-BF5A-AD3E-6C01-D48D7A4BAE0F}"/>
              </a:ext>
            </a:extLst>
          </p:cNvPr>
          <p:cNvSpPr/>
          <p:nvPr/>
        </p:nvSpPr>
        <p:spPr>
          <a:xfrm>
            <a:off x="3377710" y="4282272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7;p2">
            <a:extLst>
              <a:ext uri="{FF2B5EF4-FFF2-40B4-BE49-F238E27FC236}">
                <a16:creationId xmlns:a16="http://schemas.microsoft.com/office/drawing/2014/main" xmlns="" id="{B19B5A5B-992A-CE01-52DE-7EDD8DACA046}"/>
              </a:ext>
            </a:extLst>
          </p:cNvPr>
          <p:cNvSpPr/>
          <p:nvPr/>
        </p:nvSpPr>
        <p:spPr>
          <a:xfrm>
            <a:off x="3374164" y="4872584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2">
            <a:extLst>
              <a:ext uri="{FF2B5EF4-FFF2-40B4-BE49-F238E27FC236}">
                <a16:creationId xmlns:a16="http://schemas.microsoft.com/office/drawing/2014/main" xmlns="" id="{895AE4C0-F9A9-9F5A-5CD9-265BCC4405EC}"/>
              </a:ext>
            </a:extLst>
          </p:cNvPr>
          <p:cNvSpPr/>
          <p:nvPr/>
        </p:nvSpPr>
        <p:spPr>
          <a:xfrm>
            <a:off x="4345169" y="4872584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6;p2">
            <a:extLst>
              <a:ext uri="{FF2B5EF4-FFF2-40B4-BE49-F238E27FC236}">
                <a16:creationId xmlns:a16="http://schemas.microsoft.com/office/drawing/2014/main" xmlns="" id="{D326CED2-39CC-33F5-67FE-7DB042A8A111}"/>
              </a:ext>
            </a:extLst>
          </p:cNvPr>
          <p:cNvSpPr/>
          <p:nvPr/>
        </p:nvSpPr>
        <p:spPr>
          <a:xfrm>
            <a:off x="6042533" y="4294464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7;p2">
            <a:extLst>
              <a:ext uri="{FF2B5EF4-FFF2-40B4-BE49-F238E27FC236}">
                <a16:creationId xmlns:a16="http://schemas.microsoft.com/office/drawing/2014/main" xmlns="" id="{B17AB9B7-92F4-E9ED-834A-594871B7EC8E}"/>
              </a:ext>
            </a:extLst>
          </p:cNvPr>
          <p:cNvSpPr/>
          <p:nvPr/>
        </p:nvSpPr>
        <p:spPr>
          <a:xfrm>
            <a:off x="6038987" y="4884776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8;p2">
            <a:extLst>
              <a:ext uri="{FF2B5EF4-FFF2-40B4-BE49-F238E27FC236}">
                <a16:creationId xmlns:a16="http://schemas.microsoft.com/office/drawing/2014/main" xmlns="" id="{621F1506-1502-5832-06CE-13CDEC7B6AD4}"/>
              </a:ext>
            </a:extLst>
          </p:cNvPr>
          <p:cNvSpPr/>
          <p:nvPr/>
        </p:nvSpPr>
        <p:spPr>
          <a:xfrm>
            <a:off x="7009992" y="4884776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C4648DAB-ACA2-CAB8-A847-182DDD295C2E}"/>
              </a:ext>
            </a:extLst>
          </p:cNvPr>
          <p:cNvSpPr/>
          <p:nvPr/>
        </p:nvSpPr>
        <p:spPr>
          <a:xfrm>
            <a:off x="1488332" y="5631255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94392C1-E14F-7795-9C13-AC800E4B8DB6}"/>
              </a:ext>
            </a:extLst>
          </p:cNvPr>
          <p:cNvSpPr txBox="1"/>
          <p:nvPr/>
        </p:nvSpPr>
        <p:spPr>
          <a:xfrm>
            <a:off x="1502509" y="5456933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A35F727D-5104-7CF9-AA89-9B5DCE364D78}"/>
              </a:ext>
            </a:extLst>
          </p:cNvPr>
          <p:cNvSpPr/>
          <p:nvPr/>
        </p:nvSpPr>
        <p:spPr>
          <a:xfrm>
            <a:off x="4133217" y="5655834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4EAA73F-6F93-43D2-430F-67B38C155565}"/>
              </a:ext>
            </a:extLst>
          </p:cNvPr>
          <p:cNvSpPr txBox="1"/>
          <p:nvPr/>
        </p:nvSpPr>
        <p:spPr>
          <a:xfrm>
            <a:off x="4147394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FE2C9600-30DF-DB9E-1B50-EB99E2074897}"/>
              </a:ext>
            </a:extLst>
          </p:cNvPr>
          <p:cNvSpPr/>
          <p:nvPr/>
        </p:nvSpPr>
        <p:spPr>
          <a:xfrm>
            <a:off x="6695924" y="5655834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6F56ADFE-41A0-0C83-3D2F-70760D754B77}"/>
              </a:ext>
            </a:extLst>
          </p:cNvPr>
          <p:cNvSpPr txBox="1"/>
          <p:nvPr/>
        </p:nvSpPr>
        <p:spPr>
          <a:xfrm>
            <a:off x="6710101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76E483C-EF46-E62C-A585-D8060D06563B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نموذج الأشرطة المناسب لتمثيل المسألة. </a:t>
            </a:r>
          </a:p>
        </p:txBody>
      </p:sp>
    </p:spTree>
    <p:extLst>
      <p:ext uri="{BB962C8B-B14F-4D97-AF65-F5344CB8AC3E}">
        <p14:creationId xmlns:p14="http://schemas.microsoft.com/office/powerpoint/2010/main" val="26618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AF367F-365B-89A9-1B8F-7C2BB0872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BF1BED9-C85C-BACA-C9BA-C2F69C7F2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FFBA5AB-CF0B-D82C-A59F-1CD6EC784AA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D3077ED-0D48-F37E-60F6-08817C73A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1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31E8EA-F46F-54DC-0C08-E676356F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3C7472E-6C75-EDA0-7049-04DFCB780A7E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040B6D35-6F51-5906-DD75-CEDB89879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FE99028F-369C-C94E-BA51-1BF91AE2F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0DB2502A-801D-A2E9-1CA3-43DD70580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8CF2B74-58EA-C93D-59CA-428ABE5F2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77BF18A-EF7D-18BB-98AE-5AC578B2C74E}"/>
              </a:ext>
            </a:extLst>
          </p:cNvPr>
          <p:cNvSpPr txBox="1"/>
          <p:nvPr/>
        </p:nvSpPr>
        <p:spPr>
          <a:xfrm>
            <a:off x="1589307" y="2520043"/>
            <a:ext cx="5812974" cy="1264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الْحَافِلَةِ 18 رَاكِبًا مِنَ الرِّجَالِ، وَ22 رَاكِبَةً مِنَ النِّسَاءِ. كَمْ عَدَدُ الرُّكَّابِ في الْحَافِلَةِ؟</a:t>
            </a:r>
          </a:p>
        </p:txBody>
      </p:sp>
      <p:sp>
        <p:nvSpPr>
          <p:cNvPr id="10" name="Google Shape;116;p2">
            <a:extLst>
              <a:ext uri="{FF2B5EF4-FFF2-40B4-BE49-F238E27FC236}">
                <a16:creationId xmlns:a16="http://schemas.microsoft.com/office/drawing/2014/main" xmlns="" id="{B8970096-BF98-A587-9117-8D624DF27A54}"/>
              </a:ext>
            </a:extLst>
          </p:cNvPr>
          <p:cNvSpPr/>
          <p:nvPr/>
        </p:nvSpPr>
        <p:spPr>
          <a:xfrm>
            <a:off x="3377710" y="4282272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7;p2">
            <a:extLst>
              <a:ext uri="{FF2B5EF4-FFF2-40B4-BE49-F238E27FC236}">
                <a16:creationId xmlns:a16="http://schemas.microsoft.com/office/drawing/2014/main" xmlns="" id="{621A0321-79BF-448F-4869-1BFBF6F1C518}"/>
              </a:ext>
            </a:extLst>
          </p:cNvPr>
          <p:cNvSpPr/>
          <p:nvPr/>
        </p:nvSpPr>
        <p:spPr>
          <a:xfrm>
            <a:off x="3374164" y="4872584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2">
            <a:extLst>
              <a:ext uri="{FF2B5EF4-FFF2-40B4-BE49-F238E27FC236}">
                <a16:creationId xmlns:a16="http://schemas.microsoft.com/office/drawing/2014/main" xmlns="" id="{834AE7DD-4CDF-A0F3-4DAE-4DBC1A4C2B9A}"/>
              </a:ext>
            </a:extLst>
          </p:cNvPr>
          <p:cNvSpPr/>
          <p:nvPr/>
        </p:nvSpPr>
        <p:spPr>
          <a:xfrm>
            <a:off x="4345169" y="4872584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83DC2925-EF5B-892D-8D73-B9B79F4CC6FF}"/>
              </a:ext>
            </a:extLst>
          </p:cNvPr>
          <p:cNvSpPr/>
          <p:nvPr/>
        </p:nvSpPr>
        <p:spPr>
          <a:xfrm>
            <a:off x="4176761" y="5655834"/>
            <a:ext cx="543961" cy="5349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8649B5-A9C4-F82D-14D8-101F3055EF9C}"/>
              </a:ext>
            </a:extLst>
          </p:cNvPr>
          <p:cNvSpPr txBox="1"/>
          <p:nvPr/>
        </p:nvSpPr>
        <p:spPr>
          <a:xfrm>
            <a:off x="4190938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C1D93B4-DE93-FBB6-6D40-A7F4F783AF1D}"/>
              </a:ext>
            </a:extLst>
          </p:cNvPr>
          <p:cNvSpPr txBox="1"/>
          <p:nvPr/>
        </p:nvSpPr>
        <p:spPr>
          <a:xfrm>
            <a:off x="328612" y="88640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B2783-95AE-F687-FB8A-CBED93161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123F6E-4E39-035A-2A29-14D723BDE1F0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F2ECEA2D-4EEB-D9CE-B34C-1CF7040A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A7DAF479-ECD2-C306-477A-409D8D895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55E87CB0-8B94-D1C0-C83B-3708DD8E8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4B7787BE-7331-6B28-B1D7-D8171063B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0" name="Google Shape;116;p2">
            <a:extLst>
              <a:ext uri="{FF2B5EF4-FFF2-40B4-BE49-F238E27FC236}">
                <a16:creationId xmlns:a16="http://schemas.microsoft.com/office/drawing/2014/main" xmlns="" id="{4C292C14-1025-1CFA-EBB2-E42AF83E0D2E}"/>
              </a:ext>
            </a:extLst>
          </p:cNvPr>
          <p:cNvSpPr/>
          <p:nvPr/>
        </p:nvSpPr>
        <p:spPr>
          <a:xfrm>
            <a:off x="3377710" y="2442586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7;p2">
            <a:extLst>
              <a:ext uri="{FF2B5EF4-FFF2-40B4-BE49-F238E27FC236}">
                <a16:creationId xmlns:a16="http://schemas.microsoft.com/office/drawing/2014/main" xmlns="" id="{32B036A4-B9AB-9173-FF87-F9099EDAD0B1}"/>
              </a:ext>
            </a:extLst>
          </p:cNvPr>
          <p:cNvSpPr/>
          <p:nvPr/>
        </p:nvSpPr>
        <p:spPr>
          <a:xfrm>
            <a:off x="3374164" y="3032898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2">
            <a:extLst>
              <a:ext uri="{FF2B5EF4-FFF2-40B4-BE49-F238E27FC236}">
                <a16:creationId xmlns:a16="http://schemas.microsoft.com/office/drawing/2014/main" xmlns="" id="{CDD41508-553E-8EBD-FED4-F9AB98ED13CB}"/>
              </a:ext>
            </a:extLst>
          </p:cNvPr>
          <p:cNvSpPr/>
          <p:nvPr/>
        </p:nvSpPr>
        <p:spPr>
          <a:xfrm>
            <a:off x="4345169" y="3032898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3D59590-EC67-1D15-63C7-A6540D7ADB5A}"/>
              </a:ext>
            </a:extLst>
          </p:cNvPr>
          <p:cNvSpPr txBox="1"/>
          <p:nvPr/>
        </p:nvSpPr>
        <p:spPr>
          <a:xfrm>
            <a:off x="328612" y="88640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العملية المناسبة لهذا النموذج.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A1519F6-E49D-DD95-E938-0DDDA08596F1}"/>
              </a:ext>
            </a:extLst>
          </p:cNvPr>
          <p:cNvSpPr txBox="1"/>
          <p:nvPr/>
        </p:nvSpPr>
        <p:spPr>
          <a:xfrm>
            <a:off x="2699657" y="4596323"/>
            <a:ext cx="3592286" cy="6798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.......................................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821F73-041A-0E8A-247B-F9041941C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ED29C47-FB1C-5966-EF44-CE6BBEECE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E8AC54-2DDF-63C1-7188-3CC19AD95DCB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F16D52C-F2CE-325C-0E9A-3D9FC5A93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16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52DE8C-1520-5838-55CD-13B297C23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8228B9F-6170-D977-A353-DE89A26C4FC9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079F2BC9-605E-1E51-7195-F6FB4C77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xmlns="" id="{8A2D1C85-8A89-37A4-C56D-91CB2ED2D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63D80407-5029-C4A8-C1E0-D02FCB7F4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E5EBF7FA-438F-F91A-FD4B-14049EC14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0" name="Google Shape;116;p2">
            <a:extLst>
              <a:ext uri="{FF2B5EF4-FFF2-40B4-BE49-F238E27FC236}">
                <a16:creationId xmlns:a16="http://schemas.microsoft.com/office/drawing/2014/main" xmlns="" id="{E44AE77D-F700-00F2-5509-45890DE70BCD}"/>
              </a:ext>
            </a:extLst>
          </p:cNvPr>
          <p:cNvSpPr/>
          <p:nvPr/>
        </p:nvSpPr>
        <p:spPr>
          <a:xfrm>
            <a:off x="3377710" y="2442586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7;p2">
            <a:extLst>
              <a:ext uri="{FF2B5EF4-FFF2-40B4-BE49-F238E27FC236}">
                <a16:creationId xmlns:a16="http://schemas.microsoft.com/office/drawing/2014/main" xmlns="" id="{8EBD033F-8416-429A-DA4F-394F2E73907E}"/>
              </a:ext>
            </a:extLst>
          </p:cNvPr>
          <p:cNvSpPr/>
          <p:nvPr/>
        </p:nvSpPr>
        <p:spPr>
          <a:xfrm>
            <a:off x="3374164" y="3032898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2">
            <a:extLst>
              <a:ext uri="{FF2B5EF4-FFF2-40B4-BE49-F238E27FC236}">
                <a16:creationId xmlns:a16="http://schemas.microsoft.com/office/drawing/2014/main" xmlns="" id="{74767871-4942-3D3E-EE77-B2EDE7FC8C91}"/>
              </a:ext>
            </a:extLst>
          </p:cNvPr>
          <p:cNvSpPr/>
          <p:nvPr/>
        </p:nvSpPr>
        <p:spPr>
          <a:xfrm>
            <a:off x="4345169" y="3032898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AD9D58-16A2-BE60-F96E-89F68B9BAC8B}"/>
              </a:ext>
            </a:extLst>
          </p:cNvPr>
          <p:cNvSpPr txBox="1"/>
          <p:nvPr/>
        </p:nvSpPr>
        <p:spPr>
          <a:xfrm>
            <a:off x="2743201" y="4596323"/>
            <a:ext cx="3418114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rgbClr val="C00000"/>
                </a:solidFill>
              </a:rPr>
              <a:t>18 + 22 = 40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65E6D1E-8E14-69E5-CA11-2C2E881215CA}"/>
              </a:ext>
            </a:extLst>
          </p:cNvPr>
          <p:cNvSpPr txBox="1"/>
          <p:nvPr/>
        </p:nvSpPr>
        <p:spPr>
          <a:xfrm>
            <a:off x="328612" y="88640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6A5A706A-D3ED-F917-680F-807A292490D7}"/>
              </a:ext>
            </a:extLst>
          </p:cNvPr>
          <p:cNvSpPr/>
          <p:nvPr/>
        </p:nvSpPr>
        <p:spPr>
          <a:xfrm>
            <a:off x="2100947" y="2599631"/>
            <a:ext cx="4942105" cy="1907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E7864A4B-958D-DC1F-6452-DFD1DFAAF63F}"/>
              </a:ext>
            </a:extLst>
          </p:cNvPr>
          <p:cNvSpPr/>
          <p:nvPr/>
        </p:nvSpPr>
        <p:spPr>
          <a:xfrm>
            <a:off x="2808514" y="2198422"/>
            <a:ext cx="356092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9E37C20B-7093-0B72-434B-F7B8D3BA6947}"/>
              </a:ext>
            </a:extLst>
          </p:cNvPr>
          <p:cNvSpPr>
            <a:spLocks noChangeAspect="1"/>
          </p:cNvSpPr>
          <p:nvPr/>
        </p:nvSpPr>
        <p:spPr>
          <a:xfrm>
            <a:off x="5971668" y="2287898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602B32F-6EAA-6459-2BF7-D571C89377B0}"/>
              </a:ext>
            </a:extLst>
          </p:cNvPr>
          <p:cNvSpPr txBox="1"/>
          <p:nvPr/>
        </p:nvSpPr>
        <p:spPr>
          <a:xfrm>
            <a:off x="2057403" y="3341264"/>
            <a:ext cx="4176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مسألة باستخدام نموذج الأشرطة.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7B9C727-01AB-30F6-E692-BDF7F3C0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5605" y="3238994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نحل مسألة باستخدام نموذج الأشرطة.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7329D5E-E3F5-99CC-2592-515D791E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26" y="1709055"/>
            <a:ext cx="3080364" cy="4474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5484EDD-E4E0-4D72-D54A-83E1DDA3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252" y="1741714"/>
            <a:ext cx="4896986" cy="44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737E4D-9AD4-6B91-D204-CEC3C3A4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76" y="2217107"/>
            <a:ext cx="3289832" cy="4143431"/>
          </a:xfrm>
          <a:prstGeom prst="rect">
            <a:avLst/>
          </a:prstGeom>
        </p:spPr>
      </p:pic>
      <p:pic>
        <p:nvPicPr>
          <p:cNvPr id="4" name="Image 3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xmlns="" id="{3157DB25-8C7A-A90E-EDE4-F103C88A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81" y="2217107"/>
            <a:ext cx="3289831" cy="41434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F9ADF23-B09B-84FD-0837-110B5AC0D615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03B60D2-44F7-31FE-2F69-62619FFD3ADA}"/>
              </a:ext>
            </a:extLst>
          </p:cNvPr>
          <p:cNvSpPr/>
          <p:nvPr/>
        </p:nvSpPr>
        <p:spPr>
          <a:xfrm>
            <a:off x="4584611" y="3788229"/>
            <a:ext cx="3014519" cy="947057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E0AECFE-AAEB-2E4D-4EE8-63206FD2C1AD}"/>
              </a:ext>
            </a:extLst>
          </p:cNvPr>
          <p:cNvSpPr/>
          <p:nvPr/>
        </p:nvSpPr>
        <p:spPr>
          <a:xfrm>
            <a:off x="1556652" y="4386945"/>
            <a:ext cx="2961819" cy="769605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71C4592-3FF6-C8DB-5DB4-1D98ACA78150}"/>
              </a:ext>
            </a:extLst>
          </p:cNvPr>
          <p:cNvSpPr/>
          <p:nvPr/>
        </p:nvSpPr>
        <p:spPr>
          <a:xfrm>
            <a:off x="1556659" y="5214256"/>
            <a:ext cx="2961819" cy="881744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P2S4L4">
            <a:hlinkClick r:id="" action="ppaction://media"/>
            <a:extLst>
              <a:ext uri="{FF2B5EF4-FFF2-40B4-BE49-F238E27FC236}">
                <a16:creationId xmlns:a16="http://schemas.microsoft.com/office/drawing/2014/main" xmlns="" id="{6B053B02-6CED-00E0-560D-E80CE2DB3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875" y="1883464"/>
            <a:ext cx="7827620" cy="4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CF416890-C808-62DD-8394-44EA6546A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8945C43C-B0E1-C4F8-18B2-2593BFDC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80" y="2007703"/>
            <a:ext cx="6484040" cy="36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3D2D248-C52D-5226-D722-BDC292F92723}"/>
              </a:ext>
            </a:extLst>
          </p:cNvPr>
          <p:cNvSpPr/>
          <p:nvPr/>
        </p:nvSpPr>
        <p:spPr>
          <a:xfrm>
            <a:off x="2366786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77D99433-522A-0826-EADB-616880159567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B813F8-8C6A-ACD8-2644-DC317FED7D60}"/>
              </a:ext>
            </a:extLst>
          </p:cNvPr>
          <p:cNvSpPr txBox="1"/>
          <p:nvPr/>
        </p:nvSpPr>
        <p:spPr>
          <a:xfrm>
            <a:off x="2941328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86EDBC8-56AF-12B3-40E2-CED0BA4A1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0833" y="2952757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xmlns="" id="{16C08674-2C67-5138-5893-0030DDCB2C42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xmlns="" id="{1E0A4101-DF12-DA37-BCDE-6092D13061FA}"/>
              </a:ext>
            </a:extLst>
          </p:cNvPr>
          <p:cNvSpPr/>
          <p:nvPr/>
        </p:nvSpPr>
        <p:spPr>
          <a:xfrm>
            <a:off x="2688768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xmlns="" id="{72F95832-712A-9C9F-60B2-B78BA4AA8AE6}"/>
              </a:ext>
            </a:extLst>
          </p:cNvPr>
          <p:cNvSpPr>
            <a:spLocks noChangeAspect="1"/>
          </p:cNvSpPr>
          <p:nvPr/>
        </p:nvSpPr>
        <p:spPr>
          <a:xfrm>
            <a:off x="5764215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5A97030-F615-8B69-17F3-908AEA0EE395}"/>
              </a:ext>
            </a:extLst>
          </p:cNvPr>
          <p:cNvSpPr txBox="1"/>
          <p:nvPr/>
        </p:nvSpPr>
        <p:spPr>
          <a:xfrm>
            <a:off x="2971797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B1A6CD7-ED77-C0E5-A916-1C76D2B99198}"/>
              </a:ext>
            </a:extLst>
          </p:cNvPr>
          <p:cNvSpPr txBox="1"/>
          <p:nvPr/>
        </p:nvSpPr>
        <p:spPr>
          <a:xfrm>
            <a:off x="3015961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سنحل مسألة بتمثيلها في نموذج الأشرطة.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F304E18-78BD-4C06-56C4-DA92F24AD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745520" y="8494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BD918A4-460A-65D8-C197-374C9A45F3EC}"/>
              </a:ext>
            </a:extLst>
          </p:cNvPr>
          <p:cNvSpPr txBox="1"/>
          <p:nvPr/>
        </p:nvSpPr>
        <p:spPr>
          <a:xfrm>
            <a:off x="1371600" y="2199448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3C707DB-92A1-8339-AF9B-002116B9F8C3}"/>
              </a:ext>
            </a:extLst>
          </p:cNvPr>
          <p:cNvGrpSpPr/>
          <p:nvPr/>
        </p:nvGrpSpPr>
        <p:grpSpPr>
          <a:xfrm>
            <a:off x="3024192" y="4117432"/>
            <a:ext cx="2976649" cy="1600779"/>
            <a:chOff x="3024192" y="4160976"/>
            <a:chExt cx="2976649" cy="1600779"/>
          </a:xfrm>
        </p:grpSpPr>
        <p:sp>
          <p:nvSpPr>
            <p:cNvPr id="9" name="Google Shape;117;p2">
              <a:extLst>
                <a:ext uri="{FF2B5EF4-FFF2-40B4-BE49-F238E27FC236}">
                  <a16:creationId xmlns:a16="http://schemas.microsoft.com/office/drawing/2014/main" xmlns="" id="{43B9A4E2-B25C-0FE6-C62F-924623184F96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8;p2">
              <a:extLst>
                <a:ext uri="{FF2B5EF4-FFF2-40B4-BE49-F238E27FC236}">
                  <a16:creationId xmlns:a16="http://schemas.microsoft.com/office/drawing/2014/main" xmlns="" id="{0526FB15-895D-2817-916A-F5E189ED27D1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6;p2">
              <a:extLst>
                <a:ext uri="{FF2B5EF4-FFF2-40B4-BE49-F238E27FC236}">
                  <a16:creationId xmlns:a16="http://schemas.microsoft.com/office/drawing/2014/main" xmlns="" id="{1D1676AC-C4A3-19EB-03BB-C700B02744B2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1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4FD41E05-B5AB-ACDE-8F9B-F5E75B1D1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BD84A9AF-7D6C-C6C7-3999-06E3C9BC2E44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FD04BB54-0386-8A9E-38AA-F862C9ADAE8C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6BE3587F-4F04-8EB7-6B54-78C15B4D2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69FF97F-2792-5615-A64A-77E78EEDFCF9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7F956607-CE42-B430-85AB-BA969B69BAFF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21F45113-E28F-5ACE-9AFE-CD932337B1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68914501-A251-1952-F23B-0477E61655B2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7779675E-411E-3D91-A392-5D0CBEE323A5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BE3C538D-73D3-9658-3E79-41CB7A9FA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4BD67CE4-0A42-E844-2889-3E83A237979F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0C592298-C28B-CB1C-CE49-49E1CE08F5A0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BB5FCA59-5115-3FFA-6169-16D56ABB8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AB74D74-FD5D-4555-8D5A-8F182BFEBDE5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0D1F9BF3-BD20-B37C-1DD6-D2B8F6135A8A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16" name="Google Shape;117;p2">
              <a:extLst>
                <a:ext uri="{FF2B5EF4-FFF2-40B4-BE49-F238E27FC236}">
                  <a16:creationId xmlns:a16="http://schemas.microsoft.com/office/drawing/2014/main" xmlns="" id="{5918E213-AB95-E43D-9CFD-CE69775BA69D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8;p2">
              <a:extLst>
                <a:ext uri="{FF2B5EF4-FFF2-40B4-BE49-F238E27FC236}">
                  <a16:creationId xmlns:a16="http://schemas.microsoft.com/office/drawing/2014/main" xmlns="" id="{8A94E7F3-2681-CB49-1702-60735D3F7A33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6;p2">
              <a:extLst>
                <a:ext uri="{FF2B5EF4-FFF2-40B4-BE49-F238E27FC236}">
                  <a16:creationId xmlns:a16="http://schemas.microsoft.com/office/drawing/2014/main" xmlns="" id="{F531DA41-4B8B-4C39-13FA-A8B8830BE392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C0B2DA1-7850-78D4-EA9F-01B652CBA968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بتأن، وسيقرأها بعدي اثنان منكم.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xmlns="" id="{4C650E55-4407-3C95-0223-105D8F58751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بتأن، وسيقرأها بعدي اثنان منكم.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C58FE5-FFD2-685A-7C37-F0BB9C7A0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C1CFD12-4F4B-FF2E-BB59-6C62897B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03446912-999B-4E65-395B-083EAE476808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A360A225-6BDF-3E9F-BA06-70F7953D1AE3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47B091F9-0120-2FB4-E006-3C64E2746C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8CF59E6-B0E4-57C8-5300-FBBC4C9040B7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58D8D6AA-7CD8-B743-0768-93A15D633025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2C85EAD5-060B-CDC2-A59C-63058D858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1463F8D-D9F6-1CFD-3E41-7914FBA71B2C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11292C1-6587-49CE-F90D-89AABA7E41AB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7E435612-AF68-B846-C16D-474AF50AD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6C6ECEE4-5E19-0C7D-C118-EF3AE278683A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9780BA6A-9F4C-0015-5EDE-3BC5228FB15A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157F682F-DDDE-5854-B996-3F747344F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0E4117B-E26D-50BB-239C-FC220239664B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D2F1E266-1396-952E-6B98-5B0DDE343DC3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37" name="Google Shape;117;p2">
              <a:extLst>
                <a:ext uri="{FF2B5EF4-FFF2-40B4-BE49-F238E27FC236}">
                  <a16:creationId xmlns:a16="http://schemas.microsoft.com/office/drawing/2014/main" xmlns="" id="{78041000-22A6-4953-34F6-9A8831501E11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8;p2">
              <a:extLst>
                <a:ext uri="{FF2B5EF4-FFF2-40B4-BE49-F238E27FC236}">
                  <a16:creationId xmlns:a16="http://schemas.microsoft.com/office/drawing/2014/main" xmlns="" id="{AF4770B0-C0D5-3243-4927-56CF068F27FE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16;p2">
              <a:extLst>
                <a:ext uri="{FF2B5EF4-FFF2-40B4-BE49-F238E27FC236}">
                  <a16:creationId xmlns:a16="http://schemas.microsoft.com/office/drawing/2014/main" xmlns="" id="{B867900C-BCD8-9117-76DE-3D5D2D6ED364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AD81ED-33F7-F26D-1375-F7FEB08D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0E2BA26-B8BC-ACFE-BC75-C6A8779D8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B805AD8-72BF-5259-231D-FE90DC8AD62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9BE90A-90E4-F3CB-08E3-575EBEFD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214C0654-47F5-36C1-6435-15E9A32B670C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D23B6AD9-E742-D96F-F55B-7F7A95CE96B1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37" name="Google Shape;117;p2">
              <a:extLst>
                <a:ext uri="{FF2B5EF4-FFF2-40B4-BE49-F238E27FC236}">
                  <a16:creationId xmlns:a16="http://schemas.microsoft.com/office/drawing/2014/main" xmlns="" id="{77E7A749-DD56-DA9C-F734-F48EB06CD570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8;p2">
              <a:extLst>
                <a:ext uri="{FF2B5EF4-FFF2-40B4-BE49-F238E27FC236}">
                  <a16:creationId xmlns:a16="http://schemas.microsoft.com/office/drawing/2014/main" xmlns="" id="{241A1802-1DF5-9AFE-0A71-CDC22C8DA61C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16;p2">
              <a:extLst>
                <a:ext uri="{FF2B5EF4-FFF2-40B4-BE49-F238E27FC236}">
                  <a16:creationId xmlns:a16="http://schemas.microsoft.com/office/drawing/2014/main" xmlns="" id="{93FAA301-BDBA-38B6-02F1-1B231E0D4C2D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03FEC619-83CA-B88A-42EB-8C4B20268A6F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xmlns="" id="{795DCE80-29F2-BC5B-D241-5892B8A78C82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xmlns="" id="{5398809B-B291-47A6-27AF-5A28F6668D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9EA6DE74-4785-C714-72EF-6CCC99342EF2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F7DCA340-6903-3803-D11A-FA8C17A54411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xmlns="" id="{EE235783-4C62-221E-E308-0AE193408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0EF3E00C-AE06-0BC1-F7A1-F372453D5E99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xmlns="" id="{2C7365F1-D60C-3B15-6F36-204321760797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xmlns="" id="{BE181F15-D9B7-A96F-7162-F19F0817D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6E24EAD7-EFDA-B439-69BA-97EA495A67A9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xmlns="" id="{49632FF8-DBC5-8269-C357-A6BE5A43E7F4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80">
              <a:extLst>
                <a:ext uri="{FF2B5EF4-FFF2-40B4-BE49-F238E27FC236}">
                  <a16:creationId xmlns:a16="http://schemas.microsoft.com/office/drawing/2014/main" xmlns="" id="{3131EB09-16BF-2A00-AF63-838F0C64F7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93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1C620DC-6AA8-A434-8DB0-56A77F8BBC20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المسألة في نموذج الأشرطة.</a:t>
            </a:r>
          </a:p>
        </p:txBody>
      </p:sp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F39E7F9-5F33-53EB-E2AA-32B0E70CD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E544A78E-2F7F-339C-B925-8AB669221694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514F1D42-4D35-FA10-4595-F0743453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3253AA3D-3C7B-8520-8B89-7B272DC58618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40" name="Google Shape;117;p2">
              <a:extLst>
                <a:ext uri="{FF2B5EF4-FFF2-40B4-BE49-F238E27FC236}">
                  <a16:creationId xmlns:a16="http://schemas.microsoft.com/office/drawing/2014/main" xmlns="" id="{9A2115BE-D614-6BB9-6AB2-250BFA1E9CAB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18;p2">
              <a:extLst>
                <a:ext uri="{FF2B5EF4-FFF2-40B4-BE49-F238E27FC236}">
                  <a16:creationId xmlns:a16="http://schemas.microsoft.com/office/drawing/2014/main" xmlns="" id="{81209BA0-D7F0-76E6-3F86-0A5F9364CF04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16;p2">
              <a:extLst>
                <a:ext uri="{FF2B5EF4-FFF2-40B4-BE49-F238E27FC236}">
                  <a16:creationId xmlns:a16="http://schemas.microsoft.com/office/drawing/2014/main" xmlns="" id="{7530EC4B-BD34-C23E-EE66-07D76BF84107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28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….</a:t>
              </a:r>
              <a:endParaRPr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55DCA42D-236E-F649-44CF-8A17A20114E5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399B2B41-D2B1-97CA-9960-1A865E0FE711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xmlns="" id="{6E7BE0E2-B484-35BC-13B2-EFD2E094BB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2D86F474-AD74-A2C0-233A-E313E9CB65D3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xmlns="" id="{09DAE893-3C71-E8D4-0A5D-6226623DDB66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xmlns="" id="{48A20801-D400-0CC0-2F5B-41DB9786E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96EFF17B-1386-F69B-7EC0-52A0D020DCD6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xmlns="" id="{568DCC22-EDCD-AC1A-AB6A-7F144A512BC3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51" name="Oval 80">
              <a:extLst>
                <a:ext uri="{FF2B5EF4-FFF2-40B4-BE49-F238E27FC236}">
                  <a16:creationId xmlns:a16="http://schemas.microsoft.com/office/drawing/2014/main" xmlns="" id="{31F9872A-3766-7FDA-4C60-4901349DE4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xmlns="" id="{C67941EA-7D0F-246C-19E1-1FE8EF2D635A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xmlns="" id="{817CD9EB-4E55-4776-6832-8B2B09654DE3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80">
              <a:extLst>
                <a:ext uri="{FF2B5EF4-FFF2-40B4-BE49-F238E27FC236}">
                  <a16:creationId xmlns:a16="http://schemas.microsoft.com/office/drawing/2014/main" xmlns="" id="{0EA53B44-1348-6E28-C7F2-FD037EB876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073A26-7F49-ED83-2447-DE33DA37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413E9B-6FDB-D639-6CEF-54CAB6F1D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19494FF3-1D07-4FF1-6519-A9276BE9330A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26C6070-0167-1ED3-2F55-AC7567B61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2.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21DBF32-6273-C86A-A3F9-E113AF172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67" y="2694897"/>
            <a:ext cx="6565351" cy="260032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D21D0AD2-0B13-5C26-1904-8FA3932DAB25}"/>
              </a:ext>
            </a:extLst>
          </p:cNvPr>
          <p:cNvSpPr txBox="1"/>
          <p:nvPr/>
        </p:nvSpPr>
        <p:spPr>
          <a:xfrm>
            <a:off x="3701142" y="4637313"/>
            <a:ext cx="168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215 – 60= 155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7382D9BB-B231-C82B-05ED-448B321DA099}"/>
              </a:ext>
            </a:extLst>
          </p:cNvPr>
          <p:cNvSpPr txBox="1"/>
          <p:nvPr/>
        </p:nvSpPr>
        <p:spPr>
          <a:xfrm>
            <a:off x="5747655" y="4637314"/>
            <a:ext cx="188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547 – 82 = 465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8DB3CDC9-9535-6FCA-DA07-AAB3073294E6}"/>
              </a:ext>
            </a:extLst>
          </p:cNvPr>
          <p:cNvSpPr txBox="1"/>
          <p:nvPr/>
        </p:nvSpPr>
        <p:spPr>
          <a:xfrm>
            <a:off x="2786742" y="4637310"/>
            <a:ext cx="63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292</a:t>
            </a: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2C222965-3CC4-AA8A-9A25-B6068D71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9DFA7A2-9379-67AB-1220-D81EDB1C928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6DBBFB6-F582-3FCA-1C43-5728BBFE3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6CABB90-BFF5-BB89-7E21-876F080C8332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FA244C73-D731-508C-6374-37843F41A98B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CA6430FD-E7F6-8094-4517-D371E2BE4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2849995-6066-C61D-5CC8-727D859D38C0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959C90E4-7F20-353B-308E-4DAE95FE2154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54A6853E-D8F8-92CB-7BE7-6A1A0803A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CB71F3DE-17BA-A7E7-260F-5D4F1F4460FA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53973993-03F3-DDC5-29A8-49C9D02170BA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88624045-4A73-FC7A-4A85-9FEDDFD3D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B6C61E32-DCB4-882E-D202-F236821C07B1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223F0EAF-C55D-B02B-7A27-CACA7AE92AEF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6EC04C2F-00B8-3922-2D62-3B5C801110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EEC85508-DBE1-46A2-209A-927BF4B2FBA9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1DBD7FE2-D68E-DC2D-4316-9E8A9FBCDDF5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35" name="Google Shape;117;p2">
              <a:extLst>
                <a:ext uri="{FF2B5EF4-FFF2-40B4-BE49-F238E27FC236}">
                  <a16:creationId xmlns:a16="http://schemas.microsoft.com/office/drawing/2014/main" xmlns="" id="{A183654E-ADE8-5BE2-F39C-249D34DD430C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8;p2">
              <a:extLst>
                <a:ext uri="{FF2B5EF4-FFF2-40B4-BE49-F238E27FC236}">
                  <a16:creationId xmlns:a16="http://schemas.microsoft.com/office/drawing/2014/main" xmlns="" id="{7A23C3FA-DAF0-3997-A8F2-50CAF24625AF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16;p2">
              <a:extLst>
                <a:ext uri="{FF2B5EF4-FFF2-40B4-BE49-F238E27FC236}">
                  <a16:creationId xmlns:a16="http://schemas.microsoft.com/office/drawing/2014/main" xmlns="" id="{8292654B-4218-B331-54FF-1D7EAEBD2232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00A9EE-E5F3-6F62-90DF-5151AEA0B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DB9BC7F5-C193-63F3-6B4B-84E2EACA4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3FDE15-FCA3-4666-0DBA-63962736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A75C6CB-4E55-8DA1-0D53-381D1DDB68EF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4760D5-C6B8-D065-814D-D9D6C0F88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07529609-9832-E69F-09A2-40497BCAB31F}"/>
              </a:ext>
            </a:extLst>
          </p:cNvPr>
          <p:cNvSpPr txBox="1"/>
          <p:nvPr/>
        </p:nvSpPr>
        <p:spPr>
          <a:xfrm>
            <a:off x="1371600" y="2830819"/>
            <a:ext cx="6240205" cy="1355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مَتْجَرِ الْأَلْعَابِ 27 دُمْيَةً، وَ19 سَيَّارَةً.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كَمْ عَدَدُ الْأَلْعَابِ في الْمَتْجَرِ؟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41AB52CA-4D72-2A02-A141-A0176501DC82}"/>
              </a:ext>
            </a:extLst>
          </p:cNvPr>
          <p:cNvGrpSpPr/>
          <p:nvPr/>
        </p:nvGrpSpPr>
        <p:grpSpPr>
          <a:xfrm>
            <a:off x="3024192" y="4509318"/>
            <a:ext cx="2976649" cy="1600779"/>
            <a:chOff x="3024192" y="4160976"/>
            <a:chExt cx="2976649" cy="1600779"/>
          </a:xfrm>
        </p:grpSpPr>
        <p:sp>
          <p:nvSpPr>
            <p:cNvPr id="24" name="Google Shape;117;p2">
              <a:extLst>
                <a:ext uri="{FF2B5EF4-FFF2-40B4-BE49-F238E27FC236}">
                  <a16:creationId xmlns:a16="http://schemas.microsoft.com/office/drawing/2014/main" xmlns="" id="{9DD7A7D0-5206-986B-DB62-EE8B4C8E60C1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8;p2">
              <a:extLst>
                <a:ext uri="{FF2B5EF4-FFF2-40B4-BE49-F238E27FC236}">
                  <a16:creationId xmlns:a16="http://schemas.microsoft.com/office/drawing/2014/main" xmlns="" id="{3FBB4968-7978-6F9F-3450-4DE36EDD4C95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6;p2">
              <a:extLst>
                <a:ext uri="{FF2B5EF4-FFF2-40B4-BE49-F238E27FC236}">
                  <a16:creationId xmlns:a16="http://schemas.microsoft.com/office/drawing/2014/main" xmlns="" id="{B3260D53-97FD-A157-46CD-33605A608B9D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i="0" u="none" strike="noStrike" cap="none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DFC4F3F8-8CE5-AE8B-96A4-E13544D60F7F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78160670-2C95-8655-0128-FC58094F429B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A7FFE4F1-1944-24EA-34A1-D04DC5858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18AFD17F-11F9-0FA4-0583-40D545FB22F2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2188B350-5FD1-316D-6F9E-2F4D48180225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BC93ED42-D4AE-6F17-0107-F4E87B540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6AB03368-8267-752D-5C9D-7B277E0FAA0C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9621C9D8-7853-2253-10ED-9450302FFF19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xmlns="" id="{ED476F6A-4E8F-6855-DEAF-555DDD6A2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41BBEA6F-2D39-7891-A9C4-68274B27EFF3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xmlns="" id="{E3FF83BB-6A84-6F62-ED50-1833C22A927A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80">
              <a:extLst>
                <a:ext uri="{FF2B5EF4-FFF2-40B4-BE49-F238E27FC236}">
                  <a16:creationId xmlns:a16="http://schemas.microsoft.com/office/drawing/2014/main" xmlns="" id="{AFCBCF69-0123-E555-E2C8-7B763521D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B6652B-048F-BF52-A460-CAFFAEB88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9AAB82A-69B5-0EE9-C35D-286955F05386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العملية المناسبة انطلاقا من نموذج الأشرطة.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8BEBCC0-8F8B-0465-623B-3FCF080DEA32}"/>
              </a:ext>
            </a:extLst>
          </p:cNvPr>
          <p:cNvSpPr txBox="1"/>
          <p:nvPr/>
        </p:nvSpPr>
        <p:spPr>
          <a:xfrm>
            <a:off x="3135086" y="4640784"/>
            <a:ext cx="2881940" cy="71269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BA8977-A5A7-AFF9-E8D8-9A679ADBC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73B80ED4-14FD-6CD3-8230-2B96AC32DCFB}"/>
              </a:ext>
            </a:extLst>
          </p:cNvPr>
          <p:cNvCxnSpPr>
            <a:cxnSpLocks/>
          </p:cNvCxnSpPr>
          <p:nvPr/>
        </p:nvCxnSpPr>
        <p:spPr>
          <a:xfrm flipV="1">
            <a:off x="4637313" y="5353476"/>
            <a:ext cx="0" cy="5139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293F07FF-869F-1123-566F-D5B188AEB28C}"/>
              </a:ext>
            </a:extLst>
          </p:cNvPr>
          <p:cNvGrpSpPr/>
          <p:nvPr/>
        </p:nvGrpSpPr>
        <p:grpSpPr>
          <a:xfrm>
            <a:off x="3024192" y="2724065"/>
            <a:ext cx="2976649" cy="1600779"/>
            <a:chOff x="3024192" y="4160976"/>
            <a:chExt cx="2976649" cy="1600779"/>
          </a:xfrm>
        </p:grpSpPr>
        <p:sp>
          <p:nvSpPr>
            <p:cNvPr id="36" name="Google Shape;117;p2">
              <a:extLst>
                <a:ext uri="{FF2B5EF4-FFF2-40B4-BE49-F238E27FC236}">
                  <a16:creationId xmlns:a16="http://schemas.microsoft.com/office/drawing/2014/main" xmlns="" id="{E7EF6A1A-0A84-580D-A2C7-E568A5B3F65D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18;p2">
              <a:extLst>
                <a:ext uri="{FF2B5EF4-FFF2-40B4-BE49-F238E27FC236}">
                  <a16:creationId xmlns:a16="http://schemas.microsoft.com/office/drawing/2014/main" xmlns="" id="{1AFD2D29-6329-01AA-D163-AC613739AF36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6;p2">
              <a:extLst>
                <a:ext uri="{FF2B5EF4-FFF2-40B4-BE49-F238E27FC236}">
                  <a16:creationId xmlns:a16="http://schemas.microsoft.com/office/drawing/2014/main" xmlns="" id="{E501E387-3315-BFBA-7E60-E37C2015014E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i="0" u="none" strike="noStrike" cap="none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xmlns="" id="{B5064552-0BF3-8E0C-87DC-CA355BB651FC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xmlns="" id="{25B1228E-0785-629D-2805-15E12624A325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53" name="Oval 80">
              <a:extLst>
                <a:ext uri="{FF2B5EF4-FFF2-40B4-BE49-F238E27FC236}">
                  <a16:creationId xmlns:a16="http://schemas.microsoft.com/office/drawing/2014/main" xmlns="" id="{6D64A217-9F8F-B14C-6093-7F7D683C9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D1348B4F-4EC3-B7F1-C64F-EECEADE3699F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xmlns="" id="{727C6BFF-8AA3-D1C1-40FB-E9B9238A13A0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xmlns="" id="{45C9C7D6-6175-07C9-4959-14E7000CB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xmlns="" id="{8641661E-20FF-A9E6-51A3-B84163A08BD5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xmlns="" id="{4F33E592-B01F-0E3A-34D1-581686B0813F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xmlns="" id="{7DEFC5D2-FD00-DF54-D8AF-516E3CC98B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xmlns="" id="{02C68433-7033-05C5-7640-E4A75D68D547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61" name="Rectangle : coins arrondis 60">
              <a:extLst>
                <a:ext uri="{FF2B5EF4-FFF2-40B4-BE49-F238E27FC236}">
                  <a16:creationId xmlns:a16="http://schemas.microsoft.com/office/drawing/2014/main" xmlns="" id="{A678B075-EB0A-B03D-AFC1-AF539989434A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xmlns="" id="{B190F0C9-F511-D395-86AB-EDBCF03C9A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371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79FF02-92B3-682A-F455-540018CC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9F5C712-DACC-6FE4-A96A-901664908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C29CEDBB-E016-0F23-C215-35FBF330EE39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8F7A982-7BD0-5C61-047D-6BF789281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D5C77D-B449-11F6-4DB0-0FD1D95A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196EF41-64BD-9E1C-E17B-0A71F9D3A286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يشرح لنا كيف توصل إلى الجواب؟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BC5C25B-C934-209F-1058-620120A9EE32}"/>
              </a:ext>
            </a:extLst>
          </p:cNvPr>
          <p:cNvSpPr txBox="1"/>
          <p:nvPr/>
        </p:nvSpPr>
        <p:spPr>
          <a:xfrm>
            <a:off x="3059879" y="4847613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</a:rPr>
              <a:t>27+ 19 = 46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EDA3B7A5-FA88-50F3-A40F-2A2AD85E5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527D13FD-57D6-04BF-BD75-C354F022000D}"/>
              </a:ext>
            </a:extLst>
          </p:cNvPr>
          <p:cNvGrpSpPr/>
          <p:nvPr/>
        </p:nvGrpSpPr>
        <p:grpSpPr>
          <a:xfrm>
            <a:off x="3024192" y="2724065"/>
            <a:ext cx="2976649" cy="1600779"/>
            <a:chOff x="3024192" y="4160976"/>
            <a:chExt cx="2976649" cy="1600779"/>
          </a:xfrm>
        </p:grpSpPr>
        <p:sp>
          <p:nvSpPr>
            <p:cNvPr id="32" name="Google Shape;117;p2">
              <a:extLst>
                <a:ext uri="{FF2B5EF4-FFF2-40B4-BE49-F238E27FC236}">
                  <a16:creationId xmlns:a16="http://schemas.microsoft.com/office/drawing/2014/main" xmlns="" id="{F46D3C68-5DB2-4E7A-56A3-D971A05776D4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8;p2">
              <a:extLst>
                <a:ext uri="{FF2B5EF4-FFF2-40B4-BE49-F238E27FC236}">
                  <a16:creationId xmlns:a16="http://schemas.microsoft.com/office/drawing/2014/main" xmlns="" id="{29020C7C-803C-22EC-C82D-6742EB572431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6;p2">
              <a:extLst>
                <a:ext uri="{FF2B5EF4-FFF2-40B4-BE49-F238E27FC236}">
                  <a16:creationId xmlns:a16="http://schemas.microsoft.com/office/drawing/2014/main" xmlns="" id="{879B90EF-DD66-3147-A1DF-A7B2019A066F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i="0" u="none" strike="noStrike" cap="none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ADE9CAAB-8072-AB17-7E29-0A29D35FF19F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EC958FDB-9BD8-247D-41A0-B63DCE5A3D57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xmlns="" id="{058FF1C2-3C39-54C1-7648-034C980AC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A6BB6420-6613-D7B3-22D8-F0CEACCEEC04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xmlns="" id="{DA399F43-0BF6-57C8-37B8-80B6729B1E04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xmlns="" id="{2765BF3C-18F0-5407-762F-19D56AB10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3A709396-8C70-F630-03B7-F3FC0CA1B469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7EAAE7C7-B8B7-D244-22AA-03072A6CD8BB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xmlns="" id="{AC92C1A0-3D6D-0F89-A23C-F2ED39567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F9890808-C167-4445-745A-93F624C018C1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xmlns="" id="{E6171637-368C-BB18-DA9F-6581455B9C39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xmlns="" id="{9CAFAAD6-2BED-15C6-4E29-A67AEC8B4C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13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8D4D52-F045-5BA5-71C0-AA98E35C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958466A-E94C-A2E5-D1C0-6BF5DCC0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F86DDA1-85BC-CB11-B003-ECEF2BD5A87E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E04D8BB-D0DB-C8F1-A6A5-4CEA05C6C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AB54093-BB7C-C67E-61A6-37D719274549}"/>
              </a:ext>
            </a:extLst>
          </p:cNvPr>
          <p:cNvSpPr txBox="1"/>
          <p:nvPr/>
        </p:nvSpPr>
        <p:spPr>
          <a:xfrm>
            <a:off x="3059879" y="4847613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27+ 19 = 46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C8A4F74-62DC-56C8-3E60-80E05B160500}"/>
              </a:ext>
            </a:extLst>
          </p:cNvPr>
          <p:cNvGrpSpPr/>
          <p:nvPr/>
        </p:nvGrpSpPr>
        <p:grpSpPr>
          <a:xfrm>
            <a:off x="3024192" y="2724065"/>
            <a:ext cx="2976649" cy="1600779"/>
            <a:chOff x="3024192" y="4160976"/>
            <a:chExt cx="2976649" cy="1600779"/>
          </a:xfrm>
        </p:grpSpPr>
        <p:sp>
          <p:nvSpPr>
            <p:cNvPr id="20" name="Google Shape;117;p2">
              <a:extLst>
                <a:ext uri="{FF2B5EF4-FFF2-40B4-BE49-F238E27FC236}">
                  <a16:creationId xmlns:a16="http://schemas.microsoft.com/office/drawing/2014/main" xmlns="" id="{16E8D207-31A5-FEDE-9845-4D9433D16ADF}"/>
                </a:ext>
              </a:extLst>
            </p:cNvPr>
            <p:cNvSpPr/>
            <p:nvPr/>
          </p:nvSpPr>
          <p:spPr>
            <a:xfrm>
              <a:off x="3024192" y="4961353"/>
              <a:ext cx="1703068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27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8;p2">
              <a:extLst>
                <a:ext uri="{FF2B5EF4-FFF2-40B4-BE49-F238E27FC236}">
                  <a16:creationId xmlns:a16="http://schemas.microsoft.com/office/drawing/2014/main" xmlns="" id="{26CCEFE8-449D-F317-DA66-38594DE3A263}"/>
                </a:ext>
              </a:extLst>
            </p:cNvPr>
            <p:cNvSpPr/>
            <p:nvPr/>
          </p:nvSpPr>
          <p:spPr>
            <a:xfrm>
              <a:off x="4727259" y="4969000"/>
              <a:ext cx="1273581" cy="79275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6;p2">
              <a:extLst>
                <a:ext uri="{FF2B5EF4-FFF2-40B4-BE49-F238E27FC236}">
                  <a16:creationId xmlns:a16="http://schemas.microsoft.com/office/drawing/2014/main" xmlns="" id="{FF79F4C8-5F19-2C87-2478-8A1F94950359}"/>
                </a:ext>
              </a:extLst>
            </p:cNvPr>
            <p:cNvSpPr/>
            <p:nvPr/>
          </p:nvSpPr>
          <p:spPr>
            <a:xfrm>
              <a:off x="3024192" y="4160976"/>
              <a:ext cx="2976649" cy="80040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MA" sz="4000" b="1" i="0" u="none" strike="noStrike" cap="none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201A3CA-59F6-B90C-C363-88CBB64F03DD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FB5A76CD-577F-D4C1-6C21-CD8B8F6D8C4D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28809FFF-E3C3-C70E-77BF-B8AABB55C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5435B34A-86C2-B188-6774-E5CC5303AB1E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7152125B-7DB9-1834-C513-7BAED670737B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4D647046-3BA3-3293-5DD5-71F614A33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42372609-D7E3-CEEF-456B-31F73FC5DDF9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EA7176CA-8730-6EE3-E246-A7D55C3D94AD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01381E67-3C5E-077B-F91C-8E6091982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0EE7D6FA-F541-9B36-1214-423A3D8B9D67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701B76CB-3E98-596A-EB82-EDD9DC886CDF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2AAF9BA2-EBD8-F44F-BAEB-129006B03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318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7C22B5-68AC-B0C5-B8AA-6D28B204E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A746884-5FDA-DB2E-5C25-0D944B6B0D1E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4DCD78A-1D07-C428-9935-8C5B6444E112}"/>
              </a:ext>
            </a:extLst>
          </p:cNvPr>
          <p:cNvSpPr txBox="1"/>
          <p:nvPr/>
        </p:nvSpPr>
        <p:spPr>
          <a:xfrm>
            <a:off x="1436914" y="4781079"/>
            <a:ext cx="5843401" cy="658297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الْأَلْعَابِ في الْمَتْجَرِ هُوَ: .... لُعْبَةً.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DCD31C18-69F0-8337-3C7F-2F304A305116}"/>
              </a:ext>
            </a:extLst>
          </p:cNvPr>
          <p:cNvCxnSpPr/>
          <p:nvPr/>
        </p:nvCxnSpPr>
        <p:spPr>
          <a:xfrm flipV="1">
            <a:off x="2819405" y="5439376"/>
            <a:ext cx="0" cy="4764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E62EA86-90E0-25E3-087C-47A7ECDB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770B79D-6A21-CFE7-6A65-9D2AB7B37ED7}"/>
              </a:ext>
            </a:extLst>
          </p:cNvPr>
          <p:cNvSpPr txBox="1"/>
          <p:nvPr/>
        </p:nvSpPr>
        <p:spPr>
          <a:xfrm>
            <a:off x="3059879" y="3323612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27 + 19 = 46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A4D3C1E8-2547-FA25-0D9D-0F887E34BE74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5B6AD178-793D-DD6A-6E26-710D55EB4DF9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100ADBAB-6D1D-72ED-032F-252228EB4F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A8A7282E-40F0-9CBC-4E7B-92D6A228017F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93B79DDD-D395-EF4B-9089-187793908945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18C0E4BA-6050-0790-0FCD-51669BC137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90F75389-1AAF-ED20-27E1-5E1B98D4B384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159F2DE3-9FE5-BF5F-E6A4-F7134E0BA69A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12AD3622-C651-55D0-8997-036CA3912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80A0FFC8-0B5A-522F-37B1-B43447814895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B386F600-05BF-0743-9BAC-682F106B2840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627FF667-4C5D-022E-A78F-FD7B47EC5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9BE598-A7D5-862E-8E67-5FDADFDC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E2D4112-1F98-F215-6758-DB4AA3D2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6A99266A-2923-F936-5329-6D07D6224845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048C4FA-29B8-1541-7B17-D586458A0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EFC6A7-28AF-99C1-A89A-690758578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E9ECA18-AB27-4898-651A-68E87B64524B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B0CD85AE-5AC8-16C0-FFAC-0D34331FF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1DA79AE-C8D0-B28C-0FFA-4A180A696EF2}"/>
              </a:ext>
            </a:extLst>
          </p:cNvPr>
          <p:cNvSpPr txBox="1"/>
          <p:nvPr/>
        </p:nvSpPr>
        <p:spPr>
          <a:xfrm>
            <a:off x="1436914" y="4781079"/>
            <a:ext cx="5843401" cy="658297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الْأَلْعَابِ في الْمَتْجَرِ هُوَ: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لُعْبَةً.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5912B16-0818-6499-3B25-81240485FE3A}"/>
              </a:ext>
            </a:extLst>
          </p:cNvPr>
          <p:cNvSpPr txBox="1"/>
          <p:nvPr/>
        </p:nvSpPr>
        <p:spPr>
          <a:xfrm>
            <a:off x="3059879" y="3323612"/>
            <a:ext cx="2881940" cy="796885"/>
          </a:xfrm>
          <a:prstGeom prst="roundRect">
            <a:avLst>
              <a:gd name="adj" fmla="val 196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27 + 19 = 46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C8E0D08-21EF-07C4-5D59-9CEE901F9862}"/>
              </a:ext>
            </a:extLst>
          </p:cNvPr>
          <p:cNvGrpSpPr/>
          <p:nvPr/>
        </p:nvGrpSpPr>
        <p:grpSpPr>
          <a:xfrm>
            <a:off x="4341744" y="1883225"/>
            <a:ext cx="2415512" cy="565358"/>
            <a:chOff x="4399638" y="1856081"/>
            <a:chExt cx="2415512" cy="565358"/>
          </a:xfrm>
          <a:solidFill>
            <a:schemeClr val="bg1">
              <a:lumMod val="75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7223F7B8-9114-BA79-689E-E7CAF9F1E640}"/>
                </a:ext>
              </a:extLst>
            </p:cNvPr>
            <p:cNvSpPr/>
            <p:nvPr/>
          </p:nvSpPr>
          <p:spPr>
            <a:xfrm>
              <a:off x="4399638" y="1856081"/>
              <a:ext cx="1917542" cy="5653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أَُمَثِّلُ الْمَسْأَلَةَ في نموذج الأشرطة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CC68F229-8046-FBAE-E79A-27350DC0FE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4753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6DAD275-37F0-56E3-0BA2-0632DD5173B0}"/>
              </a:ext>
            </a:extLst>
          </p:cNvPr>
          <p:cNvGrpSpPr/>
          <p:nvPr/>
        </p:nvGrpSpPr>
        <p:grpSpPr>
          <a:xfrm>
            <a:off x="2323609" y="1883225"/>
            <a:ext cx="1963704" cy="565358"/>
            <a:chOff x="874591" y="1833609"/>
            <a:chExt cx="1963704" cy="565358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81A7F917-CC3A-0F34-CDFC-9C6B86EA3D46}"/>
                </a:ext>
              </a:extLst>
            </p:cNvPr>
            <p:cNvSpPr/>
            <p:nvPr/>
          </p:nvSpPr>
          <p:spPr>
            <a:xfrm>
              <a:off x="874591" y="1833609"/>
              <a:ext cx="1478535" cy="565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 وَأَحْسُبُ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950FCAF6-2C17-45C8-0B67-605580DB58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898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0D8BF877-1986-10F5-E742-E08BD2502142}"/>
              </a:ext>
            </a:extLst>
          </p:cNvPr>
          <p:cNvGrpSpPr/>
          <p:nvPr/>
        </p:nvGrpSpPr>
        <p:grpSpPr>
          <a:xfrm>
            <a:off x="534237" y="1883225"/>
            <a:ext cx="1750106" cy="565358"/>
            <a:chOff x="1001101" y="1822725"/>
            <a:chExt cx="1750106" cy="565358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EC485B92-CC49-E64E-E16E-96AF7CBD0588}"/>
                </a:ext>
              </a:extLst>
            </p:cNvPr>
            <p:cNvSpPr/>
            <p:nvPr/>
          </p:nvSpPr>
          <p:spPr>
            <a:xfrm>
              <a:off x="1001101" y="1822725"/>
              <a:ext cx="1270443" cy="565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عِبارَةَ الْحَلِّ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xmlns="" id="{0BEB025E-16CF-288E-7E2B-E3CC1D82D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D17E4A66-D002-465E-6776-04F5E3D92F63}"/>
              </a:ext>
            </a:extLst>
          </p:cNvPr>
          <p:cNvGrpSpPr/>
          <p:nvPr/>
        </p:nvGrpSpPr>
        <p:grpSpPr>
          <a:xfrm>
            <a:off x="6858001" y="1896491"/>
            <a:ext cx="1732605" cy="552092"/>
            <a:chOff x="6384162" y="1896491"/>
            <a:chExt cx="2209439" cy="552092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44249585-D3C2-D2F9-CF78-BC259DA3AD70}"/>
                </a:ext>
              </a:extLst>
            </p:cNvPr>
            <p:cNvSpPr/>
            <p:nvPr/>
          </p:nvSpPr>
          <p:spPr>
            <a:xfrm>
              <a:off x="6384162" y="1896491"/>
              <a:ext cx="1590746" cy="5520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الْمَسْأَلَةَ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xmlns="" id="{477E529E-DB5A-643D-318E-A045BA76E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2001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268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B2EBA7F1-C09D-E8E5-6C1E-D965EB9F232B}"/>
              </a:ext>
            </a:extLst>
          </p:cNvPr>
          <p:cNvSpPr/>
          <p:nvPr/>
        </p:nvSpPr>
        <p:spPr>
          <a:xfrm>
            <a:off x="2442985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27A00A91-E8A3-2B6D-2FED-EB0C09E6F677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38C9707-8288-4B81-1EDD-59E7D3D7FF17}"/>
              </a:ext>
            </a:extLst>
          </p:cNvPr>
          <p:cNvSpPr txBox="1"/>
          <p:nvPr/>
        </p:nvSpPr>
        <p:spPr>
          <a:xfrm>
            <a:off x="3017527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39B8566-86A1-44E8-4D41-C1D303FB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77032" y="3355531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xmlns="" id="{EE0D3E47-641C-17EE-680A-2E57B711DAFC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A0775282-D5F6-57E1-937D-E7E9FE7B4110}"/>
              </a:ext>
            </a:extLst>
          </p:cNvPr>
          <p:cNvSpPr/>
          <p:nvPr/>
        </p:nvSpPr>
        <p:spPr>
          <a:xfrm>
            <a:off x="2764967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xmlns="" id="{F66EE679-2A97-70CB-DE21-A382DCB72C10}"/>
              </a:ext>
            </a:extLst>
          </p:cNvPr>
          <p:cNvSpPr>
            <a:spLocks noChangeAspect="1"/>
          </p:cNvSpPr>
          <p:nvPr/>
        </p:nvSpPr>
        <p:spPr>
          <a:xfrm>
            <a:off x="584041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CBDE511-1E57-BD10-A4A6-BA87A282EC5D}"/>
              </a:ext>
            </a:extLst>
          </p:cNvPr>
          <p:cNvSpPr txBox="1"/>
          <p:nvPr/>
        </p:nvSpPr>
        <p:spPr>
          <a:xfrm>
            <a:off x="3047996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7AC0A59-509D-FB7F-C709-9D29E5CD1D39}"/>
              </a:ext>
            </a:extLst>
          </p:cNvPr>
          <p:cNvSpPr txBox="1"/>
          <p:nvPr/>
        </p:nvSpPr>
        <p:spPr>
          <a:xfrm>
            <a:off x="3092160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914D0D-B1D2-7711-A947-95B661C44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E05AA68-18AD-D332-AF75-CD8A41326168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48B1CE4-4747-279F-7955-366BE0C62B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67DEED7-5869-74CD-571D-EFA61DE5DA4D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7275B74B-1C22-C435-59C7-AF9E91E4A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5E86F14A-22F5-A531-AE52-968DE5E9FE6B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6" name="Image 45" descr="Une image contenant texte, Police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CD2B6620-6716-2358-1D68-8C0CC68A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43" y="2220123"/>
            <a:ext cx="7120455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8EBC389-3F0C-17A6-550D-6823B832C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26B759C-D4D4-AD00-38CE-A32E6B024E9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انتبهوا، سأقرأ المسألة ويقرأها بعدي تلميذان منكم.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6CBFB68-FF32-379D-2CE7-572120A313C5}"/>
              </a:ext>
            </a:extLst>
          </p:cNvPr>
          <p:cNvSpPr txBox="1"/>
          <p:nvPr/>
        </p:nvSpPr>
        <p:spPr>
          <a:xfrm>
            <a:off x="1763487" y="2907020"/>
            <a:ext cx="560614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لَدَى أَحْمَدَ 88 طَابَعًا بَرِيدِيًّا مِنْهَا 52 طَابَعًا مَغْرِبِيًّا.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الطَّوَابِعِ الْأُخْرَى؟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274D3-7F55-34E8-80B0-BF628D23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BF23697-8569-F483-BE27-EC7CDBA7EAC0}"/>
              </a:ext>
            </a:extLst>
          </p:cNvPr>
          <p:cNvSpPr txBox="1"/>
          <p:nvPr/>
        </p:nvSpPr>
        <p:spPr>
          <a:xfrm>
            <a:off x="328612" y="83664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من يقوم إلى السبورة ويذكر لنا اسم كل شريط في نموذج الأشرطة؟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84CB1B7-AE14-5BD7-A8A4-72305543F3F0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400" b="1" dirty="0">
                <a:solidFill>
                  <a:schemeClr val="bg1">
                    <a:lumMod val="50000"/>
                  </a:schemeClr>
                </a:solidFill>
              </a:rPr>
              <a:t>…….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5732EE-E47E-3E1F-F9FF-EA93961AA94E}"/>
              </a:ext>
            </a:extLst>
          </p:cNvPr>
          <p:cNvSpPr/>
          <p:nvPr/>
        </p:nvSpPr>
        <p:spPr>
          <a:xfrm>
            <a:off x="2998235" y="4864364"/>
            <a:ext cx="1693507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>
                    <a:lumMod val="50000"/>
                  </a:schemeClr>
                </a:solidFill>
              </a:rPr>
              <a:t>.......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364BFFE-4D55-D347-34DE-427AA748A40B}"/>
              </a:ext>
            </a:extLst>
          </p:cNvPr>
          <p:cNvSpPr/>
          <p:nvPr/>
        </p:nvSpPr>
        <p:spPr>
          <a:xfrm>
            <a:off x="4691742" y="4864364"/>
            <a:ext cx="1270518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>
                    <a:lumMod val="50000"/>
                  </a:schemeClr>
                </a:solidFill>
              </a:rPr>
              <a:t>.......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26EF4941-EBB2-F03A-BB1B-C37819F4D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DF6FB0A-9FD6-CBCC-6698-0BB5486C868A}"/>
              </a:ext>
            </a:extLst>
          </p:cNvPr>
          <p:cNvSpPr txBox="1"/>
          <p:nvPr/>
        </p:nvSpPr>
        <p:spPr>
          <a:xfrm>
            <a:off x="1763487" y="2438934"/>
            <a:ext cx="560614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لَدَى أَحْمَدَ 88 طَابَعًا بَرِيدِيًّا مِنْهَا 52 طَابَعًا مَغْرِبِيًّا.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الطَّوَابِعِ الْأُخْرَى؟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21130B-022E-AD9A-DACE-CFA00EB7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0708ED4-8319-3B08-7B17-02DEDE40D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C389920D-ECF4-4CA7-0696-D90B699A2973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A6266BF-F30A-FFA6-12F1-90CF778B3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56E5B5-0E24-D7DF-5104-AD662FDC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C6B9949-5361-A814-6B66-CE33302333C3}"/>
              </a:ext>
            </a:extLst>
          </p:cNvPr>
          <p:cNvSpPr txBox="1"/>
          <p:nvPr/>
        </p:nvSpPr>
        <p:spPr>
          <a:xfrm>
            <a:off x="328612" y="814874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مثلوا المسألة في نموذج الأشرطة؟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BFE0CD-4DA3-A129-A28D-3268B895CBA7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400" b="1" dirty="0">
                <a:solidFill>
                  <a:schemeClr val="bg1">
                    <a:lumMod val="50000"/>
                  </a:schemeClr>
                </a:solidFill>
              </a:rPr>
              <a:t>…….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CB2DD0-6BB5-751A-43EA-648324CB70B3}"/>
              </a:ext>
            </a:extLst>
          </p:cNvPr>
          <p:cNvSpPr/>
          <p:nvPr/>
        </p:nvSpPr>
        <p:spPr>
          <a:xfrm>
            <a:off x="2998235" y="4864364"/>
            <a:ext cx="1693507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>
                    <a:lumMod val="50000"/>
                  </a:schemeClr>
                </a:solidFill>
              </a:rPr>
              <a:t>.......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C72DA2D-0516-073D-4D63-896D4279A86C}"/>
              </a:ext>
            </a:extLst>
          </p:cNvPr>
          <p:cNvSpPr/>
          <p:nvPr/>
        </p:nvSpPr>
        <p:spPr>
          <a:xfrm>
            <a:off x="4691742" y="4864364"/>
            <a:ext cx="1270518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>
                    <a:lumMod val="50000"/>
                  </a:schemeClr>
                </a:solidFill>
              </a:rPr>
              <a:t>.......</a:t>
            </a:r>
            <a:endParaRPr lang="fr-M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2015F000-FCA7-7A4C-A2F9-C73A7D1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9E7F475-A0D2-9401-5BC9-D1038126F13B}"/>
              </a:ext>
            </a:extLst>
          </p:cNvPr>
          <p:cNvSpPr txBox="1"/>
          <p:nvPr/>
        </p:nvSpPr>
        <p:spPr>
          <a:xfrm>
            <a:off x="1763487" y="2438934"/>
            <a:ext cx="560614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لَدَى أَحْمَدَ 88 طَابَعًا بَرِيدِيًّا مِنْهَا 52 طَابَعًا مَغْرِبِيًّا.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الطَّوَابِعِ الْأُخْرَى؟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F14D20-A548-2479-DDC4-CBD93366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664508F-3372-5742-159B-7A7DF0303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A0D19FB4-9966-431C-BCC6-B28E54DE036C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3CE55D8-F9A3-38AB-123B-EE6FC1BC7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BB7141-98B6-96A5-5B61-C33C1688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1F04495-283D-2AD1-A6AF-AE8149485DB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613FBD-1B89-CA34-2DF4-F7CA7E77C4A9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rgbClr val="C00000"/>
                </a:solidFill>
              </a:rPr>
              <a:t>88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23C756-6B27-A05F-42EF-FFE6BC29B553}"/>
              </a:ext>
            </a:extLst>
          </p:cNvPr>
          <p:cNvSpPr/>
          <p:nvPr/>
        </p:nvSpPr>
        <p:spPr>
          <a:xfrm>
            <a:off x="2998235" y="4864364"/>
            <a:ext cx="1693507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rgbClr val="C00000"/>
                </a:solidFill>
              </a:rPr>
              <a:t>52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F97E64-5F32-245F-5094-21322CD3C9B8}"/>
              </a:ext>
            </a:extLst>
          </p:cNvPr>
          <p:cNvSpPr/>
          <p:nvPr/>
        </p:nvSpPr>
        <p:spPr>
          <a:xfrm>
            <a:off x="4691742" y="4869026"/>
            <a:ext cx="1270518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rgbClr val="C00000"/>
                </a:solidFill>
              </a:rPr>
              <a:t>?</a:t>
            </a:r>
            <a:endParaRPr lang="fr-MA" b="1" dirty="0">
              <a:solidFill>
                <a:srgbClr val="C00000"/>
              </a:solidFill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2EC596D1-595A-ABF2-DAD2-2D094DD02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084ABC8-1A90-D80D-99E7-C9BE87161737}"/>
              </a:ext>
            </a:extLst>
          </p:cNvPr>
          <p:cNvSpPr txBox="1"/>
          <p:nvPr/>
        </p:nvSpPr>
        <p:spPr>
          <a:xfrm>
            <a:off x="1763487" y="2438934"/>
            <a:ext cx="5606142" cy="1070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لَدَى أَحْمَدَ 88 طَابَعًا بَرِيدِيًّا مِنْهَا 52 طَابَعًا مَغْرِبِيًّا.</a:t>
            </a:r>
          </a:p>
          <a:p>
            <a:pPr indent="242570" algn="ct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الطَّوَابِعِ الْأُخْرَى؟</a:t>
            </a:r>
            <a:endParaRPr lang="fr-F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E1D0B-44CB-57C5-E765-AE608DA8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8019AB-5018-531C-06F7-9D7AEC4A2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E4550227-8661-A243-D4D7-0C9D66623146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العملية المناسبة واحسبوا عدد الطوابع الأخرى.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2693171-2851-4782-AC6E-8F8193DC78D4}"/>
              </a:ext>
            </a:extLst>
          </p:cNvPr>
          <p:cNvSpPr txBox="1"/>
          <p:nvPr/>
        </p:nvSpPr>
        <p:spPr>
          <a:xfrm>
            <a:off x="3385457" y="4441372"/>
            <a:ext cx="2296887" cy="589002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50000"/>
                  </a:schemeClr>
                </a:solidFill>
              </a:rPr>
              <a:t>....................</a:t>
            </a:r>
            <a:endParaRPr lang="fr-M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36C8FED8-B526-7228-FA0E-5CDC33C8D9E0}"/>
              </a:ext>
            </a:extLst>
          </p:cNvPr>
          <p:cNvCxnSpPr/>
          <p:nvPr/>
        </p:nvCxnSpPr>
        <p:spPr>
          <a:xfrm flipV="1">
            <a:off x="4528455" y="5089452"/>
            <a:ext cx="0" cy="4346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AB16BC-F62A-394C-FDB5-7D8F45D2F6ED}"/>
              </a:ext>
            </a:extLst>
          </p:cNvPr>
          <p:cNvSpPr/>
          <p:nvPr/>
        </p:nvSpPr>
        <p:spPr>
          <a:xfrm>
            <a:off x="2864501" y="2077618"/>
            <a:ext cx="2967134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88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F7EB5E-3C0A-2275-8BA9-37A0C4AF400E}"/>
              </a:ext>
            </a:extLst>
          </p:cNvPr>
          <p:cNvSpPr/>
          <p:nvPr/>
        </p:nvSpPr>
        <p:spPr>
          <a:xfrm>
            <a:off x="2867609" y="2621908"/>
            <a:ext cx="1693507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52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A9566A-F549-06CA-A040-B40406B8F48C}"/>
              </a:ext>
            </a:extLst>
          </p:cNvPr>
          <p:cNvSpPr/>
          <p:nvPr/>
        </p:nvSpPr>
        <p:spPr>
          <a:xfrm>
            <a:off x="4561116" y="2626570"/>
            <a:ext cx="1270518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?</a:t>
            </a:r>
            <a:endParaRPr lang="fr-MA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B83563-AB02-5F4F-3486-3BC6F8E17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9A738A1-360E-0D1C-3FAA-FBC1228B9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2B89BCF8-8817-035C-F58D-F3D98FEA7739}"/>
              </a:ext>
            </a:extLst>
          </p:cNvPr>
          <p:cNvSpPr txBox="1"/>
          <p:nvPr/>
        </p:nvSpPr>
        <p:spPr>
          <a:xfrm>
            <a:off x="293914" y="892607"/>
            <a:ext cx="7235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A169AA8-399E-E2A7-FE53-7D6BAD6F1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EDDF03-9F5B-258B-F24B-B90D98FE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A861D63A-DE3D-D52B-8467-507E3103B47A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E1027952-11F0-FF2E-58E6-91E35C4915DF}"/>
              </a:ext>
            </a:extLst>
          </p:cNvPr>
          <p:cNvSpPr txBox="1"/>
          <p:nvPr/>
        </p:nvSpPr>
        <p:spPr>
          <a:xfrm>
            <a:off x="2852056" y="4386943"/>
            <a:ext cx="3472544" cy="866180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rgbClr val="C00000"/>
                </a:solidFill>
              </a:rPr>
              <a:t>88 – 52 = 36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CB65236-5564-FB7C-42C7-5FB2ABB1E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FF89F4-E2D9-72F0-B0AC-40A01F078A88}"/>
              </a:ext>
            </a:extLst>
          </p:cNvPr>
          <p:cNvSpPr/>
          <p:nvPr/>
        </p:nvSpPr>
        <p:spPr>
          <a:xfrm>
            <a:off x="2864501" y="2077618"/>
            <a:ext cx="2967134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88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A9AF3E-87A3-EF42-B028-E74AB84A214B}"/>
              </a:ext>
            </a:extLst>
          </p:cNvPr>
          <p:cNvSpPr/>
          <p:nvPr/>
        </p:nvSpPr>
        <p:spPr>
          <a:xfrm>
            <a:off x="2867609" y="2621908"/>
            <a:ext cx="1693507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52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BD5492-E798-2999-DA71-2AAA6625C043}"/>
              </a:ext>
            </a:extLst>
          </p:cNvPr>
          <p:cNvSpPr/>
          <p:nvPr/>
        </p:nvSpPr>
        <p:spPr>
          <a:xfrm>
            <a:off x="4561116" y="2626570"/>
            <a:ext cx="1270518" cy="54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000" b="1" dirty="0">
                <a:solidFill>
                  <a:schemeClr val="accent1"/>
                </a:solidFill>
              </a:rPr>
              <a:t>?</a:t>
            </a:r>
            <a:endParaRPr lang="fr-MA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BE883A-7CD6-4C1B-CE43-C158572F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5EB3B5-C369-75C9-D5AF-A202DB876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D491ABC7-81AA-EA44-D085-9DCED3E847E4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عبارة الحل.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F03CCE0-421C-DFC2-F783-1629667113AE}"/>
              </a:ext>
            </a:extLst>
          </p:cNvPr>
          <p:cNvSpPr txBox="1"/>
          <p:nvPr/>
        </p:nvSpPr>
        <p:spPr>
          <a:xfrm>
            <a:off x="293915" y="4288970"/>
            <a:ext cx="7866522" cy="935474"/>
          </a:xfrm>
          <a:prstGeom prst="roundRect">
            <a:avLst>
              <a:gd name="adj" fmla="val 1965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الطَّوَابِعِ الْأُخْرَى</a:t>
            </a:r>
            <a:r>
              <a:rPr lang="ar-MA" sz="4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</a:t>
            </a:r>
            <a:r>
              <a:rPr lang="ar-MA" sz="4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طابَعاً.</a:t>
            </a:r>
            <a:endParaRPr lang="fr-MA" sz="4800" b="1" dirty="0">
              <a:solidFill>
                <a:schemeClr val="accent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4626CA07-6D8A-A4D9-D7BD-6A15FC786EEC}"/>
              </a:ext>
            </a:extLst>
          </p:cNvPr>
          <p:cNvCxnSpPr>
            <a:cxnSpLocks/>
          </p:cNvCxnSpPr>
          <p:nvPr/>
        </p:nvCxnSpPr>
        <p:spPr>
          <a:xfrm flipV="1">
            <a:off x="2752248" y="5216478"/>
            <a:ext cx="0" cy="6400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2B77CB6-8C7F-EFA4-D45B-CA1AA47A1B12}"/>
              </a:ext>
            </a:extLst>
          </p:cNvPr>
          <p:cNvSpPr txBox="1"/>
          <p:nvPr/>
        </p:nvSpPr>
        <p:spPr>
          <a:xfrm>
            <a:off x="2841170" y="2558143"/>
            <a:ext cx="3472544" cy="866180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88 – 52 = 36</a:t>
            </a:r>
          </a:p>
        </p:txBody>
      </p:sp>
    </p:spTree>
    <p:extLst>
      <p:ext uri="{BB962C8B-B14F-4D97-AF65-F5344CB8AC3E}">
        <p14:creationId xmlns:p14="http://schemas.microsoft.com/office/powerpoint/2010/main" val="10050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16F398-029E-32C5-8A25-DF186A35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CF0E06F-9173-1ACB-FB6A-70F63DA8910D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D824D4B-80E4-659E-8796-377AE0FCE3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A66B644-F8A2-D585-104E-E0BE28DBE48E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710FDE4D-444A-2FD5-385F-5EB1F0535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64975ECE-B98C-98FB-47A6-61F6511C1DCC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C6E11357-F3DB-AF73-4EB2-2E58B44F7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42" y="2350624"/>
            <a:ext cx="7211744" cy="2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91FD4B-3C26-F420-2697-F09382CF1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43D585-6416-B656-25D8-5E6A74A5F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D3DA26AA-F4E7-49E7-96A0-9F086B639857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FFB1C1C-193E-C10B-52CE-EEF3218C4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38E8E1-3EF9-6033-9E5C-61F4FAB3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C11CA4D-65B2-01E3-F262-11FD32E35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2465FD91-EAA6-32B8-8AA3-A5428F3E2BAF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FF5F76-B8BD-A612-3B02-575B6232C2C5}"/>
              </a:ext>
            </a:extLst>
          </p:cNvPr>
          <p:cNvSpPr txBox="1"/>
          <p:nvPr/>
        </p:nvSpPr>
        <p:spPr>
          <a:xfrm>
            <a:off x="413661" y="4288970"/>
            <a:ext cx="7866522" cy="935474"/>
          </a:xfrm>
          <a:prstGeom prst="roundRect">
            <a:avLst>
              <a:gd name="adj" fmla="val 1965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الطَّوَابِعِ الْأُخْرَى </a:t>
            </a:r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ar-MA" sz="4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طابَعاً.</a:t>
            </a:r>
            <a:endParaRPr lang="fr-MA" sz="48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A6DB739-D5EA-343D-F972-4D080193EFAA}"/>
              </a:ext>
            </a:extLst>
          </p:cNvPr>
          <p:cNvSpPr txBox="1"/>
          <p:nvPr/>
        </p:nvSpPr>
        <p:spPr>
          <a:xfrm>
            <a:off x="2841170" y="2558143"/>
            <a:ext cx="3472544" cy="866180"/>
          </a:xfrm>
          <a:prstGeom prst="roundRect">
            <a:avLst>
              <a:gd name="adj" fmla="val 19650"/>
            </a:avLst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88 – 52 = 36</a:t>
            </a:r>
          </a:p>
        </p:txBody>
      </p:sp>
    </p:spTree>
    <p:extLst>
      <p:ext uri="{BB962C8B-B14F-4D97-AF65-F5344CB8AC3E}">
        <p14:creationId xmlns:p14="http://schemas.microsoft.com/office/powerpoint/2010/main" val="12932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7916EF84-11CE-F548-F75A-0077417E4638}"/>
              </a:ext>
            </a:extLst>
          </p:cNvPr>
          <p:cNvSpPr/>
          <p:nvPr/>
        </p:nvSpPr>
        <p:spPr>
          <a:xfrm>
            <a:off x="2421213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33EAA274-30F6-E86C-FD09-DD03E1291A0B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BD82D80-F20A-C040-F8FC-B10BEB1797E4}"/>
              </a:ext>
            </a:extLst>
          </p:cNvPr>
          <p:cNvSpPr txBox="1"/>
          <p:nvPr/>
        </p:nvSpPr>
        <p:spPr>
          <a:xfrm>
            <a:off x="2995755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F85AE42-E3A3-1F11-FEBA-53517F36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5260" y="3878732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xmlns="" id="{BBE1D708-5822-0D84-B0DB-D9CD76605373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xmlns="" id="{C759ACE4-AF54-0DD9-A17A-9CB69129E4E9}"/>
              </a:ext>
            </a:extLst>
          </p:cNvPr>
          <p:cNvSpPr/>
          <p:nvPr/>
        </p:nvSpPr>
        <p:spPr>
          <a:xfrm>
            <a:off x="2743195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xmlns="" id="{E5EAC3CE-0E9B-F5AF-CEDA-B4F037DD62FE}"/>
              </a:ext>
            </a:extLst>
          </p:cNvPr>
          <p:cNvSpPr>
            <a:spLocks noChangeAspect="1"/>
          </p:cNvSpPr>
          <p:nvPr/>
        </p:nvSpPr>
        <p:spPr>
          <a:xfrm>
            <a:off x="5818642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1BDD481-8877-8E46-991A-ECE0EC3CE030}"/>
              </a:ext>
            </a:extLst>
          </p:cNvPr>
          <p:cNvSpPr txBox="1"/>
          <p:nvPr/>
        </p:nvSpPr>
        <p:spPr>
          <a:xfrm>
            <a:off x="3026224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0814265-80A4-AB8F-71D5-5502CEBDD6C8}"/>
              </a:ext>
            </a:extLst>
          </p:cNvPr>
          <p:cNvSpPr txBox="1"/>
          <p:nvPr/>
        </p:nvSpPr>
        <p:spPr>
          <a:xfrm>
            <a:off x="3070388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</a:t>
            </a: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xmlns="" id="{232A8AE6-8731-9348-DD23-72BD8DE6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47" y="1942360"/>
            <a:ext cx="3496336" cy="4345688"/>
          </a:xfrm>
          <a:prstGeom prst="rect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7D4F407-188E-A877-5C6F-4BEA4376B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99" y="1942360"/>
            <a:ext cx="3588541" cy="434568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100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078A8CD-64A6-7587-B45C-FC6565F703E7}"/>
              </a:ext>
            </a:extLst>
          </p:cNvPr>
          <p:cNvSpPr/>
          <p:nvPr/>
        </p:nvSpPr>
        <p:spPr>
          <a:xfrm>
            <a:off x="4496341" y="2848591"/>
            <a:ext cx="3123668" cy="1511405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8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480D31-C258-E2F1-28DA-2D2FC88533FA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7C7D7589-8C91-02E3-972B-86FC8F707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539" y="2410359"/>
            <a:ext cx="4925835" cy="31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47" y="3205369"/>
            <a:ext cx="2067596" cy="1856487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2B29419-69B8-B537-BBEA-3E4881BF6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AD0EC960-B623-27A1-2FCC-CED58422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2429244"/>
            <a:ext cx="5582685" cy="313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63BDDA38-25D6-D928-AFE3-C25769987991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038D8ED-E598-82ED-83EA-0770AEF1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E2A03717-F404-60CB-3AC3-023F2DD0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321A5A1D-5883-A7D8-CE9B-837F1DC6D999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3"/>
                  </a:solidFill>
                </a:rPr>
                <a:t>2</a:t>
              </a:r>
              <a:endParaRPr lang="fr-MA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C58076D-D21F-B533-3E0A-DD18576C0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066" y="1994020"/>
            <a:ext cx="6369867" cy="40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DA38CA9-A383-2194-2EF4-55946416F796}"/>
              </a:ext>
            </a:extLst>
          </p:cNvPr>
          <p:cNvSpPr/>
          <p:nvPr/>
        </p:nvSpPr>
        <p:spPr>
          <a:xfrm>
            <a:off x="2278986" y="2521012"/>
            <a:ext cx="4822190" cy="176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xmlns="" id="{E4CEE90A-0F11-4FF1-5EDC-61BAAD445C0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xmlns="" id="{BC86F5B0-E457-C073-742A-47D3224D279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39DC4C-8A40-06A0-09B9-786B974503D2}"/>
              </a:ext>
            </a:extLst>
          </p:cNvPr>
          <p:cNvSpPr/>
          <p:nvPr/>
        </p:nvSpPr>
        <p:spPr>
          <a:xfrm>
            <a:off x="2474259" y="3184567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0B6B2D3-891D-7AAA-2437-18FF6B33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184567"/>
            <a:ext cx="841742" cy="84174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3D3D2C3-07C3-AFC7-7CCF-531181A28600}"/>
              </a:ext>
            </a:extLst>
          </p:cNvPr>
          <p:cNvGrpSpPr/>
          <p:nvPr/>
        </p:nvGrpSpPr>
        <p:grpSpPr>
          <a:xfrm>
            <a:off x="2110239" y="3914715"/>
            <a:ext cx="569144" cy="628926"/>
            <a:chOff x="976754" y="4706199"/>
            <a:chExt cx="569144" cy="6289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08C66C9C-5A11-2438-58C8-4182A9959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65EC97B3-E31D-AA14-119D-3CE18C0C7A52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f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61715A9-10B4-9EFA-E757-DCE64F37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1784962"/>
            <a:ext cx="3588541" cy="434568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ED6DA9D-FB2B-682A-8730-87A377B40941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DA82A3DD-EF7E-9482-3FB1-E7B80D67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10753C51-4A2B-E0D4-1BBD-02CDFAE0AF26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ZoneTexte 2">
            <a:extLst>
              <a:ext uri="{FF2B5EF4-FFF2-40B4-BE49-F238E27FC236}">
                <a16:creationId xmlns:a16="http://schemas.microsoft.com/office/drawing/2014/main" xmlns="" id="{6681772B-BFD9-9CA4-AFCE-83DDFDAA3533}"/>
              </a:ext>
            </a:extLst>
          </p:cNvPr>
          <p:cNvSpPr txBox="1"/>
          <p:nvPr/>
        </p:nvSpPr>
        <p:spPr>
          <a:xfrm>
            <a:off x="816338" y="740126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101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8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43C46353-2708-2947-CA96-19182DD78DED}"/>
              </a:ext>
            </a:extLst>
          </p:cNvPr>
          <p:cNvSpPr/>
          <p:nvPr/>
        </p:nvSpPr>
        <p:spPr>
          <a:xfrm>
            <a:off x="2139536" y="2383971"/>
            <a:ext cx="3166754" cy="1719943"/>
          </a:xfrm>
          <a:prstGeom prst="roundRect">
            <a:avLst>
              <a:gd name="adj" fmla="val 51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9C237AEB-B130-847D-C609-6963FD035C19}"/>
              </a:ext>
            </a:extLst>
          </p:cNvPr>
          <p:cNvSpPr txBox="1"/>
          <p:nvPr/>
        </p:nvSpPr>
        <p:spPr>
          <a:xfrm>
            <a:off x="1839686" y="813495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562EC1EB-5C2D-3F05-DE7F-631776D43D2D}"/>
              </a:ext>
            </a:extLst>
          </p:cNvPr>
          <p:cNvGrpSpPr/>
          <p:nvPr/>
        </p:nvGrpSpPr>
        <p:grpSpPr>
          <a:xfrm>
            <a:off x="346129" y="894976"/>
            <a:ext cx="581106" cy="676369"/>
            <a:chOff x="411445" y="840548"/>
            <a:chExt cx="581106" cy="67636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61366F59-489A-2E27-CCE3-E5207E71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2E2A5924-70ED-51EB-5113-5344C172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C8ECFFB9-D3B0-8419-B801-A163E2D7C6C5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5E2BB61-EFF8-31CD-89C3-0724310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69" y="2021608"/>
            <a:ext cx="6146718" cy="40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74D4388-4358-EA32-187E-748CF9726AD6}"/>
              </a:ext>
            </a:extLst>
          </p:cNvPr>
          <p:cNvSpPr/>
          <p:nvPr/>
        </p:nvSpPr>
        <p:spPr>
          <a:xfrm>
            <a:off x="25146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79ED75C6-D0CF-D706-D8DC-290E772CC691}"/>
              </a:ext>
            </a:extLst>
          </p:cNvPr>
          <p:cNvSpPr/>
          <p:nvPr/>
        </p:nvSpPr>
        <p:spPr>
          <a:xfrm>
            <a:off x="3015840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3DC70D24-050D-7B0F-95BE-CBC761AAEC4C}"/>
              </a:ext>
            </a:extLst>
          </p:cNvPr>
          <p:cNvSpPr>
            <a:spLocks noChangeAspect="1"/>
          </p:cNvSpPr>
          <p:nvPr/>
        </p:nvSpPr>
        <p:spPr>
          <a:xfrm>
            <a:off x="612406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3" name="Image 1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A87DFF3-849B-D630-3DC1-51A7DDE4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99560" y="3557443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AB1512E-D462-6938-E5B9-E74B59CC53ED}"/>
              </a:ext>
            </a:extLst>
          </p:cNvPr>
          <p:cNvSpPr txBox="1"/>
          <p:nvPr/>
        </p:nvSpPr>
        <p:spPr>
          <a:xfrm>
            <a:off x="2693096" y="3702394"/>
            <a:ext cx="3241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7EB2A37-64B4-2521-9FC1-F96F70BAC4D5}"/>
              </a:ext>
            </a:extLst>
          </p:cNvPr>
          <p:cNvSpPr txBox="1"/>
          <p:nvPr/>
        </p:nvSpPr>
        <p:spPr>
          <a:xfrm>
            <a:off x="2264226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D31F13F7-F26C-6970-872E-B9B60E12779C}"/>
              </a:ext>
            </a:extLst>
          </p:cNvPr>
          <p:cNvSpPr txBox="1"/>
          <p:nvPr/>
        </p:nvSpPr>
        <p:spPr>
          <a:xfrm>
            <a:off x="2514600" y="3149356"/>
            <a:ext cx="3362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xmlns="" id="{C06B7AD6-415E-A9E3-81B4-8976BF6F9D26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949D1838-852E-D390-D3B5-72EF37A92D6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FE0D16-B340-8F5A-76AB-8EC9C609BE6E}"/>
              </a:ext>
            </a:extLst>
          </p:cNvPr>
          <p:cNvSpPr txBox="1"/>
          <p:nvPr/>
        </p:nvSpPr>
        <p:spPr>
          <a:xfrm>
            <a:off x="10888" y="882128"/>
            <a:ext cx="762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100 و 101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xmlns="" id="{7B628E98-91E7-908F-C298-1129F690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47" y="1942360"/>
            <a:ext cx="3496336" cy="4345688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2BCFC607-3E18-BC15-6925-BC0AB48CC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99" y="1942360"/>
            <a:ext cx="3588541" cy="43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xmlns="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xmlns="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xmlns="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xmlns="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090018F-DCF9-A4EE-FA96-85E2AEFAA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17A7F3A-FB9E-BF05-4D31-984BCB8A5205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11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xmlns="" id="{CAE29580-D3D1-31DE-2DBE-9D180FADD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7" y="1729189"/>
            <a:ext cx="3929744" cy="4649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824F85-E6EB-CDDA-3AE9-2C96B51A5B6E}"/>
              </a:ext>
            </a:extLst>
          </p:cNvPr>
          <p:cNvSpPr/>
          <p:nvPr/>
        </p:nvSpPr>
        <p:spPr>
          <a:xfrm>
            <a:off x="2721433" y="4038062"/>
            <a:ext cx="3570509" cy="425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678D6E8-EF96-7740-F7B0-FC1780E3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11ADD43E-C7E2-0C7D-CC18-6B7EF6E2BF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93E87F7-B5D5-6E6F-BF8F-5F1144825F65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778BF23-B7AD-6EED-9B9D-45AE19A2B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89" y="2996007"/>
            <a:ext cx="7586021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18480</TotalTime>
  <Words>1449</Words>
  <Application>Microsoft Office PowerPoint</Application>
  <PresentationFormat>Affichage à l'écran (4:3)</PresentationFormat>
  <Paragraphs>414</Paragraphs>
  <Slides>73</Slides>
  <Notes>23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73</vt:i4>
      </vt:variant>
    </vt:vector>
  </HeadingPairs>
  <TitlesOfParts>
    <vt:vector size="83" baseType="lpstr">
      <vt:lpstr>Aptos Display</vt:lpstr>
      <vt:lpstr>Effra CC Arbc</vt:lpstr>
      <vt:lpstr>Calibri</vt:lpstr>
      <vt:lpstr>Dosis</vt:lpstr>
      <vt:lpstr>DengXian</vt:lpstr>
      <vt:lpstr>Arial</vt:lpstr>
      <vt:lpstr>Aptos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220</cp:revision>
  <cp:lastPrinted>2025-08-13T10:11:39Z</cp:lastPrinted>
  <dcterms:created xsi:type="dcterms:W3CDTF">2025-08-01T12:31:49Z</dcterms:created>
  <dcterms:modified xsi:type="dcterms:W3CDTF">2026-01-07T16:30:45Z</dcterms:modified>
</cp:coreProperties>
</file>