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  <p:sldMasterId id="2147483905" r:id="rId2"/>
    <p:sldMasterId id="2147483910" r:id="rId3"/>
  </p:sldMasterIdLst>
  <p:notesMasterIdLst>
    <p:notesMasterId r:id="rId59"/>
  </p:notesMasterIdLst>
  <p:handoutMasterIdLst>
    <p:handoutMasterId r:id="rId60"/>
  </p:handoutMasterIdLst>
  <p:sldIdLst>
    <p:sldId id="735" r:id="rId4"/>
    <p:sldId id="909" r:id="rId5"/>
    <p:sldId id="828" r:id="rId6"/>
    <p:sldId id="835" r:id="rId7"/>
    <p:sldId id="2134806642" r:id="rId8"/>
    <p:sldId id="2134806699" r:id="rId9"/>
    <p:sldId id="974" r:id="rId10"/>
    <p:sldId id="743" r:id="rId11"/>
    <p:sldId id="2134806722" r:id="rId12"/>
    <p:sldId id="2134806723" r:id="rId13"/>
    <p:sldId id="2134806725" r:id="rId14"/>
    <p:sldId id="2134806720" r:id="rId15"/>
    <p:sldId id="2134806650" r:id="rId16"/>
    <p:sldId id="2134806707" r:id="rId17"/>
    <p:sldId id="981" r:id="rId18"/>
    <p:sldId id="758" r:id="rId19"/>
    <p:sldId id="2134806659" r:id="rId20"/>
    <p:sldId id="2134806660" r:id="rId21"/>
    <p:sldId id="2134806662" r:id="rId22"/>
    <p:sldId id="2134806732" r:id="rId23"/>
    <p:sldId id="2134806597" r:id="rId24"/>
    <p:sldId id="2134806733" r:id="rId25"/>
    <p:sldId id="2134806734" r:id="rId26"/>
    <p:sldId id="2134806752" r:id="rId27"/>
    <p:sldId id="2134806753" r:id="rId28"/>
    <p:sldId id="2134806638" r:id="rId29"/>
    <p:sldId id="2134806675" r:id="rId30"/>
    <p:sldId id="2134806600" r:id="rId31"/>
    <p:sldId id="2134806700" r:id="rId32"/>
    <p:sldId id="2134806712" r:id="rId33"/>
    <p:sldId id="2134806667" r:id="rId34"/>
    <p:sldId id="2134806665" r:id="rId35"/>
    <p:sldId id="2134806599" r:id="rId36"/>
    <p:sldId id="2134806735" r:id="rId37"/>
    <p:sldId id="2134806686" r:id="rId38"/>
    <p:sldId id="2134806743" r:id="rId39"/>
    <p:sldId id="2134806744" r:id="rId40"/>
    <p:sldId id="2134806745" r:id="rId41"/>
    <p:sldId id="2134806746" r:id="rId42"/>
    <p:sldId id="2134806747" r:id="rId43"/>
    <p:sldId id="2134806748" r:id="rId44"/>
    <p:sldId id="2134806598" r:id="rId45"/>
    <p:sldId id="2134806652" r:id="rId46"/>
    <p:sldId id="2134806688" r:id="rId47"/>
    <p:sldId id="2134806703" r:id="rId48"/>
    <p:sldId id="2134806750" r:id="rId49"/>
    <p:sldId id="2134806696" r:id="rId50"/>
    <p:sldId id="2134806749" r:id="rId51"/>
    <p:sldId id="2134806656" r:id="rId52"/>
    <p:sldId id="2134806690" r:id="rId53"/>
    <p:sldId id="2134806751" r:id="rId54"/>
    <p:sldId id="789" r:id="rId55"/>
    <p:sldId id="2134806626" r:id="rId56"/>
    <p:sldId id="2134806639" r:id="rId57"/>
    <p:sldId id="980" r:id="rId5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1"/>
      <p:bold r:id="rId62"/>
    </p:embeddedFont>
    <p:embeddedFont>
      <p:font typeface="Dosis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F352472-690D-4697-8B4B-5180BD5C523F}">
          <p14:sldIdLst>
            <p14:sldId id="735"/>
            <p14:sldId id="909"/>
            <p14:sldId id="828"/>
            <p14:sldId id="835"/>
            <p14:sldId id="2134806642"/>
            <p14:sldId id="2134806699"/>
            <p14:sldId id="974"/>
            <p14:sldId id="743"/>
            <p14:sldId id="2134806722"/>
            <p14:sldId id="2134806723"/>
            <p14:sldId id="2134806725"/>
            <p14:sldId id="2134806720"/>
            <p14:sldId id="2134806650"/>
            <p14:sldId id="2134806707"/>
            <p14:sldId id="981"/>
            <p14:sldId id="758"/>
            <p14:sldId id="2134806659"/>
            <p14:sldId id="2134806660"/>
            <p14:sldId id="2134806662"/>
            <p14:sldId id="2134806732"/>
            <p14:sldId id="2134806597"/>
            <p14:sldId id="2134806733"/>
            <p14:sldId id="2134806734"/>
            <p14:sldId id="2134806752"/>
            <p14:sldId id="2134806753"/>
            <p14:sldId id="2134806638"/>
            <p14:sldId id="2134806675"/>
            <p14:sldId id="2134806600"/>
            <p14:sldId id="2134806700"/>
            <p14:sldId id="2134806712"/>
            <p14:sldId id="2134806667"/>
            <p14:sldId id="2134806665"/>
            <p14:sldId id="2134806599"/>
            <p14:sldId id="2134806735"/>
            <p14:sldId id="2134806686"/>
            <p14:sldId id="2134806743"/>
            <p14:sldId id="2134806744"/>
            <p14:sldId id="2134806745"/>
            <p14:sldId id="2134806746"/>
            <p14:sldId id="2134806747"/>
          </p14:sldIdLst>
        </p14:section>
        <p14:section name="Section sans titre" id="{E1C67755-0400-44C1-ADA5-5E2EEC5551E7}">
          <p14:sldIdLst>
            <p14:sldId id="2134806748"/>
            <p14:sldId id="2134806598"/>
            <p14:sldId id="2134806652"/>
            <p14:sldId id="2134806688"/>
            <p14:sldId id="2134806703"/>
            <p14:sldId id="2134806750"/>
            <p14:sldId id="2134806696"/>
            <p14:sldId id="2134806749"/>
            <p14:sldId id="2134806656"/>
            <p14:sldId id="2134806690"/>
            <p14:sldId id="2134806751"/>
            <p14:sldId id="789"/>
            <p14:sldId id="2134806626"/>
            <p14:sldId id="2134806639"/>
            <p14:sldId id="9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2861"/>
    <a:srgbClr val="E98301"/>
    <a:srgbClr val="3A8F98"/>
    <a:srgbClr val="00AB9B"/>
    <a:srgbClr val="2B7589"/>
    <a:srgbClr val="FFDA6D"/>
    <a:srgbClr val="FC8E00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3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4.fntdata"/><Relationship Id="rId69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040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F7BBF-E6E5-B197-0B87-636C8B589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365172-D50A-E937-961C-F535B11E8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B4F2289-748B-CB67-FDA0-D70E4D3FB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108CE4-D353-424F-DBF6-FFE8626DA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707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5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2.em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36.gif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0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7.mp4"/><Relationship Id="rId7" Type="http://schemas.openxmlformats.org/officeDocument/2006/relationships/image" Target="../media/image5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7.mp4"/><Relationship Id="rId9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827067" y="5991696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687028" y="6011633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M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344155" y="6021421"/>
            <a:ext cx="1193292" cy="288630"/>
            <a:chOff x="5303276" y="5877672"/>
            <a:chExt cx="119329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1C23AD-8FCA-4C8A-F038-2FA56551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70" y="1888961"/>
            <a:ext cx="3468515" cy="45535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B42133-0718-25F9-5EC5-C17DAC237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84" y="1888961"/>
            <a:ext cx="3643881" cy="4547205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A9BFBF-FA47-FB92-FCB7-6BC7D6F1F789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776692-4A05-E30C-2DEF-097046E3E10B}"/>
              </a:ext>
            </a:extLst>
          </p:cNvPr>
          <p:cNvSpPr txBox="1"/>
          <p:nvPr/>
        </p:nvSpPr>
        <p:spPr>
          <a:xfrm>
            <a:off x="1179945" y="88677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كراساتكم،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سنصحح تمارين الواجب المنزلي.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BD0C97F-25DF-85DD-A8C9-BF4D2651FAF5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3BB8BE4-FC91-C890-0B21-FD87A3F7399C}"/>
              </a:ext>
            </a:extLst>
          </p:cNvPr>
          <p:cNvSpPr/>
          <p:nvPr/>
        </p:nvSpPr>
        <p:spPr>
          <a:xfrm>
            <a:off x="1324946" y="4376057"/>
            <a:ext cx="2915541" cy="1800807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8C9AE-1369-CD9B-21C6-B85F9482B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7F47FE-0490-5CC9-A1EB-2EFDAD62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A517EC3-D488-295F-246E-E207640437F9}"/>
              </a:ext>
            </a:extLst>
          </p:cNvPr>
          <p:cNvSpPr txBox="1"/>
          <p:nvPr/>
        </p:nvSpPr>
        <p:spPr>
          <a:xfrm>
            <a:off x="1179945" y="886778"/>
            <a:ext cx="62738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4 لديكم دقيقتان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تنبيه المتعلمين إلى وجود خطأ في التمرين ومطالبتهم بوضع الرمز (-) مكان الرمز (+)</a:t>
            </a:r>
            <a:endParaRPr lang="fr-FR" sz="1600" i="1" dirty="0">
              <a:solidFill>
                <a:srgbClr val="FF000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37C1E2D-295E-E0FC-335F-8573ED9B3BED}"/>
              </a:ext>
            </a:extLst>
          </p:cNvPr>
          <p:cNvGrpSpPr/>
          <p:nvPr/>
        </p:nvGrpSpPr>
        <p:grpSpPr>
          <a:xfrm>
            <a:off x="556096" y="1014851"/>
            <a:ext cx="558588" cy="625740"/>
            <a:chOff x="965530" y="5471175"/>
            <a:chExt cx="558588" cy="62574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6B628C6-2648-ADA4-2308-69D959D59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54E5240-885B-BF85-B7A1-3992B40CB6BF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33EE38B-1BCC-2110-3204-BFE2CBC12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09" y="1947921"/>
            <a:ext cx="6288721" cy="43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8982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671274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79088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897233-273D-A04C-173D-33B4248E56BA}"/>
              </a:ext>
            </a:extLst>
          </p:cNvPr>
          <p:cNvSpPr txBox="1"/>
          <p:nvPr/>
        </p:nvSpPr>
        <p:spPr>
          <a:xfrm>
            <a:off x="2602168" y="3196034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F2830E-31A5-AB25-32F2-40A57316F2A1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8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7B6431-4449-DCEE-5064-463565943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458" y="1771025"/>
            <a:ext cx="3538804" cy="4578695"/>
          </a:xfrm>
          <a:prstGeom prst="rect">
            <a:avLst/>
          </a:prstGeom>
          <a:ln>
            <a:solidFill>
              <a:srgbClr val="ED286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E82503-3F4A-A02D-BAFC-47B9A30BDDA3}"/>
              </a:ext>
            </a:extLst>
          </p:cNvPr>
          <p:cNvSpPr/>
          <p:nvPr/>
        </p:nvSpPr>
        <p:spPr>
          <a:xfrm>
            <a:off x="2777412" y="4484916"/>
            <a:ext cx="3102428" cy="3265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CF4644-8708-EC90-BE0E-C60319B92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88" y="2962089"/>
            <a:ext cx="7557025" cy="10127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45EF38-DD3A-E351-3466-E42A5B298FEE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لتفكيك هذه الأعداد.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5EA188B-BF8F-8E53-D6D9-4FC296992237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EC5271-FF26-E171-05D7-265F5FB1E6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345" b="4282"/>
          <a:stretch>
            <a:fillRect/>
          </a:stretch>
        </p:blipFill>
        <p:spPr>
          <a:xfrm>
            <a:off x="328691" y="2785533"/>
            <a:ext cx="8275902" cy="11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D6F08C-16BB-3FED-3BF8-CE784B1C9451}"/>
              </a:ext>
            </a:extLst>
          </p:cNvPr>
          <p:cNvSpPr txBox="1"/>
          <p:nvPr/>
        </p:nvSpPr>
        <p:spPr>
          <a:xfrm>
            <a:off x="2113934" y="3497084"/>
            <a:ext cx="38050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التعبير عن الجمع المتكرر بكتابة ضربية.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04CE-040C-FB48-49D5-02DD11A9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A0A363C-40A7-AE01-798D-967EBC138EAC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4A5ABF-02C8-FFAB-DC08-20BD4F56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4CEC71-723E-BA12-1954-3184D643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1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48DAA-48EC-94F7-AE69-26BCA9D10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27BEA2-40D8-A92E-728C-0965D2D6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A1957C-25E6-20AA-BA16-7C0810337024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عبروا عن هذا التمثيل بكتابة جمعية وكتابة ضربية مكافئة.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7806241-9ADB-2E78-4028-657E5882020D}"/>
              </a:ext>
            </a:extLst>
          </p:cNvPr>
          <p:cNvGrpSpPr/>
          <p:nvPr/>
        </p:nvGrpSpPr>
        <p:grpSpPr>
          <a:xfrm>
            <a:off x="1983720" y="2324244"/>
            <a:ext cx="1508927" cy="1470725"/>
            <a:chOff x="682387" y="1473959"/>
            <a:chExt cx="3234519" cy="315263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79BAE81-A465-994E-A2B9-6C6DA7906D1B}"/>
                </a:ext>
              </a:extLst>
            </p:cNvPr>
            <p:cNvGrpSpPr/>
            <p:nvPr/>
          </p:nvGrpSpPr>
          <p:grpSpPr>
            <a:xfrm>
              <a:off x="1158057" y="1814368"/>
              <a:ext cx="2044041" cy="2380638"/>
              <a:chOff x="1158057" y="1814368"/>
              <a:chExt cx="2044041" cy="2380638"/>
            </a:xfrm>
          </p:grpSpPr>
          <p:pic>
            <p:nvPicPr>
              <p:cNvPr id="7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CCD0EAD0-91E4-0A98-08D0-1BDE29BC4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357" y="2511763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DB1B8638-1CEB-3972-A919-565BAE239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3836859D-0459-EB8D-20FC-E675B37512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181436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AD587CDA-C9B2-67A9-E68D-57BEED5A66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4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BFC2DF25-BA0D-D999-5CC5-CE88D2D65E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9037" y="1861984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id="{1A9DC07E-2AFA-2F97-278C-1BEB8C7E1686}"/>
                </a:ext>
              </a:extLst>
            </p:cNvPr>
            <p:cNvSpPr/>
            <p:nvPr/>
          </p:nvSpPr>
          <p:spPr>
            <a:xfrm>
              <a:off x="682387" y="1473959"/>
              <a:ext cx="3234519" cy="315263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7551A6F-D10E-7EE2-CFA3-BF33E474B248}"/>
              </a:ext>
            </a:extLst>
          </p:cNvPr>
          <p:cNvGrpSpPr/>
          <p:nvPr/>
        </p:nvGrpSpPr>
        <p:grpSpPr>
          <a:xfrm>
            <a:off x="3610359" y="2336683"/>
            <a:ext cx="1508927" cy="1470725"/>
            <a:chOff x="682387" y="1473959"/>
            <a:chExt cx="3234519" cy="315263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60E5832-2C63-0A44-0627-770569A639B6}"/>
                </a:ext>
              </a:extLst>
            </p:cNvPr>
            <p:cNvGrpSpPr/>
            <p:nvPr/>
          </p:nvGrpSpPr>
          <p:grpSpPr>
            <a:xfrm>
              <a:off x="1158057" y="1814368"/>
              <a:ext cx="2044041" cy="2380638"/>
              <a:chOff x="1158057" y="1814368"/>
              <a:chExt cx="2044041" cy="2380638"/>
            </a:xfrm>
          </p:grpSpPr>
          <p:pic>
            <p:nvPicPr>
              <p:cNvPr id="17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1ECA4DC2-A2A9-2757-3643-D7D5564464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357" y="2511763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834B395B-10CA-58E9-66E9-44114240A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23BCEAB2-537C-E5D8-E3EE-B326E47A8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181436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95FBE43D-C817-4C32-1CD6-032A01B516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4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7D2F57D2-B916-A129-DC24-033D598C05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9037" y="1861984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Organigramme : Connecteur 15">
              <a:extLst>
                <a:ext uri="{FF2B5EF4-FFF2-40B4-BE49-F238E27FC236}">
                  <a16:creationId xmlns:a16="http://schemas.microsoft.com/office/drawing/2014/main" id="{59BB5888-3E5A-7EE3-9DEC-3C352C5E8C2D}"/>
                </a:ext>
              </a:extLst>
            </p:cNvPr>
            <p:cNvSpPr/>
            <p:nvPr/>
          </p:nvSpPr>
          <p:spPr>
            <a:xfrm>
              <a:off x="682387" y="1473959"/>
              <a:ext cx="3234519" cy="315263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C5AF88D-98C2-6E18-7B64-A179B52E7081}"/>
              </a:ext>
            </a:extLst>
          </p:cNvPr>
          <p:cNvGrpSpPr/>
          <p:nvPr/>
        </p:nvGrpSpPr>
        <p:grpSpPr>
          <a:xfrm>
            <a:off x="5289867" y="2318023"/>
            <a:ext cx="1508927" cy="1470725"/>
            <a:chOff x="682387" y="1473959"/>
            <a:chExt cx="3234519" cy="315263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D0E5EAE-98E3-2663-C5A7-2476EC486DDF}"/>
                </a:ext>
              </a:extLst>
            </p:cNvPr>
            <p:cNvGrpSpPr/>
            <p:nvPr/>
          </p:nvGrpSpPr>
          <p:grpSpPr>
            <a:xfrm>
              <a:off x="1158057" y="1814368"/>
              <a:ext cx="2044041" cy="2380638"/>
              <a:chOff x="1158057" y="1814368"/>
              <a:chExt cx="2044041" cy="2380638"/>
            </a:xfrm>
          </p:grpSpPr>
          <p:pic>
            <p:nvPicPr>
              <p:cNvPr id="25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10B3FC28-2F91-C6AA-6A8B-07842FC3F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357" y="2511763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30843779-1CDB-4825-8DC1-84BB79848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6062C755-85F2-64A9-2482-66BF39833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181436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C0584BC4-8DCC-F25B-B88F-66AFBA9A58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4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855C00E2-2B30-7A44-E03D-647DA1F65F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9037" y="1861984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190C7223-E5A2-77EE-102A-3DBA50E25789}"/>
                </a:ext>
              </a:extLst>
            </p:cNvPr>
            <p:cNvSpPr/>
            <p:nvPr/>
          </p:nvSpPr>
          <p:spPr>
            <a:xfrm>
              <a:off x="682387" y="1473959"/>
              <a:ext cx="3234519" cy="315263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5E84BCED-0240-59D4-9557-A68A7737D3D4}"/>
              </a:ext>
            </a:extLst>
          </p:cNvPr>
          <p:cNvSpPr txBox="1"/>
          <p:nvPr/>
        </p:nvSpPr>
        <p:spPr>
          <a:xfrm>
            <a:off x="2171967" y="4399677"/>
            <a:ext cx="4443441" cy="8615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4000" dirty="0">
                <a:solidFill>
                  <a:srgbClr val="106585"/>
                </a:solidFill>
              </a:rPr>
              <a:t>… </a:t>
            </a:r>
            <a:r>
              <a:rPr lang="fr-MA" sz="4000" b="1" dirty="0">
                <a:solidFill>
                  <a:srgbClr val="106585"/>
                </a:solidFill>
              </a:rPr>
              <a:t>+</a:t>
            </a:r>
            <a:r>
              <a:rPr lang="fr-MA" sz="4000" dirty="0">
                <a:solidFill>
                  <a:srgbClr val="106585"/>
                </a:solidFill>
              </a:rPr>
              <a:t> … </a:t>
            </a:r>
            <a:r>
              <a:rPr lang="fr-MA" sz="4000" b="1" dirty="0">
                <a:solidFill>
                  <a:srgbClr val="106585"/>
                </a:solidFill>
              </a:rPr>
              <a:t>+</a:t>
            </a:r>
            <a:r>
              <a:rPr lang="fr-MA" sz="4000" dirty="0">
                <a:solidFill>
                  <a:srgbClr val="106585"/>
                </a:solidFill>
              </a:rPr>
              <a:t> …  </a:t>
            </a:r>
            <a:r>
              <a:rPr lang="fr-MA" sz="4000" b="1" dirty="0">
                <a:solidFill>
                  <a:srgbClr val="106585"/>
                </a:solidFill>
              </a:rPr>
              <a:t>=</a:t>
            </a:r>
            <a:r>
              <a:rPr lang="fr-MA" sz="4000" dirty="0">
                <a:solidFill>
                  <a:srgbClr val="106585"/>
                </a:solidFill>
              </a:rPr>
              <a:t> … </a:t>
            </a:r>
            <a:r>
              <a:rPr lang="fr-MA" sz="4000" b="1" dirty="0">
                <a:solidFill>
                  <a:srgbClr val="106585"/>
                </a:solidFill>
              </a:rPr>
              <a:t>x</a:t>
            </a:r>
            <a:r>
              <a:rPr lang="fr-MA" sz="4000" dirty="0">
                <a:solidFill>
                  <a:srgbClr val="106585"/>
                </a:solidFill>
              </a:rPr>
              <a:t> …</a:t>
            </a:r>
            <a:endParaRPr lang="fr-F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15049-C7AC-3B82-CE74-9B488AE9C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8F320AF-21DE-5D67-402A-98BA783642CB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B48016-C668-5392-F57C-50A90A543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E93F9C-6BF1-AB39-F67E-D80787B22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86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D7CABF-4CB6-2A2A-FB66-CA0C0557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3A1C700-50C0-E771-D308-5AE53F031A17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 (ة)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7FC035F-3422-7BD6-92C1-95CBAB1619A9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C132DD3-B78E-40FF-2170-D2E90DEB38C6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1" name="Image 10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7B82F5-B627-3516-A148-EE97F9969B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2" name="Image 1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7C53329-070B-9194-135D-DE20338CA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EBF6CE-534C-DA9F-8E9C-6BA9B7004DBF}"/>
              </a:ext>
            </a:extLst>
          </p:cNvPr>
          <p:cNvSpPr/>
          <p:nvPr/>
        </p:nvSpPr>
        <p:spPr>
          <a:xfrm>
            <a:off x="3571624" y="5322766"/>
            <a:ext cx="167666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0F5226D-2196-A8A9-4989-5E1EEBCA885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EEC0D69-C9EC-57C8-81CA-EE8BAF68A907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ADB6CC5-0A04-97A3-24AB-4C0BDFA0069B}"/>
              </a:ext>
            </a:extLst>
          </p:cNvPr>
          <p:cNvSpPr/>
          <p:nvPr/>
        </p:nvSpPr>
        <p:spPr>
          <a:xfrm>
            <a:off x="5886232" y="3013273"/>
            <a:ext cx="1635447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89B6760-AC6B-8F2A-ED01-F64106C5D8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8F038F5-60E5-2FC5-0CAF-DF18A12EF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D9280-2181-317E-353A-B87788F06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3A738D-E0DC-50EF-DDF4-04C82C25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849513-DA7D-29A0-3353-8C9FCC26BA29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616B8E-E763-17F4-CBDA-396D44EDCBE6}"/>
              </a:ext>
            </a:extLst>
          </p:cNvPr>
          <p:cNvGrpSpPr/>
          <p:nvPr/>
        </p:nvGrpSpPr>
        <p:grpSpPr>
          <a:xfrm>
            <a:off x="1983720" y="2324244"/>
            <a:ext cx="1508927" cy="1470725"/>
            <a:chOff x="682387" y="1473959"/>
            <a:chExt cx="3234519" cy="315263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167E96A8-EC7B-320F-F833-FBF845535ECA}"/>
                </a:ext>
              </a:extLst>
            </p:cNvPr>
            <p:cNvGrpSpPr/>
            <p:nvPr/>
          </p:nvGrpSpPr>
          <p:grpSpPr>
            <a:xfrm>
              <a:off x="1158057" y="1814368"/>
              <a:ext cx="2044041" cy="2380638"/>
              <a:chOff x="1158057" y="1814368"/>
              <a:chExt cx="2044041" cy="2380638"/>
            </a:xfrm>
          </p:grpSpPr>
          <p:pic>
            <p:nvPicPr>
              <p:cNvPr id="7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790CD044-A792-C07E-2488-25E01B7AE5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357" y="2511763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D46DA1B9-7FF9-FB20-DA03-89257E7E8E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E3F60FF1-7E3F-9304-64B0-5BECECB6A9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181436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B12D8D96-1107-8F23-B883-A764C4C573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4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C8B2B7E1-5B76-49E4-A026-D20AC16B41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9037" y="1861984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id="{04750359-BB64-4832-D706-06A13E524091}"/>
                </a:ext>
              </a:extLst>
            </p:cNvPr>
            <p:cNvSpPr/>
            <p:nvPr/>
          </p:nvSpPr>
          <p:spPr>
            <a:xfrm>
              <a:off x="682387" y="1473959"/>
              <a:ext cx="3234519" cy="315263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5163A7A-702E-0C8C-63E7-22A145EF7326}"/>
              </a:ext>
            </a:extLst>
          </p:cNvPr>
          <p:cNvGrpSpPr/>
          <p:nvPr/>
        </p:nvGrpSpPr>
        <p:grpSpPr>
          <a:xfrm>
            <a:off x="3610359" y="2336683"/>
            <a:ext cx="1508927" cy="1470725"/>
            <a:chOff x="682387" y="1473959"/>
            <a:chExt cx="3234519" cy="315263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4ACCD649-8DC1-2CDB-7B7B-F3151BD5D952}"/>
                </a:ext>
              </a:extLst>
            </p:cNvPr>
            <p:cNvGrpSpPr/>
            <p:nvPr/>
          </p:nvGrpSpPr>
          <p:grpSpPr>
            <a:xfrm>
              <a:off x="1158057" y="1814368"/>
              <a:ext cx="2044041" cy="2380638"/>
              <a:chOff x="1158057" y="1814368"/>
              <a:chExt cx="2044041" cy="2380638"/>
            </a:xfrm>
          </p:grpSpPr>
          <p:pic>
            <p:nvPicPr>
              <p:cNvPr id="17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FD35283D-9784-7E07-BB8D-BDAC3A6B05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357" y="2511763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093096CC-9CAE-DAE7-118F-7485B0BA0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015AA01F-C705-DE7C-DC62-AA6A41E8EA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181436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A3941A31-480B-599B-C48E-3CFBC16DC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4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DE3D984E-3575-8B27-D630-FE7A51356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9037" y="1861984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Organigramme : Connecteur 15">
              <a:extLst>
                <a:ext uri="{FF2B5EF4-FFF2-40B4-BE49-F238E27FC236}">
                  <a16:creationId xmlns:a16="http://schemas.microsoft.com/office/drawing/2014/main" id="{75BC197F-46DD-4423-5978-FEDD1148F73A}"/>
                </a:ext>
              </a:extLst>
            </p:cNvPr>
            <p:cNvSpPr/>
            <p:nvPr/>
          </p:nvSpPr>
          <p:spPr>
            <a:xfrm>
              <a:off x="682387" y="1473959"/>
              <a:ext cx="3234519" cy="315263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036205F-FE0A-CB48-6B9E-8724637537B9}"/>
              </a:ext>
            </a:extLst>
          </p:cNvPr>
          <p:cNvGrpSpPr/>
          <p:nvPr/>
        </p:nvGrpSpPr>
        <p:grpSpPr>
          <a:xfrm>
            <a:off x="5289867" y="2318023"/>
            <a:ext cx="1508927" cy="1470725"/>
            <a:chOff x="682387" y="1473959"/>
            <a:chExt cx="3234519" cy="315263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ECE5194D-D0C8-9AC1-C341-0AE6DDC39560}"/>
                </a:ext>
              </a:extLst>
            </p:cNvPr>
            <p:cNvGrpSpPr/>
            <p:nvPr/>
          </p:nvGrpSpPr>
          <p:grpSpPr>
            <a:xfrm>
              <a:off x="1158057" y="1814368"/>
              <a:ext cx="2044041" cy="2380638"/>
              <a:chOff x="1158057" y="1814368"/>
              <a:chExt cx="2044041" cy="2380638"/>
            </a:xfrm>
          </p:grpSpPr>
          <p:pic>
            <p:nvPicPr>
              <p:cNvPr id="25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EDF7F666-7A12-91C2-C4EF-E8321AEFD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357" y="2511763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53692568-62A2-AFA9-BBF5-FB723957E7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A1DEC6E1-548D-1ECF-2BCE-A78C41CFF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057" y="181436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DEE3F6A3-717E-70A2-39A0-382763845A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47" y="3182898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Fraise Dessin Animé Fraise Fraise Saison Illustration PNG , Trait Noir  épais, Grosse Fraise Rouge, Fraise Entière PNG et vecteur pour  téléchargement gratuit">
                <a:extLst>
                  <a:ext uri="{FF2B5EF4-FFF2-40B4-BE49-F238E27FC236}">
                    <a16:creationId xmlns:a16="http://schemas.microsoft.com/office/drawing/2014/main" id="{76B5A08A-25A1-C7A2-84A8-2DCA6C0994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9037" y="1861984"/>
                <a:ext cx="823061" cy="1012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0774F2CB-657C-F024-3FDF-3624F0AE4C20}"/>
                </a:ext>
              </a:extLst>
            </p:cNvPr>
            <p:cNvSpPr/>
            <p:nvPr/>
          </p:nvSpPr>
          <p:spPr>
            <a:xfrm>
              <a:off x="682387" y="1473959"/>
              <a:ext cx="3234519" cy="315263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44C2251-ABA3-EBFA-0E81-1A4DA631E79B}"/>
              </a:ext>
            </a:extLst>
          </p:cNvPr>
          <p:cNvSpPr txBox="1"/>
          <p:nvPr/>
        </p:nvSpPr>
        <p:spPr>
          <a:xfrm>
            <a:off x="2414558" y="4438837"/>
            <a:ext cx="3703702" cy="783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4000" b="1" dirty="0">
                <a:solidFill>
                  <a:srgbClr val="C00000"/>
                </a:solidFill>
              </a:rPr>
              <a:t>5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106585"/>
                </a:solidFill>
              </a:rPr>
              <a:t>+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C00000"/>
                </a:solidFill>
              </a:rPr>
              <a:t>5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106585"/>
                </a:solidFill>
              </a:rPr>
              <a:t>+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C00000"/>
                </a:solidFill>
              </a:rPr>
              <a:t>5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106585"/>
                </a:solidFill>
              </a:rPr>
              <a:t>=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E98301"/>
                </a:solidFill>
              </a:rPr>
              <a:t>3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106585"/>
                </a:solidFill>
              </a:rPr>
              <a:t>x</a:t>
            </a:r>
            <a:r>
              <a:rPr lang="fr-MA" sz="4000" dirty="0">
                <a:solidFill>
                  <a:srgbClr val="106585"/>
                </a:solidFill>
              </a:rPr>
              <a:t> </a:t>
            </a:r>
            <a:r>
              <a:rPr lang="fr-MA" sz="4000" b="1" dirty="0">
                <a:solidFill>
                  <a:srgbClr val="C00000"/>
                </a:solidFill>
              </a:rPr>
              <a:t>5</a:t>
            </a:r>
            <a:endParaRPr lang="fr-F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r" defTabSz="914400" rtl="1" eaLnBrk="1" latinLnBrk="0" hangingPunct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نمذجة الدرس 1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5" name="Image 4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AE54AEE-1454-DD0E-4D91-4954F8796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2" name="N2P2S1L1">
            <a:hlinkClick r:id="" action="ppaction://media"/>
            <a:extLst>
              <a:ext uri="{FF2B5EF4-FFF2-40B4-BE49-F238E27FC236}">
                <a16:creationId xmlns:a16="http://schemas.microsoft.com/office/drawing/2014/main" id="{3E0BA3B0-52F7-9153-75ED-07EABCDC4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558" y="2019299"/>
            <a:ext cx="7547714" cy="424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56E6E-B7CD-1A0A-39DE-33194237A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5C9AFE-CD92-B5C4-1E7A-7A94BAE01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7D13019D-B90E-1F68-B01F-A2CEA2FD3188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الكراسات ص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أنجزوا النشاط 1.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دقائق.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55B3A4F-D2BB-17CC-10D3-7DBC991435C4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7B99146-D51D-5B57-9B99-F8283EC6C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6BC92FB-11AD-4B09-803B-D81E1209212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C2BC25D-8A0A-68D9-90AF-222C03FAF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989" y="1696154"/>
            <a:ext cx="4061610" cy="476987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02F94EC-99E4-2D91-DCF8-B7501026E063}"/>
              </a:ext>
            </a:extLst>
          </p:cNvPr>
          <p:cNvSpPr/>
          <p:nvPr/>
        </p:nvSpPr>
        <p:spPr>
          <a:xfrm>
            <a:off x="3088433" y="2827176"/>
            <a:ext cx="3321698" cy="14928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83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1DAC9-6579-2479-6CD7-E486DC7D0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32EBBD-442F-8264-116B-62A506B4C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4722928F-D9E9-5D0F-6BB7-94EB8B1FA267}"/>
              </a:ext>
            </a:extLst>
          </p:cNvPr>
          <p:cNvSpPr>
            <a:spLocks/>
          </p:cNvSpPr>
          <p:nvPr/>
        </p:nvSpPr>
        <p:spPr>
          <a:xfrm>
            <a:off x="722662" y="882652"/>
            <a:ext cx="6829568" cy="570609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75348AD-AA6A-8FDE-7DB6-A223EBB7BE77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E898EA5-A12E-CFB9-E0E5-D1E83309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E1B81F3-7267-D0BF-CC31-CA1BAAF197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B02341B8-C9B9-7C24-26CD-B7E57CC5D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501" y="2496021"/>
            <a:ext cx="5882997" cy="31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5040B-6DFB-AFF4-805A-7B1C53A70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9155D6-960A-2A92-C266-E0C875B8A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2629BFDD-FE05-A8C7-ADCD-8C944605EA48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النشاط 2.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دقائق.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AB52804-ECC5-09F7-8FA4-61268474484E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F4D48CE-0484-B9CF-9D66-6CB911177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AEEC338-03C3-0E8A-18CE-97FCB6B151A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59FFCBDA-F110-9B03-4AC2-DA8B5D041D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771" y="2560782"/>
            <a:ext cx="6218459" cy="21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1F2C2-C8FA-674C-323C-42317C042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B9997A-3177-FF63-3431-725132704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08C6708B-B33E-411E-3B2E-729353537A5E}"/>
              </a:ext>
            </a:extLst>
          </p:cNvPr>
          <p:cNvSpPr>
            <a:spLocks/>
          </p:cNvSpPr>
          <p:nvPr/>
        </p:nvSpPr>
        <p:spPr>
          <a:xfrm>
            <a:off x="713331" y="817335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416DEEC-8715-F379-0F70-8DBC24FFF53A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6437B29-2319-509F-B523-9B61D9A4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E4F2D05-2DCE-101B-9067-FAEC13344DE2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9D3A490-F788-F994-C821-190A0F739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53" y="2867828"/>
            <a:ext cx="6968309" cy="21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3DDDC-267C-862F-25F0-5A2B8E166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69D5761-0066-DA70-2252-5D4394B8060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81DB0F9-F273-1431-8578-2CDDBD1710E8}"/>
              </a:ext>
            </a:extLst>
          </p:cNvPr>
          <p:cNvSpPr/>
          <p:nvPr/>
        </p:nvSpPr>
        <p:spPr>
          <a:xfrm>
            <a:off x="2290915" y="3000990"/>
            <a:ext cx="4206792" cy="1453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D400938-8620-21C0-30F3-683DE9AF4F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12118" y="3420568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CE0633-C8F2-A9F0-1187-2D5FF1F710FA}"/>
              </a:ext>
            </a:extLst>
          </p:cNvPr>
          <p:cNvSpPr txBox="1"/>
          <p:nvPr/>
        </p:nvSpPr>
        <p:spPr>
          <a:xfrm>
            <a:off x="2501900" y="3516748"/>
            <a:ext cx="3167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 إنشاء جدول الضرب للعدد 2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F51AE18B-9B24-865E-7512-43F467EC8A01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278A67C-9A2B-CC29-3BD5-2193215A57FF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4574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CD096-CE0E-1D91-3B4A-931B212D8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4F94A6-CC02-512A-4655-3ECA69B3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9BB0F6-2F37-4777-8F4E-18B6347F1770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E644B2-9113-580A-6755-57496DE19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5395F9D-52DE-D2AB-BE50-946E0C722D37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على الألواح جداء العددين.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85E3E0-003B-17D6-7278-D000FE347846}"/>
              </a:ext>
            </a:extLst>
          </p:cNvPr>
          <p:cNvSpPr txBox="1"/>
          <p:nvPr/>
        </p:nvSpPr>
        <p:spPr>
          <a:xfrm>
            <a:off x="3147526" y="2918222"/>
            <a:ext cx="284894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2 x 3 =</a:t>
            </a:r>
            <a:r>
              <a:rPr lang="fr-MA" sz="5400" b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8ED72-B521-263D-28BA-9ECB628AA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22CC56-6258-DB75-1C16-D89B9331D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5450D0-51EA-A97A-7887-858A1B46B46A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45616AB-AF29-9064-56E7-9522F034A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2249473" y="5142467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2249473" y="5142467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14" y="5365609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4408743" y="5137630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2619778" y="5632966"/>
            <a:ext cx="2986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ACAA599-7E96-C543-7DEE-938321F67450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AE0945C-5306-4E66-05CA-B7B0801F95C2}"/>
              </a:ext>
            </a:extLst>
          </p:cNvPr>
          <p:cNvGrpSpPr/>
          <p:nvPr/>
        </p:nvGrpSpPr>
        <p:grpSpPr>
          <a:xfrm>
            <a:off x="575013" y="244458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9277117-7455-AF08-CCFD-AC4B05C0FDA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A29D7EE5-0B9F-2103-8285-EA4E4B61439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space réservé du texte 5">
              <a:extLst>
                <a:ext uri="{FF2B5EF4-FFF2-40B4-BE49-F238E27FC236}">
                  <a16:creationId xmlns:a16="http://schemas.microsoft.com/office/drawing/2014/main" id="{90914F25-2BDC-266F-6F2E-600428F2E280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E58C58B-70F1-C376-648F-C133EB8081E3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2E60CF5-B1EB-D303-6027-5157C0C772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58526B8B-7E81-EF0B-52DF-CF611B0AE77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405E3A42-FD46-CFBA-9ACF-D22F1413B08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تمثيل مسألة في نموذج الأشرطة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303742-DE23-C498-C641-DA6C0E696F23}"/>
              </a:ext>
            </a:extLst>
          </p:cNvPr>
          <p:cNvGrpSpPr/>
          <p:nvPr/>
        </p:nvGrpSpPr>
        <p:grpSpPr>
          <a:xfrm>
            <a:off x="4577300" y="244288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431BA9DF-2FD0-5CDF-8381-B2D12612908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BC297340-3A45-0916-2832-6FD1C1C4AA4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FB3B742B-DD5A-746E-9E78-9C3F00E5779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4A005A38-7E58-0681-A5B7-E6A8570CB22A}"/>
              </a:ext>
            </a:extLst>
          </p:cNvPr>
          <p:cNvSpPr txBox="1"/>
          <p:nvPr/>
        </p:nvSpPr>
        <p:spPr>
          <a:xfrm>
            <a:off x="4756362" y="293112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تقريب مفهوم الضرب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FD2B17B-456B-BC5B-E552-64937DA54617}"/>
              </a:ext>
            </a:extLst>
          </p:cNvPr>
          <p:cNvSpPr txBox="1"/>
          <p:nvPr/>
        </p:nvSpPr>
        <p:spPr>
          <a:xfrm>
            <a:off x="691087" y="296044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 الضرب للعدد </a:t>
            </a:r>
            <a:r>
              <a:rPr lang="f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MA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52A110D-F392-D369-C3BF-6702D2047FE0}"/>
              </a:ext>
            </a:extLst>
          </p:cNvPr>
          <p:cNvGrpSpPr/>
          <p:nvPr/>
        </p:nvGrpSpPr>
        <p:grpSpPr>
          <a:xfrm>
            <a:off x="4590284" y="382862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D01339FF-E0E0-E156-FEED-13728699993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8" name="Organigramme : Terminateur 21">
              <a:extLst>
                <a:ext uri="{FF2B5EF4-FFF2-40B4-BE49-F238E27FC236}">
                  <a16:creationId xmlns:a16="http://schemas.microsoft.com/office/drawing/2014/main" id="{C4D9651C-A790-0890-FEB6-4B3BF3F1947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Espace réservé du texte 5">
              <a:extLst>
                <a:ext uri="{FF2B5EF4-FFF2-40B4-BE49-F238E27FC236}">
                  <a16:creationId xmlns:a16="http://schemas.microsoft.com/office/drawing/2014/main" id="{0A3DD469-0624-31C6-0E58-7DA99BE862C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6CC65245-3CE0-DA3D-6E36-28C02DFFE776}"/>
              </a:ext>
            </a:extLst>
          </p:cNvPr>
          <p:cNvSpPr txBox="1"/>
          <p:nvPr/>
        </p:nvSpPr>
        <p:spPr>
          <a:xfrm>
            <a:off x="4706358" y="4344486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 الضرب للعدد 3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3B67-7583-610B-9037-AEF5E5C47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DCFFEA-FC0C-7DF6-9AF8-F27CE9D72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D88A4D-7EF6-EFEA-94C5-14A43F37A3AA}"/>
              </a:ext>
            </a:extLst>
          </p:cNvPr>
          <p:cNvSpPr txBox="1"/>
          <p:nvPr/>
        </p:nvSpPr>
        <p:spPr>
          <a:xfrm>
            <a:off x="176244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1D41E9-CBF2-5268-1F85-CE1FBC4F8B24}"/>
              </a:ext>
            </a:extLst>
          </p:cNvPr>
          <p:cNvSpPr txBox="1"/>
          <p:nvPr/>
        </p:nvSpPr>
        <p:spPr>
          <a:xfrm>
            <a:off x="3147526" y="2918222"/>
            <a:ext cx="284894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2 x 3 =</a:t>
            </a:r>
            <a:r>
              <a:rPr lang="fr-MA" sz="5400" b="1" dirty="0">
                <a:solidFill>
                  <a:srgbClr val="C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5034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6298-851D-A6C3-F23E-EA52B6933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610DEC5B-C29E-AC58-7F35-F62D9F2B10DD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6D0CBA-0E59-95E6-4BC1-56C3906D8F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4" name="N2P2S1L2">
            <a:hlinkClick r:id="" action="ppaction://media"/>
            <a:extLst>
              <a:ext uri="{FF2B5EF4-FFF2-40B4-BE49-F238E27FC236}">
                <a16:creationId xmlns:a16="http://schemas.microsoft.com/office/drawing/2014/main" id="{E2BC567C-89AA-143C-626A-BEE0DB42A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100" y="2036232"/>
            <a:ext cx="7548033" cy="42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8F8EC-1AF4-FF42-8F35-E47623459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F4D02C-D412-7E34-C638-41617FE73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C606A8-4EFE-08A4-0E76-69D93C9B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528B03EB-63E6-C72B-673D-885F2F77BFCA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الكراسات ص 72. أنجزوا النشاط 3.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دقائق.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DABB2EA-5BB6-C504-CD88-641448C57EC4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0E976E-3DEF-F6AC-569B-DC7044AEB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56D33D-50E5-85B3-8E99-2BB9FB1F95C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AB8923C-604C-E227-1E4F-285F81E5EB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074" y="2717555"/>
            <a:ext cx="5677705" cy="21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A3AB8-C981-55BC-8020-A923155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DBB2982E-4631-7EDF-841F-55430C98896C}"/>
              </a:ext>
            </a:extLst>
          </p:cNvPr>
          <p:cNvSpPr>
            <a:spLocks/>
          </p:cNvSpPr>
          <p:nvPr/>
        </p:nvSpPr>
        <p:spPr>
          <a:xfrm>
            <a:off x="635239" y="89020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EC1D1C-87DA-1B07-D396-2A502D77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0ABDBB6-5DFF-311A-A523-A409A08A61C4}"/>
              </a:ext>
            </a:extLst>
          </p:cNvPr>
          <p:cNvGrpSpPr/>
          <p:nvPr/>
        </p:nvGrpSpPr>
        <p:grpSpPr>
          <a:xfrm>
            <a:off x="498947" y="1139728"/>
            <a:ext cx="558588" cy="625740"/>
            <a:chOff x="965530" y="5471175"/>
            <a:chExt cx="558588" cy="62574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DA1CA8A-0444-4B65-D18A-4A4487CE5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50635BD-4D8B-CF25-DE0D-4255D73940C2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CC34F60-BEAD-66B8-F635-5691078312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34" y="2384302"/>
            <a:ext cx="6870023" cy="23556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9C0FB0-7D21-15E9-B34C-59319A366956}"/>
              </a:ext>
            </a:extLst>
          </p:cNvPr>
          <p:cNvSpPr txBox="1"/>
          <p:nvPr/>
        </p:nvSpPr>
        <p:spPr>
          <a:xfrm>
            <a:off x="2230014" y="3069769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8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B6041B-058D-07A9-2C30-00131467FC0D}"/>
              </a:ext>
            </a:extLst>
          </p:cNvPr>
          <p:cNvSpPr txBox="1"/>
          <p:nvPr/>
        </p:nvSpPr>
        <p:spPr>
          <a:xfrm>
            <a:off x="3959289" y="3082206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87421B-A90D-7C8E-0CC1-5DBF7F6BB9DB}"/>
              </a:ext>
            </a:extLst>
          </p:cNvPr>
          <p:cNvSpPr txBox="1"/>
          <p:nvPr/>
        </p:nvSpPr>
        <p:spPr>
          <a:xfrm>
            <a:off x="5557931" y="3047992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459BBFF-E558-7EBB-F857-A759D0AB2119}"/>
              </a:ext>
            </a:extLst>
          </p:cNvPr>
          <p:cNvSpPr txBox="1"/>
          <p:nvPr/>
        </p:nvSpPr>
        <p:spPr>
          <a:xfrm>
            <a:off x="7172132" y="3085315"/>
            <a:ext cx="541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1C2D02-BD45-60BA-A848-ED33A32067C7}"/>
              </a:ext>
            </a:extLst>
          </p:cNvPr>
          <p:cNvSpPr txBox="1"/>
          <p:nvPr/>
        </p:nvSpPr>
        <p:spPr>
          <a:xfrm>
            <a:off x="2167804" y="3651381"/>
            <a:ext cx="587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162B04-E4DD-D232-0D66-98A993EC1CB2}"/>
              </a:ext>
            </a:extLst>
          </p:cNvPr>
          <p:cNvSpPr txBox="1"/>
          <p:nvPr/>
        </p:nvSpPr>
        <p:spPr>
          <a:xfrm>
            <a:off x="3887749" y="3645156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1E5132-FE65-44CC-0086-D30D7FBE87AE}"/>
              </a:ext>
            </a:extLst>
          </p:cNvPr>
          <p:cNvSpPr txBox="1"/>
          <p:nvPr/>
        </p:nvSpPr>
        <p:spPr>
          <a:xfrm>
            <a:off x="5495722" y="3638935"/>
            <a:ext cx="58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5B0D66-E482-3E68-BA35-34356FFE3F18}"/>
              </a:ext>
            </a:extLst>
          </p:cNvPr>
          <p:cNvSpPr txBox="1"/>
          <p:nvPr/>
        </p:nvSpPr>
        <p:spPr>
          <a:xfrm>
            <a:off x="7203233" y="3638934"/>
            <a:ext cx="541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18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4C94AA4-5BFF-DC86-34C5-08EC6CD4B6E9}"/>
              </a:ext>
            </a:extLst>
          </p:cNvPr>
          <p:cNvSpPr txBox="1"/>
          <p:nvPr/>
        </p:nvSpPr>
        <p:spPr>
          <a:xfrm>
            <a:off x="2251785" y="4201889"/>
            <a:ext cx="58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786AC77-804A-5BEB-8DB8-76F859079426}"/>
              </a:ext>
            </a:extLst>
          </p:cNvPr>
          <p:cNvSpPr txBox="1"/>
          <p:nvPr/>
        </p:nvSpPr>
        <p:spPr>
          <a:xfrm>
            <a:off x="3803776" y="4195664"/>
            <a:ext cx="656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14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42B2E-0CE3-3963-6EDF-C8DC5F6A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4D53C07-5848-228E-9403-7B04AAC2944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B3DC92-7C73-0B86-5956-80F3ADB3024F}"/>
              </a:ext>
            </a:extLst>
          </p:cNvPr>
          <p:cNvSpPr/>
          <p:nvPr/>
        </p:nvSpPr>
        <p:spPr>
          <a:xfrm>
            <a:off x="2290915" y="3000990"/>
            <a:ext cx="4206792" cy="1453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904443-EBD8-B5C8-F078-78B24CDDC0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12118" y="3420568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4F3FCE-D09A-F05E-6F62-BAB8D0105BDF}"/>
              </a:ext>
            </a:extLst>
          </p:cNvPr>
          <p:cNvSpPr txBox="1"/>
          <p:nvPr/>
        </p:nvSpPr>
        <p:spPr>
          <a:xfrm>
            <a:off x="2501900" y="3516748"/>
            <a:ext cx="3167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 إنشاء جدول الضرب للعدد 3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C78F2837-69EE-3677-0DD0-CC81DDE593C2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3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CDC9FDE-1C17-D265-81AB-3CC892B8A65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5288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3B64-5C93-AFEC-4771-9DF35101E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BDAEC6-59B6-CD2C-738B-A949A4BB5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F482E2-2794-AB9F-4D4A-BEA9082F0C04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CC6EAD-79A1-01F3-CF32-3B435BAE5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B6802-3B91-F482-1CEE-1BD8B91C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9CBF89-6F15-0658-9260-57F00B29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B779686D-D8F6-A612-9435-2ABE6EDBC4C4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على الألواح جداء العددين.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5D39E6-4137-57F3-5581-4491E5CCAFB3}"/>
              </a:ext>
            </a:extLst>
          </p:cNvPr>
          <p:cNvSpPr txBox="1"/>
          <p:nvPr/>
        </p:nvSpPr>
        <p:spPr>
          <a:xfrm>
            <a:off x="3100871" y="2918222"/>
            <a:ext cx="284894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4 x 3 =</a:t>
            </a:r>
            <a:r>
              <a:rPr lang="fr-MA" sz="5400" b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030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64CC0-8152-4E24-1660-F25C03373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A6D680-FD85-2764-572E-5A50A5F2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9F1FA9-7424-758A-E8B1-559C17285879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6E450C-5B7F-EDA4-A268-3538E12ED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9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FF087-E930-2E62-9685-FBAA1552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A2083C-AAD4-481A-D125-04030B1F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92430B0-4AC4-BD1B-B56D-3D26EC65CF2D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D7D8B7-D4F1-C808-68E9-4B99E5643D6D}"/>
              </a:ext>
            </a:extLst>
          </p:cNvPr>
          <p:cNvSpPr txBox="1"/>
          <p:nvPr/>
        </p:nvSpPr>
        <p:spPr>
          <a:xfrm>
            <a:off x="3026227" y="2918222"/>
            <a:ext cx="3066662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4 x 3 = </a:t>
            </a:r>
            <a:r>
              <a:rPr lang="fr-MA" sz="5400" b="1" dirty="0">
                <a:solidFill>
                  <a:srgbClr val="C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294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C9A5-7220-DF65-CE85-B7DC95857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3D7D5E4D-A46C-C1A5-77B7-67D68EBA2CCA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CD2C58-3D21-D638-6F7E-D7FF5B48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FF9E34-B670-0C60-6400-E81C7B27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324" y="2402771"/>
            <a:ext cx="3356703" cy="39420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A0D077-2B1A-BD05-FE33-4E066AF3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9" y="2370252"/>
            <a:ext cx="3433665" cy="397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17B4E-D643-2F0E-1623-BEEEA849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079526-4875-F36D-C349-A9AEE724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AFAD89-98E8-F6F5-7FDF-1A01CA5CC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B897E9F8-5F9F-AF00-E76E-8956D0EB4854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الكراسات ص 73. أنجزوا النشاط 4.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دقائق.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53D4BFD-05CA-0D0D-ABE1-987D6AC0A3E7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3CD3841-47A0-D77B-3D34-4BDAFE196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8DC1DF3-BAC8-5F54-C2A2-93FA2C64D75C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294FFD26-7264-A458-932B-BB2620599A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662" y="2729232"/>
            <a:ext cx="5677705" cy="22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7DF0D-6C0E-A554-A209-C8CAE06F2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08EE55-08FA-C633-4D47-E353AE854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433C33-7A24-4660-6725-D1EBD3F5A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831893A9-5B20-309A-A4D0-344B9C496714}"/>
              </a:ext>
            </a:extLst>
          </p:cNvPr>
          <p:cNvSpPr>
            <a:spLocks/>
          </p:cNvSpPr>
          <p:nvPr/>
        </p:nvSpPr>
        <p:spPr>
          <a:xfrm>
            <a:off x="722662" y="81733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D56D152-1B72-B5DD-3BAA-DC949D8F7AA8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49C353-E65D-D23E-8F58-887A3081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B43F09F-39EF-6147-0DD2-88526ACCC67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BA9ACB5-165F-A535-5293-3F9F38AF8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32" y="2804768"/>
            <a:ext cx="5717019" cy="22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8306C-299D-01A3-1E64-B6FCF0B24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1815AC0-29E2-B191-4673-E430904116D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ADA468-FF41-E137-E0DC-73E13D27DD67}"/>
              </a:ext>
            </a:extLst>
          </p:cNvPr>
          <p:cNvSpPr/>
          <p:nvPr/>
        </p:nvSpPr>
        <p:spPr>
          <a:xfrm>
            <a:off x="2474252" y="3000990"/>
            <a:ext cx="4034990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D86C7F0-0F4B-BC81-6D8E-F487594693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13829" y="3524559"/>
            <a:ext cx="631873" cy="631873"/>
          </a:xfrm>
          <a:prstGeom prst="rect">
            <a:avLst/>
          </a:prstGeom>
        </p:spPr>
      </p:pic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B936F157-C7DC-8A85-D634-0757D2619DAE}"/>
              </a:ext>
            </a:extLst>
          </p:cNvPr>
          <p:cNvSpPr/>
          <p:nvPr/>
        </p:nvSpPr>
        <p:spPr>
          <a:xfrm>
            <a:off x="28519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9592165-3438-EBA8-63FD-DEA4C191ED88}"/>
              </a:ext>
            </a:extLst>
          </p:cNvPr>
          <p:cNvSpPr>
            <a:spLocks noChangeAspect="1"/>
          </p:cNvSpPr>
          <p:nvPr/>
        </p:nvSpPr>
        <p:spPr>
          <a:xfrm>
            <a:off x="55041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D5D8ADD-375A-7183-75AB-7D036B901D59}"/>
              </a:ext>
            </a:extLst>
          </p:cNvPr>
          <p:cNvSpPr txBox="1"/>
          <p:nvPr/>
        </p:nvSpPr>
        <p:spPr>
          <a:xfrm>
            <a:off x="2684356" y="3581448"/>
            <a:ext cx="3321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E983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مسألة في نموذج الأشرطة</a:t>
            </a:r>
          </a:p>
        </p:txBody>
      </p:sp>
    </p:spTree>
    <p:extLst>
      <p:ext uri="{BB962C8B-B14F-4D97-AF65-F5344CB8AC3E}">
        <p14:creationId xmlns:p14="http://schemas.microsoft.com/office/powerpoint/2010/main" val="450251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D2773A1-251D-EE49-BF1B-DEC964DF46EF}"/>
              </a:ext>
            </a:extLst>
          </p:cNvPr>
          <p:cNvSpPr txBox="1"/>
          <p:nvPr/>
        </p:nvSpPr>
        <p:spPr>
          <a:xfrm>
            <a:off x="995869" y="925010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1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5E7A740-8AEF-2B14-D0EA-6FEFA7E77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786" y="1840295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BEEF5-351A-6D59-42D1-A4470515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A35D3F-BF55-5DF1-5FD2-C9485DF00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3B72D9-31D9-B677-2F0F-12E4D356BB63}"/>
              </a:ext>
            </a:extLst>
          </p:cNvPr>
          <p:cNvSpPr txBox="1"/>
          <p:nvPr/>
        </p:nvSpPr>
        <p:spPr>
          <a:xfrm>
            <a:off x="995869" y="940664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ويقرأها بعدي تلميذان منكم.</a:t>
            </a:r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68BCAF77-FE19-864B-BBCD-96A0E2AC9427}"/>
              </a:ext>
            </a:extLst>
          </p:cNvPr>
          <p:cNvSpPr/>
          <p:nvPr/>
        </p:nvSpPr>
        <p:spPr>
          <a:xfrm>
            <a:off x="1772811" y="2547262"/>
            <a:ext cx="5537719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2E036F50-3BCD-0950-C9BD-1DCEDB6D3698}"/>
              </a:ext>
            </a:extLst>
          </p:cNvPr>
          <p:cNvSpPr txBox="1"/>
          <p:nvPr/>
        </p:nvSpPr>
        <p:spPr>
          <a:xfrm>
            <a:off x="1772811" y="2520522"/>
            <a:ext cx="533710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مَلْعَبٍ اثْنَانِ وَثَلَاثُونَ لَاعِبًا. تَوَقَّفَ عَشَرَةُ لَاعِبِينَ عَنِ اللَّعِبِ. كَمْ لَاعِبًا مَا زَالَ يَلْعَبُ؟</a:t>
            </a:r>
          </a:p>
        </p:txBody>
      </p:sp>
    </p:spTree>
    <p:extLst>
      <p:ext uri="{BB962C8B-B14F-4D97-AF65-F5344CB8AC3E}">
        <p14:creationId xmlns:p14="http://schemas.microsoft.com/office/powerpoint/2010/main" val="362924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A87D7-BCCE-C9D9-351A-5C580F6F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1AF078-C468-2126-5F8C-E5EECE53F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714CD5-2056-DC3E-5D8D-2F6FAF566201}"/>
              </a:ext>
            </a:extLst>
          </p:cNvPr>
          <p:cNvSpPr txBox="1"/>
          <p:nvPr/>
        </p:nvSpPr>
        <p:spPr>
          <a:xfrm>
            <a:off x="328612" y="934621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من يقوم إلى السبورة ويذكر لنا اسم كل شريط في نموذج الأشرطة؟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139E392-FEC1-D1C9-FBBA-6FE7525205B2}"/>
              </a:ext>
            </a:extLst>
          </p:cNvPr>
          <p:cNvSpPr/>
          <p:nvPr/>
        </p:nvSpPr>
        <p:spPr>
          <a:xfrm>
            <a:off x="1772811" y="2547262"/>
            <a:ext cx="5537719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800839-309A-F8E4-A4A1-3AD1A44F3B62}"/>
              </a:ext>
            </a:extLst>
          </p:cNvPr>
          <p:cNvSpPr txBox="1"/>
          <p:nvPr/>
        </p:nvSpPr>
        <p:spPr>
          <a:xfrm>
            <a:off x="1772811" y="2520522"/>
            <a:ext cx="533710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مَلْعَبٍ اثْنَانِ وَثَلَاثُونَ لَاعِبًا. تَوَقَّفَ عَشَرَةُ لَاعِبِينَ عَنِ اللَّعِبِ. كَمْ لَاعِبًا مَا زَالَ يَلْعَبُ؟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F9B6F-67BE-183E-04A3-F65D713D1CC5}"/>
              </a:ext>
            </a:extLst>
          </p:cNvPr>
          <p:cNvSpPr/>
          <p:nvPr/>
        </p:nvSpPr>
        <p:spPr>
          <a:xfrm>
            <a:off x="2995127" y="4320074"/>
            <a:ext cx="2967134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416C84-32A3-690F-4FB6-1E317F755BEA}"/>
              </a:ext>
            </a:extLst>
          </p:cNvPr>
          <p:cNvSpPr/>
          <p:nvPr/>
        </p:nvSpPr>
        <p:spPr>
          <a:xfrm>
            <a:off x="2998236" y="4858140"/>
            <a:ext cx="1097903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DD8C2E-C75A-C84E-84F1-0C3E537168D1}"/>
              </a:ext>
            </a:extLst>
          </p:cNvPr>
          <p:cNvSpPr/>
          <p:nvPr/>
        </p:nvSpPr>
        <p:spPr>
          <a:xfrm>
            <a:off x="4093031" y="4858140"/>
            <a:ext cx="1869230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32506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66A4B-8015-5765-AC02-C808645C2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4C24B4-1F61-B720-F094-9B1D22FFE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682CC7-2D43-19FC-681A-017E961D7603}"/>
              </a:ext>
            </a:extLst>
          </p:cNvPr>
          <p:cNvSpPr txBox="1"/>
          <p:nvPr/>
        </p:nvSpPr>
        <p:spPr>
          <a:xfrm>
            <a:off x="328612" y="934621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مثلوا على الألواح المسألة في نموذج الأشرطة.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6F15402-F1C9-2E5D-BF2F-D0A6C6DDDC80}"/>
              </a:ext>
            </a:extLst>
          </p:cNvPr>
          <p:cNvSpPr/>
          <p:nvPr/>
        </p:nvSpPr>
        <p:spPr>
          <a:xfrm>
            <a:off x="1772811" y="2547262"/>
            <a:ext cx="5537719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27E48E2-88AA-8859-3752-998924E0E658}"/>
              </a:ext>
            </a:extLst>
          </p:cNvPr>
          <p:cNvSpPr txBox="1"/>
          <p:nvPr/>
        </p:nvSpPr>
        <p:spPr>
          <a:xfrm>
            <a:off x="1772811" y="2520522"/>
            <a:ext cx="533710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مَلْعَبٍ اثْنَانِ وَثَلَاثُونَ لَاعِبًا. تَوَقَّفَ عَشَرَةُ لَاعِبِينَ عَنِ اللَّعِبِ. كَمْ لَاعِبًا مَا زَالَ يَلْعَبُ؟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103D94-50C4-D1D6-E980-8F07A6592C7F}"/>
              </a:ext>
            </a:extLst>
          </p:cNvPr>
          <p:cNvSpPr/>
          <p:nvPr/>
        </p:nvSpPr>
        <p:spPr>
          <a:xfrm>
            <a:off x="2995127" y="4320074"/>
            <a:ext cx="2967134" cy="5411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289CB-6C80-BEB4-9159-83A90C52DF0A}"/>
              </a:ext>
            </a:extLst>
          </p:cNvPr>
          <p:cNvSpPr/>
          <p:nvPr/>
        </p:nvSpPr>
        <p:spPr>
          <a:xfrm>
            <a:off x="2998236" y="4864364"/>
            <a:ext cx="1097903" cy="5411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571CA-FF5B-39B9-EB69-12FEEDA16145}"/>
              </a:ext>
            </a:extLst>
          </p:cNvPr>
          <p:cNvSpPr/>
          <p:nvPr/>
        </p:nvSpPr>
        <p:spPr>
          <a:xfrm>
            <a:off x="4093031" y="4858140"/>
            <a:ext cx="1869230" cy="5411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39813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9CCCC-DA06-5AB8-449D-258F90BBA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8E0CDF-0658-F98F-DBC7-65740AFD1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00DA05-53FF-FA13-4D27-8492A8B91618}"/>
              </a:ext>
            </a:extLst>
          </p:cNvPr>
          <p:cNvSpPr txBox="1"/>
          <p:nvPr/>
        </p:nvSpPr>
        <p:spPr>
          <a:xfrm>
            <a:off x="995869" y="925010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1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71F237-FE32-8BD3-15C1-F5B5306BF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786" y="1840295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F549E-E0C6-4749-75D2-0ACF1837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EFE0E5-A978-0539-E2BA-61888406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641EFC-C688-9E9C-7AD5-6F3A68482D30}"/>
              </a:ext>
            </a:extLst>
          </p:cNvPr>
          <p:cNvSpPr txBox="1"/>
          <p:nvPr/>
        </p:nvSpPr>
        <p:spPr>
          <a:xfrm>
            <a:off x="328612" y="90662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93C097-ED35-C897-AA4C-C8C182AC5A7A}"/>
              </a:ext>
            </a:extLst>
          </p:cNvPr>
          <p:cNvSpPr/>
          <p:nvPr/>
        </p:nvSpPr>
        <p:spPr>
          <a:xfrm>
            <a:off x="1772811" y="2547262"/>
            <a:ext cx="5537719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9C92BE-286C-9A90-79DB-42442BCF7A74}"/>
              </a:ext>
            </a:extLst>
          </p:cNvPr>
          <p:cNvSpPr txBox="1"/>
          <p:nvPr/>
        </p:nvSpPr>
        <p:spPr>
          <a:xfrm>
            <a:off x="1772811" y="2520522"/>
            <a:ext cx="533710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مَلْعَبٍ اثْنَانِ وَثَلَاثُونَ لَاعِبًا. تَوَقَّفَ عَشَرَةُ لَاعِبِينَ عَنِ اللَّعِبِ. كَمْ لَاعِبًا مَا زَالَ يَلْعَبُ؟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4B0168-BBD6-AA03-97BF-181D384E1DAF}"/>
              </a:ext>
            </a:extLst>
          </p:cNvPr>
          <p:cNvSpPr/>
          <p:nvPr/>
        </p:nvSpPr>
        <p:spPr>
          <a:xfrm>
            <a:off x="2995127" y="4320074"/>
            <a:ext cx="2967134" cy="5411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32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11C6F7-5F47-6D1A-26D4-BCA92AFF73D9}"/>
              </a:ext>
            </a:extLst>
          </p:cNvPr>
          <p:cNvSpPr/>
          <p:nvPr/>
        </p:nvSpPr>
        <p:spPr>
          <a:xfrm>
            <a:off x="2998236" y="4864364"/>
            <a:ext cx="1097903" cy="5411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C00000"/>
                </a:solidFill>
              </a:rPr>
              <a:t>10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CF214-E54E-B16A-B330-95B234B768C3}"/>
              </a:ext>
            </a:extLst>
          </p:cNvPr>
          <p:cNvSpPr/>
          <p:nvPr/>
        </p:nvSpPr>
        <p:spPr>
          <a:xfrm>
            <a:off x="4093031" y="4858140"/>
            <a:ext cx="1869230" cy="5411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rgbClr val="C00000"/>
                </a:solidFill>
              </a:rPr>
              <a:t>?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2" name="N2_P2_S1_L4">
            <a:hlinkClick r:id="" action="ppaction://media"/>
            <a:extLst>
              <a:ext uri="{FF2B5EF4-FFF2-40B4-BE49-F238E27FC236}">
                <a16:creationId xmlns:a16="http://schemas.microsoft.com/office/drawing/2014/main" id="{A9AAF156-29CA-FEC6-33AF-48A38DA6B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726" y="1921932"/>
            <a:ext cx="7271200" cy="40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ADE8B-B058-1F00-9354-3FF5BF71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5DBBB8-7F03-7E0A-64E7-E9220A5A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7CF1C532-6ED7-DBE0-328B-2A19DF487FB4}"/>
              </a:ext>
            </a:extLst>
          </p:cNvPr>
          <p:cNvSpPr>
            <a:spLocks/>
          </p:cNvSpPr>
          <p:nvPr/>
        </p:nvSpPr>
        <p:spPr>
          <a:xfrm>
            <a:off x="722662" y="83519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5 الصفحة 73. لديكم 8 دقائق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327DD0D-EBA7-9DDC-7B58-24C68D36725E}"/>
              </a:ext>
            </a:extLst>
          </p:cNvPr>
          <p:cNvGrpSpPr/>
          <p:nvPr/>
        </p:nvGrpSpPr>
        <p:grpSpPr>
          <a:xfrm>
            <a:off x="448785" y="1118237"/>
            <a:ext cx="558588" cy="625740"/>
            <a:chOff x="965530" y="5471175"/>
            <a:chExt cx="558588" cy="625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D1FECE5-CF22-5F8A-AAC4-3228AB66E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37EC6DA-F7E6-65B5-0E99-9FE16628F46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264D0F4E-F7C6-CEEE-BA96-90EA212119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345" y="1992234"/>
            <a:ext cx="5114030" cy="40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9479-3B54-4B36-875B-8A4C913B1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6223D-C42E-B27C-32F0-43FB36AAE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CB630B1-EEFF-7097-5741-D5C208C86413}"/>
              </a:ext>
            </a:extLst>
          </p:cNvPr>
          <p:cNvSpPr>
            <a:spLocks/>
          </p:cNvSpPr>
          <p:nvPr/>
        </p:nvSpPr>
        <p:spPr>
          <a:xfrm>
            <a:off x="722662" y="83519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B708AD-DD20-859C-7609-3FE713DC1958}"/>
              </a:ext>
            </a:extLst>
          </p:cNvPr>
          <p:cNvGrpSpPr/>
          <p:nvPr/>
        </p:nvGrpSpPr>
        <p:grpSpPr>
          <a:xfrm>
            <a:off x="448785" y="1118237"/>
            <a:ext cx="558588" cy="625740"/>
            <a:chOff x="965530" y="5471175"/>
            <a:chExt cx="558588" cy="625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F9C062-55B1-8D8E-053D-4E98DB181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D0559A4-2B5B-347C-24FA-C8D16EC629F6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54151CEE-E93E-DCBA-C6EB-D66B40121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067" y="1894464"/>
            <a:ext cx="5209864" cy="39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B2FFE-180B-4B00-A66C-4E99A058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1532BB03-4C3F-D95E-2B33-AA66E2E5112A}"/>
              </a:ext>
            </a:extLst>
          </p:cNvPr>
          <p:cNvSpPr>
            <a:spLocks/>
          </p:cNvSpPr>
          <p:nvPr/>
        </p:nvSpPr>
        <p:spPr>
          <a:xfrm>
            <a:off x="133814" y="812892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أكملوا في المنزل الأنشطة التي لم نقم بإنجازها في  الصفحتين 72 و 73.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89C99C-AECD-CB58-4622-EFCEDFB6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3A6C88C-C032-62F9-7DC7-1D4E11981A15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2C268C8-43D0-FB51-5DBC-827333060568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4FF41D2-EF3E-0B13-A579-D393EC135832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2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0128A-EE0E-7D59-0718-1C3304A49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254E0C-200C-3F57-7C00-D6A67AB70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489" y="1983359"/>
            <a:ext cx="3692373" cy="43362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16D001-CE48-1697-49AF-7F5402807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57" y="1947588"/>
            <a:ext cx="3777032" cy="43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6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B1148-4EB5-754B-770F-5C9CCB844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EF4F5C-14CA-5103-640A-0D88E39863BD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EA393B-DA65-49ED-259F-752F3D1764AB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E4CCAD-F06B-BDA3-38C0-F2ACEAE74D4D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664332"/>
            <a:ext cx="488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الأسبوع؟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18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2011963" y="3385267"/>
            <a:ext cx="481913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التعبير عن الجمع المتكرر باستخدام كتابة ضربية.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جدولي الضرب للعددين 2 و 3.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بتمثيلها في نموذج الأشرطة.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72440AFD-7330-F2C2-AA9F-54E283C1EA3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3B2BEE3-77B7-7389-DD5B-F927651D85D8}"/>
              </a:ext>
            </a:extLst>
          </p:cNvPr>
          <p:cNvSpPr/>
          <p:nvPr/>
        </p:nvSpPr>
        <p:spPr>
          <a:xfrm>
            <a:off x="2583026" y="2654061"/>
            <a:ext cx="4042869" cy="18982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DE9C5AC6-C010-5947-0C24-A005B2FC5769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7F0779E1-E287-B35E-04F3-5A4DFEEB383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0F8E965-5FDA-644C-105C-5CB5456A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042008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36D8261-6C8E-E758-B065-12A88BA75091}"/>
              </a:ext>
            </a:extLst>
          </p:cNvPr>
          <p:cNvSpPr txBox="1"/>
          <p:nvPr/>
        </p:nvSpPr>
        <p:spPr>
          <a:xfrm>
            <a:off x="2616917" y="379088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B99BB7-6857-EB72-5DD6-EB56BBA10D9C}"/>
              </a:ext>
            </a:extLst>
          </p:cNvPr>
          <p:cNvSpPr txBox="1"/>
          <p:nvPr/>
        </p:nvSpPr>
        <p:spPr>
          <a:xfrm>
            <a:off x="2602168" y="3196034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21142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3491021" y="876816"/>
            <a:ext cx="458578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دروس الأسبوع.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14617</TotalTime>
  <Words>867</Words>
  <Application>Microsoft Office PowerPoint</Application>
  <PresentationFormat>Affichage à l'écran (4:3)</PresentationFormat>
  <Paragraphs>216</Paragraphs>
  <Slides>55</Slides>
  <Notes>6</Notes>
  <HiddenSlides>0</HiddenSlides>
  <MMClips>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55</vt:i4>
      </vt:variant>
    </vt:vector>
  </HeadingPairs>
  <TitlesOfParts>
    <vt:vector size="67" baseType="lpstr">
      <vt:lpstr>DengXian</vt:lpstr>
      <vt:lpstr>Wingdings</vt:lpstr>
      <vt:lpstr>Arimo Italics</vt:lpstr>
      <vt:lpstr>Calibri</vt:lpstr>
      <vt:lpstr>Dosis</vt:lpstr>
      <vt:lpstr>Effra CC Arbc</vt:lpstr>
      <vt:lpstr>Aptos</vt:lpstr>
      <vt:lpstr>Arial</vt:lpstr>
      <vt:lpstr>Noto Sans Symbols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159</cp:revision>
  <cp:lastPrinted>2025-08-13T10:11:39Z</cp:lastPrinted>
  <dcterms:created xsi:type="dcterms:W3CDTF">2025-08-01T12:31:49Z</dcterms:created>
  <dcterms:modified xsi:type="dcterms:W3CDTF">2025-12-10T14:59:03Z</dcterms:modified>
</cp:coreProperties>
</file>