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</p:sldMasterIdLst>
  <p:notesMasterIdLst>
    <p:notesMasterId r:id="rId58"/>
  </p:notesMasterIdLst>
  <p:handoutMasterIdLst>
    <p:handoutMasterId r:id="rId59"/>
  </p:handoutMasterIdLst>
  <p:sldIdLst>
    <p:sldId id="735" r:id="rId4"/>
    <p:sldId id="909" r:id="rId5"/>
    <p:sldId id="828" r:id="rId6"/>
    <p:sldId id="835" r:id="rId7"/>
    <p:sldId id="2134806642" r:id="rId8"/>
    <p:sldId id="2134806699" r:id="rId9"/>
    <p:sldId id="974" r:id="rId10"/>
    <p:sldId id="743" r:id="rId11"/>
    <p:sldId id="2134806722" r:id="rId12"/>
    <p:sldId id="2134806723" r:id="rId13"/>
    <p:sldId id="2134806725" r:id="rId14"/>
    <p:sldId id="2134806720" r:id="rId15"/>
    <p:sldId id="2134806650" r:id="rId16"/>
    <p:sldId id="981" r:id="rId17"/>
    <p:sldId id="2134806754" r:id="rId18"/>
    <p:sldId id="758" r:id="rId19"/>
    <p:sldId id="2134806659" r:id="rId20"/>
    <p:sldId id="2134806755" r:id="rId21"/>
    <p:sldId id="2134806756" r:id="rId22"/>
    <p:sldId id="2134806757" r:id="rId23"/>
    <p:sldId id="2134806597" r:id="rId24"/>
    <p:sldId id="2134806733" r:id="rId25"/>
    <p:sldId id="2134806734" r:id="rId26"/>
    <p:sldId id="2134806638" r:id="rId27"/>
    <p:sldId id="2134806675" r:id="rId28"/>
    <p:sldId id="2134806600" r:id="rId29"/>
    <p:sldId id="2134806700" r:id="rId30"/>
    <p:sldId id="2134806712" r:id="rId31"/>
    <p:sldId id="2134806667" r:id="rId32"/>
    <p:sldId id="2134806665" r:id="rId33"/>
    <p:sldId id="2134806599" r:id="rId34"/>
    <p:sldId id="2134806735" r:id="rId35"/>
    <p:sldId id="2134806686" r:id="rId36"/>
    <p:sldId id="2134806758" r:id="rId37"/>
    <p:sldId id="2134806759" r:id="rId38"/>
    <p:sldId id="2134806760" r:id="rId39"/>
    <p:sldId id="2134806743" r:id="rId40"/>
    <p:sldId id="2134806744" r:id="rId41"/>
    <p:sldId id="2134806745" r:id="rId42"/>
    <p:sldId id="2134806747" r:id="rId43"/>
    <p:sldId id="2134806748" r:id="rId44"/>
    <p:sldId id="2134806598" r:id="rId45"/>
    <p:sldId id="2134806652" r:id="rId46"/>
    <p:sldId id="2134806688" r:id="rId47"/>
    <p:sldId id="2134806703" r:id="rId48"/>
    <p:sldId id="2134806750" r:id="rId49"/>
    <p:sldId id="2134806696" r:id="rId50"/>
    <p:sldId id="2134806749" r:id="rId51"/>
    <p:sldId id="2134806690" r:id="rId52"/>
    <p:sldId id="2134806751" r:id="rId53"/>
    <p:sldId id="789" r:id="rId54"/>
    <p:sldId id="2134806626" r:id="rId55"/>
    <p:sldId id="2134806639" r:id="rId56"/>
    <p:sldId id="980" r:id="rId5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0"/>
      <p:bold r:id="rId61"/>
    </p:embeddedFont>
    <p:embeddedFont>
      <p:font typeface="Dosis" pitchFamily="2" charset="0"/>
      <p:regular r:id="rId62"/>
      <p:bold r:id="rId63"/>
    </p:embeddedFont>
    <p:embeddedFont>
      <p:font typeface="Noto Sans Symbols" panose="020B0604020202020204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F352472-690D-4697-8B4B-5180BD5C523F}">
          <p14:sldIdLst>
            <p14:sldId id="735"/>
            <p14:sldId id="909"/>
            <p14:sldId id="828"/>
            <p14:sldId id="835"/>
            <p14:sldId id="2134806642"/>
            <p14:sldId id="2134806699"/>
            <p14:sldId id="974"/>
            <p14:sldId id="743"/>
            <p14:sldId id="2134806722"/>
            <p14:sldId id="2134806723"/>
            <p14:sldId id="2134806725"/>
            <p14:sldId id="2134806720"/>
            <p14:sldId id="2134806650"/>
            <p14:sldId id="981"/>
            <p14:sldId id="2134806754"/>
            <p14:sldId id="758"/>
            <p14:sldId id="2134806659"/>
            <p14:sldId id="2134806755"/>
            <p14:sldId id="2134806756"/>
            <p14:sldId id="2134806757"/>
            <p14:sldId id="2134806597"/>
            <p14:sldId id="2134806733"/>
            <p14:sldId id="2134806734"/>
            <p14:sldId id="2134806638"/>
            <p14:sldId id="2134806675"/>
            <p14:sldId id="2134806600"/>
            <p14:sldId id="2134806700"/>
            <p14:sldId id="2134806712"/>
            <p14:sldId id="2134806667"/>
            <p14:sldId id="2134806665"/>
            <p14:sldId id="2134806599"/>
            <p14:sldId id="2134806735"/>
            <p14:sldId id="2134806686"/>
            <p14:sldId id="2134806758"/>
            <p14:sldId id="2134806759"/>
            <p14:sldId id="2134806760"/>
            <p14:sldId id="2134806743"/>
            <p14:sldId id="2134806744"/>
            <p14:sldId id="2134806745"/>
            <p14:sldId id="2134806747"/>
          </p14:sldIdLst>
        </p14:section>
        <p14:section name="Section sans titre" id="{E1C67755-0400-44C1-ADA5-5E2EEC5551E7}">
          <p14:sldIdLst>
            <p14:sldId id="2134806748"/>
            <p14:sldId id="2134806598"/>
            <p14:sldId id="2134806652"/>
            <p14:sldId id="2134806688"/>
            <p14:sldId id="2134806703"/>
            <p14:sldId id="2134806750"/>
            <p14:sldId id="2134806696"/>
            <p14:sldId id="2134806749"/>
            <p14:sldId id="2134806690"/>
            <p14:sldId id="2134806751"/>
            <p14:sldId id="789"/>
            <p14:sldId id="2134806626"/>
            <p14:sldId id="2134806639"/>
            <p14:sldId id="9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8301"/>
    <a:srgbClr val="3A8F98"/>
    <a:srgbClr val="00AB9B"/>
    <a:srgbClr val="2B7589"/>
    <a:srgbClr val="FFDA6D"/>
    <a:srgbClr val="FC8E00"/>
    <a:srgbClr val="FFEFB9"/>
    <a:srgbClr val="00E4CF"/>
    <a:srgbClr val="9BD3D9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4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8C7C1-12BB-E373-C7AF-C0017F9F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F1EC48-8CB2-594B-54A3-C38C8979C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93AADB0-6A84-3AB7-6BF5-26543D74C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130764-5695-5F71-4BEA-261C1A4D6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250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040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F7BBF-E6E5-B197-0B87-636C8B58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2365172-D50A-E937-961C-F535B11E8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B4F2289-748B-CB67-FDA0-D70E4D3FB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108CE4-D353-424F-DBF6-FFE8626DA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707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8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15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9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36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2.em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4.mp4"/><Relationship Id="rId7" Type="http://schemas.openxmlformats.org/officeDocument/2006/relationships/image" Target="../media/image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827067" y="5991696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687028" y="6011633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2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344155" y="6021421"/>
            <a:ext cx="1193292" cy="288630"/>
            <a:chOff x="5303276" y="5877672"/>
            <a:chExt cx="119329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223986-6956-0116-DFC5-2D13A8B94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42" y="1973487"/>
            <a:ext cx="3221461" cy="42846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6FD48F-9EF4-1A90-AC10-86696B2DE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02" y="1929943"/>
            <a:ext cx="3242245" cy="4284608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9BFBF-FA47-FB92-FCB7-6BC7D6F1F789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776692-4A05-E30C-2DEF-097046E3E10B}"/>
              </a:ext>
            </a:extLst>
          </p:cNvPr>
          <p:cNvSpPr txBox="1"/>
          <p:nvPr/>
        </p:nvSpPr>
        <p:spPr>
          <a:xfrm>
            <a:off x="1179945" y="88677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كراساتكم، ص 81، سنصحح تمارين الواجب المنزلي.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BD0C97F-25DF-85DD-A8C9-BF4D2651FAF5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3BB8BE4-FC91-C890-0B21-FD87A3F7399C}"/>
              </a:ext>
            </a:extLst>
          </p:cNvPr>
          <p:cNvSpPr/>
          <p:nvPr/>
        </p:nvSpPr>
        <p:spPr>
          <a:xfrm>
            <a:off x="1679508" y="4161450"/>
            <a:ext cx="2915541" cy="1800807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8C9AE-1369-CD9B-21C6-B85F9482B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7F47FE-0490-5CC9-A1EB-2EFDAD62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517EC3-D488-295F-246E-E207640437F9}"/>
              </a:ext>
            </a:extLst>
          </p:cNvPr>
          <p:cNvSpPr txBox="1"/>
          <p:nvPr/>
        </p:nvSpPr>
        <p:spPr>
          <a:xfrm>
            <a:off x="1179945" y="88677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4 لديكم دقيقة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37C1E2D-295E-E0FC-335F-8573ED9B3BED}"/>
              </a:ext>
            </a:extLst>
          </p:cNvPr>
          <p:cNvGrpSpPr/>
          <p:nvPr/>
        </p:nvGrpSpPr>
        <p:grpSpPr>
          <a:xfrm>
            <a:off x="556096" y="1014851"/>
            <a:ext cx="558588" cy="625740"/>
            <a:chOff x="965530" y="5471175"/>
            <a:chExt cx="558588" cy="62574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6B628C6-2648-ADA4-2308-69D959D59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54E5240-885B-BF85-B7A1-3992B40CB6BF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4EE69A3-030B-4FA4-AAC2-FA98B90C8DDA}"/>
              </a:ext>
            </a:extLst>
          </p:cNvPr>
          <p:cNvGrpSpPr/>
          <p:nvPr/>
        </p:nvGrpSpPr>
        <p:grpSpPr>
          <a:xfrm>
            <a:off x="1494536" y="2044603"/>
            <a:ext cx="6154929" cy="4093743"/>
            <a:chOff x="1494536" y="2044603"/>
            <a:chExt cx="6154929" cy="409374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A08A6E9-CC47-3F85-1CEC-4E8590C9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4536" y="2044603"/>
              <a:ext cx="6154929" cy="409374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0DEE6AF-F91C-53B9-0638-247A0F664584}"/>
                </a:ext>
              </a:extLst>
            </p:cNvPr>
            <p:cNvSpPr txBox="1"/>
            <p:nvPr/>
          </p:nvSpPr>
          <p:spPr>
            <a:xfrm>
              <a:off x="6410130" y="5365107"/>
              <a:ext cx="41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37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8982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671274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79088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897233-273D-A04C-173D-33B4248E56BA}"/>
              </a:ext>
            </a:extLst>
          </p:cNvPr>
          <p:cNvSpPr txBox="1"/>
          <p:nvPr/>
        </p:nvSpPr>
        <p:spPr>
          <a:xfrm>
            <a:off x="2602168" y="3196034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 الحساب الذهني الصفحة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1EAA02-48D9-AFA8-B371-8B543610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12" y="1827203"/>
            <a:ext cx="3560575" cy="45472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34EED0-F396-92DF-0C85-16287118D9A1}"/>
              </a:ext>
            </a:extLst>
          </p:cNvPr>
          <p:cNvSpPr/>
          <p:nvPr/>
        </p:nvSpPr>
        <p:spPr>
          <a:xfrm>
            <a:off x="3052972" y="4547119"/>
            <a:ext cx="3102429" cy="4027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A738D20-7638-096F-6331-859F408C1582}"/>
              </a:ext>
            </a:extLst>
          </p:cNvPr>
          <p:cNvSpPr txBox="1"/>
          <p:nvPr/>
        </p:nvSpPr>
        <p:spPr>
          <a:xfrm>
            <a:off x="139742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701A5B-46B4-41F8-55BF-10CC50643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87" y="3052344"/>
            <a:ext cx="6870023" cy="8529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D9771D-97B0-E86C-0E45-32EC189934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442C9-C4AB-891C-7495-E07407580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820A44B-057F-5FD7-C427-B894EA4E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D69E30-7339-3261-E952-D3A913A598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E3B08BEF-9ED5-DC8E-6435-1388D7C73BA0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500D977-01CD-FEF7-DA16-9D25B6DB1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01CF3A6-61F7-132E-C21B-EB89B807BA3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152DBBC-E495-D76F-9708-EFEC2F643B43}"/>
              </a:ext>
            </a:extLst>
          </p:cNvPr>
          <p:cNvSpPr txBox="1"/>
          <p:nvPr/>
        </p:nvSpPr>
        <p:spPr>
          <a:xfrm>
            <a:off x="2035629" y="905075"/>
            <a:ext cx="546659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4CD444-D2F7-6D35-AF55-18FC04AC0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787" y="3052344"/>
            <a:ext cx="6870023" cy="8529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77939DD-E263-9CC4-67F7-74D4465742F7}"/>
              </a:ext>
            </a:extLst>
          </p:cNvPr>
          <p:cNvSpPr txBox="1"/>
          <p:nvPr/>
        </p:nvSpPr>
        <p:spPr>
          <a:xfrm>
            <a:off x="1904998" y="3091542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ECCF83-9498-8289-B89F-F0F334691440}"/>
              </a:ext>
            </a:extLst>
          </p:cNvPr>
          <p:cNvSpPr txBox="1"/>
          <p:nvPr/>
        </p:nvSpPr>
        <p:spPr>
          <a:xfrm>
            <a:off x="1981200" y="3483429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1B6AE59-317E-7461-9E3B-F4EB75A17A2F}"/>
              </a:ext>
            </a:extLst>
          </p:cNvPr>
          <p:cNvSpPr txBox="1"/>
          <p:nvPr/>
        </p:nvSpPr>
        <p:spPr>
          <a:xfrm>
            <a:off x="3559628" y="3102427"/>
            <a:ext cx="712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50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FAEC81-8F2F-A1FC-D2F5-BE8A1AF60484}"/>
              </a:ext>
            </a:extLst>
          </p:cNvPr>
          <p:cNvSpPr txBox="1"/>
          <p:nvPr/>
        </p:nvSpPr>
        <p:spPr>
          <a:xfrm>
            <a:off x="3505199" y="3472542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27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89A547-AB0D-B3BF-6A44-72510FFCB2C6}"/>
              </a:ext>
            </a:extLst>
          </p:cNvPr>
          <p:cNvSpPr txBox="1"/>
          <p:nvPr/>
        </p:nvSpPr>
        <p:spPr>
          <a:xfrm>
            <a:off x="4985650" y="3091541"/>
            <a:ext cx="51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8D97A3-5411-5AA6-CEBE-E62070DF78BA}"/>
              </a:ext>
            </a:extLst>
          </p:cNvPr>
          <p:cNvSpPr txBox="1"/>
          <p:nvPr/>
        </p:nvSpPr>
        <p:spPr>
          <a:xfrm>
            <a:off x="5040080" y="3483428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543F2CF-60CF-6003-E1DB-C385775033A0}"/>
              </a:ext>
            </a:extLst>
          </p:cNvPr>
          <p:cNvSpPr txBox="1"/>
          <p:nvPr/>
        </p:nvSpPr>
        <p:spPr>
          <a:xfrm>
            <a:off x="6596737" y="3091540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92A008-3360-9B92-764B-10697B31E5D5}"/>
              </a:ext>
            </a:extLst>
          </p:cNvPr>
          <p:cNvSpPr txBox="1"/>
          <p:nvPr/>
        </p:nvSpPr>
        <p:spPr>
          <a:xfrm>
            <a:off x="6542307" y="3472541"/>
            <a:ext cx="511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6230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113934" y="3497084"/>
            <a:ext cx="3805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جدول الضرب للعدد 4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1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CEC71-723E-BA12-1954-3184D643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EEA3-AD4D-6584-2A22-F3A2F324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0BC16A-C15B-EF81-B6DC-7014D4962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9979E70-5F36-32A0-7120-54E8CE1ECF6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B1FB0EB-41DA-9E1C-3363-C85DB46B0A76}"/>
              </a:ext>
            </a:extLst>
          </p:cNvPr>
          <p:cNvSpPr txBox="1"/>
          <p:nvPr/>
        </p:nvSpPr>
        <p:spPr>
          <a:xfrm>
            <a:off x="3035557" y="2918222"/>
            <a:ext cx="284894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3 x 4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463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030EE-684C-A09F-9C61-F837AD07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9421D0-6BAC-6AA2-EE0A-B27480FDB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DFACF2-D230-FE0A-B64B-1CAD4E455481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E2FE58-C8BF-9A07-31DE-5B907F6E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D7CABF-4CB6-2A2A-FB66-CA0C05579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3A1C700-50C0-E771-D308-5AE53F031A17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 (ة)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7FC035F-3422-7BD6-92C1-95CBAB1619A9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C132DD3-B78E-40FF-2170-D2E90DEB38C6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1" name="Image 10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D7B82F5-B627-3516-A148-EE97F9969B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2" name="Image 1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7C53329-070B-9194-135D-DE20338CA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EBF6CE-534C-DA9F-8E9C-6BA9B7004DBF}"/>
              </a:ext>
            </a:extLst>
          </p:cNvPr>
          <p:cNvSpPr/>
          <p:nvPr/>
        </p:nvSpPr>
        <p:spPr>
          <a:xfrm>
            <a:off x="3571624" y="5322766"/>
            <a:ext cx="167666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0F5226D-2196-A8A9-4989-5E1EEBCA88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EEC0D69-C9EC-57C8-81CA-EE8BAF68A907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ADB6CC5-0A04-97A3-24AB-4C0BDFA0069B}"/>
              </a:ext>
            </a:extLst>
          </p:cNvPr>
          <p:cNvSpPr/>
          <p:nvPr/>
        </p:nvSpPr>
        <p:spPr>
          <a:xfrm>
            <a:off x="5886232" y="3013273"/>
            <a:ext cx="1635447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89B6760-AC6B-8F2A-ED01-F64106C5D8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8F038F5-60E5-2FC5-0CAF-DF18A12EF9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6807B-A858-5A15-4B5A-DE206190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33E8A6-6520-B6EC-9CD1-B9006C201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FB886DD-4844-6766-324C-CBB524A95F15}"/>
              </a:ext>
            </a:extLst>
          </p:cNvPr>
          <p:cNvSpPr txBox="1"/>
          <p:nvPr/>
        </p:nvSpPr>
        <p:spPr>
          <a:xfrm>
            <a:off x="176244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2D2408-CD82-BE69-40DB-D32C0B81EA44}"/>
              </a:ext>
            </a:extLst>
          </p:cNvPr>
          <p:cNvSpPr txBox="1"/>
          <p:nvPr/>
        </p:nvSpPr>
        <p:spPr>
          <a:xfrm>
            <a:off x="3016894" y="2918222"/>
            <a:ext cx="3113315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3 x 4 =</a:t>
            </a:r>
            <a:r>
              <a:rPr lang="fr-MA" sz="5400" b="1" dirty="0">
                <a:solidFill>
                  <a:srgbClr val="C00000"/>
                </a:solidFill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28837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139DFD28-E915-E980-7CC7-4AE3FBD9BB61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algn="r" defTabSz="914400" rtl="1" eaLnBrk="1" latinLnBrk="0" hangingPunct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نقرأ معا جدول ضرب 4. </a:t>
            </a:r>
          </a:p>
        </p:txBody>
      </p:sp>
      <p:pic>
        <p:nvPicPr>
          <p:cNvPr id="5" name="Image 4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AE54AEE-1454-DD0E-4D91-4954F8796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8BA5634-4E7B-D70B-896E-0A741ADB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66" y="2114519"/>
            <a:ext cx="5386345" cy="3542294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2B3639-DB70-419F-D0DD-561D240F3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71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56E6E-B7CD-1A0A-39DE-33194237A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61B3786-B5FE-E028-0FAE-6FBBC23C6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72" y="1732831"/>
            <a:ext cx="3602495" cy="4682410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5C9AFE-CD92-B5C4-1E7A-7A94BAE01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7D13019D-B90E-1F68-B01F-A2CEA2FD3188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ص82 . أنجزوا النشاط 1.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55B3A4F-D2BB-17CC-10D3-7DBC991435C4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B7B99146-D51D-5B57-9B99-F8283EC6C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A6BC92FB-11AD-4B09-803B-D81E1209212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02F94EC-99E4-2D91-DCF8-B7501026E063}"/>
              </a:ext>
            </a:extLst>
          </p:cNvPr>
          <p:cNvSpPr/>
          <p:nvPr/>
        </p:nvSpPr>
        <p:spPr>
          <a:xfrm>
            <a:off x="3135086" y="2933159"/>
            <a:ext cx="2929809" cy="10196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83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1DAC9-6579-2479-6CD7-E486DC7D0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32EBBD-442F-8264-116B-62A506B4C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4722928F-D9E9-5D0F-6BB7-94EB8B1FA267}"/>
              </a:ext>
            </a:extLst>
          </p:cNvPr>
          <p:cNvSpPr>
            <a:spLocks/>
          </p:cNvSpPr>
          <p:nvPr/>
        </p:nvSpPr>
        <p:spPr>
          <a:xfrm>
            <a:off x="722662" y="882652"/>
            <a:ext cx="6829568" cy="57060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دقيقتان.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5348AD-AA6A-8FDE-7DB6-A223EBB7BE77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E898EA5-A12E-CFB9-E0E5-D1E83309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E1B81F3-7267-D0BF-CC31-CA1BAAF197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C7B8506-5B48-C7F2-0B4B-ABC52680B0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076" y="2183324"/>
            <a:ext cx="7087215" cy="27245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42101C-C60C-BEFE-C034-DDCA794BCD82}"/>
              </a:ext>
            </a:extLst>
          </p:cNvPr>
          <p:cNvSpPr txBox="1"/>
          <p:nvPr/>
        </p:nvSpPr>
        <p:spPr>
          <a:xfrm>
            <a:off x="2416629" y="294847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52AFA7-BFB4-6ABB-35F9-130C7E9F6C77}"/>
              </a:ext>
            </a:extLst>
          </p:cNvPr>
          <p:cNvSpPr txBox="1"/>
          <p:nvPr/>
        </p:nvSpPr>
        <p:spPr>
          <a:xfrm>
            <a:off x="4463147" y="296091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0533D8-BB50-E009-B695-B27341DDE16D}"/>
              </a:ext>
            </a:extLst>
          </p:cNvPr>
          <p:cNvSpPr txBox="1"/>
          <p:nvPr/>
        </p:nvSpPr>
        <p:spPr>
          <a:xfrm>
            <a:off x="6562528" y="297024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F276F2-2D53-C13D-D2DB-81ABAD765FF7}"/>
              </a:ext>
            </a:extLst>
          </p:cNvPr>
          <p:cNvSpPr txBox="1"/>
          <p:nvPr/>
        </p:nvSpPr>
        <p:spPr>
          <a:xfrm>
            <a:off x="2037182" y="3576735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E7C73-1446-459C-DEF9-91C748DC75E4}"/>
              </a:ext>
            </a:extLst>
          </p:cNvPr>
          <p:cNvSpPr txBox="1"/>
          <p:nvPr/>
        </p:nvSpPr>
        <p:spPr>
          <a:xfrm>
            <a:off x="3747791" y="357984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C33595-1883-FEEE-CB91-4EFDF43D09BB}"/>
              </a:ext>
            </a:extLst>
          </p:cNvPr>
          <p:cNvSpPr txBox="1"/>
          <p:nvPr/>
        </p:nvSpPr>
        <p:spPr>
          <a:xfrm>
            <a:off x="5439742" y="358295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36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67F595-48C7-6275-D95E-793713DEA23B}"/>
              </a:ext>
            </a:extLst>
          </p:cNvPr>
          <p:cNvSpPr txBox="1"/>
          <p:nvPr/>
        </p:nvSpPr>
        <p:spPr>
          <a:xfrm>
            <a:off x="7193897" y="3582950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B528E8-B764-7F7C-6060-25C9226503B6}"/>
              </a:ext>
            </a:extLst>
          </p:cNvPr>
          <p:cNvSpPr txBox="1"/>
          <p:nvPr/>
        </p:nvSpPr>
        <p:spPr>
          <a:xfrm>
            <a:off x="2429069" y="4295195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28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A38F80-19CE-697A-89FA-B7C416B40D55}"/>
              </a:ext>
            </a:extLst>
          </p:cNvPr>
          <p:cNvSpPr txBox="1"/>
          <p:nvPr/>
        </p:nvSpPr>
        <p:spPr>
          <a:xfrm>
            <a:off x="4522242" y="4298303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567F33-A539-7124-E433-DB64A4ECE4C2}"/>
              </a:ext>
            </a:extLst>
          </p:cNvPr>
          <p:cNvSpPr txBox="1"/>
          <p:nvPr/>
        </p:nvSpPr>
        <p:spPr>
          <a:xfrm>
            <a:off x="6574968" y="4307633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3353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3DDDC-267C-862F-25F0-5A2B8E16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69D5761-0066-DA70-2252-5D4394B8060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81DB0F9-F273-1431-8578-2CDDBD1710E8}"/>
              </a:ext>
            </a:extLst>
          </p:cNvPr>
          <p:cNvSpPr/>
          <p:nvPr/>
        </p:nvSpPr>
        <p:spPr>
          <a:xfrm>
            <a:off x="2290915" y="3000990"/>
            <a:ext cx="4206792" cy="1453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D400938-8620-21C0-30F3-683DE9AF4F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18" y="3420568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CE0633-C8F2-A9F0-1187-2D5FF1F710FA}"/>
              </a:ext>
            </a:extLst>
          </p:cNvPr>
          <p:cNvSpPr txBox="1"/>
          <p:nvPr/>
        </p:nvSpPr>
        <p:spPr>
          <a:xfrm>
            <a:off x="2501900" y="3516748"/>
            <a:ext cx="3167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إنشاء جدول الضرب للعدد </a:t>
            </a:r>
            <a:r>
              <a:rPr lang="f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5</a:t>
            </a:r>
            <a:endParaRPr lang="ar-MA" sz="2400" b="1" dirty="0">
              <a:solidFill>
                <a:srgbClr val="FC8E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F51AE18B-9B24-865E-7512-43F467EC8A01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278A67C-9A2B-CC29-3BD5-2193215A57FF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4574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D096-CE0E-1D91-3B4A-931B212D8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4F94A6-CC02-512A-4655-3ECA69B3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9BB0F6-2F37-4777-8F4E-18B6347F1770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E644B2-9113-580A-6755-57496DE19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5395F9D-52DE-D2AB-BE50-946E0C722D37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85E3E0-003B-17D6-7278-D000FE347846}"/>
              </a:ext>
            </a:extLst>
          </p:cNvPr>
          <p:cNvSpPr txBox="1"/>
          <p:nvPr/>
        </p:nvSpPr>
        <p:spPr>
          <a:xfrm>
            <a:off x="2998233" y="2918222"/>
            <a:ext cx="2848948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 x 5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ED72-B521-263D-28BA-9ECB628A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22CC56-6258-DB75-1C16-D89B9331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5450D0-51EA-A97A-7887-858A1B46B46A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5616AB-AF29-9064-56E7-9522F034A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3B67-7583-610B-9037-AEF5E5C4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DCFFEA-FC0C-7DF6-9AF8-F27CE9D72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D88A4D-7EF6-EFEA-94C5-14A43F37A3AA}"/>
              </a:ext>
            </a:extLst>
          </p:cNvPr>
          <p:cNvSpPr txBox="1"/>
          <p:nvPr/>
        </p:nvSpPr>
        <p:spPr>
          <a:xfrm>
            <a:off x="176244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1D41E9-CBF2-5268-1F85-CE1FBC4F8B24}"/>
              </a:ext>
            </a:extLst>
          </p:cNvPr>
          <p:cNvSpPr txBox="1"/>
          <p:nvPr/>
        </p:nvSpPr>
        <p:spPr>
          <a:xfrm>
            <a:off x="2858271" y="2918222"/>
            <a:ext cx="3234613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4 x 5 =</a:t>
            </a:r>
            <a:r>
              <a:rPr lang="fr-MA" sz="5400" b="1" dirty="0">
                <a:solidFill>
                  <a:srgbClr val="C00000"/>
                </a:solidFill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5034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6298-851D-A6C3-F23E-EA52B693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4">
            <a:extLst>
              <a:ext uri="{FF2B5EF4-FFF2-40B4-BE49-F238E27FC236}">
                <a16:creationId xmlns:a16="http://schemas.microsoft.com/office/drawing/2014/main" id="{610DEC5B-C29E-AC58-7F35-F62D9F2B10DD}"/>
              </a:ext>
            </a:extLst>
          </p:cNvPr>
          <p:cNvSpPr>
            <a:spLocks/>
          </p:cNvSpPr>
          <p:nvPr/>
        </p:nvSpPr>
        <p:spPr>
          <a:xfrm>
            <a:off x="1343563" y="897912"/>
            <a:ext cx="6147536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نقرأ معا جدول ضرب العدد 5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AE5341-E90F-2D2C-1895-ED94927B0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CF0FD705-599A-676C-26C5-08211C19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67" y="3196934"/>
            <a:ext cx="6972300" cy="14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2249473" y="5142467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2249473" y="5142467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14" y="5365609"/>
            <a:ext cx="3765568" cy="929994"/>
          </a:xfrm>
          <a:prstGeom prst="rect">
            <a:avLst/>
          </a:prstGeom>
        </p:spPr>
      </p:pic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4408743" y="5137630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99EE43-C89D-F494-F3DE-80792257542E}"/>
              </a:ext>
            </a:extLst>
          </p:cNvPr>
          <p:cNvSpPr txBox="1"/>
          <p:nvPr/>
        </p:nvSpPr>
        <p:spPr>
          <a:xfrm>
            <a:off x="2619778" y="5632966"/>
            <a:ext cx="2986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مراجعة وتثبيت دروس الأسبوع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ACAA599-7E96-C543-7DEE-938321F67450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AE0945C-5306-4E66-05CA-B7B0801F95C2}"/>
              </a:ext>
            </a:extLst>
          </p:cNvPr>
          <p:cNvGrpSpPr/>
          <p:nvPr/>
        </p:nvGrpSpPr>
        <p:grpSpPr>
          <a:xfrm>
            <a:off x="575013" y="244458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29277117-7455-AF08-CCFD-AC4B05C0FDAB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A29D7EE5-0B9F-2103-8285-EA4E4B61439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space réservé du texte 5">
              <a:extLst>
                <a:ext uri="{FF2B5EF4-FFF2-40B4-BE49-F238E27FC236}">
                  <a16:creationId xmlns:a16="http://schemas.microsoft.com/office/drawing/2014/main" id="{90914F25-2BDC-266F-6F2E-600428F2E28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E58C58B-70F1-C376-648F-C133EB8081E3}"/>
              </a:ext>
            </a:extLst>
          </p:cNvPr>
          <p:cNvGrpSpPr/>
          <p:nvPr/>
        </p:nvGrpSpPr>
        <p:grpSpPr>
          <a:xfrm>
            <a:off x="575013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2E60CF5-B1EB-D303-6027-5157C0C772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1" name="Organigramme : Terminateur 21">
              <a:extLst>
                <a:ext uri="{FF2B5EF4-FFF2-40B4-BE49-F238E27FC236}">
                  <a16:creationId xmlns:a16="http://schemas.microsoft.com/office/drawing/2014/main" id="{58526B8B-7E81-EF0B-52DF-CF611B0AE77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405E3A42-FD46-CFBA-9ACF-D22F1413B08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(البحث عن الجزء والكل)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5303742-DE23-C498-C641-DA6C0E696F23}"/>
              </a:ext>
            </a:extLst>
          </p:cNvPr>
          <p:cNvGrpSpPr/>
          <p:nvPr/>
        </p:nvGrpSpPr>
        <p:grpSpPr>
          <a:xfrm>
            <a:off x="4577300" y="244288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431BA9DF-2FD0-5CDF-8381-B2D12612908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25" name="Organigramme : Terminateur 21">
              <a:extLst>
                <a:ext uri="{FF2B5EF4-FFF2-40B4-BE49-F238E27FC236}">
                  <a16:creationId xmlns:a16="http://schemas.microsoft.com/office/drawing/2014/main" id="{BC297340-3A45-0916-2832-6FD1C1C4AA4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space réservé du texte 5">
              <a:extLst>
                <a:ext uri="{FF2B5EF4-FFF2-40B4-BE49-F238E27FC236}">
                  <a16:creationId xmlns:a16="http://schemas.microsoft.com/office/drawing/2014/main" id="{FB3B742B-DD5A-746E-9E78-9C3F00E5779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0FD2B17B-456B-BC5B-E552-64937DA54617}"/>
              </a:ext>
            </a:extLst>
          </p:cNvPr>
          <p:cNvSpPr txBox="1"/>
          <p:nvPr/>
        </p:nvSpPr>
        <p:spPr>
          <a:xfrm>
            <a:off x="691087" y="296044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5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52A110D-F392-D369-C3BF-6702D2047FE0}"/>
              </a:ext>
            </a:extLst>
          </p:cNvPr>
          <p:cNvGrpSpPr/>
          <p:nvPr/>
        </p:nvGrpSpPr>
        <p:grpSpPr>
          <a:xfrm>
            <a:off x="4590284" y="382862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7" name="Rectangle : coins arrondis 56">
              <a:extLst>
                <a:ext uri="{FF2B5EF4-FFF2-40B4-BE49-F238E27FC236}">
                  <a16:creationId xmlns:a16="http://schemas.microsoft.com/office/drawing/2014/main" id="{D01339FF-E0E0-E156-FEED-13728699993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8" name="Organigramme : Terminateur 21">
              <a:extLst>
                <a:ext uri="{FF2B5EF4-FFF2-40B4-BE49-F238E27FC236}">
                  <a16:creationId xmlns:a16="http://schemas.microsoft.com/office/drawing/2014/main" id="{C4D9651C-A790-0890-FEB6-4B3BF3F1947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Espace réservé du texte 5">
              <a:extLst>
                <a:ext uri="{FF2B5EF4-FFF2-40B4-BE49-F238E27FC236}">
                  <a16:creationId xmlns:a16="http://schemas.microsoft.com/office/drawing/2014/main" id="{0A3DD469-0624-31C6-0E58-7DA99BE862C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6CC65245-3CE0-DA3D-6E36-28C02DFFE776}"/>
              </a:ext>
            </a:extLst>
          </p:cNvPr>
          <p:cNvSpPr txBox="1"/>
          <p:nvPr/>
        </p:nvSpPr>
        <p:spPr>
          <a:xfrm>
            <a:off x="4706358" y="4344486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جدولا الضرب للعددين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و 10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F4685A-C91A-125C-87AC-E06D71047E9B}"/>
              </a:ext>
            </a:extLst>
          </p:cNvPr>
          <p:cNvSpPr txBox="1"/>
          <p:nvPr/>
        </p:nvSpPr>
        <p:spPr>
          <a:xfrm>
            <a:off x="4613056" y="2944887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جدول الضرب للعدد 4</a:t>
            </a:r>
          </a:p>
        </p:txBody>
      </p: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8F8EC-1AF4-FF42-8F35-E4762345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F4D02C-D412-7E34-C638-41617FE73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C606A8-4EFE-08A4-0E76-69D93C9B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528B03EB-63E6-C72B-673D-885F2F77BFCA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 82. أنجزوا النشاط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DABB2EA-5BB6-C504-CD88-641448C57EC4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A0E976E-3DEF-F6AC-569B-DC7044AE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56D33D-50E5-85B3-8E99-2BB9FB1F95C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8D8867E0-F841-08F3-0865-FDB6CC3523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870" y="2717554"/>
            <a:ext cx="5822849" cy="23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A3AB8-C981-55BC-8020-A923155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815C6739-95BD-8EA2-7FB3-1119FFB5B7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880" y="2124361"/>
            <a:ext cx="7045647" cy="2857366"/>
          </a:xfrm>
          <a:prstGeom prst="rect">
            <a:avLst/>
          </a:prstGeom>
        </p:spPr>
      </p:pic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DBB2982E-4631-7EDF-841F-55430C98896C}"/>
              </a:ext>
            </a:extLst>
          </p:cNvPr>
          <p:cNvSpPr>
            <a:spLocks/>
          </p:cNvSpPr>
          <p:nvPr/>
        </p:nvSpPr>
        <p:spPr>
          <a:xfrm>
            <a:off x="635239" y="89020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دقيقتان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EC1D1C-87DA-1B07-D396-2A502D7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0ABDBB6-5DFF-311A-A523-A409A08A61C4}"/>
              </a:ext>
            </a:extLst>
          </p:cNvPr>
          <p:cNvGrpSpPr/>
          <p:nvPr/>
        </p:nvGrpSpPr>
        <p:grpSpPr>
          <a:xfrm>
            <a:off x="498947" y="1139728"/>
            <a:ext cx="558588" cy="625740"/>
            <a:chOff x="965530" y="5471175"/>
            <a:chExt cx="558588" cy="62574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DA1CA8A-0444-4B65-D18A-4A4487CE5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50635BD-4D8B-CF25-DE0D-4255D73940C2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74F35DB-C201-7B4E-E42D-F1A8487C86C6}"/>
              </a:ext>
            </a:extLst>
          </p:cNvPr>
          <p:cNvSpPr txBox="1"/>
          <p:nvPr/>
        </p:nvSpPr>
        <p:spPr>
          <a:xfrm>
            <a:off x="2416629" y="294847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FEFD0B-7B25-3F82-FC2F-A0227E343B88}"/>
              </a:ext>
            </a:extLst>
          </p:cNvPr>
          <p:cNvSpPr txBox="1"/>
          <p:nvPr/>
        </p:nvSpPr>
        <p:spPr>
          <a:xfrm>
            <a:off x="4463147" y="296091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DC25D9-6BE9-63E2-E87C-5408702E1436}"/>
              </a:ext>
            </a:extLst>
          </p:cNvPr>
          <p:cNvSpPr txBox="1"/>
          <p:nvPr/>
        </p:nvSpPr>
        <p:spPr>
          <a:xfrm>
            <a:off x="6562528" y="297024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F3A8543-D2F1-ECA5-1DB8-209CF929550D}"/>
              </a:ext>
            </a:extLst>
          </p:cNvPr>
          <p:cNvSpPr txBox="1"/>
          <p:nvPr/>
        </p:nvSpPr>
        <p:spPr>
          <a:xfrm>
            <a:off x="2037182" y="3576735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334A0BF-9E9F-4236-B811-333F68217575}"/>
              </a:ext>
            </a:extLst>
          </p:cNvPr>
          <p:cNvSpPr txBox="1"/>
          <p:nvPr/>
        </p:nvSpPr>
        <p:spPr>
          <a:xfrm>
            <a:off x="3747791" y="357984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7D4AFB9-C9D2-D36D-A7D1-23F54AB20E5C}"/>
              </a:ext>
            </a:extLst>
          </p:cNvPr>
          <p:cNvSpPr txBox="1"/>
          <p:nvPr/>
        </p:nvSpPr>
        <p:spPr>
          <a:xfrm>
            <a:off x="5439742" y="358295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A0C8E98-48B3-1AC3-DA9A-E902F67D736F}"/>
              </a:ext>
            </a:extLst>
          </p:cNvPr>
          <p:cNvSpPr txBox="1"/>
          <p:nvPr/>
        </p:nvSpPr>
        <p:spPr>
          <a:xfrm>
            <a:off x="7193897" y="3582950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D21B4CE-70C9-14F1-1B0E-3D57AC9F1555}"/>
              </a:ext>
            </a:extLst>
          </p:cNvPr>
          <p:cNvSpPr txBox="1"/>
          <p:nvPr/>
        </p:nvSpPr>
        <p:spPr>
          <a:xfrm>
            <a:off x="2410407" y="4313857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4ED801-E842-6F49-38BC-965B59B39D50}"/>
              </a:ext>
            </a:extLst>
          </p:cNvPr>
          <p:cNvSpPr txBox="1"/>
          <p:nvPr/>
        </p:nvSpPr>
        <p:spPr>
          <a:xfrm>
            <a:off x="4456925" y="4307634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E48BF15-0A77-DCDC-3447-EA4E8AE7B360}"/>
              </a:ext>
            </a:extLst>
          </p:cNvPr>
          <p:cNvSpPr txBox="1"/>
          <p:nvPr/>
        </p:nvSpPr>
        <p:spPr>
          <a:xfrm>
            <a:off x="6509651" y="4307633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15</a:t>
            </a:r>
            <a:endParaRPr lang="fr-M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1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42B2E-0CE3-3963-6EDF-C8DC5F6A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4D53C07-5848-228E-9403-7B04AAC2944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AB3DC92-7C73-0B86-5956-80F3ADB3024F}"/>
              </a:ext>
            </a:extLst>
          </p:cNvPr>
          <p:cNvSpPr/>
          <p:nvPr/>
        </p:nvSpPr>
        <p:spPr>
          <a:xfrm>
            <a:off x="2290915" y="3000990"/>
            <a:ext cx="4206792" cy="14530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5904443-EBD8-B5C8-F078-78B24CDDC0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18" y="3420568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4F3FCE-D09A-F05E-6F62-BAB8D0105BDF}"/>
              </a:ext>
            </a:extLst>
          </p:cNvPr>
          <p:cNvSpPr txBox="1"/>
          <p:nvPr/>
        </p:nvSpPr>
        <p:spPr>
          <a:xfrm>
            <a:off x="2501900" y="3516748"/>
            <a:ext cx="31673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 إنشاء جدولي الضرب للعددين 1 و 10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C78F2837-69EE-3677-0DD0-CC81DDE593C2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3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CDC9FDE-1C17-D265-81AB-3CC892B8A65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5288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A3B64-5C93-AFEC-4771-9DF35101E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BDAEC6-59B6-CD2C-738B-A949A4BB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F482E2-2794-AB9F-4D4A-BEA9082F0C04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CC6EAD-79A1-01F3-CF32-3B435BAE5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4AABB-14B8-C6B7-70D0-F5FA0A68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3CB2733-ABC1-3E63-3000-329171A47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4098B27-DAFE-BECD-993F-CD52381B7E61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964B46-3F15-8F0F-290E-71ED3D23A870}"/>
              </a:ext>
            </a:extLst>
          </p:cNvPr>
          <p:cNvSpPr txBox="1"/>
          <p:nvPr/>
        </p:nvSpPr>
        <p:spPr>
          <a:xfrm>
            <a:off x="2904930" y="2946214"/>
            <a:ext cx="2796077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9 x 1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065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37432-086F-74AB-7A2D-7B6FFEC71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12113B-1F99-E574-2F3B-E26624187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87944A7-C385-8A86-C3D2-9E40651683B1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7F3AB1-51B0-2CF7-C56A-1B8F4790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96C87-78B5-A200-4DED-F77B48226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471BC3-D9B3-1F27-F556-B04E8DFB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4BB27B3-5D03-CAC3-BC37-7DD0BDF011E2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E8CF6F-F824-8BFA-EF03-FE93FACE3B22}"/>
              </a:ext>
            </a:extLst>
          </p:cNvPr>
          <p:cNvSpPr txBox="1"/>
          <p:nvPr/>
        </p:nvSpPr>
        <p:spPr>
          <a:xfrm>
            <a:off x="2774299" y="2946214"/>
            <a:ext cx="2908045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9 x 1 =</a:t>
            </a:r>
            <a:r>
              <a:rPr lang="fr-MA" sz="5400" b="1" dirty="0">
                <a:solidFill>
                  <a:srgbClr val="C00000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79711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B6802-3B91-F482-1CEE-1BD8B91C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9CBF89-6F15-0658-9260-57F00B29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B779686D-D8F6-A612-9435-2ABE6EDBC4C4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على الألواح جداء العددين.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5D39E6-4137-57F3-5581-4491E5CCAFB3}"/>
              </a:ext>
            </a:extLst>
          </p:cNvPr>
          <p:cNvSpPr txBox="1"/>
          <p:nvPr/>
        </p:nvSpPr>
        <p:spPr>
          <a:xfrm>
            <a:off x="2792965" y="2946214"/>
            <a:ext cx="3243945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7 x 10 =</a:t>
            </a:r>
            <a:r>
              <a:rPr lang="fr-MA" sz="54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0309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64CC0-8152-4E24-1660-F25C03373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A6D680-FD85-2764-572E-5A50A5F2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9F1FA9-7424-758A-E8B1-559C17285879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6E450C-5B7F-EDA4-A268-3538E12ED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FF087-E930-2E62-9685-FBAA1552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3A2083C-AAD4-481A-D125-04030B1F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92430B0-4AC4-BD1B-B56D-3D26EC65CF2D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4B0DA3-02ED-22E8-9015-8D433A623720}"/>
              </a:ext>
            </a:extLst>
          </p:cNvPr>
          <p:cNvSpPr txBox="1"/>
          <p:nvPr/>
        </p:nvSpPr>
        <p:spPr>
          <a:xfrm>
            <a:off x="2625011" y="2946214"/>
            <a:ext cx="3533195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MA" sz="5400" b="1" dirty="0">
                <a:solidFill>
                  <a:schemeClr val="accent1"/>
                </a:solidFill>
              </a:rPr>
              <a:t>7 x 10 =</a:t>
            </a:r>
            <a:r>
              <a:rPr lang="fr-MA" sz="5400" b="1" dirty="0">
                <a:solidFill>
                  <a:srgbClr val="C00000"/>
                </a:solidFill>
              </a:rPr>
              <a:t> 70</a:t>
            </a:r>
          </a:p>
        </p:txBody>
      </p:sp>
    </p:spTree>
    <p:extLst>
      <p:ext uri="{BB962C8B-B14F-4D97-AF65-F5344CB8AC3E}">
        <p14:creationId xmlns:p14="http://schemas.microsoft.com/office/powerpoint/2010/main" val="25294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86491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دروس الأسبوع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0BE21D-424D-CA75-21D6-BDA5E0263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931" y="2456395"/>
            <a:ext cx="2977268" cy="38697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AFBF68-4939-AF68-EC9F-11FF8ED4C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63" y="2456395"/>
            <a:ext cx="2977268" cy="38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17B4E-D643-2F0E-1623-BEEEA849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079526-4875-F36D-C349-A9AEE724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AFAD89-98E8-F6F5-7FDF-1A01CA5CC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613" y="2717555"/>
            <a:ext cx="2030470" cy="205109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B897E9F8-5F9F-AF00-E76E-8956D0EB4854}"/>
              </a:ext>
            </a:extLst>
          </p:cNvPr>
          <p:cNvSpPr>
            <a:spLocks/>
          </p:cNvSpPr>
          <p:nvPr/>
        </p:nvSpPr>
        <p:spPr>
          <a:xfrm>
            <a:off x="722662" y="66804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الكراسات ص 82. أنجزوا النشاط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دقائق.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سأمر بين الصفوف لأقدم  المساعدة إليكم وأدون ملاحظاتي في كراساتكم.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53D4BFD-05CA-0D0D-ABE1-987D6AC0A3E7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3CD3841-47A0-D77B-3D34-4BDAFE196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8DC1DF3-BAC8-5F54-C2A2-93FA2C64D75C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AB7B9C1-87DA-E2C1-CF3A-FDD4089FAE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790" y="2930889"/>
            <a:ext cx="5392394" cy="22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DF0D-6C0E-A554-A209-C8CAE06F2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08EE55-08FA-C633-4D47-E353AE854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831893A9-5B20-309A-A4D0-344B9C496714}"/>
              </a:ext>
            </a:extLst>
          </p:cNvPr>
          <p:cNvSpPr>
            <a:spLocks/>
          </p:cNvSpPr>
          <p:nvPr/>
        </p:nvSpPr>
        <p:spPr>
          <a:xfrm>
            <a:off x="722662" y="817334"/>
            <a:ext cx="6829568" cy="791031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D56D152-1B72-B5DD-3BAA-DC949D8F7AA8}"/>
              </a:ext>
            </a:extLst>
          </p:cNvPr>
          <p:cNvGrpSpPr/>
          <p:nvPr/>
        </p:nvGrpSpPr>
        <p:grpSpPr>
          <a:xfrm>
            <a:off x="508780" y="1153247"/>
            <a:ext cx="558588" cy="625740"/>
            <a:chOff x="965530" y="5471175"/>
            <a:chExt cx="558588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549C353-E65D-D23E-8F58-887A3081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8B43F09F-39EF-6147-0DD2-88526ACCC67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9811C1F-DC1E-472D-AE4C-C5A04F8E7A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392" y="2513866"/>
            <a:ext cx="7177276" cy="30536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18C49D4-F29A-A73F-0E0E-88A18696B0D5}"/>
              </a:ext>
            </a:extLst>
          </p:cNvPr>
          <p:cNvSpPr txBox="1"/>
          <p:nvPr/>
        </p:nvSpPr>
        <p:spPr>
          <a:xfrm>
            <a:off x="2121161" y="4061927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E28D051-6BF7-065B-8748-E876BA437CBC}"/>
              </a:ext>
            </a:extLst>
          </p:cNvPr>
          <p:cNvSpPr txBox="1"/>
          <p:nvPr/>
        </p:nvSpPr>
        <p:spPr>
          <a:xfrm>
            <a:off x="3822439" y="4065034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30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F632B32-3FF7-B24B-C33F-2F729AB2779E}"/>
              </a:ext>
            </a:extLst>
          </p:cNvPr>
          <p:cNvSpPr txBox="1"/>
          <p:nvPr/>
        </p:nvSpPr>
        <p:spPr>
          <a:xfrm>
            <a:off x="5533052" y="4068143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3AF338-9526-BEDD-AC92-050A495FDC06}"/>
              </a:ext>
            </a:extLst>
          </p:cNvPr>
          <p:cNvSpPr txBox="1"/>
          <p:nvPr/>
        </p:nvSpPr>
        <p:spPr>
          <a:xfrm>
            <a:off x="7193897" y="406814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20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BA53D2-A665-1FA0-F778-24E0BC1A7E2B}"/>
              </a:ext>
            </a:extLst>
          </p:cNvPr>
          <p:cNvSpPr txBox="1"/>
          <p:nvPr/>
        </p:nvSpPr>
        <p:spPr>
          <a:xfrm>
            <a:off x="2114937" y="3309253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7A92020-71C0-9E9F-95EC-2519C823E648}"/>
              </a:ext>
            </a:extLst>
          </p:cNvPr>
          <p:cNvSpPr txBox="1"/>
          <p:nvPr/>
        </p:nvSpPr>
        <p:spPr>
          <a:xfrm>
            <a:off x="3844208" y="3312360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2608A7-02D3-7142-5302-B836402E90F6}"/>
              </a:ext>
            </a:extLst>
          </p:cNvPr>
          <p:cNvSpPr txBox="1"/>
          <p:nvPr/>
        </p:nvSpPr>
        <p:spPr>
          <a:xfrm>
            <a:off x="5545490" y="3315469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800D0D4-5298-0D89-439A-604326D09B97}"/>
              </a:ext>
            </a:extLst>
          </p:cNvPr>
          <p:cNvSpPr txBox="1"/>
          <p:nvPr/>
        </p:nvSpPr>
        <p:spPr>
          <a:xfrm>
            <a:off x="7234328" y="3315468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F66529-BD50-06A5-4952-19D08A317B2E}"/>
              </a:ext>
            </a:extLst>
          </p:cNvPr>
          <p:cNvSpPr txBox="1"/>
          <p:nvPr/>
        </p:nvSpPr>
        <p:spPr>
          <a:xfrm>
            <a:off x="2114937" y="4746175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A9D3086-6C9E-8EC8-502F-7EDD3CFE3699}"/>
              </a:ext>
            </a:extLst>
          </p:cNvPr>
          <p:cNvSpPr txBox="1"/>
          <p:nvPr/>
        </p:nvSpPr>
        <p:spPr>
          <a:xfrm>
            <a:off x="3834877" y="4749282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60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BEE64C7-C41F-2176-23DE-F7311000E9B6}"/>
              </a:ext>
            </a:extLst>
          </p:cNvPr>
          <p:cNvSpPr txBox="1"/>
          <p:nvPr/>
        </p:nvSpPr>
        <p:spPr>
          <a:xfrm>
            <a:off x="5517497" y="4752391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486FA1C-EC44-11F5-5787-CAA991155560}"/>
              </a:ext>
            </a:extLst>
          </p:cNvPr>
          <p:cNvSpPr txBox="1"/>
          <p:nvPr/>
        </p:nvSpPr>
        <p:spPr>
          <a:xfrm>
            <a:off x="7197004" y="4752390"/>
            <a:ext cx="54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10</a:t>
            </a:r>
            <a:endParaRPr lang="fr-M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8306C-299D-01A3-1E64-B6FCF0B2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1815AC0-29E2-B191-4673-E430904116D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ADA468-FF41-E137-E0DC-73E13D27DD67}"/>
              </a:ext>
            </a:extLst>
          </p:cNvPr>
          <p:cNvSpPr/>
          <p:nvPr/>
        </p:nvSpPr>
        <p:spPr>
          <a:xfrm>
            <a:off x="2474252" y="3000990"/>
            <a:ext cx="4034990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D86C7F0-0F4B-BC81-6D8E-F487594693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13829" y="3524559"/>
            <a:ext cx="631873" cy="631873"/>
          </a:xfrm>
          <a:prstGeom prst="rect">
            <a:avLst/>
          </a:prstGeom>
        </p:spPr>
      </p:pic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B936F157-C7DC-8A85-D634-0757D2619DAE}"/>
              </a:ext>
            </a:extLst>
          </p:cNvPr>
          <p:cNvSpPr/>
          <p:nvPr/>
        </p:nvSpPr>
        <p:spPr>
          <a:xfrm>
            <a:off x="28519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9592165-3438-EBA8-63FD-DEA4C191ED88}"/>
              </a:ext>
            </a:extLst>
          </p:cNvPr>
          <p:cNvSpPr>
            <a:spLocks noChangeAspect="1"/>
          </p:cNvSpPr>
          <p:nvPr/>
        </p:nvSpPr>
        <p:spPr>
          <a:xfrm>
            <a:off x="55041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D5D8ADD-375A-7183-75AB-7D036B901D59}"/>
              </a:ext>
            </a:extLst>
          </p:cNvPr>
          <p:cNvSpPr txBox="1"/>
          <p:nvPr/>
        </p:nvSpPr>
        <p:spPr>
          <a:xfrm>
            <a:off x="2684356" y="3581448"/>
            <a:ext cx="332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E983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(البحث عن الجزء والكل)</a:t>
            </a:r>
          </a:p>
        </p:txBody>
      </p:sp>
    </p:spTree>
    <p:extLst>
      <p:ext uri="{BB962C8B-B14F-4D97-AF65-F5344CB8AC3E}">
        <p14:creationId xmlns:p14="http://schemas.microsoft.com/office/powerpoint/2010/main" val="450251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EA003F-2236-D43F-6D5D-988D7995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D2773A1-251D-EE49-BF1B-DEC964DF46EF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E7A740-8AEF-2B14-D0EA-6FEFA7E7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86" y="1840295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BEEF5-351A-6D59-42D1-A4470515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A35D3F-BF55-5DF1-5FD2-C9485DF00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3B72D9-31D9-B677-2F0F-12E4D356BB63}"/>
              </a:ext>
            </a:extLst>
          </p:cNvPr>
          <p:cNvSpPr txBox="1"/>
          <p:nvPr/>
        </p:nvSpPr>
        <p:spPr>
          <a:xfrm>
            <a:off x="-194733" y="940664"/>
            <a:ext cx="765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سأقرأ المسألة ويقرأها بعدي تلميذان منكم. أغمضوا أعينكم وتخيلوا المسألة.</a:t>
            </a:r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68BCAF77-FE19-864B-BBCD-96A0E2AC9427}"/>
              </a:ext>
            </a:extLst>
          </p:cNvPr>
          <p:cNvSpPr/>
          <p:nvPr/>
        </p:nvSpPr>
        <p:spPr>
          <a:xfrm>
            <a:off x="1063690" y="2547262"/>
            <a:ext cx="6837731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2E036F50-3BCD-0950-C9BD-1DCEDB6D3698}"/>
              </a:ext>
            </a:extLst>
          </p:cNvPr>
          <p:cNvSpPr txBox="1"/>
          <p:nvPr/>
        </p:nvSpPr>
        <p:spPr>
          <a:xfrm>
            <a:off x="995869" y="2688475"/>
            <a:ext cx="683773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فِي حَدِيقَةٍ، تُوجَدُ 54 زَهْرَةً. قَطَفَتْ فَاطِمَةُ 19 زَهْرَةً لِتَزْيِينِ الْمَنْزِلِ. كَمْ زَهْرَةً بَقِيَتْ فِي الْحَدِيقَةِ؟</a:t>
            </a:r>
          </a:p>
        </p:txBody>
      </p:sp>
    </p:spTree>
    <p:extLst>
      <p:ext uri="{BB962C8B-B14F-4D97-AF65-F5344CB8AC3E}">
        <p14:creationId xmlns:p14="http://schemas.microsoft.com/office/powerpoint/2010/main" val="362924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A87D7-BCCE-C9D9-351A-5C580F6F0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1AF078-C468-2126-5F8C-E5EECE53F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714CD5-2056-DC3E-5D8D-2F6FAF566201}"/>
              </a:ext>
            </a:extLst>
          </p:cNvPr>
          <p:cNvSpPr txBox="1"/>
          <p:nvPr/>
        </p:nvSpPr>
        <p:spPr>
          <a:xfrm>
            <a:off x="328612" y="934621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من يقوم إلى السبورة ويذكرنا بما يمثله كل شريط في نموذج الأشرطة؟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F9B6F-67BE-183E-04A3-F65D713D1CC5}"/>
              </a:ext>
            </a:extLst>
          </p:cNvPr>
          <p:cNvSpPr/>
          <p:nvPr/>
        </p:nvSpPr>
        <p:spPr>
          <a:xfrm>
            <a:off x="2995127" y="4320074"/>
            <a:ext cx="2967134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416C84-32A3-690F-4FB6-1E317F755BEA}"/>
              </a:ext>
            </a:extLst>
          </p:cNvPr>
          <p:cNvSpPr/>
          <p:nvPr/>
        </p:nvSpPr>
        <p:spPr>
          <a:xfrm>
            <a:off x="2998236" y="4858140"/>
            <a:ext cx="1097903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DD8C2E-C75A-C84E-84F1-0C3E537168D1}"/>
              </a:ext>
            </a:extLst>
          </p:cNvPr>
          <p:cNvSpPr/>
          <p:nvPr/>
        </p:nvSpPr>
        <p:spPr>
          <a:xfrm>
            <a:off x="4093031" y="4858140"/>
            <a:ext cx="1869230" cy="541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chemeClr val="tx1"/>
                </a:solidFill>
              </a:rPr>
              <a:t>…….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65B7F32-AF59-5599-3E00-8F43320A76A9}"/>
              </a:ext>
            </a:extLst>
          </p:cNvPr>
          <p:cNvSpPr/>
          <p:nvPr/>
        </p:nvSpPr>
        <p:spPr>
          <a:xfrm>
            <a:off x="1063690" y="2547262"/>
            <a:ext cx="6837731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4B31716-67FF-85FA-B5D8-A6971F2DF5A2}"/>
              </a:ext>
            </a:extLst>
          </p:cNvPr>
          <p:cNvSpPr txBox="1"/>
          <p:nvPr/>
        </p:nvSpPr>
        <p:spPr>
          <a:xfrm>
            <a:off x="995869" y="2688475"/>
            <a:ext cx="683773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فِي حَدِيقَةٍ، تُوجَدُ 54 زَهْرَةً. قَطَفَتْ فَاطِمَةُ 19 زَهْرَةً لِتَزْيِينِ الْمَنْزِلِ. كَمْ زَهْرَةً بَقِيَتْ فِي الْحَدِيقَةِ؟</a:t>
            </a:r>
          </a:p>
        </p:txBody>
      </p:sp>
    </p:spTree>
    <p:extLst>
      <p:ext uri="{BB962C8B-B14F-4D97-AF65-F5344CB8AC3E}">
        <p14:creationId xmlns:p14="http://schemas.microsoft.com/office/powerpoint/2010/main" val="325066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66A4B-8015-5765-AC02-C808645C2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4C24B4-1F61-B720-F094-9B1D22FFE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3" name="Google Shape;116;p2">
            <a:extLst>
              <a:ext uri="{FF2B5EF4-FFF2-40B4-BE49-F238E27FC236}">
                <a16:creationId xmlns:a16="http://schemas.microsoft.com/office/drawing/2014/main" id="{E101DA1B-D6C5-48FF-5548-11D4B35A80FC}"/>
              </a:ext>
            </a:extLst>
          </p:cNvPr>
          <p:cNvSpPr/>
          <p:nvPr/>
        </p:nvSpPr>
        <p:spPr>
          <a:xfrm>
            <a:off x="741628" y="4276176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7;p2">
            <a:extLst>
              <a:ext uri="{FF2B5EF4-FFF2-40B4-BE49-F238E27FC236}">
                <a16:creationId xmlns:a16="http://schemas.microsoft.com/office/drawing/2014/main" id="{09680663-D8E1-E0B0-6F0A-757C2FDE803E}"/>
              </a:ext>
            </a:extLst>
          </p:cNvPr>
          <p:cNvSpPr/>
          <p:nvPr/>
        </p:nvSpPr>
        <p:spPr>
          <a:xfrm>
            <a:off x="738082" y="4878680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;p2">
            <a:extLst>
              <a:ext uri="{FF2B5EF4-FFF2-40B4-BE49-F238E27FC236}">
                <a16:creationId xmlns:a16="http://schemas.microsoft.com/office/drawing/2014/main" id="{A4377096-A718-AAB0-F18F-17F2B2773D87}"/>
              </a:ext>
            </a:extLst>
          </p:cNvPr>
          <p:cNvSpPr/>
          <p:nvPr/>
        </p:nvSpPr>
        <p:spPr>
          <a:xfrm>
            <a:off x="1709087" y="4878680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6;p2">
            <a:extLst>
              <a:ext uri="{FF2B5EF4-FFF2-40B4-BE49-F238E27FC236}">
                <a16:creationId xmlns:a16="http://schemas.microsoft.com/office/drawing/2014/main" id="{F514820D-D84F-BE2D-9C19-1A077F71DD0A}"/>
              </a:ext>
            </a:extLst>
          </p:cNvPr>
          <p:cNvSpPr/>
          <p:nvPr/>
        </p:nvSpPr>
        <p:spPr>
          <a:xfrm>
            <a:off x="3377710" y="4282272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2">
            <a:extLst>
              <a:ext uri="{FF2B5EF4-FFF2-40B4-BE49-F238E27FC236}">
                <a16:creationId xmlns:a16="http://schemas.microsoft.com/office/drawing/2014/main" id="{F266A57D-47D5-6673-5202-1963DC29EF0C}"/>
              </a:ext>
            </a:extLst>
          </p:cNvPr>
          <p:cNvSpPr/>
          <p:nvPr/>
        </p:nvSpPr>
        <p:spPr>
          <a:xfrm>
            <a:off x="3374164" y="4872584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8;p2">
            <a:extLst>
              <a:ext uri="{FF2B5EF4-FFF2-40B4-BE49-F238E27FC236}">
                <a16:creationId xmlns:a16="http://schemas.microsoft.com/office/drawing/2014/main" id="{1629B190-2639-CBEE-8256-F91D7BAB3E3E}"/>
              </a:ext>
            </a:extLst>
          </p:cNvPr>
          <p:cNvSpPr/>
          <p:nvPr/>
        </p:nvSpPr>
        <p:spPr>
          <a:xfrm>
            <a:off x="4345169" y="4872584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6;p2">
            <a:extLst>
              <a:ext uri="{FF2B5EF4-FFF2-40B4-BE49-F238E27FC236}">
                <a16:creationId xmlns:a16="http://schemas.microsoft.com/office/drawing/2014/main" id="{8EAC800A-12A8-3D45-40D7-7E3CA31E2962}"/>
              </a:ext>
            </a:extLst>
          </p:cNvPr>
          <p:cNvSpPr/>
          <p:nvPr/>
        </p:nvSpPr>
        <p:spPr>
          <a:xfrm>
            <a:off x="6042533" y="4294464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7;p2">
            <a:extLst>
              <a:ext uri="{FF2B5EF4-FFF2-40B4-BE49-F238E27FC236}">
                <a16:creationId xmlns:a16="http://schemas.microsoft.com/office/drawing/2014/main" id="{400EFF72-39CB-6619-00F6-A00E9AA51ADF}"/>
              </a:ext>
            </a:extLst>
          </p:cNvPr>
          <p:cNvSpPr/>
          <p:nvPr/>
        </p:nvSpPr>
        <p:spPr>
          <a:xfrm>
            <a:off x="6038987" y="4884776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8;p2">
            <a:extLst>
              <a:ext uri="{FF2B5EF4-FFF2-40B4-BE49-F238E27FC236}">
                <a16:creationId xmlns:a16="http://schemas.microsoft.com/office/drawing/2014/main" id="{58CEE370-4F36-D967-210E-F0C2168E57DB}"/>
              </a:ext>
            </a:extLst>
          </p:cNvPr>
          <p:cNvSpPr/>
          <p:nvPr/>
        </p:nvSpPr>
        <p:spPr>
          <a:xfrm>
            <a:off x="7009992" y="4884776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2A6075A-4B31-9A68-D29E-51C7B07AC1D7}"/>
              </a:ext>
            </a:extLst>
          </p:cNvPr>
          <p:cNvSpPr/>
          <p:nvPr/>
        </p:nvSpPr>
        <p:spPr>
          <a:xfrm>
            <a:off x="1488332" y="5631255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26A47C-E1B5-D584-76F4-78469E6FAAC2}"/>
              </a:ext>
            </a:extLst>
          </p:cNvPr>
          <p:cNvSpPr txBox="1"/>
          <p:nvPr/>
        </p:nvSpPr>
        <p:spPr>
          <a:xfrm>
            <a:off x="1502509" y="5456933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FBBBB56-5C79-45BE-6FF0-73F2DB7924E7}"/>
              </a:ext>
            </a:extLst>
          </p:cNvPr>
          <p:cNvSpPr/>
          <p:nvPr/>
        </p:nvSpPr>
        <p:spPr>
          <a:xfrm>
            <a:off x="4133217" y="5655834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2143CE8-6DD6-063A-E1B1-8F4F0C87A324}"/>
              </a:ext>
            </a:extLst>
          </p:cNvPr>
          <p:cNvSpPr txBox="1"/>
          <p:nvPr/>
        </p:nvSpPr>
        <p:spPr>
          <a:xfrm>
            <a:off x="4147394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339B66-54EC-6A5F-5B0A-A7A8528E496A}"/>
              </a:ext>
            </a:extLst>
          </p:cNvPr>
          <p:cNvSpPr/>
          <p:nvPr/>
        </p:nvSpPr>
        <p:spPr>
          <a:xfrm>
            <a:off x="6695924" y="5655834"/>
            <a:ext cx="543961" cy="53493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B782172-7EFA-1BD6-7F0D-BE68B9F6FF53}"/>
              </a:ext>
            </a:extLst>
          </p:cNvPr>
          <p:cNvSpPr txBox="1"/>
          <p:nvPr/>
        </p:nvSpPr>
        <p:spPr>
          <a:xfrm>
            <a:off x="6710101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B70EAF9-3466-E99F-0BE3-F1391E5ABFA0}"/>
              </a:ext>
            </a:extLst>
          </p:cNvPr>
          <p:cNvSpPr/>
          <p:nvPr/>
        </p:nvSpPr>
        <p:spPr>
          <a:xfrm>
            <a:off x="1063690" y="2276673"/>
            <a:ext cx="6837731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3D75CC0-CE6E-4567-B776-F9046F1F580A}"/>
              </a:ext>
            </a:extLst>
          </p:cNvPr>
          <p:cNvSpPr txBox="1"/>
          <p:nvPr/>
        </p:nvSpPr>
        <p:spPr>
          <a:xfrm>
            <a:off x="995869" y="2417886"/>
            <a:ext cx="683773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فِي حَدِيقَةٍ، تُوجَدُ 54 زَهْرَةً. قَطَفَتْ فَاطِمَةُ 19 زَهْرَةً لِتَزْيِينِ الْمَنْزِلِ. كَمْ زَهْرَةً بَقِيَتْ فِي الْحَدِيقَةِ؟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D13480B-21CA-B611-FE8B-61EA5021CD7A}"/>
              </a:ext>
            </a:extLst>
          </p:cNvPr>
          <p:cNvSpPr txBox="1"/>
          <p:nvPr/>
        </p:nvSpPr>
        <p:spPr>
          <a:xfrm>
            <a:off x="328612" y="1001486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اكتبوا رقم نموذج الأشرطة المناسب لتمثيل وحل المسألة.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CCCC-DA06-5AB8-449D-258F90BBA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8E0CDF-0658-F98F-DBC7-65740AFD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00DA05-53FF-FA13-4D27-8492A8B91618}"/>
              </a:ext>
            </a:extLst>
          </p:cNvPr>
          <p:cNvSpPr txBox="1"/>
          <p:nvPr/>
        </p:nvSpPr>
        <p:spPr>
          <a:xfrm>
            <a:off x="995869" y="925010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1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71F237-FE32-8BD3-15C1-F5B5306B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5786" y="1840295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F549E-E0C6-4749-75D2-0ACF1837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1EFE0E5-A978-0539-E2BA-618884065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641EFC-C688-9E9C-7AD5-6F3A68482D30}"/>
              </a:ext>
            </a:extLst>
          </p:cNvPr>
          <p:cNvSpPr txBox="1"/>
          <p:nvPr/>
        </p:nvSpPr>
        <p:spPr>
          <a:xfrm>
            <a:off x="328612" y="906628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16;p2">
            <a:extLst>
              <a:ext uri="{FF2B5EF4-FFF2-40B4-BE49-F238E27FC236}">
                <a16:creationId xmlns:a16="http://schemas.microsoft.com/office/drawing/2014/main" id="{C89D847E-17BD-74A9-6EBE-CCBE49C81F60}"/>
              </a:ext>
            </a:extLst>
          </p:cNvPr>
          <p:cNvSpPr/>
          <p:nvPr/>
        </p:nvSpPr>
        <p:spPr>
          <a:xfrm>
            <a:off x="741628" y="4276176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7;p2">
            <a:extLst>
              <a:ext uri="{FF2B5EF4-FFF2-40B4-BE49-F238E27FC236}">
                <a16:creationId xmlns:a16="http://schemas.microsoft.com/office/drawing/2014/main" id="{2097F6A9-6BBC-B517-3649-F3EAD1A045A1}"/>
              </a:ext>
            </a:extLst>
          </p:cNvPr>
          <p:cNvSpPr/>
          <p:nvPr/>
        </p:nvSpPr>
        <p:spPr>
          <a:xfrm>
            <a:off x="738082" y="4878680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;p2">
            <a:extLst>
              <a:ext uri="{FF2B5EF4-FFF2-40B4-BE49-F238E27FC236}">
                <a16:creationId xmlns:a16="http://schemas.microsoft.com/office/drawing/2014/main" id="{01B537A1-30DD-E3EC-1E80-D1BD292FE047}"/>
              </a:ext>
            </a:extLst>
          </p:cNvPr>
          <p:cNvSpPr/>
          <p:nvPr/>
        </p:nvSpPr>
        <p:spPr>
          <a:xfrm>
            <a:off x="1709087" y="4878680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6;p2">
            <a:extLst>
              <a:ext uri="{FF2B5EF4-FFF2-40B4-BE49-F238E27FC236}">
                <a16:creationId xmlns:a16="http://schemas.microsoft.com/office/drawing/2014/main" id="{725EE6F9-E4B0-06EB-E609-4ED8B08D67EC}"/>
              </a:ext>
            </a:extLst>
          </p:cNvPr>
          <p:cNvSpPr/>
          <p:nvPr/>
        </p:nvSpPr>
        <p:spPr>
          <a:xfrm>
            <a:off x="3377710" y="4282272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7;p2">
            <a:extLst>
              <a:ext uri="{FF2B5EF4-FFF2-40B4-BE49-F238E27FC236}">
                <a16:creationId xmlns:a16="http://schemas.microsoft.com/office/drawing/2014/main" id="{5D0F0F26-B392-EEAF-2580-80AAFB212B18}"/>
              </a:ext>
            </a:extLst>
          </p:cNvPr>
          <p:cNvSpPr/>
          <p:nvPr/>
        </p:nvSpPr>
        <p:spPr>
          <a:xfrm>
            <a:off x="3374164" y="4872584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18;p2">
            <a:extLst>
              <a:ext uri="{FF2B5EF4-FFF2-40B4-BE49-F238E27FC236}">
                <a16:creationId xmlns:a16="http://schemas.microsoft.com/office/drawing/2014/main" id="{D8B9B874-772A-8325-9341-DA73C951360D}"/>
              </a:ext>
            </a:extLst>
          </p:cNvPr>
          <p:cNvSpPr/>
          <p:nvPr/>
        </p:nvSpPr>
        <p:spPr>
          <a:xfrm>
            <a:off x="4345169" y="4872584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16;p2">
            <a:extLst>
              <a:ext uri="{FF2B5EF4-FFF2-40B4-BE49-F238E27FC236}">
                <a16:creationId xmlns:a16="http://schemas.microsoft.com/office/drawing/2014/main" id="{54F979F0-3E4E-9E8A-6B05-0770C0FEFC78}"/>
              </a:ext>
            </a:extLst>
          </p:cNvPr>
          <p:cNvSpPr/>
          <p:nvPr/>
        </p:nvSpPr>
        <p:spPr>
          <a:xfrm>
            <a:off x="6042533" y="4294464"/>
            <a:ext cx="2201835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17;p2">
            <a:extLst>
              <a:ext uri="{FF2B5EF4-FFF2-40B4-BE49-F238E27FC236}">
                <a16:creationId xmlns:a16="http://schemas.microsoft.com/office/drawing/2014/main" id="{EC62BEC1-2F3C-85C9-FA8E-9AECF3BE8C09}"/>
              </a:ext>
            </a:extLst>
          </p:cNvPr>
          <p:cNvSpPr/>
          <p:nvPr/>
        </p:nvSpPr>
        <p:spPr>
          <a:xfrm>
            <a:off x="6038987" y="4884776"/>
            <a:ext cx="998379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8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18;p2">
            <a:extLst>
              <a:ext uri="{FF2B5EF4-FFF2-40B4-BE49-F238E27FC236}">
                <a16:creationId xmlns:a16="http://schemas.microsoft.com/office/drawing/2014/main" id="{7225ED0A-278F-91A3-02A3-2690ABB8719E}"/>
              </a:ext>
            </a:extLst>
          </p:cNvPr>
          <p:cNvSpPr/>
          <p:nvPr/>
        </p:nvSpPr>
        <p:spPr>
          <a:xfrm>
            <a:off x="7009992" y="4884776"/>
            <a:ext cx="1233768" cy="60135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MA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C281D93-C0E4-7AEC-4B0C-38F394F44900}"/>
              </a:ext>
            </a:extLst>
          </p:cNvPr>
          <p:cNvSpPr/>
          <p:nvPr/>
        </p:nvSpPr>
        <p:spPr>
          <a:xfrm>
            <a:off x="1488332" y="5631255"/>
            <a:ext cx="543961" cy="5349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836BEA5-D8E6-0E29-C7D9-36DDF7970C4F}"/>
              </a:ext>
            </a:extLst>
          </p:cNvPr>
          <p:cNvSpPr txBox="1"/>
          <p:nvPr/>
        </p:nvSpPr>
        <p:spPr>
          <a:xfrm>
            <a:off x="1502509" y="5456933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5BEA3A-DFC4-A743-EE5E-F7609A8B1589}"/>
              </a:ext>
            </a:extLst>
          </p:cNvPr>
          <p:cNvSpPr/>
          <p:nvPr/>
        </p:nvSpPr>
        <p:spPr>
          <a:xfrm>
            <a:off x="4133217" y="5655834"/>
            <a:ext cx="543961" cy="53493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4126277-EFDD-5CA8-995D-1FBD9ABB2DB9}"/>
              </a:ext>
            </a:extLst>
          </p:cNvPr>
          <p:cNvSpPr txBox="1"/>
          <p:nvPr/>
        </p:nvSpPr>
        <p:spPr>
          <a:xfrm>
            <a:off x="4147394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267D68-BC01-9BFE-E8C6-DE2794837DAD}"/>
              </a:ext>
            </a:extLst>
          </p:cNvPr>
          <p:cNvSpPr/>
          <p:nvPr/>
        </p:nvSpPr>
        <p:spPr>
          <a:xfrm>
            <a:off x="6695924" y="5655834"/>
            <a:ext cx="543961" cy="53493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BC215D-BDB0-026F-7CFA-3004F08AD009}"/>
              </a:ext>
            </a:extLst>
          </p:cNvPr>
          <p:cNvSpPr txBox="1"/>
          <p:nvPr/>
        </p:nvSpPr>
        <p:spPr>
          <a:xfrm>
            <a:off x="6710101" y="5481512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7F3FA231-038C-23F8-84FA-0CB6DF129D7E}"/>
              </a:ext>
            </a:extLst>
          </p:cNvPr>
          <p:cNvSpPr/>
          <p:nvPr/>
        </p:nvSpPr>
        <p:spPr>
          <a:xfrm>
            <a:off x="1063690" y="2276673"/>
            <a:ext cx="6837731" cy="1446245"/>
          </a:xfrm>
          <a:prstGeom prst="roundRect">
            <a:avLst>
              <a:gd name="adj" fmla="val 3197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2E40979-B8E9-F895-42BB-575B0EB9F788}"/>
              </a:ext>
            </a:extLst>
          </p:cNvPr>
          <p:cNvSpPr txBox="1"/>
          <p:nvPr/>
        </p:nvSpPr>
        <p:spPr>
          <a:xfrm>
            <a:off x="995869" y="2417886"/>
            <a:ext cx="683773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M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فِي حَدِيقَةٍ، تُوجَدُ 54 زَهْرَةً. قَطَفَتْ فَاطِمَةُ 19 زَهْرَةً لِتَزْيِينِ الْمَنْزِلِ. كَمْ زَهْرَةً بَقِيَتْ فِي الْحَدِيقَةِ؟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49C7A2-13A4-321C-368F-6D0F4D642EE5}"/>
              </a:ext>
            </a:extLst>
          </p:cNvPr>
          <p:cNvSpPr/>
          <p:nvPr/>
        </p:nvSpPr>
        <p:spPr>
          <a:xfrm>
            <a:off x="671805" y="4124131"/>
            <a:ext cx="2333641" cy="206663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41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ADE8B-B058-1F00-9354-3FF5BF71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5DBBB8-7F03-7E0A-64E7-E9220A5A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7CF1C532-6ED7-DBE0-328B-2A19DF487FB4}"/>
              </a:ext>
            </a:extLst>
          </p:cNvPr>
          <p:cNvSpPr>
            <a:spLocks/>
          </p:cNvSpPr>
          <p:nvPr/>
        </p:nvSpPr>
        <p:spPr>
          <a:xfrm>
            <a:off x="722662" y="83519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4 الصفحة 83. لديكم 5 دقائق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327DD0D-EBA7-9DDC-7B58-24C68D36725E}"/>
              </a:ext>
            </a:extLst>
          </p:cNvPr>
          <p:cNvGrpSpPr/>
          <p:nvPr/>
        </p:nvGrpSpPr>
        <p:grpSpPr>
          <a:xfrm>
            <a:off x="448785" y="1118237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D1FECE5-CF22-5F8A-AAC4-3228AB66E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37EC6DA-F7E6-65B5-0E99-9FE16628F46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D6F4291-467B-A2AB-78AE-1CEED2E948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F6"/>
              </a:clrFrom>
              <a:clrTo>
                <a:srgbClr val="EDE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977" y="2007048"/>
            <a:ext cx="6411432" cy="41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مراجعة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9479-3B54-4B36-875B-8A4C913B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6223D-C42E-B27C-32F0-43FB36AAE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CB630B1-EEFF-7097-5741-D5C208C86413}"/>
              </a:ext>
            </a:extLst>
          </p:cNvPr>
          <p:cNvSpPr>
            <a:spLocks/>
          </p:cNvSpPr>
          <p:nvPr/>
        </p:nvSpPr>
        <p:spPr>
          <a:xfrm>
            <a:off x="722662" y="835194"/>
            <a:ext cx="6829568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B708AD-DD20-859C-7609-3FE713DC1958}"/>
              </a:ext>
            </a:extLst>
          </p:cNvPr>
          <p:cNvGrpSpPr/>
          <p:nvPr/>
        </p:nvGrpSpPr>
        <p:grpSpPr>
          <a:xfrm>
            <a:off x="448785" y="1118237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F9C062-55B1-8D8E-053D-4E98DB181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D0559A4-2B5B-347C-24FA-C8D16EC629F6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E59B69-15C4-6411-C005-D182EEFE4152}"/>
              </a:ext>
            </a:extLst>
          </p:cNvPr>
          <p:cNvGrpSpPr/>
          <p:nvPr/>
        </p:nvGrpSpPr>
        <p:grpSpPr>
          <a:xfrm>
            <a:off x="1272977" y="2007048"/>
            <a:ext cx="6411432" cy="4131532"/>
            <a:chOff x="1272977" y="2007048"/>
            <a:chExt cx="6411432" cy="41315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062DB34-FD5C-8E11-9747-0905B8D7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DEDF6"/>
                </a:clrFrom>
                <a:clrTo>
                  <a:srgbClr val="EDED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72977" y="2007048"/>
              <a:ext cx="6411432" cy="413153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295DDA8-771C-C261-AD86-C0F97FF1E675}"/>
                </a:ext>
              </a:extLst>
            </p:cNvPr>
            <p:cNvSpPr txBox="1"/>
            <p:nvPr/>
          </p:nvSpPr>
          <p:spPr>
            <a:xfrm>
              <a:off x="4432042" y="5215811"/>
              <a:ext cx="382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dirty="0">
                  <a:solidFill>
                    <a:srgbClr val="C0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5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B2FFE-180B-4B00-A66C-4E99A058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532BB03-4C3F-D95E-2B33-AA66E2E5112A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أكملوا في المنزل الأنشطة التي لم نقم بإنجازها في  الصفحتين 82 و 83.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89C99C-AECD-CB58-4622-EFCEDFB6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3A6C88C-C032-62F9-7DC7-1D4E11981A15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2C268C8-43D0-FB51-5DBC-827333060568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4FF41D2-EF3E-0B13-A579-D393EC135832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2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0128A-EE0E-7D59-0718-1C3304A49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ECB089-820B-88B6-0FC3-D6C0AFC38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403" y="2038971"/>
            <a:ext cx="3274995" cy="42567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CA9303-882E-E8FC-F054-B81AD1ED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514" y="2038971"/>
            <a:ext cx="3274995" cy="42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6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1205B-7A96-2106-DA41-607056BE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498B6EC-B012-6F45-7BEC-CC2C99855A70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794A03A1-A86D-63E3-B0C9-B509814FD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DEA69BCA-8F21-B15E-C0E8-5481313391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3B1148-4EB5-754B-770F-5C9CCB84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97" y="138553"/>
            <a:ext cx="7736097" cy="26183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6EF4F5C-14CA-5103-640A-0D88E39863BD}"/>
              </a:ext>
            </a:extLst>
          </p:cNvPr>
          <p:cNvSpPr txBox="1"/>
          <p:nvPr/>
        </p:nvSpPr>
        <p:spPr>
          <a:xfrm>
            <a:off x="291466" y="133255"/>
            <a:ext cx="11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fr-MA" sz="1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CEA393B-DA65-49ED-259F-752F3D1764AB}"/>
              </a:ext>
            </a:extLst>
          </p:cNvPr>
          <p:cNvSpPr/>
          <p:nvPr/>
        </p:nvSpPr>
        <p:spPr>
          <a:xfrm>
            <a:off x="1204859" y="208091"/>
            <a:ext cx="194411" cy="18085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E4CCAD-F06B-BDA3-38C0-F2ACEAE74D4D}"/>
              </a:ext>
            </a:extLst>
          </p:cNvPr>
          <p:cNvSpPr txBox="1"/>
          <p:nvPr/>
        </p:nvSpPr>
        <p:spPr>
          <a:xfrm>
            <a:off x="1168002" y="172584"/>
            <a:ext cx="3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200" b="1" dirty="0">
                <a:solidFill>
                  <a:schemeClr val="bg1"/>
                </a:solidFill>
              </a:rPr>
              <a:t>6</a:t>
            </a:r>
            <a:endParaRPr lang="fr-MA" sz="1200" b="1" dirty="0">
              <a:solidFill>
                <a:schemeClr val="bg1"/>
              </a:solidFill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6B64F1-1774-A9F5-9CA8-2DA412689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2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664332"/>
            <a:ext cx="488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الأسبوع؟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18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5"/>
            <a:ext cx="6246590" cy="1347220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2011963" y="3534559"/>
            <a:ext cx="48191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جداول الضرب للأعداد  4 و 5 و 1 و 10.</a:t>
            </a:r>
          </a:p>
          <a:p>
            <a:pPr marL="342900" indent="-3429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تحديد نموذج الأشرطة المناسب لحل المسألة. 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72440AFD-7330-F2C2-AA9F-54E283C1EA3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3B2BEE3-77B7-7389-DD5B-F927651D85D8}"/>
              </a:ext>
            </a:extLst>
          </p:cNvPr>
          <p:cNvSpPr/>
          <p:nvPr/>
        </p:nvSpPr>
        <p:spPr>
          <a:xfrm>
            <a:off x="2583026" y="2654061"/>
            <a:ext cx="4042869" cy="18982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DE9C5AC6-C010-5947-0C24-A005B2FC5769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7F0779E1-E287-B35E-04F3-5A4DFEEB383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0F8E965-5FDA-644C-105C-5CB5456A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042008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36D8261-6C8E-E758-B065-12A88BA75091}"/>
              </a:ext>
            </a:extLst>
          </p:cNvPr>
          <p:cNvSpPr txBox="1"/>
          <p:nvPr/>
        </p:nvSpPr>
        <p:spPr>
          <a:xfrm>
            <a:off x="2616917" y="379088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99BB7-6857-EB72-5DD6-EB56BBA10D9C}"/>
              </a:ext>
            </a:extLst>
          </p:cNvPr>
          <p:cNvSpPr txBox="1"/>
          <p:nvPr/>
        </p:nvSpPr>
        <p:spPr>
          <a:xfrm>
            <a:off x="2602168" y="3196034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11423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3491021" y="876816"/>
            <a:ext cx="458578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دروس الأسبوع.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15355</TotalTime>
  <Words>896</Words>
  <Application>Microsoft Office PowerPoint</Application>
  <PresentationFormat>Affichage à l'écran (4:3)</PresentationFormat>
  <Paragraphs>261</Paragraphs>
  <Slides>54</Slides>
  <Notes>6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54</vt:i4>
      </vt:variant>
    </vt:vector>
  </HeadingPairs>
  <TitlesOfParts>
    <vt:vector size="66" baseType="lpstr">
      <vt:lpstr>Dosis</vt:lpstr>
      <vt:lpstr>DengXian</vt:lpstr>
      <vt:lpstr>Noto Sans Symbols</vt:lpstr>
      <vt:lpstr>Wingdings</vt:lpstr>
      <vt:lpstr>Calibri</vt:lpstr>
      <vt:lpstr>Effra CC Arbc</vt:lpstr>
      <vt:lpstr>Aptos</vt:lpstr>
      <vt:lpstr>Arial</vt:lpstr>
      <vt:lpstr>Arimo Italics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166</cp:revision>
  <cp:lastPrinted>2025-08-13T10:11:39Z</cp:lastPrinted>
  <dcterms:created xsi:type="dcterms:W3CDTF">2025-08-01T12:31:49Z</dcterms:created>
  <dcterms:modified xsi:type="dcterms:W3CDTF">2025-12-19T10:40:07Z</dcterms:modified>
</cp:coreProperties>
</file>