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880" r:id="rId1"/>
    <p:sldMasterId id="2147483905" r:id="rId2"/>
    <p:sldMasterId id="2147483910" r:id="rId3"/>
  </p:sldMasterIdLst>
  <p:notesMasterIdLst>
    <p:notesMasterId r:id="rId38"/>
  </p:notesMasterIdLst>
  <p:handoutMasterIdLst>
    <p:handoutMasterId r:id="rId39"/>
  </p:handoutMasterIdLst>
  <p:sldIdLst>
    <p:sldId id="735" r:id="rId4"/>
    <p:sldId id="835" r:id="rId5"/>
    <p:sldId id="2134806719" r:id="rId6"/>
    <p:sldId id="2134806699" r:id="rId7"/>
    <p:sldId id="974" r:id="rId8"/>
    <p:sldId id="2134806720" r:id="rId9"/>
    <p:sldId id="2134806722" r:id="rId10"/>
    <p:sldId id="2134806650" r:id="rId11"/>
    <p:sldId id="1005" r:id="rId12"/>
    <p:sldId id="2134806707" r:id="rId13"/>
    <p:sldId id="981" r:id="rId14"/>
    <p:sldId id="758" r:id="rId15"/>
    <p:sldId id="2134806659" r:id="rId16"/>
    <p:sldId id="2134806660" r:id="rId17"/>
    <p:sldId id="2134806662" r:id="rId18"/>
    <p:sldId id="2134806766" r:id="rId19"/>
    <p:sldId id="2134806732" r:id="rId20"/>
    <p:sldId id="2134806733" r:id="rId21"/>
    <p:sldId id="2134806708" r:id="rId22"/>
    <p:sldId id="2134806737" r:id="rId23"/>
    <p:sldId id="2134806738" r:id="rId24"/>
    <p:sldId id="2134806816" r:id="rId25"/>
    <p:sldId id="2134806817" r:id="rId26"/>
    <p:sldId id="2134806820" r:id="rId27"/>
    <p:sldId id="2134806747" r:id="rId28"/>
    <p:sldId id="2134806748" r:id="rId29"/>
    <p:sldId id="2134806769" r:id="rId30"/>
    <p:sldId id="2134806818" r:id="rId31"/>
    <p:sldId id="2134806753" r:id="rId32"/>
    <p:sldId id="2134806754" r:id="rId33"/>
    <p:sldId id="789" r:id="rId34"/>
    <p:sldId id="2134806765" r:id="rId35"/>
    <p:sldId id="2134806813" r:id="rId36"/>
    <p:sldId id="980" r:id="rId37"/>
  </p:sldIdLst>
  <p:sldSz cx="9144000" cy="6858000" type="screen4x3"/>
  <p:notesSz cx="6735763" cy="9866313"/>
  <p:embeddedFontLst>
    <p:embeddedFont>
      <p:font typeface="DengXian" panose="02010600030101010101" pitchFamily="2" charset="-122"/>
      <p:regular r:id="rId40"/>
    </p:embeddedFont>
    <p:embeddedFont>
      <p:font typeface="Dosis" pitchFamily="2" charset="0"/>
      <p:regular r:id="rId41"/>
      <p:bold r:id="rId42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FD0F942-153D-7E75-C5EB-E4990782D13C}" name="Jalila El Baraka" initials="JE" userId="S::jalila.el-baraka@ifmaroc.com::ea93c961-285f-4edc-9e51-dff84fc1db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DA6D"/>
    <a:srgbClr val="FC8E00"/>
    <a:srgbClr val="3A8F98"/>
    <a:srgbClr val="E98301"/>
    <a:srgbClr val="00AB9B"/>
    <a:srgbClr val="2B7589"/>
    <a:srgbClr val="FFEFB9"/>
    <a:srgbClr val="00E4CF"/>
    <a:srgbClr val="9BD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50" autoAdjust="0"/>
    <p:restoredTop sz="95033" autoAdjust="0"/>
  </p:normalViewPr>
  <p:slideViewPr>
    <p:cSldViewPr snapToGrid="0">
      <p:cViewPr varScale="1">
        <p:scale>
          <a:sx n="75" d="100"/>
          <a:sy n="75" d="100"/>
        </p:scale>
        <p:origin x="1088" y="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328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3.fntdata"/><Relationship Id="rId47" Type="http://schemas.microsoft.com/office/2018/10/relationships/authors" Target="author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font" Target="fonts/font1.fntdata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font" Target="fonts/font2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FF5D674-1086-AA74-A922-8341B35C2DB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4D6AF181-CE25-818B-0C1A-E976E3C089C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2E9A10-4475-4EDB-BE0D-A3870F9F347D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A6A3AC1-5F23-688A-314D-E8322CEFE9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48327C3-92D0-AAC3-7DC6-FB2D89B0CA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6A7049-2A54-4E8D-974D-8790AA0E5EBA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5668867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0800" tIns="45400" rIns="90800" bIns="45400" rtlCol="0"/>
          <a:lstStyle>
            <a:lvl1pPr algn="r">
              <a:defRPr sz="1200"/>
            </a:lvl1pPr>
          </a:lstStyle>
          <a:p>
            <a:fld id="{B170D036-93EB-4403-A328-CEEC95972C3A}" type="datetimeFigureOut">
              <a:rPr lang="fr-MA" smtClean="0"/>
              <a:t>12/01/2026</a:t>
            </a:fld>
            <a:endParaRPr lang="fr-M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1900"/>
            <a:ext cx="4440237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00" tIns="45400" rIns="90800" bIns="45400" rtlCol="0" anchor="ctr"/>
          <a:lstStyle/>
          <a:p>
            <a:endParaRPr lang="fr-MA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vert="horz" lIns="90800" tIns="45400" rIns="90800" bIns="4540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M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l">
              <a:defRPr sz="1200"/>
            </a:lvl1pPr>
          </a:lstStyle>
          <a:p>
            <a:endParaRPr lang="fr-M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</p:spPr>
        <p:txBody>
          <a:bodyPr vert="horz" lIns="90800" tIns="45400" rIns="90800" bIns="45400" rtlCol="0" anchor="b"/>
          <a:lstStyle>
            <a:lvl1pPr algn="r">
              <a:defRPr sz="1200"/>
            </a:lvl1pPr>
          </a:lstStyle>
          <a:p>
            <a:fld id="{7136E571-1CA0-4C8D-985D-594239BEC5F6}" type="slidenum">
              <a:rPr lang="fr-MA" smtClean="0"/>
              <a:t>‹N°›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9219476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879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10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92750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M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11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993665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36E571-1CA0-4C8D-985D-594239BEC5F6}" type="slidenum">
              <a:rPr lang="fr-MA" smtClean="0"/>
              <a:t>34</a:t>
            </a:fld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82614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A298374-49CE-4713-2367-E0F61E25C8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6" y="-13063"/>
            <a:ext cx="9181426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52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4339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940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6F94848-A794-EFB4-F388-E05A8F499E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3529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BF4D0D2-63B2-71AB-616A-82EEE772F6F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86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8A7FD7-9926-EA3B-9CA1-964B7F22F23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24" y="3985"/>
            <a:ext cx="9135950" cy="6850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901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885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0E51F951-1DB6-D806-006F-A6572E6B3F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5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68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B3CA1AB-0FE2-8F2D-F142-C3A293CCF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" y="1007"/>
            <a:ext cx="9143894" cy="685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0218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111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27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9F843C4-B70E-4F5F-0047-0B7FBB5207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425" y="-13063"/>
            <a:ext cx="9181424" cy="6884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779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8D401314-9757-55C0-48D3-1CD787EEF65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2249" y="0"/>
            <a:ext cx="9196248" cy="6895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4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92C1E31-11CB-669E-1E47-2AB36E20F9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89" cy="685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163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CDF162F-D2A1-AA5C-B850-48769493F73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235440" cy="688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51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DE3C890D-7E69-7393-9CF8-4B694225E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58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FDE767E1-5382-E8C8-A0D5-CFD45FEBE25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93" y="2015"/>
            <a:ext cx="9143894" cy="685598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9B44CC6-4DE4-4E09-A683-9A3F058D849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81822" y="2282133"/>
            <a:ext cx="7980356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1028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9207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>
            <a:extLst>
              <a:ext uri="{FF2B5EF4-FFF2-40B4-BE49-F238E27FC236}">
                <a16:creationId xmlns:a16="http://schemas.microsoft.com/office/drawing/2014/main" id="{E3E8AEAE-124E-0543-6396-66B1A1F376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704" y="1272510"/>
            <a:ext cx="7886700" cy="720000"/>
          </a:xfrm>
          <a:prstGeom prst="rect">
            <a:avLst/>
          </a:prstGeom>
        </p:spPr>
        <p:txBody>
          <a:bodyPr/>
          <a:lstStyle/>
          <a:p>
            <a:pPr algn="ctr" defTabSz="457223">
              <a:lnSpc>
                <a:spcPts val="5486"/>
              </a:lnSpc>
              <a:defRPr/>
            </a:pPr>
            <a:r>
              <a:rPr lang="ar-MA" sz="4400" b="1" dirty="0">
                <a:solidFill>
                  <a:srgbClr val="10658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برمجة الوحدة الأولى</a:t>
            </a:r>
            <a:endParaRPr lang="fr-FR" sz="4400" b="1" dirty="0">
              <a:solidFill>
                <a:srgbClr val="106585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1780AA26-4BF5-0D70-1AC6-C157B1F8A0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968"/>
            <a:ext cx="9145290" cy="685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379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38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902" r:id="rId2"/>
    <p:sldLayoutId id="2147483898" r:id="rId3"/>
    <p:sldLayoutId id="2147483899" r:id="rId4"/>
    <p:sldLayoutId id="2147483900" r:id="rId5"/>
    <p:sldLayoutId id="2147483901" r:id="rId6"/>
    <p:sldLayoutId id="2147483903" r:id="rId7"/>
    <p:sldLayoutId id="2147483904" r:id="rId8"/>
    <p:sldLayoutId id="2147483908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capture d’écran, dessin humoristique&#10;&#10;Le contenu généré par l’IA peut être incorrect.">
            <a:extLst>
              <a:ext uri="{FF2B5EF4-FFF2-40B4-BE49-F238E27FC236}">
                <a16:creationId xmlns:a16="http://schemas.microsoft.com/office/drawing/2014/main" id="{D7E12AF0-3E54-FEC2-4E6B-F54D77BAD79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674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6" r:id="rId1"/>
    <p:sldLayoutId id="2147483907" r:id="rId2"/>
  </p:sldLayoutIdLst>
  <p:txStyles>
    <p:titleStyle>
      <a:lvl1pPr algn="ctr" defTabSz="914400" rtl="1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Effra CC Arbc" panose="020B0503020203020204" pitchFamily="34" charset="-78"/>
          <a:ea typeface="+mj-ea"/>
          <a:cs typeface="Effra CC Arbc" panose="020B0503020203020204" pitchFamily="34" charset="-78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1918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1" r:id="rId1"/>
    <p:sldLayoutId id="2147483912" r:id="rId2"/>
    <p:sldLayoutId id="2147483913" r:id="rId3"/>
    <p:sldLayoutId id="2147483914" r:id="rId4"/>
    <p:sldLayoutId id="2147483915" r:id="rId5"/>
    <p:sldLayoutId id="2147483916" r:id="rId6"/>
    <p:sldLayoutId id="2147483917" r:id="rId7"/>
    <p:sldLayoutId id="2147483918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microsoft.com/office/2007/relationships/media" Target="../media/media4.mp4"/><Relationship Id="rId7" Type="http://schemas.openxmlformats.org/officeDocument/2006/relationships/image" Target="../media/image2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Relationship Id="rId9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mp4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12.xml"/><Relationship Id="rId4" Type="http://schemas.openxmlformats.org/officeDocument/2006/relationships/video" Target="../media/media2.mp4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6">
            <a:extLst>
              <a:ext uri="{FF2B5EF4-FFF2-40B4-BE49-F238E27FC236}">
                <a16:creationId xmlns:a16="http://schemas.microsoft.com/office/drawing/2014/main" id="{4E36CC39-D9CF-7A71-5334-D5AC298772DC}"/>
              </a:ext>
            </a:extLst>
          </p:cNvPr>
          <p:cNvSpPr txBox="1">
            <a:spLocks/>
          </p:cNvSpPr>
          <p:nvPr/>
        </p:nvSpPr>
        <p:spPr>
          <a:xfrm>
            <a:off x="7866436" y="836579"/>
            <a:ext cx="823607" cy="6744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fr-FR" sz="36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ar-SA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1DEE5681-B796-6FFD-4E06-6A485FC94633}"/>
              </a:ext>
            </a:extLst>
          </p:cNvPr>
          <p:cNvSpPr/>
          <p:nvPr/>
        </p:nvSpPr>
        <p:spPr>
          <a:xfrm>
            <a:off x="779990" y="5991696"/>
            <a:ext cx="1414384" cy="288630"/>
          </a:xfrm>
          <a:prstGeom prst="roundRect">
            <a:avLst>
              <a:gd name="adj" fmla="val 5000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ar-MA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rPr>
              <a:t>   تصحيح الرائز</a:t>
            </a:r>
            <a:endParaRPr lang="fr-FR" sz="1400" b="1" dirty="0">
              <a:solidFill>
                <a:schemeClr val="bg1"/>
              </a:solidFill>
              <a:latin typeface="Effra CC Arbc" panose="020B0503020203020204" pitchFamily="34" charset="-78"/>
              <a:cs typeface="Effra CC Arbc" panose="020B0503020203020204" pitchFamily="34" charset="-78"/>
            </a:endParaRP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19DC9B8C-68DC-3B5D-BF4C-C57AFE164DBE}"/>
              </a:ext>
            </a:extLst>
          </p:cNvPr>
          <p:cNvSpPr/>
          <p:nvPr/>
        </p:nvSpPr>
        <p:spPr>
          <a:xfrm>
            <a:off x="1910967" y="6002302"/>
            <a:ext cx="269051" cy="2566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F2B8734-8141-8F0E-1D6C-AAC1849A6F0F}"/>
              </a:ext>
            </a:extLst>
          </p:cNvPr>
          <p:cNvSpPr txBox="1"/>
          <p:nvPr/>
        </p:nvSpPr>
        <p:spPr>
          <a:xfrm>
            <a:off x="4763193" y="565265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5E219911-EE02-9CDD-0679-B61CFEAA045A}"/>
              </a:ext>
            </a:extLst>
          </p:cNvPr>
          <p:cNvSpPr txBox="1">
            <a:spLocks/>
          </p:cNvSpPr>
          <p:nvPr/>
        </p:nvSpPr>
        <p:spPr>
          <a:xfrm>
            <a:off x="3905386" y="5171333"/>
            <a:ext cx="565014" cy="4611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ar-MA" dirty="0">
                <a:ea typeface="DengXian" panose="02010600030101010101" pitchFamily="2" charset="-122"/>
              </a:rPr>
              <a:t>6</a:t>
            </a:r>
            <a:endParaRPr lang="fr-FR" dirty="0">
              <a:ea typeface="DengXian" panose="02010600030101010101" pitchFamily="2" charset="-122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E2ADDAB-4617-C639-5B4F-35A5196A0953}"/>
              </a:ext>
            </a:extLst>
          </p:cNvPr>
          <p:cNvGrpSpPr/>
          <p:nvPr/>
        </p:nvGrpSpPr>
        <p:grpSpPr>
          <a:xfrm>
            <a:off x="5537731" y="6021421"/>
            <a:ext cx="1193292" cy="288630"/>
            <a:chOff x="5303276" y="5877672"/>
            <a:chExt cx="1193292" cy="288630"/>
          </a:xfrm>
        </p:grpSpPr>
        <p:sp>
          <p:nvSpPr>
            <p:cNvPr id="10" name="Rectangle : coins arrondis 9">
              <a:extLst>
                <a:ext uri="{FF2B5EF4-FFF2-40B4-BE49-F238E27FC236}">
                  <a16:creationId xmlns:a16="http://schemas.microsoft.com/office/drawing/2014/main" id="{7260CB9D-071F-D03A-32CD-056B699491FC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مراجعة (2)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223A6035-C65A-87E9-3EBA-653670499642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C8E24C30-D8FA-9CEB-EC4F-AB56D1043F17}"/>
              </a:ext>
            </a:extLst>
          </p:cNvPr>
          <p:cNvGrpSpPr/>
          <p:nvPr/>
        </p:nvGrpSpPr>
        <p:grpSpPr>
          <a:xfrm>
            <a:off x="3940943" y="6021421"/>
            <a:ext cx="1193292" cy="288630"/>
            <a:chOff x="5303276" y="5877672"/>
            <a:chExt cx="1193292" cy="288630"/>
          </a:xfrm>
        </p:grpSpPr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420A4461-3212-5ECF-34D8-CF4634C441E9}"/>
                </a:ext>
              </a:extLst>
            </p:cNvPr>
            <p:cNvSpPr/>
            <p:nvPr/>
          </p:nvSpPr>
          <p:spPr>
            <a:xfrm>
              <a:off x="5303276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مراجعة (3)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9F58A265-F023-5EA1-1DCD-F6E9ADBB03D3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2E7BB3CE-480E-4766-577E-1BAEDDDC9DA1}"/>
              </a:ext>
            </a:extLst>
          </p:cNvPr>
          <p:cNvGrpSpPr/>
          <p:nvPr/>
        </p:nvGrpSpPr>
        <p:grpSpPr>
          <a:xfrm>
            <a:off x="2409472" y="6021421"/>
            <a:ext cx="1221282" cy="288630"/>
            <a:chOff x="5368593" y="5877672"/>
            <a:chExt cx="1221282" cy="288630"/>
          </a:xfrm>
        </p:grpSpPr>
        <p:sp>
          <p:nvSpPr>
            <p:cNvPr id="16" name="Rectangle : coins arrondis 15">
              <a:extLst>
                <a:ext uri="{FF2B5EF4-FFF2-40B4-BE49-F238E27FC236}">
                  <a16:creationId xmlns:a16="http://schemas.microsoft.com/office/drawing/2014/main" id="{D0DCDC0F-CC6B-60DE-9DE5-F08F5ED1CD38}"/>
                </a:ext>
              </a:extLst>
            </p:cNvPr>
            <p:cNvSpPr/>
            <p:nvPr/>
          </p:nvSpPr>
          <p:spPr>
            <a:xfrm>
              <a:off x="5368593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تمرير الرائز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71148F03-DECA-A70E-3884-7AA0D27CA551}"/>
                </a:ext>
              </a:extLst>
            </p:cNvPr>
            <p:cNvSpPr/>
            <p:nvPr/>
          </p:nvSpPr>
          <p:spPr>
            <a:xfrm>
              <a:off x="6320824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B7FBC752-82F2-A14F-1C80-42601BB4F655}"/>
              </a:ext>
            </a:extLst>
          </p:cNvPr>
          <p:cNvGrpSpPr/>
          <p:nvPr/>
        </p:nvGrpSpPr>
        <p:grpSpPr>
          <a:xfrm>
            <a:off x="7069527" y="6021421"/>
            <a:ext cx="1183460" cy="288630"/>
            <a:chOff x="5313108" y="5877672"/>
            <a:chExt cx="1183460" cy="28863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id="{6C3A57C9-019B-8AF2-A080-042003160371}"/>
                </a:ext>
              </a:extLst>
            </p:cNvPr>
            <p:cNvSpPr/>
            <p:nvPr/>
          </p:nvSpPr>
          <p:spPr>
            <a:xfrm>
              <a:off x="5313108" y="5877672"/>
              <a:ext cx="1124468" cy="288630"/>
            </a:xfrm>
            <a:prstGeom prst="roundRect">
              <a:avLst>
                <a:gd name="adj" fmla="val 50000"/>
              </a:avLst>
            </a:prstGeom>
            <a:solidFill>
              <a:srgbClr val="FC8E00"/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ar-MA" sz="1400" b="1" dirty="0">
                  <a:solidFill>
                    <a:schemeClr val="bg1"/>
                  </a:solidFill>
                  <a:latin typeface="Effra CC Arbc" panose="020B0503020203020204" pitchFamily="34" charset="-78"/>
                  <a:cs typeface="Effra CC Arbc" panose="020B0503020203020204" pitchFamily="34" charset="-78"/>
                </a:rPr>
                <a:t>   مراجعة (1)</a:t>
              </a:r>
              <a:endParaRPr lang="fr-FR" sz="1400" b="1" dirty="0">
                <a:solidFill>
                  <a:schemeClr val="bg1"/>
                </a:solidFill>
                <a:latin typeface="Effra CC Arbc" panose="020B0503020203020204" pitchFamily="34" charset="-78"/>
                <a:cs typeface="Effra CC Arbc" panose="020B0503020203020204" pitchFamily="34" charset="-78"/>
              </a:endParaRPr>
            </a:p>
          </p:txBody>
        </p:sp>
        <p:sp>
          <p:nvSpPr>
            <p:cNvPr id="20" name="Ellipse 19">
              <a:extLst>
                <a:ext uri="{FF2B5EF4-FFF2-40B4-BE49-F238E27FC236}">
                  <a16:creationId xmlns:a16="http://schemas.microsoft.com/office/drawing/2014/main" id="{8BDC1577-F87E-E4AC-0BAB-1A61D4FD75FA}"/>
                </a:ext>
              </a:extLst>
            </p:cNvPr>
            <p:cNvSpPr/>
            <p:nvPr/>
          </p:nvSpPr>
          <p:spPr>
            <a:xfrm>
              <a:off x="6227517" y="5893431"/>
              <a:ext cx="269051" cy="2566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21" name="Titre 1">
            <a:extLst>
              <a:ext uri="{FF2B5EF4-FFF2-40B4-BE49-F238E27FC236}">
                <a16:creationId xmlns:a16="http://schemas.microsoft.com/office/drawing/2014/main" id="{39CA1B85-9B1A-606C-E58F-C406EAB02E33}"/>
              </a:ext>
            </a:extLst>
          </p:cNvPr>
          <p:cNvSpPr txBox="1">
            <a:spLocks/>
          </p:cNvSpPr>
          <p:nvPr/>
        </p:nvSpPr>
        <p:spPr>
          <a:xfrm rot="931040">
            <a:off x="644759" y="4151864"/>
            <a:ext cx="565014" cy="461118"/>
          </a:xfrm>
          <a:prstGeom prst="rect">
            <a:avLst/>
          </a:prstGeom>
        </p:spPr>
        <p:txBody>
          <a:bodyPr/>
          <a:lstStyle>
            <a:lvl1pPr algn="ct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1" kern="1200">
                <a:solidFill>
                  <a:schemeClr val="bg1"/>
                </a:solidFill>
                <a:latin typeface="Effra CC Arbc" panose="020B0503020203020204" pitchFamily="34" charset="-78"/>
                <a:ea typeface="+mj-ea"/>
                <a:cs typeface="Effra CC Arbc" panose="020B0503020203020204" pitchFamily="34" charset="-78"/>
              </a:defRPr>
            </a:lvl1pPr>
          </a:lstStyle>
          <a:p>
            <a:r>
              <a:rPr lang="ar-MA" dirty="0">
                <a:latin typeface="Calibri" panose="020F0502020204030204" pitchFamily="34" charset="0"/>
                <a:ea typeface="DengXian" panose="02010600030101010101" pitchFamily="2" charset="-122"/>
                <a:cs typeface="Calibri" panose="020F0502020204030204" pitchFamily="34" charset="0"/>
              </a:rPr>
              <a:t>2</a:t>
            </a:r>
            <a:endParaRPr lang="fr-FR" dirty="0">
              <a:latin typeface="Calibri" panose="020F0502020204030204" pitchFamily="34" charset="0"/>
              <a:ea typeface="DengXian" panose="02010600030101010101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981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Image 28">
            <a:extLst>
              <a:ext uri="{FF2B5EF4-FFF2-40B4-BE49-F238E27FC236}">
                <a16:creationId xmlns:a16="http://schemas.microsoft.com/office/drawing/2014/main" id="{142031AB-22CD-2445-2CEA-FD0C9C19BA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9501" t="31859" r="19274" b="23915"/>
          <a:stretch>
            <a:fillRect/>
          </a:stretch>
        </p:blipFill>
        <p:spPr>
          <a:xfrm>
            <a:off x="7834179" y="822958"/>
            <a:ext cx="862304" cy="622887"/>
          </a:xfrm>
          <a:prstGeom prst="rect">
            <a:avLst/>
          </a:prstGeom>
        </p:spPr>
      </p:pic>
      <p:sp>
        <p:nvSpPr>
          <p:cNvPr id="31" name="ZoneTexte 30">
            <a:extLst>
              <a:ext uri="{FF2B5EF4-FFF2-40B4-BE49-F238E27FC236}">
                <a16:creationId xmlns:a16="http://schemas.microsoft.com/office/drawing/2014/main" id="{0684C7E7-4F4A-F858-9CA8-A56A98C7D2F0}"/>
              </a:ext>
            </a:extLst>
          </p:cNvPr>
          <p:cNvSpPr txBox="1"/>
          <p:nvPr/>
        </p:nvSpPr>
        <p:spPr>
          <a:xfrm>
            <a:off x="2720390" y="907325"/>
            <a:ext cx="46592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عرض فيديو الحساب الذهني 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2C29C9D-7473-8AB3-F353-01C3BF606F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B6C0808-9C29-B5E5-E90C-25027D43ECA0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2 = </a:t>
            </a:r>
            <a:r>
              <a:rPr lang="fr-MA" dirty="0"/>
              <a:t>…..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48BEE6E-91E3-AD96-3CF5-C73F8A028FA2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+ 6 = </a:t>
            </a:r>
            <a:r>
              <a:rPr lang="fr-MA" dirty="0"/>
              <a:t>…..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95425F72-83DF-AA97-A92A-BE918D216148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x 1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31FED3B-8ADD-2558-6155-99418E61717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+ 3 = </a:t>
            </a:r>
            <a:r>
              <a:rPr lang="fr-MA" dirty="0"/>
              <a:t>…..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5601FFF-4151-6EAB-6478-9E5EC56208F4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3 x 4 = </a:t>
            </a:r>
            <a:r>
              <a:rPr lang="fr-MA" dirty="0"/>
              <a:t>…..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8EDFE25-13A2-53C5-A347-AC0E1A727F04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6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031C357-A07F-02B3-1457-6D4967D2810E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x 5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19E68929-F080-DD8F-3A89-B799CD9B2D51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2 = </a:t>
            </a:r>
            <a:r>
              <a:rPr lang="fr-MA" dirty="0"/>
              <a:t>…..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D1C35EC9-058D-E0F5-C110-C91281718A8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4E47F39E-F335-C848-500F-E3FC13F7A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7C16F1D1-EE53-5AE1-4596-A9FFDB43416C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9F8C656B-1F74-8058-2784-9B6CE7A3748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77C8C93-601F-41F5-831A-F2F06F2A2CB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3743448-EB8C-E95F-6CC1-1BADAA45100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Ellipse 13">
                <a:extLst>
                  <a:ext uri="{FF2B5EF4-FFF2-40B4-BE49-F238E27FC236}">
                    <a16:creationId xmlns:a16="http://schemas.microsoft.com/office/drawing/2014/main" id="{5D6E90D7-88E8-B729-87F8-57BC2E80749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5" name="ZoneTexte 14">
                <a:extLst>
                  <a:ext uri="{FF2B5EF4-FFF2-40B4-BE49-F238E27FC236}">
                    <a16:creationId xmlns:a16="http://schemas.microsoft.com/office/drawing/2014/main" id="{607800B9-75E4-650F-C3D9-13E9F43DAD8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6" name="Ellipse 15">
                <a:extLst>
                  <a:ext uri="{FF2B5EF4-FFF2-40B4-BE49-F238E27FC236}">
                    <a16:creationId xmlns:a16="http://schemas.microsoft.com/office/drawing/2014/main" id="{FEF42E0F-C914-C529-1D57-5CCB30DC87BD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86C92D2-D3CC-F8DB-DAA7-C65DC36BBE65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4180EB68-3C02-BC93-03E0-9E05DC8FED47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6892B27B-5E0F-5747-BF0B-CCA070F49CC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06787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20FE0E-8A4A-5B50-AE8A-57021BA116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logo, Graphique, Police, symbole&#10;&#10;Le contenu généré par l’IA peut être incorrect.">
            <a:extLst>
              <a:ext uri="{FF2B5EF4-FFF2-40B4-BE49-F238E27FC236}">
                <a16:creationId xmlns:a16="http://schemas.microsoft.com/office/drawing/2014/main" id="{2AD31042-9EC4-A96C-3DEF-A3AA67C419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0020" y="6407095"/>
            <a:ext cx="524227" cy="37882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CCC7B4CF-0F1D-26F5-F52F-2A959DC5289E}"/>
              </a:ext>
            </a:extLst>
          </p:cNvPr>
          <p:cNvSpPr txBox="1"/>
          <p:nvPr/>
        </p:nvSpPr>
        <p:spPr>
          <a:xfrm>
            <a:off x="2842941" y="839758"/>
            <a:ext cx="4659282" cy="3921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>
              <a:lnSpc>
                <a:spcPct val="115000"/>
              </a:lnSpc>
              <a:spcAft>
                <a:spcPts val="80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لديكم دقيقة واحدة</a:t>
            </a:r>
          </a:p>
        </p:txBody>
      </p:sp>
      <p:pic>
        <p:nvPicPr>
          <p:cNvPr id="5" name="Google Shape;156;p9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DE509D-AFA3-F915-7879-58FD907A8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-7142" b="7142"/>
          <a:stretch/>
        </p:blipFill>
        <p:spPr>
          <a:xfrm>
            <a:off x="7788490" y="618691"/>
            <a:ext cx="1008000" cy="10080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8BC7997F-654B-B060-4459-EFBA1D3D8284}"/>
              </a:ext>
            </a:extLst>
          </p:cNvPr>
          <p:cNvGrpSpPr/>
          <p:nvPr/>
        </p:nvGrpSpPr>
        <p:grpSpPr>
          <a:xfrm>
            <a:off x="556096" y="1132835"/>
            <a:ext cx="558588" cy="625740"/>
            <a:chOff x="965530" y="5471175"/>
            <a:chExt cx="558588" cy="625740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3C0E1A96-46FE-70AA-F607-9771058FEA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5530" y="5471175"/>
              <a:ext cx="558588" cy="625740"/>
            </a:xfrm>
            <a:prstGeom prst="rect">
              <a:avLst/>
            </a:prstGeom>
          </p:spPr>
        </p:pic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99F411FB-C8D4-E67C-6A54-A4F842BBEFA0}"/>
                </a:ext>
              </a:extLst>
            </p:cNvPr>
            <p:cNvSpPr txBox="1"/>
            <p:nvPr/>
          </p:nvSpPr>
          <p:spPr>
            <a:xfrm>
              <a:off x="1011268" y="5629361"/>
              <a:ext cx="445646" cy="3847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33878B"/>
                  </a:solidFill>
                </a:rPr>
                <a:t>1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632D474-0E3A-EE21-AEB0-DE5F1F0D963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2157A9CD-4406-B293-F909-F45862F24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EBDA15D0-0E15-71B9-4BD4-E53A4FAD364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37" name="ZoneTexte 36">
                <a:extLst>
                  <a:ext uri="{FF2B5EF4-FFF2-40B4-BE49-F238E27FC236}">
                    <a16:creationId xmlns:a16="http://schemas.microsoft.com/office/drawing/2014/main" id="{1BD27C3B-76C3-924B-923F-593B04E9ACDE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8048627D-4DD4-D4EA-9E36-DA40CB2DFE70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3F3732E6-6C3C-4F42-D46E-BDEBE806345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0EDB7478-F794-C263-9E8A-8F82C99F6F8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1F2786-5F01-8688-4AF2-CD5977BDE608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C2E4B7DD-B98F-E3AA-8F07-BA7074B87158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F5244B99-FA25-8AEF-9C98-D50E4B2FCE49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4" name="Ellipse 43">
                <a:extLst>
                  <a:ext uri="{FF2B5EF4-FFF2-40B4-BE49-F238E27FC236}">
                    <a16:creationId xmlns:a16="http://schemas.microsoft.com/office/drawing/2014/main" id="{025898DD-F25F-CBD2-6F88-25DF8E31057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5" name="ZoneTexte 44">
                <a:extLst>
                  <a:ext uri="{FF2B5EF4-FFF2-40B4-BE49-F238E27FC236}">
                    <a16:creationId xmlns:a16="http://schemas.microsoft.com/office/drawing/2014/main" id="{23DBCCC2-1B0F-6DF6-827C-586D5D252E4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15" name="Image 14">
            <a:extLst>
              <a:ext uri="{FF2B5EF4-FFF2-40B4-BE49-F238E27FC236}">
                <a16:creationId xmlns:a16="http://schemas.microsoft.com/office/drawing/2014/main" id="{CCC8E3CC-3A40-7535-B691-23BFC28EB9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35" y="2745299"/>
            <a:ext cx="7152377" cy="183758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E678645A-FBD7-364A-3008-F3B2B7A3DAD7}"/>
              </a:ext>
            </a:extLst>
          </p:cNvPr>
          <p:cNvSpPr txBox="1"/>
          <p:nvPr/>
        </p:nvSpPr>
        <p:spPr>
          <a:xfrm>
            <a:off x="1274955" y="2882324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4 x 2 = </a:t>
            </a:r>
            <a:r>
              <a:rPr lang="fr-MA" dirty="0"/>
              <a:t>…..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66977A6D-D18F-A31C-B524-106B2444078A}"/>
              </a:ext>
            </a:extLst>
          </p:cNvPr>
          <p:cNvSpPr txBox="1"/>
          <p:nvPr/>
        </p:nvSpPr>
        <p:spPr>
          <a:xfrm>
            <a:off x="1163086" y="4078382"/>
            <a:ext cx="1449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8 + 6 = </a:t>
            </a:r>
            <a:r>
              <a:rPr lang="fr-MA" dirty="0"/>
              <a:t>…..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9D84DD0-73B2-1A65-AE5B-F38D56A5C3EE}"/>
              </a:ext>
            </a:extLst>
          </p:cNvPr>
          <p:cNvSpPr txBox="1"/>
          <p:nvPr/>
        </p:nvSpPr>
        <p:spPr>
          <a:xfrm>
            <a:off x="2973391" y="2858946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x 1 = </a:t>
            </a:r>
            <a:r>
              <a:rPr lang="fr-MA" dirty="0"/>
              <a:t>…..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B193C371-D01B-0EC7-C36D-25E25022212A}"/>
              </a:ext>
            </a:extLst>
          </p:cNvPr>
          <p:cNvSpPr txBox="1"/>
          <p:nvPr/>
        </p:nvSpPr>
        <p:spPr>
          <a:xfrm>
            <a:off x="2991443" y="4056057"/>
            <a:ext cx="13280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7 + 3 = </a:t>
            </a:r>
            <a:r>
              <a:rPr lang="fr-MA" dirty="0"/>
              <a:t>…..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760A25-AF89-A1EC-3F97-72DF75495515}"/>
              </a:ext>
            </a:extLst>
          </p:cNvPr>
          <p:cNvSpPr txBox="1"/>
          <p:nvPr/>
        </p:nvSpPr>
        <p:spPr>
          <a:xfrm>
            <a:off x="4762889" y="2871415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 3 x 4 = </a:t>
            </a:r>
            <a:r>
              <a:rPr lang="fr-MA" dirty="0"/>
              <a:t>…..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8E18AE5-5252-84C8-D36C-241B3ED6B5AD}"/>
              </a:ext>
            </a:extLst>
          </p:cNvPr>
          <p:cNvSpPr txBox="1"/>
          <p:nvPr/>
        </p:nvSpPr>
        <p:spPr>
          <a:xfrm>
            <a:off x="4765492" y="4057641"/>
            <a:ext cx="132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14 – 6 = </a:t>
            </a:r>
            <a:r>
              <a:rPr lang="fr-MA" dirty="0"/>
              <a:t>…..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BD5C391-281D-DE47-FD60-1FE61951B78C}"/>
              </a:ext>
            </a:extLst>
          </p:cNvPr>
          <p:cNvSpPr txBox="1"/>
          <p:nvPr/>
        </p:nvSpPr>
        <p:spPr>
          <a:xfrm>
            <a:off x="6602840" y="2877533"/>
            <a:ext cx="12485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2 x 5 = </a:t>
            </a:r>
            <a:r>
              <a:rPr lang="fr-MA" dirty="0"/>
              <a:t>…..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D35D026B-2C54-2EFF-9870-7723BF956283}"/>
              </a:ext>
            </a:extLst>
          </p:cNvPr>
          <p:cNvSpPr txBox="1"/>
          <p:nvPr/>
        </p:nvSpPr>
        <p:spPr>
          <a:xfrm>
            <a:off x="6528188" y="4083423"/>
            <a:ext cx="1403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b="1" dirty="0"/>
              <a:t>9 – 2 = </a:t>
            </a:r>
            <a:r>
              <a:rPr lang="fr-MA" dirty="0"/>
              <a:t>…..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B3DE35F-D5B8-618E-97DD-6BE9C91E0514}"/>
              </a:ext>
            </a:extLst>
          </p:cNvPr>
          <p:cNvSpPr txBox="1"/>
          <p:nvPr/>
        </p:nvSpPr>
        <p:spPr>
          <a:xfrm>
            <a:off x="2002243" y="286370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6EB32F9-6F3C-750F-6B1F-2864E0F53635}"/>
              </a:ext>
            </a:extLst>
          </p:cNvPr>
          <p:cNvSpPr txBox="1"/>
          <p:nvPr/>
        </p:nvSpPr>
        <p:spPr>
          <a:xfrm>
            <a:off x="3723317" y="2835763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8CC9B984-6ED1-8545-7908-F36E2E95F456}"/>
              </a:ext>
            </a:extLst>
          </p:cNvPr>
          <p:cNvSpPr txBox="1"/>
          <p:nvPr/>
        </p:nvSpPr>
        <p:spPr>
          <a:xfrm>
            <a:off x="5449100" y="2845595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12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AC9FE3A-6B51-C357-905F-96FBB2F36A77}"/>
              </a:ext>
            </a:extLst>
          </p:cNvPr>
          <p:cNvSpPr txBox="1"/>
          <p:nvPr/>
        </p:nvSpPr>
        <p:spPr>
          <a:xfrm>
            <a:off x="7285771" y="283626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254616F-7883-6DF9-BF41-887666810FC8}"/>
              </a:ext>
            </a:extLst>
          </p:cNvPr>
          <p:cNvSpPr txBox="1"/>
          <p:nvPr/>
        </p:nvSpPr>
        <p:spPr>
          <a:xfrm>
            <a:off x="1834017" y="4053869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14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81C7B30-7E02-0320-879F-6CF9D38F36DD}"/>
              </a:ext>
            </a:extLst>
          </p:cNvPr>
          <p:cNvSpPr txBox="1"/>
          <p:nvPr/>
        </p:nvSpPr>
        <p:spPr>
          <a:xfrm>
            <a:off x="3675089" y="4042414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10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E7A35B8-2C97-A827-F68F-A436229EB270}"/>
              </a:ext>
            </a:extLst>
          </p:cNvPr>
          <p:cNvSpPr txBox="1"/>
          <p:nvPr/>
        </p:nvSpPr>
        <p:spPr>
          <a:xfrm>
            <a:off x="5636302" y="4032742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8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DF077CD-2D6C-8720-754B-ABBF58F7B553}"/>
              </a:ext>
            </a:extLst>
          </p:cNvPr>
          <p:cNvSpPr txBox="1"/>
          <p:nvPr/>
        </p:nvSpPr>
        <p:spPr>
          <a:xfrm>
            <a:off x="7266956" y="4064711"/>
            <a:ext cx="523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MA" sz="2000" b="1" dirty="0">
                <a:solidFill>
                  <a:srgbClr val="C00000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1279985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2745CA2-5D9A-696A-BF4C-69BCA1EB9E5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3B502775-040C-52ED-EFB0-8B6792AFC11B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3B7649E-D074-40F6-DB9E-DB3ECB73A4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0D6F08C-16BB-3FED-3BF8-CE784B1C9451}"/>
              </a:ext>
            </a:extLst>
          </p:cNvPr>
          <p:cNvSpPr txBox="1"/>
          <p:nvPr/>
        </p:nvSpPr>
        <p:spPr>
          <a:xfrm>
            <a:off x="2357677" y="3497084"/>
            <a:ext cx="329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أتعرف وأنشئ جداول الضرب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219305F1-C504-B5FE-3941-4511FF33B545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CN5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77F473C8-8113-BA01-1613-297821226184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756992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3104CE-040C-FB48-49D5-02DD11A9D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1A0A363C-40A7-AE01-798D-967EBC138EAC}"/>
              </a:ext>
            </a:extLst>
          </p:cNvPr>
          <p:cNvSpPr txBox="1"/>
          <p:nvPr/>
        </p:nvSpPr>
        <p:spPr>
          <a:xfrm>
            <a:off x="1045029" y="944676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خذوا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C24A5ABF-02C8-FFAB-DC08-20BD4F56A0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74CEC71-723E-BA12-1954-3184D643B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17" name="Groupe 16">
            <a:extLst>
              <a:ext uri="{FF2B5EF4-FFF2-40B4-BE49-F238E27FC236}">
                <a16:creationId xmlns:a16="http://schemas.microsoft.com/office/drawing/2014/main" id="{5EA8DB44-D1D6-1265-9855-92901F363FF2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550A5B7-578F-0F0C-42A9-D015C5FED6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FC81079-16DB-71B8-D8E6-BAA5CAE2B27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05AE496-560D-BC9F-BECA-191D5F359AC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A11108E7-1D60-3C46-AFA1-520F5877759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ZoneTexte 21">
                <a:extLst>
                  <a:ext uri="{FF2B5EF4-FFF2-40B4-BE49-F238E27FC236}">
                    <a16:creationId xmlns:a16="http://schemas.microsoft.com/office/drawing/2014/main" id="{DB2EB5E1-B9C0-B366-3C76-9B0C2B61203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87070E91-0D59-5ED7-86E9-5E46840ADA6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CEB30D69-5393-4BDD-59E1-260341CC81B0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5" name="Ellipse 24">
                <a:extLst>
                  <a:ext uri="{FF2B5EF4-FFF2-40B4-BE49-F238E27FC236}">
                    <a16:creationId xmlns:a16="http://schemas.microsoft.com/office/drawing/2014/main" id="{56292F05-03B1-1107-A22F-F6B349FDFEC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3D8F6867-46A5-5F29-E455-38AC12294D5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F2A52A2D-B989-CE17-86B9-399B168BC23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BC5DCC27-8860-82F0-B9DD-F37F375707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013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48DAA-48EC-94F7-AE69-26BCA9D106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27BEA2-40D8-A92E-728C-0965D2D638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5AFF8422-DE9B-7AE5-B3AB-8F498A2EB1E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C20E955C-5B83-7AA9-804D-B1AB264446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DBFB51DC-9D72-E471-455C-88EA85AD53D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C5EE4B8E-E569-776C-5FD8-8958809AE98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090C2E6D-C031-C2B7-1C81-CF7460C466E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5F13803A-4A95-7FD3-E18C-5C769AB65A42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995D6092-44D0-0A11-3907-7DE05108BD5F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782EFCE2-68AF-E88B-3AC3-EF0E518FBAE9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CBE44610-8BFD-8D62-085E-D1578FABB70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9BBB5232-E3A1-FC15-3764-DCA1F78A3F6A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8E21EFF4-23BB-561F-F88B-31D56CEB120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1A19AAD0-B414-92FD-97A2-343AF8B15D2E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2">
            <a:extLst>
              <a:ext uri="{FF2B5EF4-FFF2-40B4-BE49-F238E27FC236}">
                <a16:creationId xmlns:a16="http://schemas.microsoft.com/office/drawing/2014/main" id="{447C88EB-4E5A-966D-FAA8-0B132C17275B}"/>
              </a:ext>
            </a:extLst>
          </p:cNvPr>
          <p:cNvSpPr txBox="1"/>
          <p:nvPr/>
        </p:nvSpPr>
        <p:spPr>
          <a:xfrm>
            <a:off x="797715" y="934491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اكتبوا على الألواح الكتابة الجمعية المناسبة لهذا التمثيل والكتابة الضربية المكافئة لها</a:t>
            </a:r>
            <a:r>
              <a:rPr lang="f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1880E7C-DA35-3CA8-1C4D-C82A38AF2250}"/>
              </a:ext>
            </a:extLst>
          </p:cNvPr>
          <p:cNvSpPr txBox="1"/>
          <p:nvPr/>
        </p:nvSpPr>
        <p:spPr>
          <a:xfrm>
            <a:off x="2777415" y="4575150"/>
            <a:ext cx="3309257" cy="510778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MA" sz="24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… + … + … + … = … x …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99938B7-1365-0A90-B4A9-FEB80C1A70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5505" y="2062981"/>
            <a:ext cx="4305901" cy="218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93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515049-C7AC-3B82-CE74-9B488AE9CF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98F320AF-21DE-5D67-402A-98BA783642CB}"/>
              </a:ext>
            </a:extLst>
          </p:cNvPr>
          <p:cNvSpPr txBox="1"/>
          <p:nvPr/>
        </p:nvSpPr>
        <p:spPr>
          <a:xfrm>
            <a:off x="1045029" y="905348"/>
            <a:ext cx="6462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b="1" dirty="0">
                <a:solidFill>
                  <a:prstClr val="white">
                    <a:lumMod val="50000"/>
                  </a:prst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</a:t>
            </a: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الألواح.</a:t>
            </a:r>
          </a:p>
        </p:txBody>
      </p:sp>
      <p:pic>
        <p:nvPicPr>
          <p:cNvPr id="8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28B48016-C668-5392-F57C-50A90A5432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  <p:pic>
        <p:nvPicPr>
          <p:cNvPr id="2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E9E93F9C-6BF1-AB39-F67E-D80787B22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29" name="Groupe 28">
            <a:extLst>
              <a:ext uri="{FF2B5EF4-FFF2-40B4-BE49-F238E27FC236}">
                <a16:creationId xmlns:a16="http://schemas.microsoft.com/office/drawing/2014/main" id="{0403033E-C7DE-41C7-C31C-9DBA83467AAF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66F60C54-9677-27B5-DFC5-B5E1706B90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1" name="Groupe 30">
              <a:extLst>
                <a:ext uri="{FF2B5EF4-FFF2-40B4-BE49-F238E27FC236}">
                  <a16:creationId xmlns:a16="http://schemas.microsoft.com/office/drawing/2014/main" id="{BB336911-2F75-18A0-D40F-31F11FBECCED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31B5E9B0-254F-93EA-1A1D-EBDE99549496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ZoneTexte 32">
                <a:extLst>
                  <a:ext uri="{FF2B5EF4-FFF2-40B4-BE49-F238E27FC236}">
                    <a16:creationId xmlns:a16="http://schemas.microsoft.com/office/drawing/2014/main" id="{D1CA414E-667E-56F6-5CA5-CD6B707EE11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7DEF6896-9D11-06FF-5A84-DBBC0794EFEC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1D16F952-5464-88BE-D454-442EB5ED5012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68D1C6BF-3F18-B98E-BE5F-49C20D1CA3DF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B5E32406-AC54-D320-C1C6-EBFBFDD62C30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92122A4-FF2F-FF0D-3654-0525419714C7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64C577D6-E66F-7DFF-F388-65F43F6C784A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3712D84D-E010-2879-3074-3F6845B04F2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61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37DA5-3267-D3BA-9FF0-0524008E22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61AAEE95-1E15-7064-3926-0F7097AD3258}"/>
              </a:ext>
            </a:extLst>
          </p:cNvPr>
          <p:cNvSpPr txBox="1"/>
          <p:nvPr/>
        </p:nvSpPr>
        <p:spPr>
          <a:xfrm>
            <a:off x="685997" y="875758"/>
            <a:ext cx="6786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التعبير عن الجمع المتكرر بكتابة ضربية.</a:t>
            </a: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4D941474-6209-DABB-0710-9492E0E8A28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01BFE640-8758-8C6B-BC7B-0E47CAD83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7" name="Groupe 36">
              <a:extLst>
                <a:ext uri="{FF2B5EF4-FFF2-40B4-BE49-F238E27FC236}">
                  <a16:creationId xmlns:a16="http://schemas.microsoft.com/office/drawing/2014/main" id="{3C5A2AF5-C857-62A8-4E1A-7C4DB46C42E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66D19DBE-3295-DE57-5D9D-9E24D483DD5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4630121F-88BD-E993-8444-A48017DCAAA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610ED1F-A9AF-9F52-1E15-11E4B446159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B41A4DC6-B377-173E-A792-33919408C6BD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3EDEFB56-F824-3BC4-E922-B7C1BD8ADB7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3" name="Ellipse 42">
                <a:extLst>
                  <a:ext uri="{FF2B5EF4-FFF2-40B4-BE49-F238E27FC236}">
                    <a16:creationId xmlns:a16="http://schemas.microsoft.com/office/drawing/2014/main" id="{607CC8B2-82DA-C7F6-21E6-497276A626C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4" name="ZoneTexte 43">
                <a:extLst>
                  <a:ext uri="{FF2B5EF4-FFF2-40B4-BE49-F238E27FC236}">
                    <a16:creationId xmlns:a16="http://schemas.microsoft.com/office/drawing/2014/main" id="{660B9D9C-6654-8617-6C66-D02C8C96F0EC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C6A74AD1-8804-E544-5BF2-A8B75FDC5FD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723E5E95-FD7D-16C6-838D-4FC44F9EB54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A5DD52EA-19A8-F979-3292-18014E2E43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52B53F9-F019-5039-85C6-8E40B4CCC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961" y="1848376"/>
            <a:ext cx="4305901" cy="218152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F7F80CB4-2327-E351-B473-EC65DEB89C15}"/>
              </a:ext>
            </a:extLst>
          </p:cNvPr>
          <p:cNvSpPr txBox="1"/>
          <p:nvPr/>
        </p:nvSpPr>
        <p:spPr>
          <a:xfrm>
            <a:off x="2777415" y="4575150"/>
            <a:ext cx="3309257" cy="510778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MA" sz="24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… + … + … + … = … x …</a:t>
            </a:r>
          </a:p>
        </p:txBody>
      </p:sp>
    </p:spTree>
    <p:extLst>
      <p:ext uri="{BB962C8B-B14F-4D97-AF65-F5344CB8AC3E}">
        <p14:creationId xmlns:p14="http://schemas.microsoft.com/office/powerpoint/2010/main" val="148862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AE86A-2807-6646-6532-5F4E277DE4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78FDE284-537F-3B60-1EC7-63A63D9D45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5E74EF9-8042-6C55-3800-3F55BE0F5C06}"/>
              </a:ext>
            </a:extLst>
          </p:cNvPr>
          <p:cNvSpPr txBox="1"/>
          <p:nvPr/>
        </p:nvSpPr>
        <p:spPr>
          <a:xfrm>
            <a:off x="685997" y="88508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F049D157-4681-4DD3-0E37-20A77E54A13E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32" name="Image 31">
              <a:extLst>
                <a:ext uri="{FF2B5EF4-FFF2-40B4-BE49-F238E27FC236}">
                  <a16:creationId xmlns:a16="http://schemas.microsoft.com/office/drawing/2014/main" id="{89408E29-CD42-591C-5096-B325ED4EDB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33" name="Groupe 32">
              <a:extLst>
                <a:ext uri="{FF2B5EF4-FFF2-40B4-BE49-F238E27FC236}">
                  <a16:creationId xmlns:a16="http://schemas.microsoft.com/office/drawing/2014/main" id="{6D5B9E2D-85F2-1324-27BC-6EEBEA64E00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34" name="ZoneTexte 33">
                <a:extLst>
                  <a:ext uri="{FF2B5EF4-FFF2-40B4-BE49-F238E27FC236}">
                    <a16:creationId xmlns:a16="http://schemas.microsoft.com/office/drawing/2014/main" id="{A3397585-9D4F-8F4C-B7B9-257EED2877D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5" name="ZoneTexte 34">
                <a:extLst>
                  <a:ext uri="{FF2B5EF4-FFF2-40B4-BE49-F238E27FC236}">
                    <a16:creationId xmlns:a16="http://schemas.microsoft.com/office/drawing/2014/main" id="{11907733-1CB0-2E87-B337-5AC154D0562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6" name="ZoneTexte 35">
                <a:extLst>
                  <a:ext uri="{FF2B5EF4-FFF2-40B4-BE49-F238E27FC236}">
                    <a16:creationId xmlns:a16="http://schemas.microsoft.com/office/drawing/2014/main" id="{FD624D5C-D7EE-9E4F-CA25-78C98945793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C4563969-CA52-264D-A753-47175A917CB1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8" name="ZoneTexte 37">
                <a:extLst>
                  <a:ext uri="{FF2B5EF4-FFF2-40B4-BE49-F238E27FC236}">
                    <a16:creationId xmlns:a16="http://schemas.microsoft.com/office/drawing/2014/main" id="{0FFFFC52-E37A-BE99-77C7-A0E10BAF589C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1E5BE370-6011-EF5F-2829-9AB102A764D3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1A0B4047-F23D-642F-DDE3-3CE4193DF42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41" name="Ellipse 40">
                <a:extLst>
                  <a:ext uri="{FF2B5EF4-FFF2-40B4-BE49-F238E27FC236}">
                    <a16:creationId xmlns:a16="http://schemas.microsoft.com/office/drawing/2014/main" id="{BA4DA640-098F-F07C-1345-5997BC58EDB2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92302606-4801-A7B0-875E-993F3FD377C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132D5ACD-E40E-D867-C072-783616295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961" y="1848376"/>
            <a:ext cx="4305901" cy="218152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61CB08D-6FA8-060C-8B00-138DAF090BC5}"/>
              </a:ext>
            </a:extLst>
          </p:cNvPr>
          <p:cNvSpPr txBox="1"/>
          <p:nvPr/>
        </p:nvSpPr>
        <p:spPr>
          <a:xfrm>
            <a:off x="2777415" y="4575150"/>
            <a:ext cx="3309257" cy="578882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3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3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3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+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3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=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4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chemeClr val="bg1">
                    <a:lumMod val="50000"/>
                  </a:schemeClr>
                </a:solidFill>
              </a:rPr>
              <a:t> x </a:t>
            </a:r>
            <a:r>
              <a:rPr lang="fr-MA" sz="2800" dirty="0">
                <a:ln>
                  <a:solidFill>
                    <a:schemeClr val="accent1"/>
                  </a:solidFill>
                </a:ln>
                <a:solidFill>
                  <a:srgbClr val="C0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13757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C81E08-09BC-63B9-AB1D-91D831D00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F82ECB0-39DF-1276-B410-C2A9DABFE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88" y="1547627"/>
            <a:ext cx="4256344" cy="499264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73F64B0-9A44-2429-5100-0511DFEEA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3CDBE44-1EC4-218D-E584-8D1440C45357}"/>
              </a:ext>
            </a:extLst>
          </p:cNvPr>
          <p:cNvSpPr txBox="1"/>
          <p:nvPr/>
        </p:nvSpPr>
        <p:spPr>
          <a:xfrm>
            <a:off x="685997" y="913082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114 أنجزوا النشاط 1. لديكم 3 دقائق. 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id="{CE7A870A-F246-085D-FA85-582B15A00981}"/>
              </a:ext>
            </a:extLst>
          </p:cNvPr>
          <p:cNvSpPr/>
          <p:nvPr/>
        </p:nvSpPr>
        <p:spPr>
          <a:xfrm>
            <a:off x="2733867" y="1996750"/>
            <a:ext cx="3442997" cy="830426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id="{351FCA3A-1952-2492-103D-E818E521E820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C4C23991-6924-6123-43A0-D7A90B32B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37EAA595-3052-8C27-274C-C93CF4E9AD77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24" name="ZoneTexte 23">
                <a:extLst>
                  <a:ext uri="{FF2B5EF4-FFF2-40B4-BE49-F238E27FC236}">
                    <a16:creationId xmlns:a16="http://schemas.microsoft.com/office/drawing/2014/main" id="{6FA33FE6-66EF-3A92-5D17-57B3EE8C642A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ZoneTexte 24">
                <a:extLst>
                  <a:ext uri="{FF2B5EF4-FFF2-40B4-BE49-F238E27FC236}">
                    <a16:creationId xmlns:a16="http://schemas.microsoft.com/office/drawing/2014/main" id="{DEE09B14-5353-354F-4B11-AFABAFD624D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074D37A2-E74A-BCEA-3709-FD0387B0DB27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259A8190-A750-3096-C6E5-331989790DD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8" name="ZoneTexte 27">
                <a:extLst>
                  <a:ext uri="{FF2B5EF4-FFF2-40B4-BE49-F238E27FC236}">
                    <a16:creationId xmlns:a16="http://schemas.microsoft.com/office/drawing/2014/main" id="{A4E7D437-B01D-B761-1AE6-432D33488A6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0AEC374B-B90C-B25D-0C76-9139D97F19A5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0" name="ZoneTexte 29">
                <a:extLst>
                  <a:ext uri="{FF2B5EF4-FFF2-40B4-BE49-F238E27FC236}">
                    <a16:creationId xmlns:a16="http://schemas.microsoft.com/office/drawing/2014/main" id="{6427FFE2-83C3-E991-90CA-5EB55BD0D15E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A17FEAB0-001A-B774-840C-4325551C73A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32" name="ZoneTexte 31">
                <a:extLst>
                  <a:ext uri="{FF2B5EF4-FFF2-40B4-BE49-F238E27FC236}">
                    <a16:creationId xmlns:a16="http://schemas.microsoft.com/office/drawing/2014/main" id="{F0DE3C54-0BAF-F79A-BFA6-93E224499C09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8016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BFC43E-AD08-3F4F-7E74-E4724DA04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C9AAC4-5CBF-A1A4-A6D4-239776B15A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DEFD3D6-D85E-CD88-EC26-63AAA2319A6A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25724BB-D5A1-493A-333A-2B0C825C1E03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7B580680-C483-E9F5-9C34-2A7DD09D666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76A75E64-0F21-3471-B141-A841A440816C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BF0716BC-9042-F10E-8258-442CDBDAC157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FFA0F63-01D2-5E01-CFB3-0DF2C9E302F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F69C58B3-90FD-2A5E-34A9-EFC79783DCB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59B14A8-B2A5-B880-C408-06BE5FDAEBA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7EFA3F95-F89D-2CFC-F81E-C2EAE867978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A116538A-4F76-5FE2-E0C8-108AF698F93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256EB57-2C6F-67F9-8727-F8BC696D2C06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D41EAB89-3B2B-B73D-1F84-EF8F1A79684C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BE4F5A2-288C-F547-ED70-49463381EA05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F1CEAEA2-4FDC-36D4-4975-98A4EC27B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502" y="2327165"/>
            <a:ext cx="7557025" cy="220366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12C537A-CB5D-12BA-0C3B-D716659A5BBE}"/>
              </a:ext>
            </a:extLst>
          </p:cNvPr>
          <p:cNvSpPr txBox="1"/>
          <p:nvPr/>
        </p:nvSpPr>
        <p:spPr>
          <a:xfrm>
            <a:off x="3794080" y="4068146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13FBD1E-CA7A-735D-52D6-3964A52B742B}"/>
              </a:ext>
            </a:extLst>
          </p:cNvPr>
          <p:cNvSpPr txBox="1"/>
          <p:nvPr/>
        </p:nvSpPr>
        <p:spPr>
          <a:xfrm>
            <a:off x="4189078" y="4080587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2F162D5-62D3-E67B-7F9D-7ADF8DAD5B6E}"/>
              </a:ext>
            </a:extLst>
          </p:cNvPr>
          <p:cNvSpPr txBox="1"/>
          <p:nvPr/>
        </p:nvSpPr>
        <p:spPr>
          <a:xfrm>
            <a:off x="4524980" y="4089917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7F61219D-02F9-65B9-5CF7-5A6B91926B57}"/>
              </a:ext>
            </a:extLst>
          </p:cNvPr>
          <p:cNvSpPr txBox="1"/>
          <p:nvPr/>
        </p:nvSpPr>
        <p:spPr>
          <a:xfrm>
            <a:off x="5330523" y="4074363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4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DA9E2A29-844A-7FA8-ED15-75A92DBA84EE}"/>
              </a:ext>
            </a:extLst>
          </p:cNvPr>
          <p:cNvSpPr txBox="1"/>
          <p:nvPr/>
        </p:nvSpPr>
        <p:spPr>
          <a:xfrm>
            <a:off x="4901318" y="4083694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3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D487CE9D-142D-78E9-335A-6A0FBC12C44D}"/>
              </a:ext>
            </a:extLst>
          </p:cNvPr>
          <p:cNvSpPr txBox="1"/>
          <p:nvPr/>
        </p:nvSpPr>
        <p:spPr>
          <a:xfrm>
            <a:off x="6104968" y="4046373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7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29760C4-DE30-5D4F-4B7D-4181A6776D37}"/>
              </a:ext>
            </a:extLst>
          </p:cNvPr>
          <p:cNvSpPr txBox="1"/>
          <p:nvPr/>
        </p:nvSpPr>
        <p:spPr>
          <a:xfrm>
            <a:off x="6590158" y="4027710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7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F0DE4E7D-AB7C-E8B4-B01C-4B3294E144DD}"/>
              </a:ext>
            </a:extLst>
          </p:cNvPr>
          <p:cNvSpPr txBox="1"/>
          <p:nvPr/>
        </p:nvSpPr>
        <p:spPr>
          <a:xfrm>
            <a:off x="7517004" y="4040149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7</a:t>
            </a:r>
            <a:endParaRPr lang="fr-MA" b="1" dirty="0">
              <a:solidFill>
                <a:srgbClr val="C00000"/>
              </a:solidFill>
            </a:endParaRP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029DC11-C167-8198-28C2-E3508300C054}"/>
              </a:ext>
            </a:extLst>
          </p:cNvPr>
          <p:cNvSpPr txBox="1"/>
          <p:nvPr/>
        </p:nvSpPr>
        <p:spPr>
          <a:xfrm>
            <a:off x="7069137" y="4040149"/>
            <a:ext cx="28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b="1" dirty="0">
                <a:solidFill>
                  <a:srgbClr val="C00000"/>
                </a:solidFill>
              </a:rPr>
              <a:t>2</a:t>
            </a:r>
            <a:endParaRPr lang="fr-MA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98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011FF8F-2992-4DF2-0077-053DA9A7170A}"/>
              </a:ext>
            </a:extLst>
          </p:cNvPr>
          <p:cNvSpPr txBox="1"/>
          <p:nvPr/>
        </p:nvSpPr>
        <p:spPr>
          <a:xfrm>
            <a:off x="2043238" y="1071272"/>
            <a:ext cx="4597120" cy="756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4000" b="1" dirty="0">
                <a:solidFill>
                  <a:srgbClr val="F6BB00"/>
                </a:solidFill>
                <a:latin typeface="Dosis" pitchFamily="2" charset="0"/>
                <a:cs typeface="Calibri" panose="020F0502020204030204" pitchFamily="34" charset="0"/>
              </a:rPr>
              <a:t>درس اليوم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038AE995-6D88-B17B-4DE0-F1CE655B66A3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7ED8852C-36C9-8596-5B5A-454AEB9F0F73}"/>
              </a:ext>
            </a:extLst>
          </p:cNvPr>
          <p:cNvSpPr txBox="1"/>
          <p:nvPr/>
        </p:nvSpPr>
        <p:spPr>
          <a:xfrm>
            <a:off x="302133" y="1395822"/>
            <a:ext cx="8178799" cy="939616"/>
          </a:xfrm>
          <a:prstGeom prst="rect">
            <a:avLst/>
          </a:prstGeom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26"/>
              </a:lnSpc>
            </a:pPr>
            <a:endParaRPr lang="en-GB" sz="3200" b="1" dirty="0">
              <a:solidFill>
                <a:srgbClr val="3795AF"/>
              </a:solidFill>
              <a:latin typeface="Dosis" pitchFamily="2" charset="0"/>
              <a:cs typeface="Calibri" panose="020F0502020204030204" pitchFamily="34" charset="0"/>
            </a:endParaRPr>
          </a:p>
          <a:p>
            <a:pPr lvl="0" algn="ctr" defTabSz="457200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S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</a:t>
            </a:r>
            <a:r>
              <a:rPr lang="ar-MA" sz="3200" b="1" kern="0" dirty="0">
                <a:solidFill>
                  <a:srgbClr val="3A8F9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(1)</a:t>
            </a:r>
            <a:endParaRPr lang="ar-SA" sz="3200" b="1" kern="0" dirty="0">
              <a:solidFill>
                <a:srgbClr val="3A8F98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1187BF0-91A3-2AEE-1FB1-4507722EBF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4540" y="2326107"/>
            <a:ext cx="3517640" cy="4126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687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5D4CE-391D-5E45-ADBC-796BDCE8AD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A114CDB-8D45-E97B-D534-99A9A6776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CBEB51B-06C1-2CF4-8C31-A5768B7B374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دفاتر البحث.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8955450-7382-DD31-48BE-B739141C57B1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3BC9651B-2649-59DE-D807-8B74EAAB37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C71505D-57EA-D96F-1DDA-A4957D5D055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F73FB84-B392-D247-159D-FBBD681D7971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4C7A35E-CD21-2A83-5355-5A51AFD5213B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30869DB4-DB25-5DEE-30DD-961D4E6BB5F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B97833F0-0A1E-74E9-3598-D0AAF80070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50F2BAC1-DD00-1926-601A-B69F48F969C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65282B4-32E2-A0C2-632A-846431B6D00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C2BEADDD-ACB9-440A-0B6F-449DAB8C504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D7DA42D-3035-C0BD-C1B2-E0E4816D6099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C76427A0-57EF-6C5F-ECF9-E318831EEE04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0E1ED531-479C-DD65-5CA8-39696C4BF11B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</p:spTree>
    <p:extLst>
      <p:ext uri="{BB962C8B-B14F-4D97-AF65-F5344CB8AC3E}">
        <p14:creationId xmlns:p14="http://schemas.microsoft.com/office/powerpoint/2010/main" val="312622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1E7AF-1B22-2006-E53E-E682245F3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43A9D6BB-0F30-BC7B-3751-5CB497151B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5272845-46C6-7A00-A488-68864AB18A2B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أكملوا جدول الضرب للعدد 5.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06CC2AE-48FC-DB91-B77A-E98C7F634A8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523FE39-0E96-714F-0F7D-7FDFD822FB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54726745-B364-2E8C-4A89-715AE46C2282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6ABD27A1-89AB-9FD6-0420-BB50A59FB47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02CE9322-3FF7-1D06-BB07-BAE26694785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7648B8F4-446E-226B-8792-A0222DC490DA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0AF917EC-78E4-3ED2-8CF9-ED8EE05BCAA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F237D73E-639E-7699-14D5-3F4A3779132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DE50E80-8FB9-8470-79BF-95501BDA930E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EBA114D3-3356-734C-59D1-B90956CD4FFF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64665A1C-F8C7-B0C1-7FC4-C20DA46D8E3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3EF12F4-6145-93D6-ABEF-5493DF95C79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FCF395DA-EADB-0D4E-2263-9CD5272F7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41728794"/>
              </p:ext>
            </p:extLst>
          </p:nvPr>
        </p:nvGraphicFramePr>
        <p:xfrm>
          <a:off x="783760" y="2869624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2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3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4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5 x 5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val="2169467616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A3362AB-47E9-190B-A530-582EE9BBC5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539024"/>
              </p:ext>
            </p:extLst>
          </p:nvPr>
        </p:nvGraphicFramePr>
        <p:xfrm>
          <a:off x="783762" y="3908433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6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7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8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9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10 x 5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val="21694676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3217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B640FB-F09E-E14B-70DA-2AAE694DF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9D9924B-1BA6-73E4-98B7-BB6F0C4420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D5790AED-590C-4975-2476-5BDBB2E2CDE5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064F283-FC8A-21BE-7730-8ABD1DCE0C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3E4E3B6-272A-5C24-31AF-94FEF09F36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935DF80-BAE1-450F-C053-006A911A0A1D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9AE673F-15AD-1750-A3DA-AAA03801E659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D863E3AE-242C-E1E0-A708-CC9A918BDFA5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C55A1B41-8E50-2EEA-FF6A-A59A9D229E5B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D1E70CB1-718C-3869-0916-576D6CF6BFD5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6D785CDD-07F7-DC85-3341-15672CC9A55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61663BA-E8ED-9D66-694C-101160AA06D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9D9CAC8-8B67-9FD1-A540-EA38D7F6F88F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13A3BF76-39DF-C2B8-333B-95575B6CA080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6BB515F7-8A8C-D59A-2AE9-58FFCADA0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0299783"/>
              </p:ext>
            </p:extLst>
          </p:nvPr>
        </p:nvGraphicFramePr>
        <p:xfrm>
          <a:off x="783760" y="2869624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2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3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4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5 x 5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val="2169467616"/>
                  </a:ext>
                </a:extLst>
              </a:tr>
            </a:tbl>
          </a:graphicData>
        </a:graphic>
      </p:graphicFrame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DDA21B9C-428A-D79E-BFE2-A0BA733E4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344316"/>
              </p:ext>
            </p:extLst>
          </p:nvPr>
        </p:nvGraphicFramePr>
        <p:xfrm>
          <a:off x="783762" y="3908433"/>
          <a:ext cx="7539140" cy="4764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7828">
                  <a:extLst>
                    <a:ext uri="{9D8B030D-6E8A-4147-A177-3AD203B41FA5}">
                      <a16:colId xmlns:a16="http://schemas.microsoft.com/office/drawing/2014/main" val="455207059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60517104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2296682234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403315442"/>
                    </a:ext>
                  </a:extLst>
                </a:gridCol>
                <a:gridCol w="1507828">
                  <a:extLst>
                    <a:ext uri="{9D8B030D-6E8A-4147-A177-3AD203B41FA5}">
                      <a16:colId xmlns:a16="http://schemas.microsoft.com/office/drawing/2014/main" val="3507353830"/>
                    </a:ext>
                  </a:extLst>
                </a:gridCol>
              </a:tblGrid>
              <a:tr h="448716"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6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7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8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9 x 5 = …</a:t>
                      </a:r>
                    </a:p>
                  </a:txBody>
                  <a:tcPr marL="100584" marR="100584" marT="55321" marB="55321"/>
                </a:tc>
                <a:tc>
                  <a:txBody>
                    <a:bodyPr/>
                    <a:lstStyle/>
                    <a:p>
                      <a:r>
                        <a:rPr lang="fr-MA" sz="2400" dirty="0">
                          <a:solidFill>
                            <a:schemeClr val="accent1"/>
                          </a:solidFill>
                        </a:rPr>
                        <a:t>10 x 5 = …</a:t>
                      </a:r>
                    </a:p>
                  </a:txBody>
                  <a:tcPr marL="100584" marR="100584" marT="55321" marB="55321"/>
                </a:tc>
                <a:extLst>
                  <a:ext uri="{0D108BD9-81ED-4DB2-BD59-A6C34878D82A}">
                    <a16:rowId xmlns:a16="http://schemas.microsoft.com/office/drawing/2014/main" val="2169467616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83525526-C39C-3699-2E70-452DE414780A}"/>
              </a:ext>
            </a:extLst>
          </p:cNvPr>
          <p:cNvSpPr txBox="1"/>
          <p:nvPr/>
        </p:nvSpPr>
        <p:spPr>
          <a:xfrm>
            <a:off x="685997" y="875758"/>
            <a:ext cx="678657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إنشاء جدول الضرب للعدد 5 </a:t>
            </a:r>
          </a:p>
        </p:txBody>
      </p:sp>
    </p:spTree>
    <p:extLst>
      <p:ext uri="{BB962C8B-B14F-4D97-AF65-F5344CB8AC3E}">
        <p14:creationId xmlns:p14="http://schemas.microsoft.com/office/powerpoint/2010/main" val="226978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2799E-DADF-3079-CC7B-469140657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0410CAD-FAB7-D7F7-6A5F-E20A0DBC7D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12F2EC54-B577-8D12-664A-3F60B63A312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0E770F2A-5F7A-8FF6-0C82-7D4FD1F90A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20911E07-B13B-6173-2043-AD6CEEC0C89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1807122-A92A-E432-E668-1116D5CD8EB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F5461217-DC43-1C44-87FB-60492E947D8F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C7777BE-A558-00FB-1A8C-EAB1BE66675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6AA1364-A468-C6AE-D122-237F8191B41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49ADB42D-6AF8-DA89-8490-65EFC6AF3668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D272A214-21F8-D2FA-87D5-F6B0E2EAA1EC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FEB1A700-9586-8AEB-1E44-77731C217DA5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E681095-DFFF-469B-4E57-87B65EC450F5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7C739D9-8FD3-3393-4667-7F1203D84358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37A572E-E226-CBAA-6B89-55987B0DFBDB}"/>
              </a:ext>
            </a:extLst>
          </p:cNvPr>
          <p:cNvSpPr txBox="1"/>
          <p:nvPr/>
        </p:nvSpPr>
        <p:spPr>
          <a:xfrm>
            <a:off x="685997" y="875758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</a:t>
            </a:r>
            <a:r>
              <a:rPr lang="ar-MA" sz="1600" b="1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ar-MA" sz="16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5" name="Image 4" descr="Une image contenant texte, Police, capture d’écran, ligne&#10;&#10;Le contenu généré par l’IA peut être incorrect.">
            <a:extLst>
              <a:ext uri="{FF2B5EF4-FFF2-40B4-BE49-F238E27FC236}">
                <a16:creationId xmlns:a16="http://schemas.microsoft.com/office/drawing/2014/main" id="{C0E6EC98-004E-041E-65FE-CF30AF7B74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635" y="2571776"/>
            <a:ext cx="7764082" cy="1770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615A8-5DD8-5DDA-FC87-1F563D098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153A5497-EE48-FF50-75A8-30A1B255E68B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8C7FF769-454D-EE0B-AD9D-6E06451F3525}"/>
              </a:ext>
            </a:extLst>
          </p:cNvPr>
          <p:cNvSpPr/>
          <p:nvPr/>
        </p:nvSpPr>
        <p:spPr>
          <a:xfrm>
            <a:off x="2290915" y="3000990"/>
            <a:ext cx="4206792" cy="135511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5" name="Image 4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19C53DA5-3428-E81B-B6B1-006FFA4D082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808765" y="3450064"/>
            <a:ext cx="631873" cy="63187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0882F7A-14F0-58DA-6CF9-CBE8E4EC8E5B}"/>
              </a:ext>
            </a:extLst>
          </p:cNvPr>
          <p:cNvSpPr txBox="1"/>
          <p:nvPr/>
        </p:nvSpPr>
        <p:spPr>
          <a:xfrm>
            <a:off x="2584580" y="3497084"/>
            <a:ext cx="30451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34" rtl="1">
              <a:defRPr/>
            </a:pPr>
            <a:r>
              <a:rPr lang="ar-MA" sz="24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أَضع وأنجز عمليات الجمع باحتفاظ وبدونه.</a:t>
            </a:r>
          </a:p>
        </p:txBody>
      </p:sp>
      <p:sp>
        <p:nvSpPr>
          <p:cNvPr id="7" name="Flowchart: Alternate Process 54">
            <a:extLst>
              <a:ext uri="{FF2B5EF4-FFF2-40B4-BE49-F238E27FC236}">
                <a16:creationId xmlns:a16="http://schemas.microsoft.com/office/drawing/2014/main" id="{892A189C-F57D-DAB4-0689-7737EBBD18A3}"/>
              </a:ext>
            </a:extLst>
          </p:cNvPr>
          <p:cNvSpPr/>
          <p:nvPr/>
        </p:nvSpPr>
        <p:spPr>
          <a:xfrm>
            <a:off x="2501900" y="2620159"/>
            <a:ext cx="3290755" cy="726354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r" defTabSz="685834" rtl="1">
              <a:defRPr/>
            </a:pPr>
            <a:r>
              <a:rPr lang="a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مراجعة الكفاية </a:t>
            </a:r>
            <a:r>
              <a:rPr lang="fr-MA" sz="2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CN2</a:t>
            </a:r>
            <a:endParaRPr lang="fr-MA" sz="2800" b="1" kern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80">
            <a:extLst>
              <a:ext uri="{FF2B5EF4-FFF2-40B4-BE49-F238E27FC236}">
                <a16:creationId xmlns:a16="http://schemas.microsoft.com/office/drawing/2014/main" id="{69254AEA-3FEC-1782-58B0-9550C58F308C}"/>
              </a:ext>
            </a:extLst>
          </p:cNvPr>
          <p:cNvSpPr>
            <a:spLocks noChangeAspect="1"/>
          </p:cNvSpPr>
          <p:nvPr/>
        </p:nvSpPr>
        <p:spPr>
          <a:xfrm>
            <a:off x="5478709" y="2636539"/>
            <a:ext cx="627891" cy="631872"/>
          </a:xfrm>
          <a:prstGeom prst="ellipse">
            <a:avLst/>
          </a:prstGeom>
          <a:solidFill>
            <a:srgbClr val="FFC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42858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E84B4D-3B6A-B98B-12AB-DCA02866EB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FC3C5C27-CEEE-0182-5D64-3FA4765314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17AFF012-73DD-C0CA-07AF-8FAFFF1F1A26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ضعوا وأنجزوا هذه العملية على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819DC7D-A32A-B704-0231-40439DA545CA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238CCB4-C78D-637D-FD9C-910BAE1B4C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0B4F21FA-6752-5317-2DFA-991805AA7A9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874FC144-E500-AC66-E128-C8EC1509E71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BD9AF439-3E28-96B1-C355-68531687AB12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89FB28A-52FD-F2AC-E18F-DCEED2BCD4B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F27C9A42-AFBC-2A56-7870-69E90FFCB337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8CAA96E-E725-FB9F-9A32-70D8DB0D042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CDFB9D65-7BDD-EB76-139B-D8493B68646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6796CBE9-2E44-F065-559F-E59D915ACCE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B527F617-0D49-AB73-23B8-39E2948F73C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EE6707FB-98FB-1C41-8BF7-B0FAB28E05CF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7A2B75B4-522D-9F21-7449-74723CAC1F8D}"/>
              </a:ext>
            </a:extLst>
          </p:cNvPr>
          <p:cNvSpPr txBox="1"/>
          <p:nvPr/>
        </p:nvSpPr>
        <p:spPr>
          <a:xfrm>
            <a:off x="2864498" y="3073282"/>
            <a:ext cx="3405669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456</a:t>
            </a:r>
            <a:r>
              <a:rPr lang="fr-MA" sz="5400" b="1" dirty="0">
                <a:solidFill>
                  <a:schemeClr val="accent1"/>
                </a:solidFill>
              </a:rPr>
              <a:t> </a:t>
            </a:r>
            <a:r>
              <a:rPr lang="ar-MA" sz="5400" b="1" dirty="0">
                <a:solidFill>
                  <a:schemeClr val="accent1"/>
                </a:solidFill>
              </a:rPr>
              <a:t>+</a:t>
            </a:r>
            <a:r>
              <a:rPr lang="fr-MA" sz="5400" b="1" dirty="0">
                <a:solidFill>
                  <a:schemeClr val="accent1"/>
                </a:solidFill>
              </a:rPr>
              <a:t> </a:t>
            </a:r>
            <a:r>
              <a:rPr lang="ar-MA" sz="5400" b="1" dirty="0">
                <a:solidFill>
                  <a:schemeClr val="accent1"/>
                </a:solidFill>
              </a:rPr>
              <a:t>293</a:t>
            </a:r>
            <a:endParaRPr lang="fr-MA" sz="5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983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2F46D-4761-E3FC-6462-5B797D7325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9E4FFE69-38F5-F982-8087-669CEBA3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3A597AE4-624F-12E9-431A-7BDED3E16757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ارفعوا الألواح.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E09AFC69-E52D-18BD-BEBA-9FA42D31F31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8C9AD33-DC76-64BC-05D8-D90E57F97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1A44CC79-1358-239C-45D2-BDF007AFBB16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706D2DDB-34E3-363C-89DD-9D61A6FE0FE3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7DF10A6A-6163-51E4-FEF7-B200DB2A2057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E2BA711-4B5B-D574-9231-965107BD48B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0E11B87-37A4-760E-0969-465F5B9249B8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7C1445C-3C07-DC90-695E-82340A1A643B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FDC7DFE0-2101-D2FA-71F1-8068874073A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916C1CD-AA6C-F50E-3BD3-9E7AE01D8893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95CCA6D7-3525-715A-A976-4D95B8464E7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2213CB2F-6DDB-54BE-13C1-6D6949330591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2" name="Espace réservé pour une image  22" descr="Une image contenant capture d’écran, Rectangle, carré&#10;&#10;Le contenu généré par l’IA peut être incorrect.">
            <a:extLst>
              <a:ext uri="{FF2B5EF4-FFF2-40B4-BE49-F238E27FC236}">
                <a16:creationId xmlns:a16="http://schemas.microsoft.com/office/drawing/2014/main" id="{5B8F36AD-ACC0-7DB2-EBD4-755CF8CAC8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65450" y="1732143"/>
            <a:ext cx="4064846" cy="4064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72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E734B5-D49A-0457-E5AB-51A5B6900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7AD8355A-144D-7B84-8BA2-EFBAA73F08BD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C7E0AC40-3670-2BB9-764B-4A70300FD9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46EF200-36C7-D66C-AB65-1CC6EBDAA91F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E5083E3-5863-6201-28BD-11607F8D7639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C960C3E-BD9D-23C7-82FD-6A0EDE2643E5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67A60683-C493-A0E3-2067-3655D681285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37CE2FB1-691E-0CB6-C137-AE26A5F53DA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3FB1CE7A-FF2C-7FE8-34CA-9B0CFC9F8807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B8D12EA-558E-D61B-6626-A5061D3282CB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A25EE1E0-E51B-01EF-948C-C0994D606EF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E2988933-4135-DE2C-C209-32CE9ECE2CB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2FCDA18-4DFE-5B84-6FD8-143D42945526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D762D015-1EDD-A037-A20E-7CFA25D3C680}"/>
              </a:ext>
            </a:extLst>
          </p:cNvPr>
          <p:cNvSpPr txBox="1"/>
          <p:nvPr/>
        </p:nvSpPr>
        <p:spPr>
          <a:xfrm>
            <a:off x="367382" y="858616"/>
            <a:ext cx="71437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من يقوم ليصحح على السبورة الجانبية؟</a:t>
            </a:r>
          </a:p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يتم التصحيح بشكل تفاعلي يُذَكَّرُ فيه المتعلمون بخطوات وضع وإنجاز عملية الجمع باحتفاظ.</a:t>
            </a: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6803A593-EBB3-E7EA-CF6F-A8068560B9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42FDDA9-7AB0-8043-B48F-5C0603ADB535}"/>
              </a:ext>
            </a:extLst>
          </p:cNvPr>
          <p:cNvSpPr txBox="1"/>
          <p:nvPr/>
        </p:nvSpPr>
        <p:spPr>
          <a:xfrm>
            <a:off x="2864498" y="3073282"/>
            <a:ext cx="3405669" cy="10215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/>
                </a:solidFill>
              </a:rPr>
              <a:t>456</a:t>
            </a:r>
            <a:r>
              <a:rPr lang="fr-MA" sz="5400" b="1" dirty="0">
                <a:solidFill>
                  <a:schemeClr val="accent1"/>
                </a:solidFill>
              </a:rPr>
              <a:t> </a:t>
            </a:r>
            <a:r>
              <a:rPr lang="ar-MA" sz="5400" b="1" dirty="0">
                <a:solidFill>
                  <a:schemeClr val="accent1"/>
                </a:solidFill>
              </a:rPr>
              <a:t>+</a:t>
            </a:r>
            <a:r>
              <a:rPr lang="fr-MA" sz="5400" b="1" dirty="0">
                <a:solidFill>
                  <a:schemeClr val="accent1"/>
                </a:solidFill>
              </a:rPr>
              <a:t> </a:t>
            </a:r>
            <a:r>
              <a:rPr lang="ar-MA" sz="5400" b="1" dirty="0">
                <a:solidFill>
                  <a:schemeClr val="accent1"/>
                </a:solidFill>
              </a:rPr>
              <a:t>293</a:t>
            </a:r>
            <a:endParaRPr lang="fr-MA" sz="5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96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31E264-BA8E-84BB-925F-0485C51BBB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e 7">
            <a:extLst>
              <a:ext uri="{FF2B5EF4-FFF2-40B4-BE49-F238E27FC236}">
                <a16:creationId xmlns:a16="http://schemas.microsoft.com/office/drawing/2014/main" id="{1B860CEE-DB68-E47B-B72D-AAA66254782C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8A1DEF2-A1BC-F331-E00B-42E079C179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67E32C8B-1702-9A64-40E8-2C624793BB34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95053C54-FB9F-FA1C-C934-295930133965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905978B7-B4C3-4A4E-346D-56DA7EE6196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834F40-01C6-701A-BE9F-BE8164C117B6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AEF18549-18DC-AE48-7851-C60F9D80E02C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7662FA1-CF35-E2C3-0204-9693B7634EB2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3A527B74-5BA3-C5D4-F11C-085359FD1D1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F9E652A-9CFF-3A4D-B396-F13A5B0C35B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0424AFFD-9B6A-9830-03E3-89CCCB6735BD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96282D34-755E-8CC3-D1BC-6B7BA3A835B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0597DD3-5A7D-6660-5442-28DF0FB52CE5}"/>
              </a:ext>
            </a:extLst>
          </p:cNvPr>
          <p:cNvSpPr txBox="1"/>
          <p:nvPr/>
        </p:nvSpPr>
        <p:spPr>
          <a:xfrm>
            <a:off x="367382" y="858616"/>
            <a:ext cx="71437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</a:t>
            </a:r>
            <a:endParaRPr lang="ar-MA" sz="1800" i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Espace réservé pour une image  9" descr="Une image contenant habits, jouet, sourire, chemise&#10;&#10;Le contenu généré par l’IA peut être incorrect.">
            <a:extLst>
              <a:ext uri="{FF2B5EF4-FFF2-40B4-BE49-F238E27FC236}">
                <a16:creationId xmlns:a16="http://schemas.microsoft.com/office/drawing/2014/main" id="{1581F5FC-65DA-DD1C-7D1B-9C800B74F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395" y="603380"/>
            <a:ext cx="1022327" cy="1022327"/>
          </a:xfrm>
          <a:prstGeom prst="ellipse">
            <a:avLst/>
          </a:prstGeom>
        </p:spPr>
      </p:pic>
      <p:pic>
        <p:nvPicPr>
          <p:cNvPr id="7" name="Image 6" descr="Une image contenant texte, Police, Graphique, logo&#10;&#10;Le contenu généré par l’IA peut être incorrect.">
            <a:extLst>
              <a:ext uri="{FF2B5EF4-FFF2-40B4-BE49-F238E27FC236}">
                <a16:creationId xmlns:a16="http://schemas.microsoft.com/office/drawing/2014/main" id="{0CF82D64-8C7E-0682-AC60-66EFE8D66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9545" y="1822768"/>
            <a:ext cx="3324908" cy="451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06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5EE666-ACC8-0893-9220-08ED2337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6A1B6F9-98D0-9E8C-F037-0DAB9A69E0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188" y="1547627"/>
            <a:ext cx="4256344" cy="4992649"/>
          </a:xfrm>
          <a:prstGeom prst="rect">
            <a:avLst/>
          </a:prstGeom>
        </p:spPr>
      </p:pic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F3107-F484-C7EE-FD3E-2182F739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CD2F4AB6-E4F1-F99D-0914-DF68D84C3377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5A5F0577-9411-39A6-C872-FE4933A4A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5F6EB22-5EC5-73CC-D365-BA971E70DB60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53A3E2F5-41DA-E74B-2BF0-61EB5A8753C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E477774C-C628-D4D2-1CE9-00AB6F9725F1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8ABFF722-58B4-88F1-CE58-772006F5B60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7F0CCEFC-4037-78B6-8E60-BF260DF65404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136D7620-51B5-A70C-7A81-1C476A19A141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EE4FBA0B-A22F-EF70-0C64-CFF30C4CA1B7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72C22230-E495-66C5-519B-502078F5A338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7C7D5913-F5EF-69E8-3989-158076A86BC1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384E14E0-7DEE-E492-79EA-6614DE84112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B417CB4D-05AA-44E9-AEBF-07CB18A67C33}"/>
              </a:ext>
            </a:extLst>
          </p:cNvPr>
          <p:cNvSpPr txBox="1"/>
          <p:nvPr/>
        </p:nvSpPr>
        <p:spPr>
          <a:xfrm>
            <a:off x="685997" y="903749"/>
            <a:ext cx="6786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خذوا الكراسة ص 114 أنجزوا النشاط 3. لديكم 6 دقائق. </a:t>
            </a: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AA4602C0-847C-D18A-1107-19DD3454ABD0}"/>
              </a:ext>
            </a:extLst>
          </p:cNvPr>
          <p:cNvSpPr/>
          <p:nvPr/>
        </p:nvSpPr>
        <p:spPr>
          <a:xfrm>
            <a:off x="2692350" y="3657600"/>
            <a:ext cx="3582022" cy="1343606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27238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8B22AA-7ECE-C33E-C537-38BB3515AA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069AC656-1195-3713-37B4-2B707DA4DF72}"/>
              </a:ext>
            </a:extLst>
          </p:cNvPr>
          <p:cNvSpPr txBox="1"/>
          <p:nvPr/>
        </p:nvSpPr>
        <p:spPr>
          <a:xfrm>
            <a:off x="2273440" y="778313"/>
            <a:ext cx="4597120" cy="689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486"/>
              </a:lnSpc>
            </a:pPr>
            <a:r>
              <a:rPr lang="ar-MA" sz="2000" b="1" dirty="0">
                <a:solidFill>
                  <a:srgbClr val="FC8E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موجهات حول تدبير حصة المراجعة.</a:t>
            </a:r>
          </a:p>
        </p:txBody>
      </p:sp>
      <p:sp>
        <p:nvSpPr>
          <p:cNvPr id="6" name="Titre 1">
            <a:extLst>
              <a:ext uri="{FF2B5EF4-FFF2-40B4-BE49-F238E27FC236}">
                <a16:creationId xmlns:a16="http://schemas.microsoft.com/office/drawing/2014/main" id="{EF7F33C1-73FA-6516-C0F7-92EE2F151EA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39721C61-968B-9ED0-541E-F843D0199A50}"/>
              </a:ext>
            </a:extLst>
          </p:cNvPr>
          <p:cNvSpPr txBox="1"/>
          <p:nvPr/>
        </p:nvSpPr>
        <p:spPr>
          <a:xfrm>
            <a:off x="442452" y="1582803"/>
            <a:ext cx="8138241" cy="47583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مراجعة دروس كل كفاية وفق ما يلي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رائز التحكم في كل هدف من أهداف الكفاية 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هذا النشاط على الألواح، و يحسب الأستاذ(ة) نسبة تحكم المتعلمين .</a:t>
            </a: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أكثر من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المرور مباشرة إلى أنشطة الممارسة الموجهة على الكراسة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ar-MA" kern="100" dirty="0">
              <a:solidFill>
                <a:schemeClr val="accent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04815" indent="-304815" algn="just" defTabSz="457223" rtl="1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إذا كانت نسبة التحكم أقل من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%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80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يعيد الأستاذ(ة) النمذجة المرتبطة بالنشاط قبل المرور إلى أنشطة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2 ) </a:t>
            </a:r>
            <a:r>
              <a:rPr lang="ar-MA" sz="2000" b="1" u="sng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أنشطة  الممارسة الموجهة</a:t>
            </a: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تتم الأنشطة على الكراسات وذلك وفق المنهجية التالية :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أ) </a:t>
            </a: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إنجاز النشاط بشكل فردي ؛</a:t>
            </a:r>
          </a:p>
          <a:p>
            <a:pPr algn="r" defTabSz="457223" rtl="1">
              <a:spcAft>
                <a:spcPts val="800"/>
              </a:spcAft>
              <a:defRPr/>
            </a:pPr>
            <a:r>
              <a:rPr lang="ar-MA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ب) يتم التصحيح بشكل تفاعلي وذلك بمطالبة أحد المتعلمين بالتصحيح على السبورة  مع فسح المجال للتفاعل والتذكير بالخطوات المتبعة ؛</a:t>
            </a:r>
          </a:p>
          <a:p>
            <a:pPr marL="304815" lvl="1" algn="just" defTabSz="457223" rtl="1">
              <a:lnSpc>
                <a:spcPct val="107000"/>
              </a:lnSpc>
              <a:spcAft>
                <a:spcPts val="800"/>
              </a:spcAft>
              <a:defRPr/>
            </a:pPr>
            <a:r>
              <a:rPr lang="ar-MA" sz="1600" b="1" u="sng" kern="1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هام جدا :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يخصص وقت أكثر للكفاية التي تكون فيها  نسبة التحكم ضعيفة .</a:t>
            </a:r>
          </a:p>
          <a:p>
            <a:pPr marL="590565" lvl="1" indent="-285750" algn="just" defTabSz="457223" rtl="1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ar-MA" sz="16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يتم التركيز على فئة  المتعثرين خلال حصص المراجعة  </a:t>
            </a:r>
            <a:r>
              <a:rPr lang="ar-MA" sz="1600" b="1" kern="100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7008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0D9EAF-6B15-04DA-6748-296CCE200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79CEA62-2517-52B8-BA6D-8BBA214FAC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4E85F73-2B06-78AD-A658-5063A72725A8}"/>
              </a:ext>
            </a:extLst>
          </p:cNvPr>
          <p:cNvSpPr txBox="1"/>
          <p:nvPr/>
        </p:nvSpPr>
        <p:spPr>
          <a:xfrm>
            <a:off x="328612" y="831980"/>
            <a:ext cx="7215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صححوا. 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2E6FD4A-7961-8B57-4B56-4790DE497824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51436E9-6757-BA44-C534-D7A09B5943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842B609-157B-43A8-FE40-5F6609A54D8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105E2032-48AF-59F9-C126-9523A30AAA7C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52B38BD1-D992-287B-EB4A-2BE296C6A826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2770AFBE-817A-F7DF-DA96-B5B1613AA313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5333936B-16B5-5108-9930-78BC7844958E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0B8FC1D7-8306-AC20-AB11-842DC034E4ED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2C00942C-0555-0785-2C99-5ACF49C7E991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1A56FEC1-4E5E-E47D-7C24-33F3907CC3DD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32374557-7426-A646-DCAF-93D34BEB619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422B35E7-CCDC-14C8-243C-CC5A6C8A4692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3" name="Image 2" descr="Une image contenant texte, capture d’écran, Police, nombre&#10;&#10;Le contenu généré par l’IA peut être incorrect.">
            <a:extLst>
              <a:ext uri="{FF2B5EF4-FFF2-40B4-BE49-F238E27FC236}">
                <a16:creationId xmlns:a16="http://schemas.microsoft.com/office/drawing/2014/main" id="{23600F94-3946-56B1-21F1-FF840C1C3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3" y="2338717"/>
            <a:ext cx="6934192" cy="337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995E4-FEAD-7698-9AE3-4C7B78D8DE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828D1863-E5B4-95C4-6604-30B8B3DBD996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Flowchart: Alternate Process 54">
            <a:extLst>
              <a:ext uri="{FF2B5EF4-FFF2-40B4-BE49-F238E27FC236}">
                <a16:creationId xmlns:a16="http://schemas.microsoft.com/office/drawing/2014/main" id="{AF5985C1-ED15-4BA3-574C-A17DA069B101}"/>
              </a:ext>
            </a:extLst>
          </p:cNvPr>
          <p:cNvSpPr/>
          <p:nvPr/>
        </p:nvSpPr>
        <p:spPr>
          <a:xfrm>
            <a:off x="2812027" y="3289443"/>
            <a:ext cx="3542359" cy="802419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ar-MA" sz="36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اختتام الدرس</a:t>
            </a:r>
            <a:endParaRPr lang="ar-MA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Oval 80">
            <a:extLst>
              <a:ext uri="{FF2B5EF4-FFF2-40B4-BE49-F238E27FC236}">
                <a16:creationId xmlns:a16="http://schemas.microsoft.com/office/drawing/2014/main" id="{BEE7F6A7-6AA2-FA88-52BB-4CB62F532665}"/>
              </a:ext>
            </a:extLst>
          </p:cNvPr>
          <p:cNvSpPr>
            <a:spLocks noChangeAspect="1"/>
          </p:cNvSpPr>
          <p:nvPr/>
        </p:nvSpPr>
        <p:spPr>
          <a:xfrm>
            <a:off x="5956617" y="3378919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ar-MA" sz="3200" b="1"/>
              <a:t>3</a:t>
            </a:r>
            <a:endParaRPr lang="fr-MA" sz="3200" b="1" dirty="0"/>
          </a:p>
        </p:txBody>
      </p:sp>
    </p:spTree>
    <p:extLst>
      <p:ext uri="{BB962C8B-B14F-4D97-AF65-F5344CB8AC3E}">
        <p14:creationId xmlns:p14="http://schemas.microsoft.com/office/powerpoint/2010/main" val="81698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5BAF6B-CD06-C785-388B-E0FB985D2E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549BF360-126F-A24C-57FE-2F38DCB752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091D91EA-A9F6-CF02-9CD7-5B1E1096EC72}"/>
              </a:ext>
            </a:extLst>
          </p:cNvPr>
          <p:cNvGrpSpPr/>
          <p:nvPr/>
        </p:nvGrpSpPr>
        <p:grpSpPr>
          <a:xfrm>
            <a:off x="307910" y="111807"/>
            <a:ext cx="7669764" cy="424077"/>
            <a:chOff x="593138" y="111807"/>
            <a:chExt cx="7181416" cy="460139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63E4C803-6774-E43A-3AC0-C2BA2676B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C5940477-5855-C655-27C4-9C693B291E2D}"/>
                </a:ext>
              </a:extLst>
            </p:cNvPr>
            <p:cNvGrpSpPr/>
            <p:nvPr/>
          </p:nvGrpSpPr>
          <p:grpSpPr>
            <a:xfrm>
              <a:off x="722662" y="164093"/>
              <a:ext cx="6911152" cy="407853"/>
              <a:chOff x="722662" y="164093"/>
              <a:chExt cx="6911152" cy="407853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FADCB73F-7B6F-9D6B-3C8C-4272C8F7BD2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1C0BDD58-B37F-86BA-1DAE-785DB59D8B2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673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AB237E5A-860A-9A63-4C7A-0BEF4C55F96F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B3DC39F-4D5C-AA35-839A-B9ADBC93DBB6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EC407DC3-6FA1-21C6-99D8-74073F1CAFF3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5768CD14-9C87-EDBD-238B-3B5F709AB319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8B4C5206-8377-1DB7-3F3D-CCD2D92A68B7}"/>
                  </a:ext>
                </a:extLst>
              </p:cNvPr>
              <p:cNvSpPr txBox="1"/>
              <p:nvPr/>
            </p:nvSpPr>
            <p:spPr>
              <a:xfrm>
                <a:off x="4751701" y="16409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A4B1968D-825A-6851-8EE4-BB97EBF5D3C4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B6D4F179-D932-2296-CDC4-96398E6C7A4C}"/>
                  </a:ext>
                </a:extLst>
              </p:cNvPr>
              <p:cNvSpPr txBox="1"/>
              <p:nvPr/>
            </p:nvSpPr>
            <p:spPr>
              <a:xfrm>
                <a:off x="1769793" y="169312"/>
                <a:ext cx="309878" cy="3077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1" name="Rectangle à coins arrondis 4">
            <a:extLst>
              <a:ext uri="{FF2B5EF4-FFF2-40B4-BE49-F238E27FC236}">
                <a16:creationId xmlns:a16="http://schemas.microsoft.com/office/drawing/2014/main" id="{8E2FB73D-B316-D814-6DE2-4167C0DA8D8D}"/>
              </a:ext>
            </a:extLst>
          </p:cNvPr>
          <p:cNvSpPr>
            <a:spLocks/>
          </p:cNvSpPr>
          <p:nvPr/>
        </p:nvSpPr>
        <p:spPr>
          <a:xfrm>
            <a:off x="133814" y="812892"/>
            <a:ext cx="7429567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انتبهوا جيدا! أنجزوا في المنزل النشاط 2 ص 114.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88921E0-2133-ABE9-7C78-95CB48B6A0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5188" y="1547627"/>
            <a:ext cx="4256344" cy="4992649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id="{B8B5CE90-414A-A5F8-D3C4-44A55D0F5295}"/>
              </a:ext>
            </a:extLst>
          </p:cNvPr>
          <p:cNvSpPr/>
          <p:nvPr/>
        </p:nvSpPr>
        <p:spPr>
          <a:xfrm>
            <a:off x="2792562" y="2803859"/>
            <a:ext cx="3409591" cy="835080"/>
          </a:xfrm>
          <a:prstGeom prst="roundRect">
            <a:avLst>
              <a:gd name="adj" fmla="val 0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73224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1F929F-FB2E-C50D-582B-1960D06E98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A0AAEA65-7F07-B611-708C-18D3C466F8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7272AE5C-CB9E-8F6F-FD22-B8D671BC4FC8}"/>
              </a:ext>
            </a:extLst>
          </p:cNvPr>
          <p:cNvGrpSpPr/>
          <p:nvPr/>
        </p:nvGrpSpPr>
        <p:grpSpPr>
          <a:xfrm>
            <a:off x="307910" y="111807"/>
            <a:ext cx="7669764" cy="415013"/>
            <a:chOff x="593138" y="111807"/>
            <a:chExt cx="7181416" cy="450304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DFD39844-BB5E-2AF5-C8C1-3ABCBEAB0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806D3040-0C79-1FE6-491A-D020576D0699}"/>
                </a:ext>
              </a:extLst>
            </p:cNvPr>
            <p:cNvGrpSpPr/>
            <p:nvPr/>
          </p:nvGrpSpPr>
          <p:grpSpPr>
            <a:xfrm>
              <a:off x="722662" y="169605"/>
              <a:ext cx="6911152" cy="392506"/>
              <a:chOff x="722662" y="169605"/>
              <a:chExt cx="6911152" cy="392506"/>
            </a:xfrm>
          </p:grpSpPr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C850B4A2-4BB8-273E-C233-8AE4D6962212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ZoneTexte 12">
                <a:extLst>
                  <a:ext uri="{FF2B5EF4-FFF2-40B4-BE49-F238E27FC236}">
                    <a16:creationId xmlns:a16="http://schemas.microsoft.com/office/drawing/2014/main" id="{32775535-F991-A14A-DE87-210362E03598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3541976-C7BB-4D86-4C8E-EB84E1D280F0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E52728B0-3345-7969-6B48-833114DFF81A}"/>
                  </a:ext>
                </a:extLst>
              </p:cNvPr>
              <p:cNvSpPr/>
              <p:nvPr/>
            </p:nvSpPr>
            <p:spPr>
              <a:xfrm>
                <a:off x="7354529" y="225096"/>
                <a:ext cx="211555" cy="239313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B49F808C-CF62-6C5D-70D9-C8A4FA9E6D34}"/>
                  </a:ext>
                </a:extLst>
              </p:cNvPr>
              <p:cNvSpPr txBox="1"/>
              <p:nvPr/>
            </p:nvSpPr>
            <p:spPr>
              <a:xfrm>
                <a:off x="7323936" y="169605"/>
                <a:ext cx="309878" cy="3077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76099C63-6399-E38D-1C94-86320D50F9E8}"/>
                  </a:ext>
                </a:extLst>
              </p:cNvPr>
              <p:cNvSpPr/>
              <p:nvPr/>
            </p:nvSpPr>
            <p:spPr>
              <a:xfrm>
                <a:off x="4773554" y="218046"/>
                <a:ext cx="211555" cy="263244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08FCDD07-6DB6-3BCD-A3C5-80486D29C1C2}"/>
                  </a:ext>
                </a:extLst>
              </p:cNvPr>
              <p:cNvSpPr txBox="1"/>
              <p:nvPr/>
            </p:nvSpPr>
            <p:spPr>
              <a:xfrm>
                <a:off x="4734227" y="174225"/>
                <a:ext cx="309878" cy="307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9" name="Ellipse 18">
                <a:extLst>
                  <a:ext uri="{FF2B5EF4-FFF2-40B4-BE49-F238E27FC236}">
                    <a16:creationId xmlns:a16="http://schemas.microsoft.com/office/drawing/2014/main" id="{137F1560-2939-3977-40DE-5CB55BA5E5B3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0" name="ZoneTexte 19">
                <a:extLst>
                  <a:ext uri="{FF2B5EF4-FFF2-40B4-BE49-F238E27FC236}">
                    <a16:creationId xmlns:a16="http://schemas.microsoft.com/office/drawing/2014/main" id="{5437CD8F-4520-4B99-B805-60F4D370DDF3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" name="Rectangle à coins arrondis 4">
            <a:extLst>
              <a:ext uri="{FF2B5EF4-FFF2-40B4-BE49-F238E27FC236}">
                <a16:creationId xmlns:a16="http://schemas.microsoft.com/office/drawing/2014/main" id="{850459E6-662D-7D94-650F-155C9D045474}"/>
              </a:ext>
            </a:extLst>
          </p:cNvPr>
          <p:cNvSpPr>
            <a:spLocks/>
          </p:cNvSpPr>
          <p:nvPr/>
        </p:nvSpPr>
        <p:spPr>
          <a:xfrm>
            <a:off x="593138" y="812892"/>
            <a:ext cx="6970243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إلى اللقاء. في الحصة القادمة.</a:t>
            </a:r>
          </a:p>
        </p:txBody>
      </p:sp>
      <p:pic>
        <p:nvPicPr>
          <p:cNvPr id="3" name="Nada-Wave">
            <a:hlinkClick r:id="" action="ppaction://media"/>
            <a:extLst>
              <a:ext uri="{FF2B5EF4-FFF2-40B4-BE49-F238E27FC236}">
                <a16:creationId xmlns:a16="http://schemas.microsoft.com/office/drawing/2014/main" id="{7B6C44E7-A5D2-39D4-996F-43421C69432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64000" y="1980000"/>
            <a:ext cx="2536315" cy="4050532"/>
          </a:xfrm>
          <a:prstGeom prst="rect">
            <a:avLst/>
          </a:prstGeom>
        </p:spPr>
      </p:pic>
      <p:pic>
        <p:nvPicPr>
          <p:cNvPr id="21" name="majd_wave">
            <a:hlinkClick r:id="" action="ppaction://media"/>
            <a:extLst>
              <a:ext uri="{FF2B5EF4-FFF2-40B4-BE49-F238E27FC236}">
                <a16:creationId xmlns:a16="http://schemas.microsoft.com/office/drawing/2014/main" id="{45A5E5E4-55A3-8E2D-89EF-79DAF17253A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138" y="1935166"/>
            <a:ext cx="2328862" cy="414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86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6AC1A-DAE6-F165-379F-FE55D721A7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>
            <a:extLst>
              <a:ext uri="{FF2B5EF4-FFF2-40B4-BE49-F238E27FC236}">
                <a16:creationId xmlns:a16="http://schemas.microsoft.com/office/drawing/2014/main" id="{08C6F285-1500-E218-CED0-99098813533A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85F74B5-3826-4AE8-AAF0-A20FD667015D}"/>
              </a:ext>
            </a:extLst>
          </p:cNvPr>
          <p:cNvSpPr/>
          <p:nvPr/>
        </p:nvSpPr>
        <p:spPr>
          <a:xfrm>
            <a:off x="2836678" y="3537378"/>
            <a:ext cx="5297867" cy="1455017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26DD0FA-0D66-2A18-9E6E-BAA2814DC99C}"/>
              </a:ext>
            </a:extLst>
          </p:cNvPr>
          <p:cNvSpPr txBox="1"/>
          <p:nvPr/>
        </p:nvSpPr>
        <p:spPr>
          <a:xfrm>
            <a:off x="2762851" y="3813628"/>
            <a:ext cx="4883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spcAft>
                <a:spcPts val="600"/>
              </a:spcAft>
            </a:pPr>
            <a:r>
              <a:rPr lang="ar-MA" sz="20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تقديرك لنسب التحكم في أهداف الدروس المراجعة؟ 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8DC2F724-2770-3D5C-C7C4-161A1DAE2C5A}"/>
              </a:ext>
            </a:extLst>
          </p:cNvPr>
          <p:cNvSpPr txBox="1"/>
          <p:nvPr/>
        </p:nvSpPr>
        <p:spPr>
          <a:xfrm>
            <a:off x="2858683" y="2814542"/>
            <a:ext cx="4939415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بناء على إنجازات المتعلمين خلال أنشطة المراجعة</a:t>
            </a:r>
          </a:p>
        </p:txBody>
      </p:sp>
      <p:sp>
        <p:nvSpPr>
          <p:cNvPr id="17" name="TextBox 5">
            <a:extLst>
              <a:ext uri="{FF2B5EF4-FFF2-40B4-BE49-F238E27FC236}">
                <a16:creationId xmlns:a16="http://schemas.microsoft.com/office/drawing/2014/main" id="{C60675C6-1F56-8A07-165F-1DB6915D22E2}"/>
              </a:ext>
            </a:extLst>
          </p:cNvPr>
          <p:cNvSpPr txBox="1"/>
          <p:nvPr/>
        </p:nvSpPr>
        <p:spPr>
          <a:xfrm>
            <a:off x="3071473" y="4356523"/>
            <a:ext cx="4682407" cy="3620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2000" b="1" kern="0" dirty="0">
                <a:solidFill>
                  <a:srgbClr val="3494BA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تسجل النسب على صفحة اليوم من مذكرة الأستاذ.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:a16="http://schemas.microsoft.com/office/drawing/2014/main" id="{3A92E925-1E44-4FB4-8D44-E5A5A1E3B25E}"/>
              </a:ext>
            </a:extLst>
          </p:cNvPr>
          <p:cNvGrpSpPr/>
          <p:nvPr/>
        </p:nvGrpSpPr>
        <p:grpSpPr>
          <a:xfrm>
            <a:off x="7642410" y="3664331"/>
            <a:ext cx="920678" cy="780961"/>
            <a:chOff x="7018463" y="3273195"/>
            <a:chExt cx="1249561" cy="1172098"/>
          </a:xfrm>
        </p:grpSpPr>
        <p:grpSp>
          <p:nvGrpSpPr>
            <p:cNvPr id="22" name="Groupe 21">
              <a:extLst>
                <a:ext uri="{FF2B5EF4-FFF2-40B4-BE49-F238E27FC236}">
                  <a16:creationId xmlns:a16="http://schemas.microsoft.com/office/drawing/2014/main" id="{A6FAF7F7-4AB7-F04A-8C26-BA460A4E3085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6" name="Ellipse 25">
                <a:extLst>
                  <a:ext uri="{FF2B5EF4-FFF2-40B4-BE49-F238E27FC236}">
                    <a16:creationId xmlns:a16="http://schemas.microsoft.com/office/drawing/2014/main" id="{4BE8CAC2-1999-4FE7-88B4-5160D06668B8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Ellipse 26">
                <a:extLst>
                  <a:ext uri="{FF2B5EF4-FFF2-40B4-BE49-F238E27FC236}">
                    <a16:creationId xmlns:a16="http://schemas.microsoft.com/office/drawing/2014/main" id="{52EC93C1-1137-61CE-2A4D-111D211DE798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3" name="Groupe 22">
              <a:extLst>
                <a:ext uri="{FF2B5EF4-FFF2-40B4-BE49-F238E27FC236}">
                  <a16:creationId xmlns:a16="http://schemas.microsoft.com/office/drawing/2014/main" id="{51D91F66-CBFD-20D3-F878-CE55C236C566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4" name="Chevron 4">
                <a:extLst>
                  <a:ext uri="{FF2B5EF4-FFF2-40B4-BE49-F238E27FC236}">
                    <a16:creationId xmlns:a16="http://schemas.microsoft.com/office/drawing/2014/main" id="{30CB93F2-2DC0-0D92-DC30-548ED3353F28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5" name="Connecteur droit 24">
                <a:extLst>
                  <a:ext uri="{FF2B5EF4-FFF2-40B4-BE49-F238E27FC236}">
                    <a16:creationId xmlns:a16="http://schemas.microsoft.com/office/drawing/2014/main" id="{14846E6A-E6A9-B6E0-7187-5165D1EF1D67}"/>
                  </a:ext>
                </a:extLst>
              </p:cNvPr>
              <p:cNvCxnSpPr>
                <a:cxnSpLocks/>
                <a:stCxn id="24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8" name="Image 27">
            <a:extLst>
              <a:ext uri="{FF2B5EF4-FFF2-40B4-BE49-F238E27FC236}">
                <a16:creationId xmlns:a16="http://schemas.microsoft.com/office/drawing/2014/main" id="{394132AE-3AFC-CF0A-4866-843ACF978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345" y="2334414"/>
            <a:ext cx="2102555" cy="286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07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CCB7D-8C4A-A26E-BA2B-482EE22FC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re 1">
            <a:extLst>
              <a:ext uri="{FF2B5EF4-FFF2-40B4-BE49-F238E27FC236}">
                <a16:creationId xmlns:a16="http://schemas.microsoft.com/office/drawing/2014/main" id="{CFD874A7-5DAB-37AF-D28F-DCCF6F4E3794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59" name="TextBox 6">
            <a:extLst>
              <a:ext uri="{FF2B5EF4-FFF2-40B4-BE49-F238E27FC236}">
                <a16:creationId xmlns:a16="http://schemas.microsoft.com/office/drawing/2014/main" id="{131D6496-DE71-B731-84BF-27ABB34A3A3F}"/>
              </a:ext>
            </a:extLst>
          </p:cNvPr>
          <p:cNvSpPr txBox="1"/>
          <p:nvPr/>
        </p:nvSpPr>
        <p:spPr>
          <a:xfrm>
            <a:off x="1086100" y="1717146"/>
            <a:ext cx="7132233" cy="323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075"/>
              </a:lnSpc>
            </a:pPr>
            <a:r>
              <a:rPr lang="ar-MA" sz="3600" b="1" kern="0" dirty="0">
                <a:solidFill>
                  <a:srgbClr val="FC8D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مراحل الدرس</a:t>
            </a: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453750F5-8EBB-CD62-1F35-D796169A409B}"/>
              </a:ext>
            </a:extLst>
          </p:cNvPr>
          <p:cNvGrpSpPr/>
          <p:nvPr/>
        </p:nvGrpSpPr>
        <p:grpSpPr>
          <a:xfrm>
            <a:off x="1581863" y="2290066"/>
            <a:ext cx="6242750" cy="656743"/>
            <a:chOff x="1581863" y="2489217"/>
            <a:chExt cx="6242750" cy="656743"/>
          </a:xfrm>
        </p:grpSpPr>
        <p:sp>
          <p:nvSpPr>
            <p:cNvPr id="61" name="Flowchart: Alternate Process 54">
              <a:extLst>
                <a:ext uri="{FF2B5EF4-FFF2-40B4-BE49-F238E27FC236}">
                  <a16:creationId xmlns:a16="http://schemas.microsoft.com/office/drawing/2014/main" id="{7FAF5551-4665-9401-EB75-4DF8AECA50E0}"/>
                </a:ext>
              </a:extLst>
            </p:cNvPr>
            <p:cNvSpPr/>
            <p:nvPr/>
          </p:nvSpPr>
          <p:spPr>
            <a:xfrm>
              <a:off x="1891337" y="2539488"/>
              <a:ext cx="5649219" cy="558588"/>
            </a:xfrm>
            <a:prstGeom prst="flowChartAlternateProcess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en-US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الافتتاح</a:t>
              </a:r>
              <a:endParaRPr lang="en-US" sz="20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6" name="Oval 81">
              <a:extLst>
                <a:ext uri="{FF2B5EF4-FFF2-40B4-BE49-F238E27FC236}">
                  <a16:creationId xmlns:a16="http://schemas.microsoft.com/office/drawing/2014/main" id="{88E5AC89-4C51-C065-553C-2CA4A5BD766D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1863" y="2489217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0" name="Corde 69">
              <a:extLst>
                <a:ext uri="{FF2B5EF4-FFF2-40B4-BE49-F238E27FC236}">
                  <a16:creationId xmlns:a16="http://schemas.microsoft.com/office/drawing/2014/main" id="{D564ADB3-885C-5476-F776-C7EC6F8DBEF5}"/>
                </a:ext>
              </a:extLst>
            </p:cNvPr>
            <p:cNvSpPr/>
            <p:nvPr/>
          </p:nvSpPr>
          <p:spPr>
            <a:xfrm flipH="1">
              <a:off x="1638440" y="2558424"/>
              <a:ext cx="558587" cy="515383"/>
            </a:xfrm>
            <a:prstGeom prst="chord">
              <a:avLst>
                <a:gd name="adj1" fmla="val 5378143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1" name="Oval 81">
              <a:extLst>
                <a:ext uri="{FF2B5EF4-FFF2-40B4-BE49-F238E27FC236}">
                  <a16:creationId xmlns:a16="http://schemas.microsoft.com/office/drawing/2014/main" id="{27BB9BD1-6512-F21C-4A29-AC4E92536D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6026" y="255023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grpSp>
          <p:nvGrpSpPr>
            <p:cNvPr id="7" name="Groupe 4">
              <a:extLst>
                <a:ext uri="{FF2B5EF4-FFF2-40B4-BE49-F238E27FC236}">
                  <a16:creationId xmlns:a16="http://schemas.microsoft.com/office/drawing/2014/main" id="{1C4E7230-B804-FCED-545E-EC5EF6340DD6}"/>
                </a:ext>
              </a:extLst>
            </p:cNvPr>
            <p:cNvGrpSpPr/>
            <p:nvPr/>
          </p:nvGrpSpPr>
          <p:grpSpPr>
            <a:xfrm>
              <a:off x="1644617" y="2494424"/>
              <a:ext cx="533987" cy="598182"/>
              <a:chOff x="924143" y="3511073"/>
              <a:chExt cx="614494" cy="688367"/>
            </a:xfrm>
          </p:grpSpPr>
          <p:pic>
            <p:nvPicPr>
              <p:cNvPr id="8" name="Image 8">
                <a:extLst>
                  <a:ext uri="{FF2B5EF4-FFF2-40B4-BE49-F238E27FC236}">
                    <a16:creationId xmlns:a16="http://schemas.microsoft.com/office/drawing/2014/main" id="{0A169501-E023-0A6B-7385-9531E29254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9" name="ZoneTexte 19">
                <a:extLst>
                  <a:ext uri="{FF2B5EF4-FFF2-40B4-BE49-F238E27FC236}">
                    <a16:creationId xmlns:a16="http://schemas.microsoft.com/office/drawing/2014/main" id="{04C5D7D8-4E6E-62D6-D16A-CE0A32D22732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3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844E52C-1807-9ACC-A92B-440F969D8F26}"/>
              </a:ext>
            </a:extLst>
          </p:cNvPr>
          <p:cNvGrpSpPr/>
          <p:nvPr/>
        </p:nvGrpSpPr>
        <p:grpSpPr>
          <a:xfrm>
            <a:off x="1581863" y="3721231"/>
            <a:ext cx="6205216" cy="656743"/>
            <a:chOff x="1589361" y="4686332"/>
            <a:chExt cx="6205216" cy="656743"/>
          </a:xfrm>
        </p:grpSpPr>
        <p:sp>
          <p:nvSpPr>
            <p:cNvPr id="60" name="Rectangle: Rounded Corners 55">
              <a:extLst>
                <a:ext uri="{FF2B5EF4-FFF2-40B4-BE49-F238E27FC236}">
                  <a16:creationId xmlns:a16="http://schemas.microsoft.com/office/drawing/2014/main" id="{667A8E1F-C5D5-2066-84D2-B92579C10A57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 اختتام الحصة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9" name="Oval 81">
              <a:extLst>
                <a:ext uri="{FF2B5EF4-FFF2-40B4-BE49-F238E27FC236}">
                  <a16:creationId xmlns:a16="http://schemas.microsoft.com/office/drawing/2014/main" id="{CE48E797-AA96-38C7-237B-14A000B66D0A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75" name="Oval 81">
              <a:extLst>
                <a:ext uri="{FF2B5EF4-FFF2-40B4-BE49-F238E27FC236}">
                  <a16:creationId xmlns:a16="http://schemas.microsoft.com/office/drawing/2014/main" id="{C515DC1A-0B9A-AE54-3DBF-515A5D65A0C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ar-MA" sz="2133" b="1" dirty="0"/>
                <a:t>3</a:t>
              </a:r>
              <a:endParaRPr lang="fr-MA" sz="2133" b="1" dirty="0"/>
            </a:p>
          </p:txBody>
        </p:sp>
        <p:grpSp>
          <p:nvGrpSpPr>
            <p:cNvPr id="20" name="Groupe 4">
              <a:extLst>
                <a:ext uri="{FF2B5EF4-FFF2-40B4-BE49-F238E27FC236}">
                  <a16:creationId xmlns:a16="http://schemas.microsoft.com/office/drawing/2014/main" id="{0279B547-CB47-3431-A768-8D7C4F278E57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1" name="Image 8">
                <a:extLst>
                  <a:ext uri="{FF2B5EF4-FFF2-40B4-BE49-F238E27FC236}">
                    <a16:creationId xmlns:a16="http://schemas.microsoft.com/office/drawing/2014/main" id="{655E9944-906D-4017-6761-BDDECDD88C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2" name="ZoneTexte 19">
                <a:extLst>
                  <a:ext uri="{FF2B5EF4-FFF2-40B4-BE49-F238E27FC236}">
                    <a16:creationId xmlns:a16="http://schemas.microsoft.com/office/drawing/2014/main" id="{27E11F47-B963-F226-9E0B-A1B37F0F1CD7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2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3BDDBAC7-9EE0-0DB5-76DB-58375D7389CA}"/>
              </a:ext>
            </a:extLst>
          </p:cNvPr>
          <p:cNvGrpSpPr/>
          <p:nvPr/>
        </p:nvGrpSpPr>
        <p:grpSpPr>
          <a:xfrm>
            <a:off x="1581863" y="3011107"/>
            <a:ext cx="6205216" cy="656743"/>
            <a:chOff x="1589361" y="4686332"/>
            <a:chExt cx="6205216" cy="656743"/>
          </a:xfrm>
        </p:grpSpPr>
        <p:sp>
          <p:nvSpPr>
            <p:cNvPr id="13" name="Rectangle: Rounded Corners 55">
              <a:extLst>
                <a:ext uri="{FF2B5EF4-FFF2-40B4-BE49-F238E27FC236}">
                  <a16:creationId xmlns:a16="http://schemas.microsoft.com/office/drawing/2014/main" id="{D2C3B9BE-E962-5295-DE0B-470CDACF1824}"/>
                </a:ext>
              </a:extLst>
            </p:cNvPr>
            <p:cNvSpPr/>
            <p:nvPr/>
          </p:nvSpPr>
          <p:spPr>
            <a:xfrm>
              <a:off x="1908010" y="4717491"/>
              <a:ext cx="5596424" cy="538375"/>
            </a:xfrm>
            <a:prstGeom prst="roundRect">
              <a:avLst/>
            </a:prstGeom>
            <a:solidFill>
              <a:srgbClr val="3A8F98"/>
            </a:solidFill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algn="r" defTabSz="685834" rtl="1">
                <a:defRPr/>
              </a:pPr>
              <a:r>
                <a:rPr lang="ar-MA" sz="20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المراجعة </a:t>
              </a:r>
              <a:endParaRPr lang="fr-MA" sz="2000" b="1" kern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Oval 81">
              <a:extLst>
                <a:ext uri="{FF2B5EF4-FFF2-40B4-BE49-F238E27FC236}">
                  <a16:creationId xmlns:a16="http://schemas.microsoft.com/office/drawing/2014/main" id="{F59B0FB2-47AD-AED4-F4AE-EA1B9D9D4007}"/>
                </a:ext>
              </a:extLst>
            </p:cNvPr>
            <p:cNvSpPr>
              <a:spLocks noChangeAspect="1"/>
            </p:cNvSpPr>
            <p:nvPr/>
          </p:nvSpPr>
          <p:spPr>
            <a:xfrm flipH="1">
              <a:off x="1589361" y="4686332"/>
              <a:ext cx="656743" cy="65674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1</a:t>
              </a:r>
            </a:p>
          </p:txBody>
        </p:sp>
        <p:sp>
          <p:nvSpPr>
            <p:cNvPr id="15" name="Oval 81">
              <a:extLst>
                <a:ext uri="{FF2B5EF4-FFF2-40B4-BE49-F238E27FC236}">
                  <a16:creationId xmlns:a16="http://schemas.microsoft.com/office/drawing/2014/main" id="{571BA6A6-CC82-13B9-E652-0E02844994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35990" y="4703525"/>
              <a:ext cx="558587" cy="558587"/>
            </a:xfrm>
            <a:prstGeom prst="ellipse">
              <a:avLst/>
            </a:prstGeom>
            <a:solidFill>
              <a:srgbClr val="F6BB00"/>
            </a:solidFill>
            <a:ln w="28575">
              <a:solidFill>
                <a:schemeClr val="bg1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fr-MA" sz="2133" b="1" dirty="0"/>
                <a:t>2</a:t>
              </a:r>
            </a:p>
          </p:txBody>
        </p:sp>
        <p:grpSp>
          <p:nvGrpSpPr>
            <p:cNvPr id="23" name="Groupe 4">
              <a:extLst>
                <a:ext uri="{FF2B5EF4-FFF2-40B4-BE49-F238E27FC236}">
                  <a16:creationId xmlns:a16="http://schemas.microsoft.com/office/drawing/2014/main" id="{41A8D8D6-67F0-9CE5-8A83-6107D22F3310}"/>
                </a:ext>
              </a:extLst>
            </p:cNvPr>
            <p:cNvGrpSpPr/>
            <p:nvPr/>
          </p:nvGrpSpPr>
          <p:grpSpPr>
            <a:xfrm>
              <a:off x="1677694" y="4705599"/>
              <a:ext cx="533987" cy="598182"/>
              <a:chOff x="924143" y="3511073"/>
              <a:chExt cx="614494" cy="688367"/>
            </a:xfrm>
          </p:grpSpPr>
          <p:pic>
            <p:nvPicPr>
              <p:cNvPr id="24" name="Image 8">
                <a:extLst>
                  <a:ext uri="{FF2B5EF4-FFF2-40B4-BE49-F238E27FC236}">
                    <a16:creationId xmlns:a16="http://schemas.microsoft.com/office/drawing/2014/main" id="{B44ACDFE-9B69-9E35-5BE9-D7CC1221CD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24143" y="3511073"/>
                <a:ext cx="614494" cy="688367"/>
              </a:xfrm>
              <a:prstGeom prst="rect">
                <a:avLst/>
              </a:prstGeom>
            </p:spPr>
          </p:pic>
          <p:sp>
            <p:nvSpPr>
              <p:cNvPr id="25" name="ZoneTexte 19">
                <a:extLst>
                  <a:ext uri="{FF2B5EF4-FFF2-40B4-BE49-F238E27FC236}">
                    <a16:creationId xmlns:a16="http://schemas.microsoft.com/office/drawing/2014/main" id="{55D8D999-B912-AF9A-A314-86383AEE18B0}"/>
                  </a:ext>
                </a:extLst>
              </p:cNvPr>
              <p:cNvSpPr txBox="1"/>
              <p:nvPr/>
            </p:nvSpPr>
            <p:spPr>
              <a:xfrm>
                <a:off x="1008567" y="3689691"/>
                <a:ext cx="445646" cy="3541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400" b="1" dirty="0">
                    <a:solidFill>
                      <a:srgbClr val="33878B"/>
                    </a:solidFill>
                  </a:rPr>
                  <a:t>50</a:t>
                </a:r>
                <a:endParaRPr lang="fr-FR" sz="1400" b="1" dirty="0">
                  <a:solidFill>
                    <a:srgbClr val="33878B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194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E6E246-A7D5-6815-F668-89E4057F5C0D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id="{DB7BD3E3-B4BE-A727-849F-C8D9C2EEC128}"/>
              </a:ext>
            </a:extLst>
          </p:cNvPr>
          <p:cNvSpPr/>
          <p:nvPr/>
        </p:nvSpPr>
        <p:spPr>
          <a:xfrm>
            <a:off x="1435509" y="3280764"/>
            <a:ext cx="6246590" cy="1432225"/>
          </a:xfrm>
          <a:prstGeom prst="roundRect">
            <a:avLst/>
          </a:prstGeom>
          <a:solidFill>
            <a:srgbClr val="58B6C0">
              <a:lumMod val="20000"/>
              <a:lumOff val="80000"/>
            </a:srgbClr>
          </a:solidFill>
          <a:ln w="19050" cap="flat" cmpd="sng" algn="ctr">
            <a:solidFill>
              <a:srgbClr val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7542FBDF-0323-7171-9B34-AA4895D96FCF}"/>
              </a:ext>
            </a:extLst>
          </p:cNvPr>
          <p:cNvGrpSpPr/>
          <p:nvPr/>
        </p:nvGrpSpPr>
        <p:grpSpPr>
          <a:xfrm>
            <a:off x="1484028" y="2089999"/>
            <a:ext cx="6175944" cy="1322379"/>
            <a:chOff x="1711174" y="2035893"/>
            <a:chExt cx="5721651" cy="1322379"/>
          </a:xfrm>
        </p:grpSpPr>
        <p:sp>
          <p:nvSpPr>
            <p:cNvPr id="10" name="TextBox 5">
              <a:extLst>
                <a:ext uri="{FF2B5EF4-FFF2-40B4-BE49-F238E27FC236}">
                  <a16:creationId xmlns:a16="http://schemas.microsoft.com/office/drawing/2014/main" id="{C2ED499B-1966-9B57-5D89-3CD0657E8136}"/>
                </a:ext>
              </a:extLst>
            </p:cNvPr>
            <p:cNvSpPr txBox="1"/>
            <p:nvPr/>
          </p:nvSpPr>
          <p:spPr>
            <a:xfrm>
              <a:off x="2200275" y="2035893"/>
              <a:ext cx="4743450" cy="3822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ts val="2075"/>
                </a:lnSpc>
              </a:pPr>
              <a:r>
                <a:rPr lang="ar-MA" sz="2600" b="1" kern="0" dirty="0">
                  <a:solidFill>
                    <a:srgbClr val="3494BA">
                      <a:lumMod val="75000"/>
                    </a:srgb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عند نهاية الدرس</a:t>
              </a:r>
            </a:p>
          </p:txBody>
        </p:sp>
        <p:sp>
          <p:nvSpPr>
            <p:cNvPr id="12" name="TextBox 9">
              <a:extLst>
                <a:ext uri="{FF2B5EF4-FFF2-40B4-BE49-F238E27FC236}">
                  <a16:creationId xmlns:a16="http://schemas.microsoft.com/office/drawing/2014/main" id="{C62ED8C4-4590-6AD1-5322-D225BBB5DF20}"/>
                </a:ext>
              </a:extLst>
            </p:cNvPr>
            <p:cNvSpPr txBox="1"/>
            <p:nvPr/>
          </p:nvSpPr>
          <p:spPr>
            <a:xfrm>
              <a:off x="1711174" y="2465720"/>
              <a:ext cx="5721651" cy="8925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rtl="1">
                <a:spcAft>
                  <a:spcPts val="600"/>
                </a:spcAft>
              </a:pP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على الأقل </a:t>
              </a:r>
              <a:r>
                <a:rPr lang="fr-FR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80%</a:t>
              </a:r>
              <a:r>
                <a:rPr lang="ar-MA" sz="2600" b="1" kern="0" dirty="0">
                  <a:solidFill>
                    <a:srgbClr val="FC8D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من المتعلمين </a:t>
              </a:r>
              <a:r>
                <a:rPr lang="ar-MA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سيكونون قادرين على</a:t>
              </a:r>
              <a:r>
                <a:rPr lang="en-GB" sz="2600" b="1" kern="0" dirty="0">
                  <a:solidFill>
                    <a:srgbClr val="10658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endParaRPr lang="fr-FR" sz="26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2EA157D-5978-CC07-6CE7-2007F1C61084}"/>
              </a:ext>
            </a:extLst>
          </p:cNvPr>
          <p:cNvGrpSpPr/>
          <p:nvPr/>
        </p:nvGrpSpPr>
        <p:grpSpPr>
          <a:xfrm>
            <a:off x="7106348" y="3069539"/>
            <a:ext cx="952824" cy="892559"/>
            <a:chOff x="7018463" y="3273195"/>
            <a:chExt cx="1249561" cy="1172098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E10BCB86-B975-91F8-B999-1C3A5B5B2703}"/>
                </a:ext>
              </a:extLst>
            </p:cNvPr>
            <p:cNvGrpSpPr/>
            <p:nvPr/>
          </p:nvGrpSpPr>
          <p:grpSpPr>
            <a:xfrm>
              <a:off x="7018463" y="3537379"/>
              <a:ext cx="907914" cy="907914"/>
              <a:chOff x="3664086" y="1245255"/>
              <a:chExt cx="907914" cy="907914"/>
            </a:xfrm>
          </p:grpSpPr>
          <p:sp>
            <p:nvSpPr>
              <p:cNvPr id="23" name="Ellipse 22">
                <a:extLst>
                  <a:ext uri="{FF2B5EF4-FFF2-40B4-BE49-F238E27FC236}">
                    <a16:creationId xmlns:a16="http://schemas.microsoft.com/office/drawing/2014/main" id="{5A7D3F1C-0826-D21D-3D67-4225D2343596}"/>
                  </a:ext>
                </a:extLst>
              </p:cNvPr>
              <p:cNvSpPr/>
              <p:nvPr/>
            </p:nvSpPr>
            <p:spPr>
              <a:xfrm>
                <a:off x="3664086" y="1245255"/>
                <a:ext cx="907914" cy="907914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Ellipse 23">
                <a:extLst>
                  <a:ext uri="{FF2B5EF4-FFF2-40B4-BE49-F238E27FC236}">
                    <a16:creationId xmlns:a16="http://schemas.microsoft.com/office/drawing/2014/main" id="{24C28B67-8A2A-53D8-BB35-005B0557BA24}"/>
                  </a:ext>
                </a:extLst>
              </p:cNvPr>
              <p:cNvSpPr/>
              <p:nvPr/>
            </p:nvSpPr>
            <p:spPr>
              <a:xfrm>
                <a:off x="3893891" y="1484074"/>
                <a:ext cx="448304" cy="430276"/>
              </a:xfrm>
              <a:prstGeom prst="ellipse">
                <a:avLst/>
              </a:prstGeom>
              <a:noFill/>
              <a:ln w="120650" cap="flat" cmpd="sng" algn="ctr">
                <a:solidFill>
                  <a:srgbClr val="00E4C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" name="Groupe 19">
              <a:extLst>
                <a:ext uri="{FF2B5EF4-FFF2-40B4-BE49-F238E27FC236}">
                  <a16:creationId xmlns:a16="http://schemas.microsoft.com/office/drawing/2014/main" id="{2450D4B9-52CB-E576-36B4-8775669C7D88}"/>
                </a:ext>
              </a:extLst>
            </p:cNvPr>
            <p:cNvGrpSpPr/>
            <p:nvPr/>
          </p:nvGrpSpPr>
          <p:grpSpPr>
            <a:xfrm rot="692408">
              <a:off x="7545472" y="3273195"/>
              <a:ext cx="722552" cy="808616"/>
              <a:chOff x="6561871" y="1779515"/>
              <a:chExt cx="722552" cy="808616"/>
            </a:xfrm>
          </p:grpSpPr>
          <p:sp>
            <p:nvSpPr>
              <p:cNvPr id="21" name="Chevron 20">
                <a:extLst>
                  <a:ext uri="{FF2B5EF4-FFF2-40B4-BE49-F238E27FC236}">
                    <a16:creationId xmlns:a16="http://schemas.microsoft.com/office/drawing/2014/main" id="{7252C67E-B80A-2F88-7D89-7A45A0E23675}"/>
                  </a:ext>
                </a:extLst>
              </p:cNvPr>
              <p:cNvSpPr/>
              <p:nvPr/>
            </p:nvSpPr>
            <p:spPr>
              <a:xfrm rot="8014795">
                <a:off x="7022818" y="1840050"/>
                <a:ext cx="322140" cy="201070"/>
              </a:xfrm>
              <a:prstGeom prst="chevron">
                <a:avLst>
                  <a:gd name="adj" fmla="val 32529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rgbClr val="4B5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dirty="0">
                  <a:solidFill>
                    <a:schemeClr val="tx1"/>
                  </a:solidFill>
                  <a:latin typeface="Calibri" panose="020F0502020204030204" pitchFamily="34" charset="0"/>
                </a:endParaRPr>
              </a:p>
            </p:txBody>
          </p:sp>
          <p:cxnSp>
            <p:nvCxnSpPr>
              <p:cNvPr id="22" name="Connecteur droit 21">
                <a:extLst>
                  <a:ext uri="{FF2B5EF4-FFF2-40B4-BE49-F238E27FC236}">
                    <a16:creationId xmlns:a16="http://schemas.microsoft.com/office/drawing/2014/main" id="{96227389-C19D-2255-98D8-928EB1A9FE3E}"/>
                  </a:ext>
                </a:extLst>
              </p:cNvPr>
              <p:cNvCxnSpPr>
                <a:cxnSpLocks/>
                <a:stCxn id="21" idx="3"/>
              </p:cNvCxnSpPr>
              <p:nvPr/>
            </p:nvCxnSpPr>
            <p:spPr>
              <a:xfrm flipH="1">
                <a:off x="6561871" y="2057266"/>
                <a:ext cx="510981" cy="530865"/>
              </a:xfrm>
              <a:prstGeom prst="line">
                <a:avLst/>
              </a:prstGeom>
              <a:ln w="38100">
                <a:solidFill>
                  <a:srgbClr val="4B505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DD45C9D6-6C65-2F91-37C4-4F6FCBF62099}"/>
              </a:ext>
            </a:extLst>
          </p:cNvPr>
          <p:cNvSpPr txBox="1"/>
          <p:nvPr/>
        </p:nvSpPr>
        <p:spPr>
          <a:xfrm>
            <a:off x="1435509" y="3347948"/>
            <a:ext cx="5395591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تعرف وإنشاء جداول الضرب للأعداد 1و2و3و4و5و10؛</a:t>
            </a:r>
          </a:p>
          <a:p>
            <a:pPr algn="r" rtl="1">
              <a:spcAft>
                <a:spcPts val="600"/>
              </a:spcAft>
            </a:pPr>
            <a:r>
              <a:rPr lang="ar-MA" sz="2000" b="1" kern="0" dirty="0">
                <a:solidFill>
                  <a:srgbClr val="10658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وضع وإنجاز عمليات الجمع لأعداد من ثلاثة أرقام؛</a:t>
            </a:r>
          </a:p>
        </p:txBody>
      </p:sp>
    </p:spTree>
    <p:extLst>
      <p:ext uri="{BB962C8B-B14F-4D97-AF65-F5344CB8AC3E}">
        <p14:creationId xmlns:p14="http://schemas.microsoft.com/office/powerpoint/2010/main" val="591522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B593A-85B8-1B3E-6CD2-EADABFD892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62E5762E-7ABF-0A56-5A16-BC1F618528F1}"/>
              </a:ext>
            </a:extLst>
          </p:cNvPr>
          <p:cNvSpPr txBox="1">
            <a:spLocks/>
          </p:cNvSpPr>
          <p:nvPr/>
        </p:nvSpPr>
        <p:spPr>
          <a:xfrm>
            <a:off x="6374255" y="1063104"/>
            <a:ext cx="3108897" cy="3600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ar-SA" sz="18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ة</a:t>
            </a:r>
            <a:r>
              <a:rPr lang="fr-FR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ar-SA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خاص بالأستاذ </a:t>
            </a:r>
            <a:endParaRPr lang="fr-FR" sz="1800" dirty="0">
              <a:solidFill>
                <a:schemeClr val="bg1"/>
              </a:solidFill>
            </a:endParaRP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id="{3D025D96-8F4D-72FE-4B3A-283BE7ED308D}"/>
              </a:ext>
            </a:extLst>
          </p:cNvPr>
          <p:cNvSpPr/>
          <p:nvPr/>
        </p:nvSpPr>
        <p:spPr>
          <a:xfrm>
            <a:off x="2583026" y="2654061"/>
            <a:ext cx="4042869" cy="161002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3200" dirty="0"/>
          </a:p>
        </p:txBody>
      </p:sp>
      <p:sp>
        <p:nvSpPr>
          <p:cNvPr id="5" name="Flowchart: Alternate Process 54">
            <a:extLst>
              <a:ext uri="{FF2B5EF4-FFF2-40B4-BE49-F238E27FC236}">
                <a16:creationId xmlns:a16="http://schemas.microsoft.com/office/drawing/2014/main" id="{FD7C611E-0A46-D41A-0DFB-D7F4BFAD4CC7}"/>
              </a:ext>
            </a:extLst>
          </p:cNvPr>
          <p:cNvSpPr/>
          <p:nvPr/>
        </p:nvSpPr>
        <p:spPr>
          <a:xfrm>
            <a:off x="3116825" y="2189924"/>
            <a:ext cx="3145861" cy="841742"/>
          </a:xfrm>
          <a:prstGeom prst="flowChartAlternateProcess">
            <a:avLst/>
          </a:prstGeom>
          <a:solidFill>
            <a:srgbClr val="3A8F98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34" rtl="1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ar-MA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افتتاح الدرس</a:t>
            </a:r>
            <a:endParaRPr lang="en-US" sz="3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Oval 80">
            <a:extLst>
              <a:ext uri="{FF2B5EF4-FFF2-40B4-BE49-F238E27FC236}">
                <a16:creationId xmlns:a16="http://schemas.microsoft.com/office/drawing/2014/main" id="{AE90ABAB-3238-E781-0DD3-BE3CB2DD6875}"/>
              </a:ext>
            </a:extLst>
          </p:cNvPr>
          <p:cNvSpPr>
            <a:spLocks noChangeAspect="1"/>
          </p:cNvSpPr>
          <p:nvPr/>
        </p:nvSpPr>
        <p:spPr>
          <a:xfrm>
            <a:off x="5952005" y="2298784"/>
            <a:ext cx="588546" cy="58854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fr-MA" sz="3200" b="1" dirty="0"/>
              <a:t>1</a:t>
            </a:r>
          </a:p>
        </p:txBody>
      </p:sp>
      <p:pic>
        <p:nvPicPr>
          <p:cNvPr id="7" name="Image 6" descr="Une image contenant symbole, Graphique, conception&#10;&#10;Le contenu généré par l’IA peut être incorrect.">
            <a:extLst>
              <a:ext uri="{FF2B5EF4-FFF2-40B4-BE49-F238E27FC236}">
                <a16:creationId xmlns:a16="http://schemas.microsoft.com/office/drawing/2014/main" id="{BC85E967-104D-D937-A8E7-3BA29BC51C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748886" y="3242066"/>
            <a:ext cx="841742" cy="84174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94FB256-3065-DB04-5E6F-AFFCD3E15B68}"/>
              </a:ext>
            </a:extLst>
          </p:cNvPr>
          <p:cNvSpPr txBox="1"/>
          <p:nvPr/>
        </p:nvSpPr>
        <p:spPr>
          <a:xfrm>
            <a:off x="2616917" y="3343016"/>
            <a:ext cx="314586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34" rtl="1">
              <a:defRPr/>
            </a:pPr>
            <a:r>
              <a:rPr lang="ar-MA" sz="2800" b="1" dirty="0">
                <a:solidFill>
                  <a:srgbClr val="FC8E00"/>
                </a:solidFill>
                <a:latin typeface="Dosis" pitchFamily="2" charset="0"/>
                <a:cs typeface="Calibri" panose="020F0502020204030204" pitchFamily="34" charset="0"/>
              </a:rPr>
              <a:t>الحساب الذهني</a:t>
            </a:r>
          </a:p>
        </p:txBody>
      </p:sp>
    </p:spTree>
    <p:extLst>
      <p:ext uri="{BB962C8B-B14F-4D97-AF65-F5344CB8AC3E}">
        <p14:creationId xmlns:p14="http://schemas.microsoft.com/office/powerpoint/2010/main" val="34024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45FD9-8B42-F5DD-79E1-9FD865CFD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8">
            <a:extLst>
              <a:ext uri="{FF2B5EF4-FFF2-40B4-BE49-F238E27FC236}">
                <a16:creationId xmlns:a16="http://schemas.microsoft.com/office/drawing/2014/main" id="{6F544065-F2EA-00CD-5165-1F756B132D11}"/>
              </a:ext>
            </a:extLst>
          </p:cNvPr>
          <p:cNvSpPr txBox="1"/>
          <p:nvPr/>
        </p:nvSpPr>
        <p:spPr>
          <a:xfrm>
            <a:off x="309521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3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20EAC524-032E-548C-FB67-33A5BEFE8F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93288" y="636381"/>
            <a:ext cx="999174" cy="999174"/>
          </a:xfrm>
          <a:prstGeom prst="ellipse">
            <a:avLst/>
          </a:prstGeom>
        </p:spPr>
      </p:pic>
      <p:pic>
        <p:nvPicPr>
          <p:cNvPr id="4" name="Nada-Wave">
            <a:hlinkClick r:id="" action="ppaction://media"/>
            <a:extLst>
              <a:ext uri="{FF2B5EF4-FFF2-40B4-BE49-F238E27FC236}">
                <a16:creationId xmlns:a16="http://schemas.microsoft.com/office/drawing/2014/main" id="{546F6596-0F53-D313-768D-EF8AA3DDFE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70690" y="1980000"/>
            <a:ext cx="2536315" cy="4050532"/>
          </a:xfrm>
          <a:prstGeom prst="rect">
            <a:avLst/>
          </a:prstGeom>
        </p:spPr>
      </p:pic>
      <p:pic>
        <p:nvPicPr>
          <p:cNvPr id="5" name="majd_wave">
            <a:hlinkClick r:id="" action="ppaction://media"/>
            <a:extLst>
              <a:ext uri="{FF2B5EF4-FFF2-40B4-BE49-F238E27FC236}">
                <a16:creationId xmlns:a16="http://schemas.microsoft.com/office/drawing/2014/main" id="{0E7458E5-26D2-F929-9B94-01200084BC5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49828" y="1935166"/>
            <a:ext cx="2328862" cy="4140200"/>
          </a:xfrm>
          <a:prstGeom prst="rect">
            <a:avLst/>
          </a:prstGeom>
        </p:spPr>
      </p:pic>
      <p:sp>
        <p:nvSpPr>
          <p:cNvPr id="6" name="Rectangle à coins arrondis 4">
            <a:extLst>
              <a:ext uri="{FF2B5EF4-FFF2-40B4-BE49-F238E27FC236}">
                <a16:creationId xmlns:a16="http://schemas.microsoft.com/office/drawing/2014/main" id="{18103EFF-A292-5AB6-A199-46E96729AF4E}"/>
              </a:ext>
            </a:extLst>
          </p:cNvPr>
          <p:cNvSpPr>
            <a:spLocks/>
          </p:cNvSpPr>
          <p:nvPr/>
        </p:nvSpPr>
        <p:spPr>
          <a:xfrm>
            <a:off x="2659225" y="876816"/>
            <a:ext cx="5417584" cy="372000"/>
          </a:xfrm>
          <a:prstGeom prst="round2SameRect">
            <a:avLst>
              <a:gd name="adj1" fmla="val 40573"/>
              <a:gd name="adj2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609630" lvl="2" algn="r" defTabSz="609630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مرحباً يا أصدقاء. اليوم، سنراجع بعض الدروس السابقة.</a:t>
            </a:r>
          </a:p>
          <a:p>
            <a:pPr marL="609630" lvl="2" algn="r" defTabSz="609630" rtl="1"/>
            <a:endParaRPr lang="ar-MA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F46A772-281D-4B60-92BA-99EE0F85111B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55CCB4C7-4240-A037-01DC-11F848A0862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F6A646FA-0186-DA64-701E-92C8B95E1CD6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8AC20AFA-60FA-2C2D-30EF-5F8346239DE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70900B2C-D8C3-ED56-E5EA-E446ADE1172E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A5280A6B-178C-F323-6332-A1ADA115D38B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80244EB3-52A4-2B2F-1E43-A215FABC7CD3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947EFF1B-E797-EA0D-47BF-288340FB6EA1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5" name="Ellipse 14">
                <a:extLst>
                  <a:ext uri="{FF2B5EF4-FFF2-40B4-BE49-F238E27FC236}">
                    <a16:creationId xmlns:a16="http://schemas.microsoft.com/office/drawing/2014/main" id="{201B67C4-B30B-76B6-313A-1D39B3E19141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6" name="ZoneTexte 15">
                <a:extLst>
                  <a:ext uri="{FF2B5EF4-FFF2-40B4-BE49-F238E27FC236}">
                    <a16:creationId xmlns:a16="http://schemas.microsoft.com/office/drawing/2014/main" id="{66DCB6A8-A15B-867F-F6E8-349C780C5437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Ellipse 16">
                <a:extLst>
                  <a:ext uri="{FF2B5EF4-FFF2-40B4-BE49-F238E27FC236}">
                    <a16:creationId xmlns:a16="http://schemas.microsoft.com/office/drawing/2014/main" id="{B782BFF8-669B-92C3-86B7-21175AAC495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8" name="ZoneTexte 17">
                <a:extLst>
                  <a:ext uri="{FF2B5EF4-FFF2-40B4-BE49-F238E27FC236}">
                    <a16:creationId xmlns:a16="http://schemas.microsoft.com/office/drawing/2014/main" id="{DD19479A-1E37-E966-E779-9B16B42CFE5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0843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B4BFB-8C98-A0D1-DB04-7C2B06376A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8">
            <a:extLst>
              <a:ext uri="{FF2B5EF4-FFF2-40B4-BE49-F238E27FC236}">
                <a16:creationId xmlns:a16="http://schemas.microsoft.com/office/drawing/2014/main" id="{26EF5640-37C8-C782-A0E5-D848ED0CCAEC}"/>
              </a:ext>
            </a:extLst>
          </p:cNvPr>
          <p:cNvSpPr txBox="1"/>
          <p:nvPr/>
        </p:nvSpPr>
        <p:spPr>
          <a:xfrm>
            <a:off x="3188527" y="5759620"/>
            <a:ext cx="2523604" cy="143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177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1" b="0" i="0" u="none" strike="noStrike" kern="1200" cap="none" spc="0" normalizeH="0" baseline="0" noProof="0">
                <a:ln>
                  <a:noFill/>
                </a:ln>
                <a:solidFill>
                  <a:srgbClr val="FCFEFD"/>
                </a:solidFill>
                <a:effectLst/>
                <a:uLnTx/>
                <a:uFillTx/>
                <a:latin typeface="Arimo Italics"/>
                <a:ea typeface="+mn-ea"/>
                <a:cs typeface="+mn-cs"/>
              </a:rPr>
              <a:t>Version provisoire pour la formation des enseignants </a:t>
            </a:r>
          </a:p>
        </p:txBody>
      </p:sp>
      <p:pic>
        <p:nvPicPr>
          <p:cNvPr id="1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3EEC42E-A6C6-D18A-8612-856F968A2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03" t="-3603" r="3603" b="3603"/>
          <a:stretch>
            <a:fillRect/>
          </a:stretch>
        </p:blipFill>
        <p:spPr>
          <a:xfrm>
            <a:off x="7777444" y="636381"/>
            <a:ext cx="999174" cy="999174"/>
          </a:xfrm>
          <a:prstGeom prst="ellipse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377C38C9-BFAF-56DE-1CBC-E0F4AE866333}"/>
              </a:ext>
            </a:extLst>
          </p:cNvPr>
          <p:cNvSpPr txBox="1"/>
          <p:nvPr/>
        </p:nvSpPr>
        <p:spPr>
          <a:xfrm>
            <a:off x="1243049" y="881801"/>
            <a:ext cx="6273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سنبدأ بالحساب الذهني. خذوا دفاتر البحث</a:t>
            </a:r>
            <a:r>
              <a:rPr lang="ar-MA" b="1" dirty="0">
                <a:solidFill>
                  <a:schemeClr val="bg1">
                    <a:lumMod val="50000"/>
                  </a:schemeClr>
                </a:solidFill>
              </a:rPr>
              <a:t>.</a:t>
            </a:r>
            <a:endParaRPr lang="fr-FR" b="1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27AC6C2-084D-1C29-E725-B3EA54770A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AE8E4"/>
              </a:clrFrom>
              <a:clrTo>
                <a:srgbClr val="EAE8E4">
                  <a:alpha val="0"/>
                </a:srgbClr>
              </a:clrTo>
            </a:clrChange>
          </a:blip>
          <a:srcRect l="4527" t="16702" r="3992" b="15930"/>
          <a:stretch>
            <a:fillRect/>
          </a:stretch>
        </p:blipFill>
        <p:spPr>
          <a:xfrm flipH="1">
            <a:off x="2244973" y="2223436"/>
            <a:ext cx="4397832" cy="3238624"/>
          </a:xfrm>
          <a:prstGeom prst="roundRect">
            <a:avLst>
              <a:gd name="adj" fmla="val 6988"/>
            </a:avLst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EF65D1DD-276C-25FE-6376-CA153B26582A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1EA1968F-4FEC-2362-A03F-C7465B96F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0CD09D1C-FA5B-60BB-C134-E2D96D8C13A9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5" name="ZoneTexte 4">
                <a:extLst>
                  <a:ext uri="{FF2B5EF4-FFF2-40B4-BE49-F238E27FC236}">
                    <a16:creationId xmlns:a16="http://schemas.microsoft.com/office/drawing/2014/main" id="{A1A9287E-3F59-FFA8-099B-F2A82128BCC4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6" name="ZoneTexte 5">
                <a:extLst>
                  <a:ext uri="{FF2B5EF4-FFF2-40B4-BE49-F238E27FC236}">
                    <a16:creationId xmlns:a16="http://schemas.microsoft.com/office/drawing/2014/main" id="{D25AD34E-36F6-E490-E915-45490D688004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ZoneTexte 7">
                <a:extLst>
                  <a:ext uri="{FF2B5EF4-FFF2-40B4-BE49-F238E27FC236}">
                    <a16:creationId xmlns:a16="http://schemas.microsoft.com/office/drawing/2014/main" id="{66CCDDB7-09BC-4462-BC4B-C54308DFF0A9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Ellipse 8">
                <a:extLst>
                  <a:ext uri="{FF2B5EF4-FFF2-40B4-BE49-F238E27FC236}">
                    <a16:creationId xmlns:a16="http://schemas.microsoft.com/office/drawing/2014/main" id="{FAD28C15-8745-0DB6-963B-26C1247220EF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B24AEEF7-F8BC-D829-1B44-329DB7C8A4B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1DD51756-CD8C-C235-9AEB-A964FED09B3F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25BCE4C0-69A4-7937-0A72-C3766DD470F1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79C4707A-2282-DDAE-1308-94E64070A93B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9F17C7A-6E49-E53E-062B-107A9ED6DAFD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680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0342B1-6D97-A8C3-D631-53E29DC81F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ZoneTexte 14">
            <a:extLst>
              <a:ext uri="{FF2B5EF4-FFF2-40B4-BE49-F238E27FC236}">
                <a16:creationId xmlns:a16="http://schemas.microsoft.com/office/drawing/2014/main" id="{0D5FF0C2-2BC1-E177-6D63-4D9528978958}"/>
              </a:ext>
            </a:extLst>
          </p:cNvPr>
          <p:cNvSpPr txBox="1"/>
          <p:nvPr/>
        </p:nvSpPr>
        <p:spPr>
          <a:xfrm>
            <a:off x="313913" y="896291"/>
            <a:ext cx="719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MA" b="1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لديكم دقيقة واحدة لإنجاز هذه العمليات. دوّنوا النتيجة فقط على دفاتركم.</a:t>
            </a:r>
            <a:endParaRPr lang="fr-MA" b="1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1921AD5-3176-F974-6954-F37A1EEEA040}"/>
              </a:ext>
            </a:extLst>
          </p:cNvPr>
          <p:cNvGrpSpPr/>
          <p:nvPr/>
        </p:nvGrpSpPr>
        <p:grpSpPr>
          <a:xfrm>
            <a:off x="1581931" y="2616985"/>
            <a:ext cx="5597012" cy="613155"/>
            <a:chOff x="1581931" y="2616985"/>
            <a:chExt cx="5597012" cy="613155"/>
          </a:xfrm>
        </p:grpSpPr>
        <p:sp>
          <p:nvSpPr>
            <p:cNvPr id="2" name="Rectangle : coins arrondis 1">
              <a:extLst>
                <a:ext uri="{FF2B5EF4-FFF2-40B4-BE49-F238E27FC236}">
                  <a16:creationId xmlns:a16="http://schemas.microsoft.com/office/drawing/2014/main" id="{4FE8EC36-9FFE-6BC1-DC34-E3A98359CB37}"/>
                </a:ext>
              </a:extLst>
            </p:cNvPr>
            <p:cNvSpPr/>
            <p:nvPr/>
          </p:nvSpPr>
          <p:spPr>
            <a:xfrm>
              <a:off x="1848632" y="2616985"/>
              <a:ext cx="2599208" cy="564279"/>
            </a:xfrm>
            <a:prstGeom prst="roundRect">
              <a:avLst/>
            </a:prstGeom>
            <a:solidFill>
              <a:srgbClr val="FFEFB9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F3EEC354-2DDD-0730-627C-2C069E64FD5A}"/>
                </a:ext>
              </a:extLst>
            </p:cNvPr>
            <p:cNvSpPr txBox="1"/>
            <p:nvPr/>
          </p:nvSpPr>
          <p:spPr>
            <a:xfrm>
              <a:off x="2160675" y="2689451"/>
              <a:ext cx="14430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MA" sz="2400" dirty="0"/>
                <a:t>2 x 3</a:t>
              </a:r>
              <a:r>
                <a:rPr lang="fr-FR" sz="2400" dirty="0"/>
                <a:t>  = … </a:t>
              </a:r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7ED6C027-0D08-0EF6-9603-D1094FD01DA0}"/>
                </a:ext>
              </a:extLst>
            </p:cNvPr>
            <p:cNvSpPr/>
            <p:nvPr/>
          </p:nvSpPr>
          <p:spPr>
            <a:xfrm>
              <a:off x="1581931" y="2666105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72FDAD17-E160-8610-99FB-7B9539A7868F}"/>
                </a:ext>
              </a:extLst>
            </p:cNvPr>
            <p:cNvSpPr txBox="1"/>
            <p:nvPr/>
          </p:nvSpPr>
          <p:spPr>
            <a:xfrm>
              <a:off x="1641888" y="2680015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1023F1B6-9208-F418-F161-218457461693}"/>
                </a:ext>
              </a:extLst>
            </p:cNvPr>
            <p:cNvSpPr txBox="1"/>
            <p:nvPr/>
          </p:nvSpPr>
          <p:spPr>
            <a:xfrm>
              <a:off x="4714541" y="2768475"/>
              <a:ext cx="246440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SA" sz="24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م</a:t>
              </a:r>
              <a:r>
                <a:rPr lang="ar-MA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ثالٌ</a:t>
              </a:r>
              <a:r>
                <a:rPr lang="fr-FR" sz="2400" u="none" strike="noStrike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: </a:t>
              </a:r>
              <a:endParaRPr lang="fr-FR" sz="24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F1C08F30-F4EA-1342-CD19-41EB0B9463D7}"/>
              </a:ext>
            </a:extLst>
          </p:cNvPr>
          <p:cNvGrpSpPr/>
          <p:nvPr/>
        </p:nvGrpSpPr>
        <p:grpSpPr>
          <a:xfrm>
            <a:off x="2208522" y="3613351"/>
            <a:ext cx="5090686" cy="931210"/>
            <a:chOff x="2208522" y="3613351"/>
            <a:chExt cx="5090686" cy="931210"/>
          </a:xfrm>
        </p:grpSpPr>
        <p:pic>
          <p:nvPicPr>
            <p:cNvPr id="24" name="Image 23" descr="Une image contenant Graphique, clipart, conception&#10;&#10;Le contenu généré par l’IA peut être incorrect.">
              <a:extLst>
                <a:ext uri="{FF2B5EF4-FFF2-40B4-BE49-F238E27FC236}">
                  <a16:creationId xmlns:a16="http://schemas.microsoft.com/office/drawing/2014/main" id="{E91CEDC2-FBA2-D759-B7A9-5FF74E6F4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8522" y="3613351"/>
              <a:ext cx="925683" cy="745204"/>
            </a:xfrm>
            <a:prstGeom prst="rect">
              <a:avLst/>
            </a:prstGeom>
          </p:spPr>
        </p:pic>
        <p:sp>
          <p:nvSpPr>
            <p:cNvPr id="25" name="Rectangle : coins arrondis 24">
              <a:extLst>
                <a:ext uri="{FF2B5EF4-FFF2-40B4-BE49-F238E27FC236}">
                  <a16:creationId xmlns:a16="http://schemas.microsoft.com/office/drawing/2014/main" id="{59FCB7F9-A045-AC19-8C12-ACB78DF9558C}"/>
                </a:ext>
              </a:extLst>
            </p:cNvPr>
            <p:cNvSpPr/>
            <p:nvPr/>
          </p:nvSpPr>
          <p:spPr>
            <a:xfrm>
              <a:off x="3426908" y="3799358"/>
              <a:ext cx="1736787" cy="745203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6BB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fr-FR"/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46EB45A0-9A0B-79E6-740C-548B853357BE}"/>
                </a:ext>
              </a:extLst>
            </p:cNvPr>
            <p:cNvSpPr txBox="1"/>
            <p:nvPr/>
          </p:nvSpPr>
          <p:spPr>
            <a:xfrm>
              <a:off x="3975173" y="3893660"/>
              <a:ext cx="14529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MA" sz="3200" b="1" dirty="0">
                  <a:solidFill>
                    <a:schemeClr val="accent1"/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6</a:t>
              </a:r>
              <a:r>
                <a:rPr lang="fr-FR" sz="3200" b="1" dirty="0">
                  <a:solidFill>
                    <a:schemeClr val="bg2">
                      <a:lumMod val="25000"/>
                    </a:schemeClr>
                  </a:solidFill>
                  <a:latin typeface="Chalkboard" panose="03050602040202020205" pitchFamily="66" charset="77"/>
                  <a:cs typeface="JF Flat Bold" panose="02000500000000000000" pitchFamily="2" charset="-78"/>
                </a:rPr>
                <a:t> 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16932ACC-E9AD-38DF-C0B5-7CDE5E071BCD}"/>
                </a:ext>
              </a:extLst>
            </p:cNvPr>
            <p:cNvSpPr txBox="1"/>
            <p:nvPr/>
          </p:nvSpPr>
          <p:spPr>
            <a:xfrm>
              <a:off x="5269719" y="4012134"/>
              <a:ext cx="202948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r" rtl="1"/>
              <a:r>
                <a:rPr lang="ar-MA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اُكْتُبوا على دَفاتِرِكُمْ</a:t>
              </a:r>
              <a:r>
                <a:rPr lang="fr-FR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</a:p>
          </p:txBody>
        </p:sp>
        <p:sp>
          <p:nvSpPr>
            <p:cNvPr id="28" name="Ellipse 27">
              <a:extLst>
                <a:ext uri="{FF2B5EF4-FFF2-40B4-BE49-F238E27FC236}">
                  <a16:creationId xmlns:a16="http://schemas.microsoft.com/office/drawing/2014/main" id="{B337E72E-8527-75A0-0EFA-C84255C9408B}"/>
                </a:ext>
              </a:extLst>
            </p:cNvPr>
            <p:cNvSpPr/>
            <p:nvPr/>
          </p:nvSpPr>
          <p:spPr>
            <a:xfrm>
              <a:off x="3180708" y="3942683"/>
              <a:ext cx="518787" cy="508234"/>
            </a:xfrm>
            <a:prstGeom prst="ellipse">
              <a:avLst/>
            </a:prstGeom>
            <a:solidFill>
              <a:srgbClr val="FFC000"/>
            </a:solidFill>
            <a:ln>
              <a:solidFill>
                <a:srgbClr val="17AB98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1" eaLnBrk="1" latinLnBrk="0" hangingPunct="1"/>
              <a:endParaRPr lang="fr-FR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D8DCB309-3B71-0754-276A-461A3976226E}"/>
                </a:ext>
              </a:extLst>
            </p:cNvPr>
            <p:cNvSpPr txBox="1"/>
            <p:nvPr/>
          </p:nvSpPr>
          <p:spPr>
            <a:xfrm>
              <a:off x="3250484" y="3955216"/>
              <a:ext cx="3754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400" b="1" dirty="0"/>
                <a:t>A</a:t>
              </a:r>
            </a:p>
          </p:txBody>
        </p:sp>
      </p:grpSp>
      <p:pic>
        <p:nvPicPr>
          <p:cNvPr id="7" name="Espace réservé pour une image  11" descr="Une image contenant dessin humoristique, clipart, Dessin animé, illustration&#10;&#10;Le contenu généré par l’IA peut être incorrect.">
            <a:extLst>
              <a:ext uri="{FF2B5EF4-FFF2-40B4-BE49-F238E27FC236}">
                <a16:creationId xmlns:a16="http://schemas.microsoft.com/office/drawing/2014/main" id="{3C025F2C-3CF5-6F11-BE7D-1AEF3A49DD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143" b="7143"/>
          <a:stretch>
            <a:fillRect/>
          </a:stretch>
        </p:blipFill>
        <p:spPr>
          <a:xfrm>
            <a:off x="7788490" y="618691"/>
            <a:ext cx="1008000" cy="1008000"/>
          </a:xfrm>
          <a:prstGeom prst="ellipse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DC411B1B-98F9-2FD8-F383-D950B3AD4818}"/>
              </a:ext>
            </a:extLst>
          </p:cNvPr>
          <p:cNvGrpSpPr/>
          <p:nvPr/>
        </p:nvGrpSpPr>
        <p:grpSpPr>
          <a:xfrm>
            <a:off x="307910" y="111807"/>
            <a:ext cx="7669764" cy="415017"/>
            <a:chOff x="593138" y="111807"/>
            <a:chExt cx="7181416" cy="450304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AC81A407-A786-4BCD-FDF9-FCCEDFC37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138" y="111807"/>
              <a:ext cx="7181416" cy="381053"/>
            </a:xfrm>
            <a:prstGeom prst="rect">
              <a:avLst/>
            </a:prstGeom>
          </p:spPr>
        </p:pic>
        <p:grpSp>
          <p:nvGrpSpPr>
            <p:cNvPr id="9" name="Groupe 8">
              <a:extLst>
                <a:ext uri="{FF2B5EF4-FFF2-40B4-BE49-F238E27FC236}">
                  <a16:creationId xmlns:a16="http://schemas.microsoft.com/office/drawing/2014/main" id="{A4B79737-94A0-0F7B-77E3-269BD08D11B0}"/>
                </a:ext>
              </a:extLst>
            </p:cNvPr>
            <p:cNvGrpSpPr/>
            <p:nvPr/>
          </p:nvGrpSpPr>
          <p:grpSpPr>
            <a:xfrm>
              <a:off x="722662" y="189855"/>
              <a:ext cx="6902418" cy="372256"/>
              <a:chOff x="722662" y="189855"/>
              <a:chExt cx="6902418" cy="372256"/>
            </a:xfrm>
          </p:grpSpPr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DE6A856E-8E04-BB3D-0767-D41DBD54BC2F}"/>
                  </a:ext>
                </a:extLst>
              </p:cNvPr>
              <p:cNvSpPr txBox="1"/>
              <p:nvPr/>
            </p:nvSpPr>
            <p:spPr>
              <a:xfrm>
                <a:off x="3549442" y="189855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أنشطة المراجعة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ZoneTexte 10">
                <a:extLst>
                  <a:ext uri="{FF2B5EF4-FFF2-40B4-BE49-F238E27FC236}">
                    <a16:creationId xmlns:a16="http://schemas.microsoft.com/office/drawing/2014/main" id="{C54D1DEC-E117-46E9-625C-383EA988139A}"/>
                  </a:ext>
                </a:extLst>
              </p:cNvPr>
              <p:cNvSpPr txBox="1"/>
              <p:nvPr/>
            </p:nvSpPr>
            <p:spPr>
              <a:xfrm>
                <a:off x="722662" y="204603"/>
                <a:ext cx="124885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600" dirty="0">
                    <a:solidFill>
                      <a:schemeClr val="bg1">
                        <a:lumMod val="6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اختتام الحصة</a:t>
                </a:r>
                <a:endParaRPr lang="fr-MA" sz="1600" dirty="0">
                  <a:solidFill>
                    <a:schemeClr val="bg1">
                      <a:lumMod val="6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ZoneTexte 11">
                <a:extLst>
                  <a:ext uri="{FF2B5EF4-FFF2-40B4-BE49-F238E27FC236}">
                    <a16:creationId xmlns:a16="http://schemas.microsoft.com/office/drawing/2014/main" id="{05F40A41-0AD1-003E-AB16-1FFABACED3EE}"/>
                  </a:ext>
                </a:extLst>
              </p:cNvPr>
              <p:cNvSpPr txBox="1"/>
              <p:nvPr/>
            </p:nvSpPr>
            <p:spPr>
              <a:xfrm>
                <a:off x="6317229" y="194771"/>
                <a:ext cx="1248855" cy="367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ar-MA" sz="1600" dirty="0">
                    <a:solidFill>
                      <a:schemeClr val="accent6">
                        <a:lumMod val="7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rPr>
                  <a:t>الافتتاح</a:t>
                </a:r>
                <a:endParaRPr lang="fr-MA" sz="1600" dirty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Ellipse 12">
                <a:extLst>
                  <a:ext uri="{FF2B5EF4-FFF2-40B4-BE49-F238E27FC236}">
                    <a16:creationId xmlns:a16="http://schemas.microsoft.com/office/drawing/2014/main" id="{BFFE3F80-B4E4-B9EA-6142-94B0163116D8}"/>
                  </a:ext>
                </a:extLst>
              </p:cNvPr>
              <p:cNvSpPr/>
              <p:nvPr/>
            </p:nvSpPr>
            <p:spPr>
              <a:xfrm>
                <a:off x="7354529" y="235975"/>
                <a:ext cx="211555" cy="217557"/>
              </a:xfrm>
              <a:prstGeom prst="ellipse">
                <a:avLst/>
              </a:prstGeom>
              <a:solidFill>
                <a:srgbClr val="FFC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4" name="ZoneTexte 13">
                <a:extLst>
                  <a:ext uri="{FF2B5EF4-FFF2-40B4-BE49-F238E27FC236}">
                    <a16:creationId xmlns:a16="http://schemas.microsoft.com/office/drawing/2014/main" id="{ECE01F32-F455-F994-712D-D64AB8439E1F}"/>
                  </a:ext>
                </a:extLst>
              </p:cNvPr>
              <p:cNvSpPr txBox="1"/>
              <p:nvPr/>
            </p:nvSpPr>
            <p:spPr>
              <a:xfrm>
                <a:off x="7315202" y="189855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1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8" name="Ellipse 17">
                <a:extLst>
                  <a:ext uri="{FF2B5EF4-FFF2-40B4-BE49-F238E27FC236}">
                    <a16:creationId xmlns:a16="http://schemas.microsoft.com/office/drawing/2014/main" id="{AE48B0C8-CFC1-7241-317C-FA7E8CAEFB3B}"/>
                  </a:ext>
                </a:extLst>
              </p:cNvPr>
              <p:cNvSpPr/>
              <p:nvPr/>
            </p:nvSpPr>
            <p:spPr>
              <a:xfrm>
                <a:off x="4773554" y="240891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19" name="ZoneTexte 18">
                <a:extLst>
                  <a:ext uri="{FF2B5EF4-FFF2-40B4-BE49-F238E27FC236}">
                    <a16:creationId xmlns:a16="http://schemas.microsoft.com/office/drawing/2014/main" id="{7115DFDA-BB06-B4FD-9C0A-E27ABDEA1E72}"/>
                  </a:ext>
                </a:extLst>
              </p:cNvPr>
              <p:cNvSpPr txBox="1"/>
              <p:nvPr/>
            </p:nvSpPr>
            <p:spPr>
              <a:xfrm>
                <a:off x="4734227" y="204603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2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20" name="Ellipse 19">
                <a:extLst>
                  <a:ext uri="{FF2B5EF4-FFF2-40B4-BE49-F238E27FC236}">
                    <a16:creationId xmlns:a16="http://schemas.microsoft.com/office/drawing/2014/main" id="{2BB38907-6DC4-41CB-89C4-E85510812450}"/>
                  </a:ext>
                </a:extLst>
              </p:cNvPr>
              <p:cNvSpPr/>
              <p:nvPr/>
            </p:nvSpPr>
            <p:spPr>
              <a:xfrm>
                <a:off x="1809120" y="235975"/>
                <a:ext cx="211555" cy="217557"/>
              </a:xfrm>
              <a:prstGeom prst="ellipse">
                <a:avLst/>
              </a:prstGeom>
              <a:solidFill>
                <a:srgbClr val="FFDA6D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MA"/>
              </a:p>
            </p:txBody>
          </p:sp>
          <p:sp>
            <p:nvSpPr>
              <p:cNvPr id="21" name="ZoneTexte 20">
                <a:extLst>
                  <a:ext uri="{FF2B5EF4-FFF2-40B4-BE49-F238E27FC236}">
                    <a16:creationId xmlns:a16="http://schemas.microsoft.com/office/drawing/2014/main" id="{47D2EBB6-E23A-4A26-3498-DF1808FE42FC}"/>
                  </a:ext>
                </a:extLst>
              </p:cNvPr>
              <p:cNvSpPr txBox="1"/>
              <p:nvPr/>
            </p:nvSpPr>
            <p:spPr>
              <a:xfrm>
                <a:off x="1769793" y="199687"/>
                <a:ext cx="30987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r-MA" sz="1400" dirty="0">
                    <a:solidFill>
                      <a:schemeClr val="bg1"/>
                    </a:solidFill>
                  </a:rPr>
                  <a:t>3</a:t>
                </a:r>
                <a:endParaRPr lang="fr-MA" sz="1400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7695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Page d'entre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salam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15462</TotalTime>
  <Words>983</Words>
  <Application>Microsoft Office PowerPoint</Application>
  <PresentationFormat>Affichage à l'écran (4:3)</PresentationFormat>
  <Paragraphs>304</Paragraphs>
  <Slides>34</Slides>
  <Notes>4</Notes>
  <HiddenSlides>0</HiddenSlides>
  <MMClips>4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34</vt:i4>
      </vt:variant>
    </vt:vector>
  </HeadingPairs>
  <TitlesOfParts>
    <vt:vector size="46" baseType="lpstr">
      <vt:lpstr>Calibri</vt:lpstr>
      <vt:lpstr>Arimo Italics</vt:lpstr>
      <vt:lpstr>Arial</vt:lpstr>
      <vt:lpstr>Aptos</vt:lpstr>
      <vt:lpstr>Dosis</vt:lpstr>
      <vt:lpstr>Wingdings</vt:lpstr>
      <vt:lpstr>Effra CC Arbc</vt:lpstr>
      <vt:lpstr>DengXian</vt:lpstr>
      <vt:lpstr>Chalkboard</vt:lpstr>
      <vt:lpstr>salam</vt:lpstr>
      <vt:lpstr>Page d'entree</vt:lpstr>
      <vt:lpstr>1_salam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NOM DU MODULE</dc:title>
  <dc:creator>BTIHAJ</dc:creator>
  <cp:lastModifiedBy>EL HAMDOUNI BTIHAJ</cp:lastModifiedBy>
  <cp:revision>167</cp:revision>
  <cp:lastPrinted>2025-08-13T10:11:39Z</cp:lastPrinted>
  <dcterms:created xsi:type="dcterms:W3CDTF">2025-08-01T12:31:49Z</dcterms:created>
  <dcterms:modified xsi:type="dcterms:W3CDTF">2026-01-12T11:40:31Z</dcterms:modified>
</cp:coreProperties>
</file>