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</p:sldMasterIdLst>
  <p:notesMasterIdLst>
    <p:notesMasterId r:id="rId42"/>
  </p:notesMasterIdLst>
  <p:handoutMasterIdLst>
    <p:handoutMasterId r:id="rId43"/>
  </p:handoutMasterIdLst>
  <p:sldIdLst>
    <p:sldId id="2134806836" r:id="rId4"/>
    <p:sldId id="835" r:id="rId5"/>
    <p:sldId id="2134806719" r:id="rId6"/>
    <p:sldId id="2134806699" r:id="rId7"/>
    <p:sldId id="974" r:id="rId8"/>
    <p:sldId id="2134806720" r:id="rId9"/>
    <p:sldId id="2134806722" r:id="rId10"/>
    <p:sldId id="2134806650" r:id="rId11"/>
    <p:sldId id="1005" r:id="rId12"/>
    <p:sldId id="2134806707" r:id="rId13"/>
    <p:sldId id="981" r:id="rId14"/>
    <p:sldId id="2134806828" r:id="rId15"/>
    <p:sldId id="2134806829" r:id="rId16"/>
    <p:sldId id="2134806830" r:id="rId17"/>
    <p:sldId id="2134806831" r:id="rId18"/>
    <p:sldId id="2134806832" r:id="rId19"/>
    <p:sldId id="2134806833" r:id="rId20"/>
    <p:sldId id="2134806834" r:id="rId21"/>
    <p:sldId id="2134806835" r:id="rId22"/>
    <p:sldId id="2134806755" r:id="rId23"/>
    <p:sldId id="2134806756" r:id="rId24"/>
    <p:sldId id="2134806757" r:id="rId25"/>
    <p:sldId id="2134806814" r:id="rId26"/>
    <p:sldId id="2134806770" r:id="rId27"/>
    <p:sldId id="2134806819" r:id="rId28"/>
    <p:sldId id="2134806822" r:id="rId29"/>
    <p:sldId id="2134806823" r:id="rId30"/>
    <p:sldId id="2134806824" r:id="rId31"/>
    <p:sldId id="2134806825" r:id="rId32"/>
    <p:sldId id="2134806760" r:id="rId33"/>
    <p:sldId id="2134806761" r:id="rId34"/>
    <p:sldId id="2134806820" r:id="rId35"/>
    <p:sldId id="2134806821" r:id="rId36"/>
    <p:sldId id="2134806826" r:id="rId37"/>
    <p:sldId id="2134806827" r:id="rId38"/>
    <p:sldId id="789" r:id="rId39"/>
    <p:sldId id="2134806813" r:id="rId40"/>
    <p:sldId id="980" r:id="rId41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DA6D"/>
    <a:srgbClr val="FC8E00"/>
    <a:srgbClr val="3A8F98"/>
    <a:srgbClr val="E98301"/>
    <a:srgbClr val="00AB9B"/>
    <a:srgbClr val="2B7589"/>
    <a:srgbClr val="FFEFB9"/>
    <a:srgbClr val="00E4CF"/>
    <a:srgbClr val="9B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27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0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0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2.png"/><Relationship Id="rId7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50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50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4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800517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6797366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(1)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4967310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3076018" y="6012094"/>
            <a:ext cx="1183460" cy="288630"/>
            <a:chOff x="5313108" y="5877672"/>
            <a:chExt cx="1183460" cy="288630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76CAE93-4181-7CED-43FB-6044CA01CDC5}"/>
              </a:ext>
            </a:extLst>
          </p:cNvPr>
          <p:cNvGrpSpPr/>
          <p:nvPr/>
        </p:nvGrpSpPr>
        <p:grpSpPr>
          <a:xfrm>
            <a:off x="1222331" y="5996541"/>
            <a:ext cx="1183460" cy="288630"/>
            <a:chOff x="5313108" y="5877672"/>
            <a:chExt cx="1183460" cy="28863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9F815ECB-EB90-C6E6-3DDC-14EEB0465AC4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(4)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BAA264C-9A5E-E0D9-B3A0-ACFA5F9A910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1002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C29C9D-7473-8AB3-F353-01C3BF606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6C0808-9C29-B5E5-E90C-25027D43ECA0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5 x 3 = </a:t>
            </a:r>
            <a:r>
              <a:rPr lang="fr-MA" dirty="0"/>
              <a:t>…..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8BEE6E-91E3-AD96-3CF5-C73F8A028FA2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+ 3 = </a:t>
            </a:r>
            <a:r>
              <a:rPr lang="fr-MA" dirty="0"/>
              <a:t>…..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425F72-83DF-AA97-A92A-BE918D216148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x 2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1FED3B-8ADD-2558-6155-99418E61717A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+ 5 = </a:t>
            </a:r>
            <a:r>
              <a:rPr lang="fr-MA" dirty="0"/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5601FFF-4151-6EAB-6478-9E5EC56208F4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 6 x 1 = </a:t>
            </a:r>
            <a:r>
              <a:rPr lang="fr-MA" dirty="0"/>
              <a:t>…..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EDFE25-13A2-53C5-A347-AC0E1A727F04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12 – 7 = </a:t>
            </a:r>
            <a:r>
              <a:rPr lang="fr-MA" dirty="0"/>
              <a:t>…..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031C357-A07F-02B3-1457-6D4967D2810E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x 5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9E68929-F080-DD8F-3A89-B799CD9B2D51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5 – 5 = </a:t>
            </a:r>
            <a:r>
              <a:rPr lang="fr-MA" dirty="0"/>
              <a:t>…..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C35EC9-058D-E0F5-C110-C91281718A8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E47F39E-F335-C848-500F-E3FC13F7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C16F1D1-EE53-5AE1-4596-A9FFDB43416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F8C656B-1F74-8058-2784-9B6CE7A3748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7C8C93-601F-41F5-831A-F2F06F2A2C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743448-EB8C-E95F-6CC1-1BADAA45100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D6E90D7-88E8-B729-87F8-57BC2E8074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07800B9-75E4-650F-C3D9-13E9F43DAD8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EF42E0F-C914-C529-1D57-5CCB30DC8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86C92D2-D3CC-F8DB-DAA7-C65DC36BBE6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4180EB68-3C02-BC93-03E0-9E05DC8FED4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892B27B-5E0F-5747-BF0B-CCA070F49C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42941" y="83975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BC7997F-654B-B060-4459-EFBA1D3D8284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632D474-0E3A-EE21-AEB0-DE5F1F0D963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157A9CD-4406-B293-F909-F45862F2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EBDA15D0-0E15-71B9-4BD4-E53A4FAD364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BD27C3B-76C3-924B-923F-593B04E9ACD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048627D-4DD4-D4EA-9E36-DA40CB2DFE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F3732E6-6C3C-4F42-D46E-BDEBE806345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0EDB7478-F794-C263-9E8A-8F82C99F6F8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531F2786-5F01-8688-4AF2-CD5977BDE60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C2E4B7DD-B98F-E3AA-8F07-BA7074B8715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5244B99-FA25-8AEF-9C98-D50E4B2FCE4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025898DD-F25F-CBD2-6F88-25DF8E31057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3DBCCC2-1B0F-6DF6-827C-586D5D252E4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37A48A8-AD00-E42D-4389-335684926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D65771D-E678-9DEA-7C2F-2897E3D638FC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5 x 3 = </a:t>
            </a:r>
            <a:r>
              <a:rPr lang="fr-MA" dirty="0"/>
              <a:t>…..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74C4549-D842-EB23-E939-9404B6E17DE0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+ 3 = </a:t>
            </a:r>
            <a:r>
              <a:rPr lang="fr-MA" dirty="0"/>
              <a:t>…..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5A2B6CA-E45F-FC43-024F-BC505C2CC033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x 2 = </a:t>
            </a:r>
            <a:r>
              <a:rPr lang="fr-MA" dirty="0"/>
              <a:t>…..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00D17AA-626A-2604-B839-B840F188D1AE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+ 5 = </a:t>
            </a:r>
            <a:r>
              <a:rPr lang="fr-MA" dirty="0"/>
              <a:t>…..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DAC6F30-6FF3-0865-047F-2513BF172CDA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 6 x 1 = </a:t>
            </a:r>
            <a:r>
              <a:rPr lang="fr-MA" dirty="0"/>
              <a:t>…..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CD25200-ECBD-5438-B374-70B98786CF52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12 – 7 = </a:t>
            </a:r>
            <a:r>
              <a:rPr lang="fr-MA" dirty="0"/>
              <a:t>…..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1B8621E-0F5A-44FD-FB6A-E8728D1F9E9C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x 5 = </a:t>
            </a:r>
            <a:r>
              <a:rPr lang="fr-MA" dirty="0"/>
              <a:t>…..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82AB7BF-4126-CB1A-CEBD-D7F3C0FC5940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5 – 5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3DE35F-D5B8-618E-97DD-6BE9C91E0514}"/>
              </a:ext>
            </a:extLst>
          </p:cNvPr>
          <p:cNvSpPr txBox="1"/>
          <p:nvPr/>
        </p:nvSpPr>
        <p:spPr>
          <a:xfrm>
            <a:off x="1946257" y="2863704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EB32F9-6F3C-750F-6B1F-2864E0F53635}"/>
              </a:ext>
            </a:extLst>
          </p:cNvPr>
          <p:cNvSpPr txBox="1"/>
          <p:nvPr/>
        </p:nvSpPr>
        <p:spPr>
          <a:xfrm>
            <a:off x="3639338" y="2835763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C9B984-6ED1-8545-7908-F36E2E95F456}"/>
              </a:ext>
            </a:extLst>
          </p:cNvPr>
          <p:cNvSpPr txBox="1"/>
          <p:nvPr/>
        </p:nvSpPr>
        <p:spPr>
          <a:xfrm>
            <a:off x="5533079" y="284559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9FE3A-6B51-C357-905F-96FBB2F36A77}"/>
              </a:ext>
            </a:extLst>
          </p:cNvPr>
          <p:cNvSpPr txBox="1"/>
          <p:nvPr/>
        </p:nvSpPr>
        <p:spPr>
          <a:xfrm>
            <a:off x="7276440" y="2854926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54616F-7883-6DF9-BF41-887666810FC8}"/>
              </a:ext>
            </a:extLst>
          </p:cNvPr>
          <p:cNvSpPr txBox="1"/>
          <p:nvPr/>
        </p:nvSpPr>
        <p:spPr>
          <a:xfrm>
            <a:off x="1834017" y="4053869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81C7B30-7E02-0320-879F-6CF9D38F36DD}"/>
              </a:ext>
            </a:extLst>
          </p:cNvPr>
          <p:cNvSpPr txBox="1"/>
          <p:nvPr/>
        </p:nvSpPr>
        <p:spPr>
          <a:xfrm>
            <a:off x="3675089" y="4042414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7A35B8-2C97-A827-F68F-A436229EB270}"/>
              </a:ext>
            </a:extLst>
          </p:cNvPr>
          <p:cNvSpPr txBox="1"/>
          <p:nvPr/>
        </p:nvSpPr>
        <p:spPr>
          <a:xfrm>
            <a:off x="5636302" y="4032742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077CD-2D6C-8720-754B-ABBF58F7B553}"/>
              </a:ext>
            </a:extLst>
          </p:cNvPr>
          <p:cNvSpPr txBox="1"/>
          <p:nvPr/>
        </p:nvSpPr>
        <p:spPr>
          <a:xfrm>
            <a:off x="7266956" y="406471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BDFF9-C84B-825D-2D92-1FE1033D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6125E47-269C-7E50-8095-1E6E33C34A9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472EBC-B482-E806-BE82-B8BDE13815AE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941706A-C3E2-0310-4D83-F2EC0E81F0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78AB275-E799-A503-3EC7-175334A7FB5E}"/>
              </a:ext>
            </a:extLst>
          </p:cNvPr>
          <p:cNvSpPr txBox="1"/>
          <p:nvPr/>
        </p:nvSpPr>
        <p:spPr>
          <a:xfrm>
            <a:off x="2584580" y="3497084"/>
            <a:ext cx="3045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أضع  وأنجز عمليات الطرح  بمبادلة وبدونها.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6BFC830E-53A3-42B4-BD65-DDB9B5328117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CN4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8142BC9-B7F2-7558-8EC4-E253D4536116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508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FAA35-399B-8587-6A56-28068E9D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0A5F66-50F5-F069-6D22-CA8A186D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FF2141-62C0-43DB-0C3F-2459E465A9C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BD0FA86-5D14-98B9-953F-DD26C3ABBC6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C37661D-E3D2-9145-6921-27A81CD4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B28C3D3-5359-7C2C-EDA0-20A0BD5A1E6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61F8A8D-0615-E9AD-AE8D-42EECA003B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22A8C63-C81D-EC72-650E-58A8557D20D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B11663-6E48-BA35-B6B4-9C0D94AA0BD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D1DFE8D-1A56-4A0C-01BF-72E7B526E0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8C69B71-4D39-88F1-9CB9-3253A7AA2AA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E50A9AD-53A1-BE92-0706-10A91AA2C0C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9A4B76B-7930-5CAA-1131-1A5DF344A37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773556C-9AA1-D6FE-731B-B19EF6B4E8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793D3B1-8DC6-3211-163E-0F1BEC852D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2ECAAAD-E0DF-52FC-C28C-45FB244E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CF0B-856D-8D5B-028C-BF25F447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A16DE2-6F2D-EB57-107B-B74195522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F4590D-36B9-25B7-78B4-A274CE20C3AC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هذه العملية.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7B71F69-143E-D3E4-205E-00E64B076D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88930CF-563A-2C1A-D5AE-DCFB9A13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97B8BD6-3E93-2EB2-7BFD-510AF89FC2D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FBA560-37FE-BADC-07BE-186FA2E8D3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4A79E40-D299-D545-B861-8B433A171CD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8F0B016-27DC-0B2E-2F3B-5632DB9689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FEBDD90-4C9E-36C5-C52C-5916FF1FB4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3797735-B826-1F38-8E12-0D6B21B54E1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C63296F-D7C3-E9C8-83E5-A7E5C5757B6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F5B7C3F-267A-C1D3-C631-4A6C33D0FC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F3399EE-3783-F585-08E6-DD30CB84DE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F0E3A57-84AA-6630-70AF-C848713AD6B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9E75059-73E4-B276-FEE9-1FEA53E3CDCB}"/>
              </a:ext>
            </a:extLst>
          </p:cNvPr>
          <p:cNvSpPr txBox="1"/>
          <p:nvPr/>
        </p:nvSpPr>
        <p:spPr>
          <a:xfrm>
            <a:off x="3029337" y="3180186"/>
            <a:ext cx="2895601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524 - 63</a:t>
            </a:r>
          </a:p>
        </p:txBody>
      </p:sp>
    </p:spTree>
    <p:extLst>
      <p:ext uri="{BB962C8B-B14F-4D97-AF65-F5344CB8AC3E}">
        <p14:creationId xmlns:p14="http://schemas.microsoft.com/office/powerpoint/2010/main" val="86219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DE8A-6C32-FBFD-69A0-AAC990F46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5E4D6D-0C6F-7DEC-1C15-1ABE90B2F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9478C1E-05A1-8B55-9CA1-5CE63BF8B4FF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5FDC329-4A50-9D9D-5D2B-D564377989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42A48B8-89B9-0C84-9356-AFE52C74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B8FC39-6454-06A8-C904-CAD844D22B9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AE1632C-5708-5831-B86D-44BD0ABF949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ABBD40C-B2F5-D514-716B-D4E3B0715FA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C6048F-24BD-D9A4-DAF8-58029876C3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5DBAD72-1E1E-C405-EDDB-BC31B1116F5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527DE7-C72F-89E6-D0FC-91D850266D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C65E97B-394F-9A0D-9077-3F787F30A65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B8FBADE-26AD-3838-F3EA-B91D626761E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6E2F237-C22F-F0AF-8A06-DC6AF92E85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3894890-3747-03AD-7724-F5F794A11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44852C-F0C7-4A68-067B-B2F57B92B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005FF-2251-90C2-D5DA-E6BFDB02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A0EE6DE-5718-FCDE-5467-535404B101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889C37F-A4F1-D177-84BE-BF2C1767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387BD9D-03C8-02E6-E68D-CF0BFEA5F03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4FBFFB5-CF3E-8DE7-C943-58A2F93277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52A6636-BD8A-7CE8-5FA2-085272E3BA5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797597A-EC83-64ED-67B2-DAA5DAECEF1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9DA8901-C8F3-79B6-55E9-2ED429151BE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B7AF094-222C-754A-4B12-21551BF1DE3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85DA8A1-4AA9-337B-2C69-C8267CDDF36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D0550AF-0D59-42F0-0383-804C1861CE1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4E93470-560B-FFAD-87B4-C6311247C19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5A2D116-F891-2A11-6511-A109E06DCF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26149D1-7FD2-4B48-E8CE-469FD2F2C361}"/>
              </a:ext>
            </a:extLst>
          </p:cNvPr>
          <p:cNvSpPr txBox="1"/>
          <p:nvPr/>
        </p:nvSpPr>
        <p:spPr>
          <a:xfrm>
            <a:off x="167951" y="831298"/>
            <a:ext cx="7328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وضع وإنجاز عملية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الطرح بمبادلة</a:t>
            </a: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290D655-B540-A1AA-A8B1-03ED2A3BD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49BA2C2-8A6B-25B1-B81A-D27289307043}"/>
              </a:ext>
            </a:extLst>
          </p:cNvPr>
          <p:cNvSpPr txBox="1"/>
          <p:nvPr/>
        </p:nvSpPr>
        <p:spPr>
          <a:xfrm>
            <a:off x="3029337" y="3180186"/>
            <a:ext cx="2895601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524 - 63</a:t>
            </a:r>
          </a:p>
        </p:txBody>
      </p:sp>
    </p:spTree>
    <p:extLst>
      <p:ext uri="{BB962C8B-B14F-4D97-AF65-F5344CB8AC3E}">
        <p14:creationId xmlns:p14="http://schemas.microsoft.com/office/powerpoint/2010/main" val="30497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6116F-C1DC-8B29-E0A1-BC38F7DF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EE6A2C20-79EA-C54D-1D17-BF5BD8091AF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FA38F2C-558A-8F90-6ABB-1139D4354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020B820-D971-9EEC-A3D0-2326B84273B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E5F365-E289-105F-2F9A-529E8D5F92B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BB86717-57F4-6BC3-3A98-B66A99249BF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DF4412D-B9B9-74E1-FC71-20AF3E4D131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AB8AE48-C31D-AADD-9110-8F7D56132EC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AD5E0C4-7138-66DC-85E9-90EDEF4927E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0CC8D968-0431-82F1-9B4B-420A700CB3E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2CC8703-60F8-2362-52B4-6D706000A9F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86124D0-5262-B333-3ECA-DD5D6FA97E0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19A1A28-E361-21E9-30F4-FB5ABE7F31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6A9BD1E-83B2-2733-9821-9D5F2E254E18}"/>
              </a:ext>
            </a:extLst>
          </p:cNvPr>
          <p:cNvSpPr txBox="1"/>
          <p:nvPr/>
        </p:nvSpPr>
        <p:spPr>
          <a:xfrm>
            <a:off x="367382" y="858616"/>
            <a:ext cx="714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8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58BD5AE-027B-87E6-70F6-512C3615A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 descr="Une image contenant Police, Graphique, symbol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C5771B-D090-FD40-D9B6-72C464742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378" y="1792164"/>
            <a:ext cx="3302594" cy="40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26275-F8A6-220E-6B59-33BDE03A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3F439B7-33F5-4755-4C75-91B3244F3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88" y="1547627"/>
            <a:ext cx="4256344" cy="4992649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19DAC9-43BA-0805-4BCD-D958D832D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995CBDB-FA72-C61A-B626-B805D5030EE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A4E173E-F432-DDB5-65B5-132AEF16C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5EB902-694B-2D5D-31AC-57770326995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781DC11-F488-41FD-00E9-01B5C8F277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C769285-89C4-A209-F9F9-F3AE6BF194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BD3C58C-5130-305B-9294-95AA8E9AB2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9E4BBB0-E3C3-80C2-4767-B62FD4AC63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8409AE6-1D87-F1DB-4220-45DF9F77A0C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56CCC85-1505-5463-0654-B5A856F53EE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24A4679-7E4E-E218-D817-B9C3B97DEB9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1985AE6-C61F-809B-BD2F-4422970046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91EEEFB-F79B-E7BD-5C5E-7C6EEEF403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9CE1BEB-7E68-4976-E465-E510707C07CF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114 أنجزوا  النشاط 4 لديكم 6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28D78CE-2243-58F3-60BF-461B16846CE9}"/>
              </a:ext>
            </a:extLst>
          </p:cNvPr>
          <p:cNvSpPr/>
          <p:nvPr/>
        </p:nvSpPr>
        <p:spPr>
          <a:xfrm>
            <a:off x="2792562" y="4940569"/>
            <a:ext cx="3409591" cy="1292280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1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877E5-FD4E-4CFE-BB47-D772F6E3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225775-DFE1-4E65-84AB-71C70745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1524F7-3682-F21A-3F60-1F7CE759A9E4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0624D0-2438-19B5-8BA4-25AA4C1A73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F482FF0-CA6D-567B-17B1-81122AEE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4F01ACB-1BDB-3D90-B7D1-7A68DFD96AA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C197C58-6AD7-917D-1623-3D81F835BFE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3612130-405D-50EE-A5DE-B334B275AB2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0B3253-7C64-FC20-3771-88B9312440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7BD850C-9FAF-5D3E-7DCB-8505BD5850C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8D75265-48CD-1A1E-D511-0EBADED16E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BE10462-583C-78D5-1D90-E3B702C3609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4A6E3D5-CE68-108B-1D78-1C4BCB45749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F153CCC-4CE6-891F-C91D-B1EA2EFB0A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C0C0396-2D3A-EB65-CD46-7DB451A1969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919C910-FC07-2EDB-C192-A07313D74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862" y="2509030"/>
            <a:ext cx="6957663" cy="32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95822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FC0DCB0A-1A4C-57C5-3B5E-43BE79D5A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585" y="2361210"/>
            <a:ext cx="3293752" cy="41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BDFF9-C84B-825D-2D92-1FE1033D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6125E47-269C-7E50-8095-1E6E33C34A9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472EBC-B482-E806-BE82-B8BDE13815AE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941706A-C3E2-0310-4D83-F2EC0E81F0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78AB275-E799-A503-3EC7-175334A7FB5E}"/>
              </a:ext>
            </a:extLst>
          </p:cNvPr>
          <p:cNvSpPr txBox="1"/>
          <p:nvPr/>
        </p:nvSpPr>
        <p:spPr>
          <a:xfrm>
            <a:off x="2584580" y="3497084"/>
            <a:ext cx="3045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أعبر بكسور عن تمثيلات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6BFC830E-53A3-42B4-BD65-DDB9B5328117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CN6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8142BC9-B7F2-7558-8EC4-E253D4536116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47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FAA35-399B-8587-6A56-28068E9D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0A5F66-50F5-F069-6D22-CA8A186D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FF2141-62C0-43DB-0C3F-2459E465A9C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BD0FA86-5D14-98B9-953F-DD26C3ABBC6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C37661D-E3D2-9145-6921-27A81CD4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B28C3D3-5359-7C2C-EDA0-20A0BD5A1E6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61F8A8D-0615-E9AD-AE8D-42EECA003B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22A8C63-C81D-EC72-650E-58A8557D20D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B11663-6E48-BA35-B6B4-9C0D94AA0BD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D1DFE8D-1A56-4A0C-01BF-72E7B526E0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8C69B71-4D39-88F1-9CB9-3253A7AA2AA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E50A9AD-53A1-BE92-0706-10A91AA2C0C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9A4B76B-7930-5CAA-1131-1A5DF344A37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773556C-9AA1-D6FE-731B-B19EF6B4E8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793D3B1-8DC6-3211-163E-0F1BEC852D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2ECAAAD-E0DF-52FC-C28C-45FB244E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CF0B-856D-8D5B-028C-BF25F447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A16DE2-6F2D-EB57-107B-B74195522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F4590D-36B9-25B7-78B4-A274CE20C3AC}"/>
              </a:ext>
            </a:extLst>
          </p:cNvPr>
          <p:cNvSpPr txBox="1"/>
          <p:nvPr/>
        </p:nvSpPr>
        <p:spPr>
          <a:xfrm>
            <a:off x="328612" y="869304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الكسر المناسب للجزء الملون من القرص.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7B71F69-143E-D3E4-205E-00E64B076D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88930CF-563A-2C1A-D5AE-DCFB9A13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97B8BD6-3E93-2EB2-7BFD-510AF89FC2D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FBA560-37FE-BADC-07BE-186FA2E8D3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4A79E40-D299-D545-B861-8B433A171CD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8F0B016-27DC-0B2E-2F3B-5632DB9689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FEBDD90-4C9E-36C5-C52C-5916FF1FB4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3797735-B826-1F38-8E12-0D6B21B54E1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C63296F-D7C3-E9C8-83E5-A7E5C5757B6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F5B7C3F-267A-C1D3-C631-4A6C33D0FC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F3399EE-3783-F585-08E6-DD30CB84DE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F0E3A57-84AA-6630-70AF-C848713AD6B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1" name="Image 20" descr="Une image contenant cercle, diagramme, ligne, conception&#10;&#10;Le contenu généré par l’IA peut être incorrect.">
            <a:extLst>
              <a:ext uri="{FF2B5EF4-FFF2-40B4-BE49-F238E27FC236}">
                <a16:creationId xmlns:a16="http://schemas.microsoft.com/office/drawing/2014/main" id="{2DF7C123-AD05-F9DF-A124-A96CF4F9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438" y="2075039"/>
            <a:ext cx="3262398" cy="319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297D935-A383-DB3C-3E16-0FB98EB56646}"/>
                  </a:ext>
                </a:extLst>
              </p:cNvPr>
              <p:cNvSpPr txBox="1"/>
              <p:nvPr/>
            </p:nvSpPr>
            <p:spPr>
              <a:xfrm>
                <a:off x="6491636" y="3429000"/>
                <a:ext cx="321533" cy="834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MA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fr-MA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297D935-A383-DB3C-3E16-0FB98EB56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636" y="3429000"/>
                <a:ext cx="321533" cy="834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0E833DA-00C4-CDAB-713F-FF51DEFF8103}"/>
              </a:ext>
            </a:extLst>
          </p:cNvPr>
          <p:cNvSpPr/>
          <p:nvPr/>
        </p:nvSpPr>
        <p:spPr>
          <a:xfrm>
            <a:off x="6315019" y="3158699"/>
            <a:ext cx="686530" cy="91743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72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DE8A-6C32-FBFD-69A0-AAC990F46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5E4D6D-0C6F-7DEC-1C15-1ABE90B2F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9478C1E-05A1-8B55-9CA1-5CE63BF8B4FF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5FDC329-4A50-9D9D-5D2B-D564377989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42A48B8-89B9-0C84-9356-AFE52C74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B8FC39-6454-06A8-C904-CAD844D22B9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AE1632C-5708-5831-B86D-44BD0ABF949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ABBD40C-B2F5-D514-716B-D4E3B0715FA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C6048F-24BD-D9A4-DAF8-58029876C3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5DBAD72-1E1E-C405-EDDB-BC31B1116F5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527DE7-C72F-89E6-D0FC-91D850266D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C65E97B-394F-9A0D-9077-3F787F30A65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B8FBADE-26AD-3838-F3EA-B91D626761E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6E2F237-C22F-F0AF-8A06-DC6AF92E85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3894890-3747-03AD-7724-F5F794A11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44852C-F0C7-4A68-067B-B2F57B92B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005FF-2251-90C2-D5DA-E6BFDB02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A0EE6DE-5718-FCDE-5467-535404B101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889C37F-A4F1-D177-84BE-BF2C1767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387BD9D-03C8-02E6-E68D-CF0BFEA5F03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4FBFFB5-CF3E-8DE7-C943-58A2F93277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52A6636-BD8A-7CE8-5FA2-085272E3BA5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797597A-EC83-64ED-67B2-DAA5DAECEF1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9DA8901-C8F3-79B6-55E9-2ED429151BE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B7AF094-222C-754A-4B12-21551BF1DE3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85DA8A1-4AA9-337B-2C69-C8267CDDF36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D0550AF-0D59-42F0-0383-804C1861CE1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4E93470-560B-FFAD-87B4-C6311247C19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5A2D116-F891-2A11-6511-A109E06DCF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26149D1-7FD2-4B48-E8CE-469FD2F2C361}"/>
              </a:ext>
            </a:extLst>
          </p:cNvPr>
          <p:cNvSpPr txBox="1"/>
          <p:nvPr/>
        </p:nvSpPr>
        <p:spPr>
          <a:xfrm>
            <a:off x="167951" y="831298"/>
            <a:ext cx="7328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التعبير عن الجزء الملون بكسر.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290D655-B540-A1AA-A8B1-03ED2A3BD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 descr="Une image contenant cercle, diagramme, ligne, conception&#10;&#10;Le contenu généré par l’IA peut être incorrect.">
            <a:extLst>
              <a:ext uri="{FF2B5EF4-FFF2-40B4-BE49-F238E27FC236}">
                <a16:creationId xmlns:a16="http://schemas.microsoft.com/office/drawing/2014/main" id="{EFCCE028-5C8A-7D94-F347-BDC2800AB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438" y="2075039"/>
            <a:ext cx="3262398" cy="319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F55C4DE-4D6C-8DBB-5E4C-8DAEF3C06D35}"/>
                  </a:ext>
                </a:extLst>
              </p:cNvPr>
              <p:cNvSpPr txBox="1"/>
              <p:nvPr/>
            </p:nvSpPr>
            <p:spPr>
              <a:xfrm>
                <a:off x="6491636" y="3429000"/>
                <a:ext cx="321533" cy="834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MA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fr-MA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F55C4DE-4D6C-8DBB-5E4C-8DAEF3C06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636" y="3429000"/>
                <a:ext cx="321533" cy="834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ED199A41-335E-2260-C05C-D888501F9A84}"/>
              </a:ext>
            </a:extLst>
          </p:cNvPr>
          <p:cNvSpPr/>
          <p:nvPr/>
        </p:nvSpPr>
        <p:spPr>
          <a:xfrm>
            <a:off x="6346225" y="3112827"/>
            <a:ext cx="624118" cy="100917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09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6116F-C1DC-8B29-E0A1-BC38F7DF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EE6A2C20-79EA-C54D-1D17-BF5BD8091AF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FA38F2C-558A-8F90-6ABB-1139D4354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020B820-D971-9EEC-A3D0-2326B84273B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E5F365-E289-105F-2F9A-529E8D5F92B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BB86717-57F4-6BC3-3A98-B66A99249BF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DF4412D-B9B9-74E1-FC71-20AF3E4D131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AB8AE48-C31D-AADD-9110-8F7D56132EC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AD5E0C4-7138-66DC-85E9-90EDEF4927E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0CC8D968-0431-82F1-9B4B-420A700CB3E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2CC8703-60F8-2362-52B4-6D706000A9F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86124D0-5262-B333-3ECA-DD5D6FA97E0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19A1A28-E361-21E9-30F4-FB5ABE7F31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6A9BD1E-83B2-2733-9821-9D5F2E254E18}"/>
              </a:ext>
            </a:extLst>
          </p:cNvPr>
          <p:cNvSpPr txBox="1"/>
          <p:nvPr/>
        </p:nvSpPr>
        <p:spPr>
          <a:xfrm>
            <a:off x="367382" y="858616"/>
            <a:ext cx="714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8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58BD5AE-027B-87E6-70F6-512C3615A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5" name="Image 4" descr="Une image contenant cercle, diagramme, ligne, conception&#10;&#10;Le contenu généré par l’IA peut être incorrect.">
            <a:extLst>
              <a:ext uri="{FF2B5EF4-FFF2-40B4-BE49-F238E27FC236}">
                <a16:creationId xmlns:a16="http://schemas.microsoft.com/office/drawing/2014/main" id="{0F0BE444-B4DA-FEEF-5273-6614CF6BC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438" y="2075039"/>
            <a:ext cx="3262398" cy="319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543B604-A3E2-017B-18B5-4742E6ABE362}"/>
                  </a:ext>
                </a:extLst>
              </p:cNvPr>
              <p:cNvSpPr txBox="1"/>
              <p:nvPr/>
            </p:nvSpPr>
            <p:spPr>
              <a:xfrm>
                <a:off x="6519629" y="3205064"/>
                <a:ext cx="288541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543B604-A3E2-017B-18B5-4742E6ABE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629" y="3205064"/>
                <a:ext cx="288541" cy="809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90BCCBD-A1F4-E827-E834-F7141354530E}"/>
              </a:ext>
            </a:extLst>
          </p:cNvPr>
          <p:cNvSpPr/>
          <p:nvPr/>
        </p:nvSpPr>
        <p:spPr>
          <a:xfrm>
            <a:off x="6346225" y="3112827"/>
            <a:ext cx="624118" cy="100917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61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0EA0B-38DC-2A52-7EE8-7822E6EA5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FB607A-0590-7153-C56D-B0071B250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2505B1E-3B18-069A-0EB5-7EB832273383}"/>
              </a:ext>
            </a:extLst>
          </p:cNvPr>
          <p:cNvSpPr txBox="1"/>
          <p:nvPr/>
        </p:nvSpPr>
        <p:spPr>
          <a:xfrm>
            <a:off x="328612" y="869304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الكسر المناسب لما تمثله العناصر الملونة من مجموع العناصر.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BF4E594-7EF8-BAC9-A652-67D8730C6C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28F02EC-A680-5451-9C90-CB5DDF2B2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CED06B-AA8B-31B7-582C-99AB4CB9644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15ADAE5-41F5-8B9B-9CF5-DCCC4450CBC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A5A247F-9682-4C85-C1D1-D8B2C89BA5D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763C394-45CD-5540-9FA0-95062F67C32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DD5065A-9EC5-8214-BC1B-64B4C01CAFE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5CF2C4D-F823-CD7E-A020-D917CC07AEE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BB9DF56-BBE2-F0AA-5819-9866DC6DA12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70E4682-EAA2-4610-C92B-4C71F594BD3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12B33E0-5C24-D21C-0040-7758F162EEE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E2D54E8-247C-E61D-A923-A3D5233AB70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BDCA1CC-06E4-65B5-B183-1D50A695A6A3}"/>
                  </a:ext>
                </a:extLst>
              </p:cNvPr>
              <p:cNvSpPr txBox="1"/>
              <p:nvPr/>
            </p:nvSpPr>
            <p:spPr>
              <a:xfrm>
                <a:off x="5875815" y="4959226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BDCA1CC-06E4-65B5-B183-1D50A695A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15" y="4959226"/>
                <a:ext cx="310983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D381AD3-9BD1-F0F1-D194-FA538E6DB026}"/>
              </a:ext>
            </a:extLst>
          </p:cNvPr>
          <p:cNvSpPr/>
          <p:nvPr/>
        </p:nvSpPr>
        <p:spPr>
          <a:xfrm>
            <a:off x="5708529" y="4891176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pic>
        <p:nvPicPr>
          <p:cNvPr id="3" name="Graphique 2" descr="Insecte avec un remplissage uni">
            <a:extLst>
              <a:ext uri="{FF2B5EF4-FFF2-40B4-BE49-F238E27FC236}">
                <a16:creationId xmlns:a16="http://schemas.microsoft.com/office/drawing/2014/main" id="{B5278012-7F67-FAEA-AEB0-29296E1C1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0903" y="2582003"/>
            <a:ext cx="914400" cy="914400"/>
          </a:xfrm>
          <a:prstGeom prst="rect">
            <a:avLst/>
          </a:prstGeom>
        </p:spPr>
      </p:pic>
      <p:pic>
        <p:nvPicPr>
          <p:cNvPr id="6" name="Graphique 5" descr="Insecte contour">
            <a:extLst>
              <a:ext uri="{FF2B5EF4-FFF2-40B4-BE49-F238E27FC236}">
                <a16:creationId xmlns:a16="http://schemas.microsoft.com/office/drawing/2014/main" id="{72794338-A56F-D50D-A126-0126259874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8678" y="2582003"/>
            <a:ext cx="914400" cy="914400"/>
          </a:xfrm>
          <a:prstGeom prst="rect">
            <a:avLst/>
          </a:prstGeom>
        </p:spPr>
      </p:pic>
      <p:pic>
        <p:nvPicPr>
          <p:cNvPr id="7" name="Graphique 6" descr="Insecte avec un remplissage uni">
            <a:extLst>
              <a:ext uri="{FF2B5EF4-FFF2-40B4-BE49-F238E27FC236}">
                <a16:creationId xmlns:a16="http://schemas.microsoft.com/office/drawing/2014/main" id="{557A6AFE-6005-E58F-578C-DB4C51871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0903" y="3371958"/>
            <a:ext cx="914400" cy="9144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5393A26-02C6-BA72-127C-236BBC2CE0D4}"/>
              </a:ext>
            </a:extLst>
          </p:cNvPr>
          <p:cNvSpPr/>
          <p:nvPr/>
        </p:nvSpPr>
        <p:spPr>
          <a:xfrm>
            <a:off x="2784250" y="2543605"/>
            <a:ext cx="996460" cy="179306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5" name="Graphique 24" descr="Insecte contour">
            <a:extLst>
              <a:ext uri="{FF2B5EF4-FFF2-40B4-BE49-F238E27FC236}">
                <a16:creationId xmlns:a16="http://schemas.microsoft.com/office/drawing/2014/main" id="{C1BDE1D1-1CF2-D899-646F-FF6991136B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1115" y="3350222"/>
            <a:ext cx="914400" cy="914400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047BD8DC-A95B-1A3A-5990-5CCCA9270D79}"/>
              </a:ext>
            </a:extLst>
          </p:cNvPr>
          <p:cNvSpPr/>
          <p:nvPr/>
        </p:nvSpPr>
        <p:spPr>
          <a:xfrm>
            <a:off x="3851055" y="2556044"/>
            <a:ext cx="996460" cy="179306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7" name="Graphique 26" descr="Insecte contour">
            <a:extLst>
              <a:ext uri="{FF2B5EF4-FFF2-40B4-BE49-F238E27FC236}">
                <a16:creationId xmlns:a16="http://schemas.microsoft.com/office/drawing/2014/main" id="{E7D3E729-63F2-DBAF-0D8F-94E711CA5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4137" y="2594445"/>
            <a:ext cx="914400" cy="914400"/>
          </a:xfrm>
          <a:prstGeom prst="rect">
            <a:avLst/>
          </a:prstGeom>
        </p:spPr>
      </p:pic>
      <p:pic>
        <p:nvPicPr>
          <p:cNvPr id="28" name="Graphique 27" descr="Insecte contour">
            <a:extLst>
              <a:ext uri="{FF2B5EF4-FFF2-40B4-BE49-F238E27FC236}">
                <a16:creationId xmlns:a16="http://schemas.microsoft.com/office/drawing/2014/main" id="{13011DF0-C745-705D-B2F2-C056290EC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6574" y="3362664"/>
            <a:ext cx="914400" cy="914400"/>
          </a:xfrm>
          <a:prstGeom prst="rect">
            <a:avLst/>
          </a:prstGeom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F21BB9B-0483-5F15-8716-40ECB57AA442}"/>
              </a:ext>
            </a:extLst>
          </p:cNvPr>
          <p:cNvSpPr/>
          <p:nvPr/>
        </p:nvSpPr>
        <p:spPr>
          <a:xfrm>
            <a:off x="4936514" y="2568486"/>
            <a:ext cx="996460" cy="179306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CED646C-8C7A-45D1-6338-A1A8CC54D5DB}"/>
              </a:ext>
            </a:extLst>
          </p:cNvPr>
          <p:cNvSpPr/>
          <p:nvPr/>
        </p:nvSpPr>
        <p:spPr>
          <a:xfrm>
            <a:off x="2657101" y="2444620"/>
            <a:ext cx="3426461" cy="2024743"/>
          </a:xfrm>
          <a:prstGeom prst="roundRect">
            <a:avLst>
              <a:gd name="adj" fmla="val 60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3899314-144C-9439-0830-214B6E09B7BD}"/>
                  </a:ext>
                </a:extLst>
              </p:cNvPr>
              <p:cNvSpPr txBox="1"/>
              <p:nvPr/>
            </p:nvSpPr>
            <p:spPr>
              <a:xfrm>
                <a:off x="4311379" y="4943674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3899314-144C-9439-0830-214B6E09B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379" y="4943674"/>
                <a:ext cx="310983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AC8E1A25-D925-0627-8CF5-F1785DC17487}"/>
              </a:ext>
            </a:extLst>
          </p:cNvPr>
          <p:cNvSpPr/>
          <p:nvPr/>
        </p:nvSpPr>
        <p:spPr>
          <a:xfrm>
            <a:off x="4144093" y="4875624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54D21C5-0A90-226B-F026-4E0CB7054B03}"/>
                  </a:ext>
                </a:extLst>
              </p:cNvPr>
              <p:cNvSpPr txBox="1"/>
              <p:nvPr/>
            </p:nvSpPr>
            <p:spPr>
              <a:xfrm>
                <a:off x="2706518" y="4943676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54D21C5-0A90-226B-F026-4E0CB7054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518" y="4943676"/>
                <a:ext cx="310983" cy="9251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B90E8D7C-007A-3E3B-D97B-3F8D9761AB53}"/>
              </a:ext>
            </a:extLst>
          </p:cNvPr>
          <p:cNvSpPr/>
          <p:nvPr/>
        </p:nvSpPr>
        <p:spPr>
          <a:xfrm>
            <a:off x="2539232" y="4875626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1476B-412E-8020-34FE-1831BD9D2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FEB581B-B006-DEFD-FAE1-E1DE46A5C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04E185-5D94-0145-C4C3-0343AAA79F63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0ACDFD1-B485-81A9-DD0D-8EF28D15141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3EB11B7-A1DF-6023-747D-06269D50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DFDF98-17E4-6EEC-3133-4903EB9B99B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B6553C4-02A3-297E-87FB-432D6CE1FE4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90B4A56-33CE-1F72-D788-98194AA3240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11C2C2A-E9C0-8A34-78AC-D9905527E2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C029F8F-98B2-0FBD-FCC0-9E6E33D2D3A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C358AFE-9172-4993-E105-4F8E19AF1AE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1DA6E63-D216-34BD-048E-0C83E252E1E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14A344F-03BC-8D05-D3B8-A9671F214B7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433AD18-4C1F-DAA9-6538-503ECACCF4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92C3E82-6AAB-F1BB-B4DD-9EFA18151B1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5B36D55-BF94-4EAF-3489-C37A3BE58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827B5-560F-57ED-017F-B04985563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BAE200D-95CC-1275-2FA5-0D97D9F3D72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787E81F-8B23-B327-98E7-D65FB6D16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4459E7-7778-8888-951E-D49D44CF3C4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51FCF0E-BF8C-CCC7-4FCE-0390FF01051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3A50CBB-BC19-7AF1-23D6-C46848A931C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1B5DAA5-9E46-987B-0156-78F0D710DC5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C29E258-EBB4-41F2-B294-D3E606F6CE9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C589461-BB56-5763-D243-ECC64D5A36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DF204DC8-A45E-F1F5-553D-7582FE31D1F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13CADE2-0DBA-C764-EB3A-0F49331952E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426DC733-EC04-2EE1-898E-76774B3FE67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121A816-F574-5B04-77BE-D207CEC1F6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6946CD7-17BE-BC95-A15D-B4BE218F8113}"/>
              </a:ext>
            </a:extLst>
          </p:cNvPr>
          <p:cNvSpPr txBox="1"/>
          <p:nvPr/>
        </p:nvSpPr>
        <p:spPr>
          <a:xfrm>
            <a:off x="167951" y="831298"/>
            <a:ext cx="7328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التعبير بكسر  عما تمثله  العناصر الملونة من مجموع العناصر.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F626B7A-4DC3-2C8C-F7E8-82228BC85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67EDE66-4B38-4EEB-B8B4-3EB6B59220CF}"/>
                  </a:ext>
                </a:extLst>
              </p:cNvPr>
              <p:cNvSpPr txBox="1"/>
              <p:nvPr/>
            </p:nvSpPr>
            <p:spPr>
              <a:xfrm>
                <a:off x="5875815" y="4959226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67EDE66-4B38-4EEB-B8B4-3EB6B5922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15" y="4959226"/>
                <a:ext cx="310983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27506F-2C07-9AE3-EACF-B0F2576E62C5}"/>
              </a:ext>
            </a:extLst>
          </p:cNvPr>
          <p:cNvSpPr/>
          <p:nvPr/>
        </p:nvSpPr>
        <p:spPr>
          <a:xfrm>
            <a:off x="5708529" y="4891176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pic>
        <p:nvPicPr>
          <p:cNvPr id="5" name="Graphique 4" descr="Insecte avec un remplissage uni">
            <a:extLst>
              <a:ext uri="{FF2B5EF4-FFF2-40B4-BE49-F238E27FC236}">
                <a16:creationId xmlns:a16="http://schemas.microsoft.com/office/drawing/2014/main" id="{98DE8D23-FFCD-026F-35BD-6403CABDF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0903" y="2582003"/>
            <a:ext cx="914400" cy="914400"/>
          </a:xfrm>
          <a:prstGeom prst="rect">
            <a:avLst/>
          </a:prstGeom>
        </p:spPr>
      </p:pic>
      <p:pic>
        <p:nvPicPr>
          <p:cNvPr id="22" name="Graphique 21" descr="Insecte contour">
            <a:extLst>
              <a:ext uri="{FF2B5EF4-FFF2-40B4-BE49-F238E27FC236}">
                <a16:creationId xmlns:a16="http://schemas.microsoft.com/office/drawing/2014/main" id="{6116163E-FC4C-36C6-A214-129A6CA2E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8678" y="2582003"/>
            <a:ext cx="914400" cy="914400"/>
          </a:xfrm>
          <a:prstGeom prst="rect">
            <a:avLst/>
          </a:prstGeom>
        </p:spPr>
      </p:pic>
      <p:pic>
        <p:nvPicPr>
          <p:cNvPr id="23" name="Graphique 22" descr="Insecte avec un remplissage uni">
            <a:extLst>
              <a:ext uri="{FF2B5EF4-FFF2-40B4-BE49-F238E27FC236}">
                <a16:creationId xmlns:a16="http://schemas.microsoft.com/office/drawing/2014/main" id="{5781D642-0500-EF8D-324B-7D5FC7714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0903" y="3371958"/>
            <a:ext cx="914400" cy="9144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8CFFCA45-9793-0948-F74C-4F1E72066664}"/>
              </a:ext>
            </a:extLst>
          </p:cNvPr>
          <p:cNvSpPr/>
          <p:nvPr/>
        </p:nvSpPr>
        <p:spPr>
          <a:xfrm>
            <a:off x="2784250" y="2543605"/>
            <a:ext cx="996460" cy="179306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5" name="Graphique 24" descr="Insecte contour">
            <a:extLst>
              <a:ext uri="{FF2B5EF4-FFF2-40B4-BE49-F238E27FC236}">
                <a16:creationId xmlns:a16="http://schemas.microsoft.com/office/drawing/2014/main" id="{EE7FFD62-1267-D5F3-FC3C-D99C60C18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1115" y="3350222"/>
            <a:ext cx="914400" cy="914400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9FE5468C-89E8-C6B1-6171-F06D11EEB5D6}"/>
              </a:ext>
            </a:extLst>
          </p:cNvPr>
          <p:cNvSpPr/>
          <p:nvPr/>
        </p:nvSpPr>
        <p:spPr>
          <a:xfrm>
            <a:off x="3851055" y="2556044"/>
            <a:ext cx="996460" cy="179306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7" name="Graphique 26" descr="Insecte contour">
            <a:extLst>
              <a:ext uri="{FF2B5EF4-FFF2-40B4-BE49-F238E27FC236}">
                <a16:creationId xmlns:a16="http://schemas.microsoft.com/office/drawing/2014/main" id="{B455D0F7-A6E4-0A27-BC4A-11BC2BF30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4137" y="2594445"/>
            <a:ext cx="914400" cy="914400"/>
          </a:xfrm>
          <a:prstGeom prst="rect">
            <a:avLst/>
          </a:prstGeom>
        </p:spPr>
      </p:pic>
      <p:pic>
        <p:nvPicPr>
          <p:cNvPr id="28" name="Graphique 27" descr="Insecte contour">
            <a:extLst>
              <a:ext uri="{FF2B5EF4-FFF2-40B4-BE49-F238E27FC236}">
                <a16:creationId xmlns:a16="http://schemas.microsoft.com/office/drawing/2014/main" id="{0B8679DB-0758-B6E1-99A4-D1D862B6B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6574" y="3362664"/>
            <a:ext cx="914400" cy="914400"/>
          </a:xfrm>
          <a:prstGeom prst="rect">
            <a:avLst/>
          </a:prstGeom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F5E2504-C6F2-F8AC-59F3-4F853B0F84F4}"/>
              </a:ext>
            </a:extLst>
          </p:cNvPr>
          <p:cNvSpPr/>
          <p:nvPr/>
        </p:nvSpPr>
        <p:spPr>
          <a:xfrm>
            <a:off x="4936514" y="2568486"/>
            <a:ext cx="996460" cy="179306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3723F68-0191-2EE2-C11D-AE315FC6730F}"/>
              </a:ext>
            </a:extLst>
          </p:cNvPr>
          <p:cNvSpPr/>
          <p:nvPr/>
        </p:nvSpPr>
        <p:spPr>
          <a:xfrm>
            <a:off x="2657101" y="2444620"/>
            <a:ext cx="3426461" cy="2024743"/>
          </a:xfrm>
          <a:prstGeom prst="roundRect">
            <a:avLst>
              <a:gd name="adj" fmla="val 60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DE37C01-F58A-32BC-0CE5-85FF07542592}"/>
                  </a:ext>
                </a:extLst>
              </p:cNvPr>
              <p:cNvSpPr txBox="1"/>
              <p:nvPr/>
            </p:nvSpPr>
            <p:spPr>
              <a:xfrm>
                <a:off x="4311379" y="4943674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DE37C01-F58A-32BC-0CE5-85FF0754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379" y="4943674"/>
                <a:ext cx="310983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C0E2A779-634E-50B0-9DF6-B4BEC9BBEF7B}"/>
              </a:ext>
            </a:extLst>
          </p:cNvPr>
          <p:cNvSpPr/>
          <p:nvPr/>
        </p:nvSpPr>
        <p:spPr>
          <a:xfrm>
            <a:off x="4144093" y="4875624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7BD570C-BA2D-6306-5968-8833669D29B2}"/>
                  </a:ext>
                </a:extLst>
              </p:cNvPr>
              <p:cNvSpPr txBox="1"/>
              <p:nvPr/>
            </p:nvSpPr>
            <p:spPr>
              <a:xfrm>
                <a:off x="2706518" y="4943676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7BD570C-BA2D-6306-5968-8833669D2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518" y="4943676"/>
                <a:ext cx="310983" cy="9251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3804B22F-BF54-8910-DC70-F439C69D37F6}"/>
              </a:ext>
            </a:extLst>
          </p:cNvPr>
          <p:cNvSpPr/>
          <p:nvPr/>
        </p:nvSpPr>
        <p:spPr>
          <a:xfrm>
            <a:off x="2539232" y="4875626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FD2E3-62AC-2FF2-4462-DD8194383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D30C201E-2D13-6038-E2C3-952EC66229F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090100-96FC-A675-4E78-4C19EDBB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483D412-E074-1BDC-FA00-67660BC47E7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90E27F3-C33A-B26B-2C9C-B8FC5A8943C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4A999D7-2ABA-7311-4DF7-3FFE75D281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16992F-4D5A-9A48-330D-EAD40327160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3355BEC-17FC-910C-2BB1-760FDE956DA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A1FA2B9-172B-1BA1-950F-A1EA8D74E5C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CEF0F38-E582-3955-3059-EB7D84A4AF8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D61FDD8-9AA2-B2BC-37DA-51B5EAA1656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73303A3B-6423-C488-EC24-22C6315EE39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E73A177-0F9D-1F8D-C8AB-7DC7B6C4F6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7B71465-F5D0-3B4F-A1FB-4604E49B1A0F}"/>
              </a:ext>
            </a:extLst>
          </p:cNvPr>
          <p:cNvSpPr txBox="1"/>
          <p:nvPr/>
        </p:nvSpPr>
        <p:spPr>
          <a:xfrm>
            <a:off x="367382" y="858616"/>
            <a:ext cx="714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8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4721AFA-D4BA-4C86-6635-C255905E8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3DFC0B81-4E7C-C6E8-5122-97D5C61FE9FC}"/>
                  </a:ext>
                </a:extLst>
              </p:cNvPr>
              <p:cNvSpPr txBox="1"/>
              <p:nvPr/>
            </p:nvSpPr>
            <p:spPr>
              <a:xfrm>
                <a:off x="4253357" y="4957340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3DFC0B81-4E7C-C6E8-5122-97D5C61FE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357" y="4957340"/>
                <a:ext cx="310983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1FEFB4-7F71-3D65-8F0C-26F7A0E97EB1}"/>
              </a:ext>
            </a:extLst>
          </p:cNvPr>
          <p:cNvSpPr/>
          <p:nvPr/>
        </p:nvSpPr>
        <p:spPr>
          <a:xfrm>
            <a:off x="4086071" y="4889290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rgbClr val="C00000"/>
              </a:solidFill>
            </a:endParaRPr>
          </a:p>
        </p:txBody>
      </p:sp>
      <p:pic>
        <p:nvPicPr>
          <p:cNvPr id="11" name="Graphique 10" descr="Insecte avec un remplissage uni">
            <a:extLst>
              <a:ext uri="{FF2B5EF4-FFF2-40B4-BE49-F238E27FC236}">
                <a16:creationId xmlns:a16="http://schemas.microsoft.com/office/drawing/2014/main" id="{DCE99696-8B07-48C6-D1AC-5CE91E2DA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0903" y="2582003"/>
            <a:ext cx="914400" cy="914400"/>
          </a:xfrm>
          <a:prstGeom prst="rect">
            <a:avLst/>
          </a:prstGeom>
        </p:spPr>
      </p:pic>
      <p:pic>
        <p:nvPicPr>
          <p:cNvPr id="21" name="Graphique 20" descr="Insecte contour">
            <a:extLst>
              <a:ext uri="{FF2B5EF4-FFF2-40B4-BE49-F238E27FC236}">
                <a16:creationId xmlns:a16="http://schemas.microsoft.com/office/drawing/2014/main" id="{03A2973A-B3A6-8CEA-23A1-A3387B5431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8678" y="2582003"/>
            <a:ext cx="914400" cy="914400"/>
          </a:xfrm>
          <a:prstGeom prst="rect">
            <a:avLst/>
          </a:prstGeom>
        </p:spPr>
      </p:pic>
      <p:pic>
        <p:nvPicPr>
          <p:cNvPr id="22" name="Graphique 21" descr="Insecte avec un remplissage uni">
            <a:extLst>
              <a:ext uri="{FF2B5EF4-FFF2-40B4-BE49-F238E27FC236}">
                <a16:creationId xmlns:a16="http://schemas.microsoft.com/office/drawing/2014/main" id="{F6CE8D78-9AB8-2A10-B128-B3D482D78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0903" y="3371958"/>
            <a:ext cx="914400" cy="9144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BBA048D-76B8-DEC0-15DA-915F15553813}"/>
              </a:ext>
            </a:extLst>
          </p:cNvPr>
          <p:cNvSpPr/>
          <p:nvPr/>
        </p:nvSpPr>
        <p:spPr>
          <a:xfrm>
            <a:off x="2784250" y="2543605"/>
            <a:ext cx="996460" cy="179306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5" name="Graphique 24" descr="Insecte contour">
            <a:extLst>
              <a:ext uri="{FF2B5EF4-FFF2-40B4-BE49-F238E27FC236}">
                <a16:creationId xmlns:a16="http://schemas.microsoft.com/office/drawing/2014/main" id="{6A02171C-F3D8-DA63-A759-006216D3A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1115" y="3350222"/>
            <a:ext cx="914400" cy="914400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2DD26F6-ADFC-6FE3-2637-60E8456C5253}"/>
              </a:ext>
            </a:extLst>
          </p:cNvPr>
          <p:cNvSpPr/>
          <p:nvPr/>
        </p:nvSpPr>
        <p:spPr>
          <a:xfrm>
            <a:off x="3851055" y="2556044"/>
            <a:ext cx="996460" cy="179306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7" name="Graphique 26" descr="Insecte contour">
            <a:extLst>
              <a:ext uri="{FF2B5EF4-FFF2-40B4-BE49-F238E27FC236}">
                <a16:creationId xmlns:a16="http://schemas.microsoft.com/office/drawing/2014/main" id="{C63AF289-8E2F-503B-F4E4-71A79997E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4137" y="2594445"/>
            <a:ext cx="914400" cy="914400"/>
          </a:xfrm>
          <a:prstGeom prst="rect">
            <a:avLst/>
          </a:prstGeom>
        </p:spPr>
      </p:pic>
      <p:pic>
        <p:nvPicPr>
          <p:cNvPr id="28" name="Graphique 27" descr="Insecte contour">
            <a:extLst>
              <a:ext uri="{FF2B5EF4-FFF2-40B4-BE49-F238E27FC236}">
                <a16:creationId xmlns:a16="http://schemas.microsoft.com/office/drawing/2014/main" id="{B5E6D8EA-6D62-C8E5-C110-F3C206C71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6574" y="3362664"/>
            <a:ext cx="914400" cy="914400"/>
          </a:xfrm>
          <a:prstGeom prst="rect">
            <a:avLst/>
          </a:prstGeom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044D959-0574-524A-3585-EB6F429C27AB}"/>
              </a:ext>
            </a:extLst>
          </p:cNvPr>
          <p:cNvSpPr/>
          <p:nvPr/>
        </p:nvSpPr>
        <p:spPr>
          <a:xfrm>
            <a:off x="4936514" y="2568486"/>
            <a:ext cx="996460" cy="179306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4E6C12FB-1981-B603-360B-F714A3018F04}"/>
              </a:ext>
            </a:extLst>
          </p:cNvPr>
          <p:cNvSpPr/>
          <p:nvPr/>
        </p:nvSpPr>
        <p:spPr>
          <a:xfrm>
            <a:off x="2657101" y="2444620"/>
            <a:ext cx="3426461" cy="2024743"/>
          </a:xfrm>
          <a:prstGeom prst="roundRect">
            <a:avLst>
              <a:gd name="adj" fmla="val 60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10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موجهات حول تدبير حصة المراجعة.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758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في كل هدف من أهداف الكفاية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هذا النشاط على الألواح،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الممارسة الموجهة على الكراسة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قبل المرور إلى أنشطة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الكراسات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يتم التصحيح بشكل تفاعلي وذلك بمطالبة أحد المتعلمين بالتصحيح على السبورة  مع فسح المجال للتفاعل والتذكير بالخطوات المتبعة ؛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26275-F8A6-220E-6B59-33BDE03A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EB4702E1-377D-41B7-2DAD-50E0ECFA3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222" y="1957715"/>
            <a:ext cx="3623127" cy="4566099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19DAC9-43BA-0805-4BCD-D958D832D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995CBDB-FA72-C61A-B626-B805D5030EE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A4E173E-F432-DDB5-65B5-132AEF16C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5EB902-694B-2D5D-31AC-57770326995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781DC11-F488-41FD-00E9-01B5C8F277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C769285-89C4-A209-F9F9-F3AE6BF194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BD3C58C-5130-305B-9294-95AA8E9AB2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9E4BBB0-E3C3-80C2-4767-B62FD4AC63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8409AE6-1D87-F1DB-4220-45DF9F77A0C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56CCC85-1505-5463-0654-B5A856F53EE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24A4679-7E4E-E218-D817-B9C3B97DEB9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1985AE6-C61F-809B-BD2F-4422970046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91EEEFB-F79B-E7BD-5C5E-7C6EEEF403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9CE1BEB-7E68-4976-E465-E510707C07CF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115 أنجزوا  النشاط 5 لديكم 4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28D78CE-2243-58F3-60BF-461B16846CE9}"/>
              </a:ext>
            </a:extLst>
          </p:cNvPr>
          <p:cNvSpPr/>
          <p:nvPr/>
        </p:nvSpPr>
        <p:spPr>
          <a:xfrm>
            <a:off x="2947543" y="2263385"/>
            <a:ext cx="3099628" cy="1421508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49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877E5-FD4E-4CFE-BB47-D772F6E3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225775-DFE1-4E65-84AB-71C70745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1524F7-3682-F21A-3F60-1F7CE759A9E4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0624D0-2438-19B5-8BA4-25AA4C1A73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F482FF0-CA6D-567B-17B1-81122AEE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4F01ACB-1BDB-3D90-B7D1-7A68DFD96AA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C197C58-6AD7-917D-1623-3D81F835BFE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3612130-405D-50EE-A5DE-B334B275AB2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0B3253-7C64-FC20-3771-88B9312440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7BD850C-9FAF-5D3E-7DCB-8505BD5850C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8D75265-48CD-1A1E-D511-0EBADED16E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BE10462-583C-78D5-1D90-E3B702C3609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4A6E3D5-CE68-108B-1D78-1C4BCB45749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F153CCC-4CE6-891F-C91D-B1EA2EFB0A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C0C0396-2D3A-EB65-CD46-7DB451A1969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4" name="Image 83" descr="Une image contenant texte, diagramme, capture d’écran, cercle&#10;&#10;Le contenu généré par l’IA peut être incorrect.">
            <a:extLst>
              <a:ext uri="{FF2B5EF4-FFF2-40B4-BE49-F238E27FC236}">
                <a16:creationId xmlns:a16="http://schemas.microsoft.com/office/drawing/2014/main" id="{D72993F3-793C-73A0-7D5A-904973D4C3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57" y="2356643"/>
            <a:ext cx="6801913" cy="3469662"/>
          </a:xfrm>
          <a:prstGeom prst="rect">
            <a:avLst/>
          </a:prstGeom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2DBAE7A5-D2C4-AE9C-FD13-BA528545A0EF}"/>
              </a:ext>
            </a:extLst>
          </p:cNvPr>
          <p:cNvSpPr txBox="1"/>
          <p:nvPr/>
        </p:nvSpPr>
        <p:spPr>
          <a:xfrm>
            <a:off x="3340358" y="4124129"/>
            <a:ext cx="40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9EA8F55D-ED91-7658-8E77-3FDB7BAD33DE}"/>
              </a:ext>
            </a:extLst>
          </p:cNvPr>
          <p:cNvSpPr txBox="1"/>
          <p:nvPr/>
        </p:nvSpPr>
        <p:spPr>
          <a:xfrm>
            <a:off x="3343467" y="4407160"/>
            <a:ext cx="40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3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02CC3E08-3E39-9E98-BECF-54750A90EEE6}"/>
              </a:ext>
            </a:extLst>
          </p:cNvPr>
          <p:cNvSpPr txBox="1"/>
          <p:nvPr/>
        </p:nvSpPr>
        <p:spPr>
          <a:xfrm>
            <a:off x="5209594" y="4136568"/>
            <a:ext cx="40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AC01D64E-B1D7-D7AD-DC7E-15B3C9E530A4}"/>
              </a:ext>
            </a:extLst>
          </p:cNvPr>
          <p:cNvSpPr txBox="1"/>
          <p:nvPr/>
        </p:nvSpPr>
        <p:spPr>
          <a:xfrm>
            <a:off x="5212703" y="4419599"/>
            <a:ext cx="40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29F4BFCF-88FC-E3BD-D445-DD9F0AF80A50}"/>
              </a:ext>
            </a:extLst>
          </p:cNvPr>
          <p:cNvSpPr txBox="1"/>
          <p:nvPr/>
        </p:nvSpPr>
        <p:spPr>
          <a:xfrm>
            <a:off x="6935751" y="4108574"/>
            <a:ext cx="40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755E830E-C0D7-CF22-E0E8-B3A47727B329}"/>
              </a:ext>
            </a:extLst>
          </p:cNvPr>
          <p:cNvSpPr txBox="1"/>
          <p:nvPr/>
        </p:nvSpPr>
        <p:spPr>
          <a:xfrm>
            <a:off x="6938860" y="4391605"/>
            <a:ext cx="40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D7A9-EEF7-610B-DE1F-57627C8A5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5AD30621-193F-4855-2ECA-3FAE71FF1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222" y="1957715"/>
            <a:ext cx="3623127" cy="4566099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2AAD5C-AE8D-F602-3062-FD203C27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C7D3922-3BDE-97EB-6D83-2026A256D2E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0306504-6C8F-8185-093E-ACA5DE553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7BEC0CF-99D7-44C3-6E7C-BBDC373127B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4D25C30-6AFD-B08C-B6CB-013A05F37DA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6AFE4F8-8364-B82F-F845-916398B33FC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BC6F815-55EA-FE11-A8A3-FE60D96445E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8B63B54-8BBF-A993-6A11-A1FECE1D28A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91A770D-F3AD-057D-4A3C-9FF9CF0BE90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DC35A5AC-41A4-EA50-5B0C-18E1044E684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EE21D5A-127E-71F1-8156-6E34F3B8521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F66BBFB-59AA-A8E3-D194-CFD211D63B4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00E5B93-8828-4E1F-04D2-67CA7860BE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312B8446-D59B-4BF6-D881-AC5CDA7FD14B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 النشاط 6 لديكم 5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D4762C8-47A1-523C-2783-C15C3E72C43A}"/>
              </a:ext>
            </a:extLst>
          </p:cNvPr>
          <p:cNvSpPr/>
          <p:nvPr/>
        </p:nvSpPr>
        <p:spPr>
          <a:xfrm>
            <a:off x="2947543" y="3653649"/>
            <a:ext cx="3099628" cy="1188939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272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E5BCB-DAD9-985F-5E4D-4BBEFC07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5F36C5-12CA-0F98-F331-FC1FD30ED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EEF458-B258-84BE-D050-8D40EE46B773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C5270DF-A8CA-9A38-245B-3F16FBB74F3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A22C622-61DA-F497-77D7-A8FB169D0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CDFF67F-2C97-8551-6AE5-75ABCF87D13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441F0E3-F12D-3F7A-C678-722AB849ED3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09CC419-4942-8020-2F74-375086920D3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760E222-FEE2-242A-3658-E8F4F5D0A3E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46DAD11-ED83-CCA8-0F36-A600863C4D1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4C2404D-97BE-93B9-C954-73CB37E611A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E61FB13-8092-7EE4-6EAC-F6FCF33231C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FEDB5CE-72BC-56F6-67D5-963F3B3DFBA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56C6DA1D-C3C2-D9B1-870A-CD495D65AD4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0793B8C-97EA-1A85-42D9-2F85B0C54E1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 descr="Une image contenant text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69A45C4A-CEA8-487A-4776-BE1717F851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025" y="2343165"/>
            <a:ext cx="7285351" cy="32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022D-AD72-011F-17C3-4875F7F5A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104B640E-C128-E761-2B77-BA206FEC4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222" y="1957715"/>
            <a:ext cx="3623127" cy="4566099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D2F414-C73A-04A0-1796-9F1259FDD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F9BB3CA-4B75-9C02-0D7C-93412362852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C63C8DA-2B13-7730-5F40-21F010687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4CB23A5-5D3E-F22F-A520-A8233BE008F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AC4C7FF-F681-E150-24C0-A8F3E5F990C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E33FD97-EC94-0C79-F9B2-03377C34DA6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AC2C318-F1C4-6A92-7124-CD6F7E3AEDD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0A3AE23-D4F5-DBF5-628E-15161533101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0BC0037-8793-6F03-F04C-3986E079931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0C6171C-8768-D857-2FBD-D8B30594100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8C6C498-FF10-7467-5BCA-5F06E86F6A9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5280EC0F-BE33-C587-7738-6C4D898C837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93ECC87-867E-9781-2088-E02871715DF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E048AA6-2F30-CBC8-6E19-D1AA94D7E2CA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 النشاط 7 لديكم 5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4A7F0DD-3B5C-6A43-9547-BFAA81A1FFFE}"/>
              </a:ext>
            </a:extLst>
          </p:cNvPr>
          <p:cNvSpPr/>
          <p:nvPr/>
        </p:nvSpPr>
        <p:spPr>
          <a:xfrm>
            <a:off x="2947543" y="4797778"/>
            <a:ext cx="3099628" cy="1438616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1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D52DB-6904-D7A6-C71B-DED280AF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CAC5C7-8263-D349-0FA6-1D439D28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85994B3-5537-6B1C-725A-6B60EE6D3A1A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DAC3EFD-D26C-6E3F-8368-1774C0E6E1A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75B4575-3B78-84DC-4C22-A446733D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7DC2DEE-19A3-BBB0-FC5A-4B4B71D1DC1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9483B6F-DD84-E4FC-A7C2-CD860F715FA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8E9AC5E-D3F0-5B3B-87D4-A73E2C58BFA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A0BDDB5-458E-2CFE-DD02-0FCD2ACDDB6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15E5C7B-A08C-4453-ED43-19259E43D0F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5C87FA3-7F59-3D3C-93AC-20D1AD40316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7BCC033-0E5A-7302-A895-5B511A60072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9B7949A-7F33-7F6A-3FB1-BC6D325F4AD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3204EE9-183A-4BEF-A936-277B4BF284C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DE01056-0A98-13BE-2782-B7758BEFA68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269469B-5BCF-FA4B-7FE9-EE259E6EDB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50" y="2267897"/>
            <a:ext cx="6801913" cy="36471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520800-F670-DD23-699B-4447445A3031}"/>
              </a:ext>
            </a:extLst>
          </p:cNvPr>
          <p:cNvSpPr txBox="1"/>
          <p:nvPr/>
        </p:nvSpPr>
        <p:spPr>
          <a:xfrm>
            <a:off x="2174032" y="5234472"/>
            <a:ext cx="31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5206EF-BD4C-A841-85ED-9A6C350EC436}"/>
              </a:ext>
            </a:extLst>
          </p:cNvPr>
          <p:cNvSpPr txBox="1"/>
          <p:nvPr/>
        </p:nvSpPr>
        <p:spPr>
          <a:xfrm>
            <a:off x="4033934" y="5246911"/>
            <a:ext cx="31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8D35DE5-16D4-1478-1ED8-7AD8DE3C491A}"/>
              </a:ext>
            </a:extLst>
          </p:cNvPr>
          <p:cNvSpPr txBox="1"/>
          <p:nvPr/>
        </p:nvSpPr>
        <p:spPr>
          <a:xfrm>
            <a:off x="6114657" y="5228251"/>
            <a:ext cx="31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3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929F-FB2E-C50D-582B-1960D06E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AAEA65-7F07-B611-708C-18D3C466F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272AE5C-CB9E-8F6F-FD22-B8D671BC4FC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D39844-BB5E-2AF5-C8C1-3ABCBEAB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06D3040-0C79-1FE6-491A-D020576D06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50B4A2-4BB8-273E-C233-8AE4D696221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2775535-F991-A14A-DE87-210362E035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3541976-C7BB-4D86-4C8E-EB84E1D280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52728B0-3345-7969-6B48-833114DFF81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49F808C-CF62-6C5D-70D9-C8A4FA9E6D3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6099C63-6399-E38D-1C94-86320D50F9E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8FCDD07-6DB6-3BCD-A3C5-80486D29C1C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37F1560-2939-3977-40DE-5CB55BA5E5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37CD8F-4520-4B99-B805-60F4D370DDF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850459E6-662D-7D94-650F-155C9D045474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7B6C44E7-A5D2-39D4-996F-43421C694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45A5E5E4-55A3-8E2D-89EF-79DAF17253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717146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2290066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3721231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3011107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35509" y="3280764"/>
            <a:ext cx="6246590" cy="143222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1573133" y="3569005"/>
            <a:ext cx="539559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الطرح لأعداد من ثلاثة أرقام؛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التعبير بكسور عن تمثيلات؛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46A772-281D-4B60-92BA-99EE0F85111B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5CCB4C7-4240-A037-01DC-11F848A0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A646FA-0186-DA64-701E-92C8B95E1C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C20AFA-60FA-2C2D-30EF-5F8346239D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900B2C-D8C3-ED56-E5EA-E446ADE11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280A6B-178C-F323-6332-A1ADA115D3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0244EB3-52A4-2B2F-1E43-A215FABC7C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47EFF1B-E797-EA0D-47BF-288340FB6EA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01B67C4-B30B-76B6-313A-1D39B3E191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6DCB6A8-A15B-867F-F6E8-349C780C543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782BFF8-669B-92C3-86B7-21175AAC49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19479A-1E37-E966-E779-9B16B42CFE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F65D1DD-276C-25FE-6376-CA153B26582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EA1968F-4FEC-2362-A03F-C7465B96F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CD09D1C-FA5B-60BB-C134-E2D96D8C13A9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1A9287E-3F59-FFA8-099B-F2A82128BCC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25AD34E-36F6-E490-E915-45490D6880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6CCDDB7-09BC-4462-BC4B-C54308DFF0A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FAD28C15-8745-0DB6-963B-26C1247220E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24AEEF7-F8BC-D829-1B44-329DB7C8A4B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1DD51756-CD8C-C235-9AEB-A964FED09B3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BCE4C0-69A4-7937-0A72-C3766DD470F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79C4707A-2282-DDAE-1308-94E64070A93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9F17C7A-6E49-E53E-062B-107A9ED6DA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430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/>
                <a:t>2 x 3</a:t>
              </a:r>
              <a:r>
                <a:rPr lang="fr-FR" sz="2400" dirty="0"/>
                <a:t>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C411B1B-98F9-2FD8-F383-D950B3AD481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C81A407-A786-4BCD-FDF9-FCCEDFC3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4B79737-94A0-0F7B-77E3-269BD08D11B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E6A856E-8E04-BB3D-0767-D41DBD54BC2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54D1DEC-E117-46E9-625C-383EA98813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5F40A41-0AD1-003E-AB16-1FFABACED3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FFE3F80-B4E4-B9EA-6142-94B0163116D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CE01F32-F455-F994-712D-D64AB8439E1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AE48B0C8-CFC1-7241-317C-FA7E8CAEFB3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115DFDA-BB06-B4FD-9C0A-E27ABDEA1E7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2BB38907-6DC4-41CB-89C4-E855108124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7D2EBB6-E23A-4A26-3498-DF1808FE42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15490</TotalTime>
  <Words>900</Words>
  <Application>Microsoft Office PowerPoint</Application>
  <PresentationFormat>Affichage à l'écran (4:3)</PresentationFormat>
  <Paragraphs>318</Paragraphs>
  <Slides>38</Slides>
  <Notes>4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38</vt:i4>
      </vt:variant>
    </vt:vector>
  </HeadingPairs>
  <TitlesOfParts>
    <vt:vector size="51" baseType="lpstr">
      <vt:lpstr>DengXian</vt:lpstr>
      <vt:lpstr>Aptos</vt:lpstr>
      <vt:lpstr>Arial</vt:lpstr>
      <vt:lpstr>Arimo Italics</vt:lpstr>
      <vt:lpstr>Calibri</vt:lpstr>
      <vt:lpstr>Cambria Math</vt:lpstr>
      <vt:lpstr>Chalkboard</vt:lpstr>
      <vt:lpstr>Dosis</vt:lpstr>
      <vt:lpstr>Effra CC Arbc</vt:lpstr>
      <vt:lpstr>Wingdings</vt:lpstr>
      <vt:lpstr>salam</vt:lpstr>
      <vt:lpstr>Page d'entree</vt:lpstr>
      <vt:lpstr>1_salam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165</cp:revision>
  <cp:lastPrinted>2025-08-13T10:11:39Z</cp:lastPrinted>
  <dcterms:created xsi:type="dcterms:W3CDTF">2025-08-01T12:31:49Z</dcterms:created>
  <dcterms:modified xsi:type="dcterms:W3CDTF">2026-01-12T14:58:09Z</dcterms:modified>
</cp:coreProperties>
</file>